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Lst>
  <p:notesMasterIdLst>
    <p:notesMasterId r:id="rId35"/>
  </p:notesMasterIdLst>
  <p:sldIdLst>
    <p:sldId id="470" r:id="rId11"/>
    <p:sldId id="353" r:id="rId12"/>
    <p:sldId id="471" r:id="rId13"/>
    <p:sldId id="352" r:id="rId14"/>
    <p:sldId id="495" r:id="rId15"/>
    <p:sldId id="496" r:id="rId16"/>
    <p:sldId id="494" r:id="rId17"/>
    <p:sldId id="497" r:id="rId18"/>
    <p:sldId id="491" r:id="rId19"/>
    <p:sldId id="498" r:id="rId20"/>
    <p:sldId id="499" r:id="rId21"/>
    <p:sldId id="500" r:id="rId22"/>
    <p:sldId id="501" r:id="rId23"/>
    <p:sldId id="492" r:id="rId24"/>
    <p:sldId id="502" r:id="rId25"/>
    <p:sldId id="503" r:id="rId26"/>
    <p:sldId id="504" r:id="rId27"/>
    <p:sldId id="505" r:id="rId28"/>
    <p:sldId id="493" r:id="rId29"/>
    <p:sldId id="506" r:id="rId30"/>
    <p:sldId id="507" r:id="rId31"/>
    <p:sldId id="508" r:id="rId32"/>
    <p:sldId id="509" r:id="rId33"/>
    <p:sldId id="297" r:id="rId34"/>
  </p:sldIdLst>
  <p:sldSz cx="12190413" cy="68595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5963"/>
    <a:srgbClr val="8C823B"/>
    <a:srgbClr val="E2E2E2"/>
    <a:srgbClr val="35343A"/>
    <a:srgbClr val="CACACA"/>
    <a:srgbClr val="3296A8"/>
    <a:srgbClr val="6D8AAB"/>
    <a:srgbClr val="31709C"/>
    <a:srgbClr val="7697B3"/>
    <a:srgbClr val="6FA09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88" autoAdjust="0"/>
    <p:restoredTop sz="97778" autoAdjust="0"/>
  </p:normalViewPr>
  <p:slideViewPr>
    <p:cSldViewPr snapToGrid="0" showGuides="1">
      <p:cViewPr>
        <p:scale>
          <a:sx n="75" d="100"/>
          <a:sy n="75" d="100"/>
        </p:scale>
        <p:origin x="-666" y="-360"/>
      </p:cViewPr>
      <p:guideLst>
        <p:guide orient="horz" pos="2161"/>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1.xml"/><Relationship Id="rId34" Type="http://schemas.openxmlformats.org/officeDocument/2006/relationships/slide" Target="slides/slide24.xml"/><Relationship Id="rId7" Type="http://schemas.openxmlformats.org/officeDocument/2006/relationships/slideMaster" Target="slideMasters/slideMaster7.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spPr>
            <a:solidFill>
              <a:srgbClr val="5B5963"/>
            </a:solidFill>
          </c:spPr>
          <c:dPt>
            <c:idx val="0"/>
            <c:bubble3D val="0"/>
            <c:spPr>
              <a:solidFill>
                <a:srgbClr val="5B5963"/>
              </a:solidFill>
              <a:ln w="19050">
                <a:solidFill>
                  <a:schemeClr val="lt1"/>
                </a:solidFill>
              </a:ln>
              <a:effectLst/>
            </c:spPr>
          </c:dPt>
          <c:dPt>
            <c:idx val="1"/>
            <c:bubble3D val="0"/>
            <c:spPr>
              <a:solidFill>
                <a:schemeClr val="bg1">
                  <a:lumMod val="65000"/>
                </a:schemeClr>
              </a:solidFill>
              <a:ln w="19050">
                <a:solidFill>
                  <a:schemeClr val="lt1"/>
                </a:solidFill>
              </a:ln>
              <a:effectLst/>
            </c:spPr>
          </c:dPt>
          <c:dPt>
            <c:idx val="2"/>
            <c:bubble3D val="0"/>
            <c:spPr>
              <a:solidFill>
                <a:srgbClr val="5B5963"/>
              </a:solidFill>
              <a:ln w="19050">
                <a:solidFill>
                  <a:schemeClr val="lt1"/>
                </a:solidFill>
              </a:ln>
              <a:effectLst/>
            </c:spPr>
          </c:dPt>
          <c:dPt>
            <c:idx val="3"/>
            <c:bubble3D val="0"/>
            <c:spPr>
              <a:solidFill>
                <a:schemeClr val="bg1">
                  <a:lumMod val="65000"/>
                </a:schemeClr>
              </a:solidFill>
              <a:ln w="19050">
                <a:solidFill>
                  <a:schemeClr val="lt1"/>
                </a:solidFill>
              </a:ln>
              <a:effectLst/>
            </c:spPr>
          </c:dPt>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lang="zh-CN" b="0" i="0">
          <a:latin typeface="Poppins Light" charset="0"/>
          <a:ea typeface="Poppins Light" charset="0"/>
          <a:cs typeface="Poppins Light"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2018/1/11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783084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microsoft.com/office/2007/relationships/hdphoto" Target="../media/hdphoto1.wdp"/></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microsoft.com/office/2007/relationships/hdphoto" Target="../media/hdphoto1.wdp"/></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 Id="rId4" Type="http://schemas.microsoft.com/office/2007/relationships/hdphoto" Target="../media/hdphoto1.wdp"/></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microsoft.com/office/2007/relationships/hdphoto" Target="../media/hdphoto1.wdp"/></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 Id="rId4" Type="http://schemas.microsoft.com/office/2007/relationships/hdphoto" Target="../media/hdphoto1.wdp"/></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8.xml"/><Relationship Id="rId4" Type="http://schemas.microsoft.com/office/2007/relationships/hdphoto" Target="../media/hdphoto1.wdp"/></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9.xml"/><Relationship Id="rId4" Type="http://schemas.microsoft.com/office/2007/relationships/hdphoto" Target="../media/hdphoto1.wdp"/></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US">
                <a:solidFill>
                  <a:prstClr val="white">
                    <a:lumMod val="65000"/>
                  </a:prstClr>
                </a:solidFill>
              </a:rPr>
              <a:t>WWW.DESIGNERSPARADISE.COM</a:t>
            </a:r>
            <a:endParaRPr lang="en-US" dirty="0">
              <a:solidFill>
                <a:prstClr val="white">
                  <a:lumMod val="65000"/>
                </a:prstClr>
              </a:solidFil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US">
                <a:solidFill>
                  <a:prstClr val="white">
                    <a:lumMod val="65000"/>
                  </a:prstClr>
                </a:solidFill>
              </a:rPr>
              <a:t>xiaoer.yanj.cn</a:t>
            </a:r>
            <a:endParaRPr lang="en-US"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r:embed="rId4">
                        <a14:imgEffect>
                          <a14:colorTemperature colorTemp="2000"/>
                        </a14:imgEffect>
                      </a14:imgLayer>
                    </a14:imgProps>
                  </a:ext>
                </a:extLst>
              </a:blip>
              <a:srcRect b="72279"/>
              <a:stretch>
                <a:fillRect/>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34F57"/>
              </a:solidFill>
              <a:effectLst/>
              <a:uLnTx/>
              <a:uFillTx/>
              <a:latin typeface="Calibri" panose="020F0502020204030204"/>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1/11/2018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1/11/2018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1/11/2018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1/11/2018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1/11/2018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1/11/2018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1.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2018/1/11</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reeform 5"/>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US"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US">
                <a:solidFill>
                  <a:prstClr val="white">
                    <a:lumMod val="65000"/>
                  </a:prstClr>
                </a:solidFill>
              </a:rPr>
              <a:t>WWW.DESIGNERSPARADISE.COM</a:t>
            </a:r>
            <a:endParaRPr lang="en-US"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US" smtClean="0">
                <a:solidFill>
                  <a:prstClr val="black">
                    <a:lumMod val="50000"/>
                    <a:lumOff val="50000"/>
                  </a:prstClr>
                </a:solidFill>
              </a:rPr>
              <a:t>‹#›</a:t>
            </a:fld>
            <a:endParaRPr lang="en-US" dirty="0">
              <a:solidFill>
                <a:prstClr val="black">
                  <a:lumMod val="50000"/>
                  <a:lumOff val="50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8565"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200" indent="-457200" algn="l" defTabSz="1218565" rtl="0" eaLnBrk="1" latinLnBrk="0" hangingPunct="1">
        <a:spcBef>
          <a:spcPct val="20000"/>
        </a:spcBef>
        <a:buFont typeface="Arial" panose="020B0604020202020204" pitchFamily="34" charset="0"/>
        <a:buChar char="•"/>
        <a:defRPr sz="2700" kern="1200">
          <a:solidFill>
            <a:srgbClr val="17375E"/>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2400" kern="1200">
          <a:solidFill>
            <a:srgbClr val="17375E"/>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2200" kern="1200">
          <a:solidFill>
            <a:srgbClr val="17375E"/>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1900" kern="1200">
          <a:solidFill>
            <a:srgbClr val="17375E"/>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1/11/2018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dirty="0">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43.xml"/><Relationship Id="rId7" Type="http://schemas.openxmlformats.org/officeDocument/2006/relationships/image" Target="../media/image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3.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43.xml"/><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3.xml"/></Relationships>
</file>

<file path=ppt/slides/_rels/slide1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9.xml"/><Relationship Id="rId1" Type="http://schemas.openxmlformats.org/officeDocument/2006/relationships/slideLayout" Target="../slideLayouts/slideLayout43.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4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4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38114" y="1650202"/>
            <a:ext cx="6651874" cy="1763400"/>
          </a:xfrm>
          <a:prstGeom prst="rect">
            <a:avLst/>
          </a:prstGeom>
        </p:spPr>
      </p:pic>
      <p:sp>
        <p:nvSpPr>
          <p:cNvPr id="7" name="文本框 6"/>
          <p:cNvSpPr txBox="1"/>
          <p:nvPr/>
        </p:nvSpPr>
        <p:spPr>
          <a:xfrm>
            <a:off x="3653484" y="1389954"/>
            <a:ext cx="4934462" cy="707886"/>
          </a:xfrm>
          <a:prstGeom prst="rect">
            <a:avLst/>
          </a:prstGeom>
          <a:noFill/>
        </p:spPr>
        <p:txBody>
          <a:bodyPr wrap="none" rtlCol="0">
            <a:prstTxWarp prst="textArchUp">
              <a:avLst/>
            </a:prstTxWarp>
            <a:spAutoFit/>
          </a:bodyPr>
          <a:lstStyle/>
          <a:p>
            <a:pPr algn="ctr"/>
            <a:r>
              <a:rPr lang="en-US" altLang="zh-CN" sz="9600" dirty="0">
                <a:solidFill>
                  <a:srgbClr val="E2E2E2"/>
                </a:solidFill>
                <a:latin typeface="华文新魏" panose="02010800040101010101" pitchFamily="2" charset="-122"/>
                <a:ea typeface="华文新魏" panose="02010800040101010101" pitchFamily="2" charset="-122"/>
              </a:rPr>
              <a:t>TEACHERS COURSEWARE</a:t>
            </a:r>
            <a:endParaRPr lang="zh-CN" altLang="en-US" sz="9600" dirty="0">
              <a:solidFill>
                <a:srgbClr val="E2E2E2"/>
              </a:solidFill>
              <a:latin typeface="华文新魏" panose="02010800040101010101" pitchFamily="2" charset="-122"/>
              <a:ea typeface="华文新魏" panose="02010800040101010101" pitchFamily="2" charset="-122"/>
            </a:endParaRPr>
          </a:p>
        </p:txBody>
      </p:sp>
      <p:sp>
        <p:nvSpPr>
          <p:cNvPr id="11" name="TextBox 4"/>
          <p:cNvSpPr txBox="1"/>
          <p:nvPr/>
        </p:nvSpPr>
        <p:spPr>
          <a:xfrm>
            <a:off x="3800464" y="2052036"/>
            <a:ext cx="4801315" cy="923330"/>
          </a:xfrm>
          <a:prstGeom prst="rect">
            <a:avLst/>
          </a:prstGeom>
          <a:noFill/>
        </p:spPr>
        <p:txBody>
          <a:bodyPr wrap="none" rtlCol="0">
            <a:spAutoFit/>
          </a:bodyPr>
          <a:lstStyle/>
          <a:p>
            <a:pPr algn="ctr"/>
            <a:r>
              <a:rPr lang="zh-CN" altLang="en-US" sz="5400" spc="600" dirty="0">
                <a:solidFill>
                  <a:srgbClr val="E2E2E2"/>
                </a:solidFill>
                <a:latin typeface="华文新魏" panose="02010800040101010101" pitchFamily="2" charset="-122"/>
                <a:ea typeface="华文新魏" panose="02010800040101010101" pitchFamily="2" charset="-122"/>
              </a:rPr>
              <a:t>教师说课课件</a:t>
            </a:r>
            <a:endParaRPr lang="en-US" altLang="zh-CN" sz="5400" spc="600" dirty="0">
              <a:solidFill>
                <a:srgbClr val="E2E2E2"/>
              </a:solidFill>
              <a:latin typeface="华文新魏" panose="02010800040101010101" pitchFamily="2" charset="-122"/>
              <a:ea typeface="华文新魏" panose="02010800040101010101" pitchFamily="2" charset="-122"/>
            </a:endParaRPr>
          </a:p>
        </p:txBody>
      </p:sp>
      <p:sp>
        <p:nvSpPr>
          <p:cNvPr id="12" name="TextBox 4"/>
          <p:cNvSpPr txBox="1"/>
          <p:nvPr/>
        </p:nvSpPr>
        <p:spPr>
          <a:xfrm>
            <a:off x="3629720" y="3255466"/>
            <a:ext cx="5238962" cy="415498"/>
          </a:xfrm>
          <a:prstGeom prst="rect">
            <a:avLst/>
          </a:prstGeom>
          <a:noFill/>
        </p:spPr>
        <p:txBody>
          <a:bodyPr wrap="square" rtlCol="0">
            <a:spAutoFit/>
          </a:bodyPr>
          <a:lstStyle/>
          <a:p>
            <a:pPr algn="ctr"/>
            <a:r>
              <a:rPr lang="en-US" altLang="zh-CN" sz="2100" spc="300" dirty="0">
                <a:solidFill>
                  <a:srgbClr val="E2E2E2"/>
                </a:solidFill>
                <a:latin typeface="华文新魏" panose="02010800040101010101" pitchFamily="2" charset="-122"/>
                <a:ea typeface="华文新魏" panose="02010800040101010101" pitchFamily="2" charset="-122"/>
              </a:rPr>
              <a:t>SUMMER RECRUIT STUDENTS</a:t>
            </a:r>
          </a:p>
        </p:txBody>
      </p:sp>
      <p:sp>
        <p:nvSpPr>
          <p:cNvPr id="13" name="TextBox 23"/>
          <p:cNvSpPr txBox="1"/>
          <p:nvPr/>
        </p:nvSpPr>
        <p:spPr>
          <a:xfrm>
            <a:off x="3591832" y="3601355"/>
            <a:ext cx="5276850" cy="392415"/>
          </a:xfrm>
          <a:prstGeom prst="rect">
            <a:avLst/>
          </a:prstGeom>
          <a:noFill/>
        </p:spPr>
        <p:txBody>
          <a:bodyPr wrap="square" rtlCol="0">
            <a:spAutoFit/>
          </a:bodyPr>
          <a:lstStyle/>
          <a:p>
            <a:pPr algn="ctr"/>
            <a:r>
              <a:rPr lang="en-US" altLang="zh-CN" sz="650" dirty="0">
                <a:solidFill>
                  <a:srgbClr val="E2E2E2"/>
                </a:solidFill>
                <a:latin typeface="华文新魏" panose="02010800040101010101" pitchFamily="2" charset="-122"/>
                <a:ea typeface="华文新魏" panose="02010800040101010101" pitchFamily="2" charset="-122"/>
              </a:rPr>
              <a:t>se in this box, and select only the text. Your content to play here, or through your copy, paste in this box, and select only the</a:t>
            </a:r>
          </a:p>
          <a:p>
            <a:pPr algn="ctr"/>
            <a:r>
              <a:rPr lang="en-US" altLang="zh-CN" sz="650" dirty="0">
                <a:solidFill>
                  <a:srgbClr val="E2E2E2"/>
                </a:solidFill>
                <a:latin typeface="华文新魏" panose="02010800040101010101" pitchFamily="2" charset="-122"/>
                <a:ea typeface="华文新魏" panose="02010800040101010101" pitchFamily="2" charset="-122"/>
              </a:rPr>
              <a:t> text. Your content to play here, or through your copy, </a:t>
            </a:r>
            <a:r>
              <a:rPr lang="en-US" altLang="zh-CN" sz="650" dirty="0" err="1">
                <a:solidFill>
                  <a:srgbClr val="E2E2E2"/>
                </a:solidFill>
                <a:latin typeface="华文新魏" panose="02010800040101010101" pitchFamily="2" charset="-122"/>
                <a:ea typeface="华文新魏" panose="02010800040101010101" pitchFamily="2" charset="-122"/>
              </a:rPr>
              <a:t>aste</a:t>
            </a:r>
            <a:r>
              <a:rPr lang="en-US" altLang="zh-CN" sz="650" dirty="0">
                <a:solidFill>
                  <a:srgbClr val="E2E2E2"/>
                </a:solidFill>
                <a:latin typeface="华文新魏" panose="02010800040101010101" pitchFamily="2" charset="-122"/>
                <a:ea typeface="华文新魏" panose="02010800040101010101" pitchFamily="2" charset="-122"/>
              </a:rPr>
              <a:t> in this box, and select only the text. Your content to play here, or</a:t>
            </a:r>
          </a:p>
          <a:p>
            <a:pPr algn="ctr"/>
            <a:r>
              <a:rPr lang="en-US" altLang="zh-CN" sz="650" dirty="0">
                <a:solidFill>
                  <a:srgbClr val="E2E2E2"/>
                </a:solidFill>
                <a:latin typeface="华文新魏" panose="02010800040101010101" pitchFamily="2" charset="-122"/>
                <a:ea typeface="华文新魏" panose="02010800040101010101" pitchFamily="2" charset="-122"/>
              </a:rPr>
              <a:t>text. Your content to play here, or through your copy, </a:t>
            </a:r>
            <a:r>
              <a:rPr lang="en-US" altLang="zh-CN" sz="650" dirty="0" err="1">
                <a:solidFill>
                  <a:srgbClr val="E2E2E2"/>
                </a:solidFill>
                <a:latin typeface="华文新魏" panose="02010800040101010101" pitchFamily="2" charset="-122"/>
                <a:ea typeface="华文新魏" panose="02010800040101010101" pitchFamily="2" charset="-122"/>
              </a:rPr>
              <a:t>aste</a:t>
            </a:r>
            <a:r>
              <a:rPr lang="en-US" altLang="zh-CN" sz="650" dirty="0">
                <a:solidFill>
                  <a:srgbClr val="E2E2E2"/>
                </a:solidFill>
                <a:latin typeface="华文新魏" panose="02010800040101010101" pitchFamily="2" charset="-122"/>
                <a:ea typeface="华文新魏" panose="02010800040101010101" pitchFamily="2" charset="-122"/>
              </a:rPr>
              <a:t> in this box, and select only the text. Your content to play here, or</a:t>
            </a:r>
            <a:endParaRPr lang="zh-CN" altLang="en-US" sz="650" dirty="0">
              <a:solidFill>
                <a:srgbClr val="E2E2E2"/>
              </a:solidFill>
              <a:latin typeface="华文新魏" panose="02010800040101010101" pitchFamily="2" charset="-122"/>
              <a:ea typeface="华文新魏" panose="02010800040101010101" pitchFamily="2" charset="-122"/>
            </a:endParaRPr>
          </a:p>
        </p:txBody>
      </p:sp>
      <p:sp>
        <p:nvSpPr>
          <p:cNvPr id="15" name="矩形 14"/>
          <p:cNvSpPr/>
          <p:nvPr/>
        </p:nvSpPr>
        <p:spPr>
          <a:xfrm>
            <a:off x="354012" y="342900"/>
            <a:ext cx="11482388" cy="6173786"/>
          </a:xfrm>
          <a:prstGeom prst="rect">
            <a:avLst/>
          </a:prstGeom>
          <a:no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Joy Gruttmann-Schnappi">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484313" y="-139065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6"/>
                                        </p:tgtEl>
                                      </p:cBhvr>
                                    </p:cmd>
                                  </p:childTnLst>
                                </p:cTn>
                              </p:par>
                              <p:par>
                                <p:cTn id="7" presetID="16" presetClass="entr" presetSubtype="21"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750"/>
                                        <p:tgtEl>
                                          <p:spTgt spid="3"/>
                                        </p:tgtEl>
                                      </p:cBhvr>
                                    </p:animEffect>
                                  </p:childTnLst>
                                </p:cTn>
                              </p:par>
                            </p:childTnLst>
                          </p:cTn>
                        </p:par>
                        <p:par>
                          <p:cTn id="10" fill="hold">
                            <p:stCondLst>
                              <p:cond delay="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750" fill="hold"/>
                                        <p:tgtEl>
                                          <p:spTgt spid="15"/>
                                        </p:tgtEl>
                                        <p:attrNameLst>
                                          <p:attrName>ppt_w</p:attrName>
                                        </p:attrNameLst>
                                      </p:cBhvr>
                                      <p:tavLst>
                                        <p:tav tm="0">
                                          <p:val>
                                            <p:fltVal val="0"/>
                                          </p:val>
                                        </p:tav>
                                        <p:tav tm="100000">
                                          <p:val>
                                            <p:strVal val="#ppt_w"/>
                                          </p:val>
                                        </p:tav>
                                      </p:tavLst>
                                    </p:anim>
                                    <p:anim calcmode="lin" valueType="num">
                                      <p:cBhvr>
                                        <p:cTn id="14" dur="750" fill="hold"/>
                                        <p:tgtEl>
                                          <p:spTgt spid="15"/>
                                        </p:tgtEl>
                                        <p:attrNameLst>
                                          <p:attrName>ppt_h</p:attrName>
                                        </p:attrNameLst>
                                      </p:cBhvr>
                                      <p:tavLst>
                                        <p:tav tm="0">
                                          <p:val>
                                            <p:fltVal val="0"/>
                                          </p:val>
                                        </p:tav>
                                        <p:tav tm="100000">
                                          <p:val>
                                            <p:strVal val="#ppt_h"/>
                                          </p:val>
                                        </p:tav>
                                      </p:tavLst>
                                    </p:anim>
                                    <p:animEffect transition="in" filter="fade">
                                      <p:cBhvr>
                                        <p:cTn id="15" dur="750"/>
                                        <p:tgtEl>
                                          <p:spTgt spid="15"/>
                                        </p:tgtEl>
                                      </p:cBhvr>
                                    </p:animEffect>
                                  </p:childTnLst>
                                </p:cTn>
                              </p:par>
                            </p:childTnLst>
                          </p:cTn>
                        </p:par>
                        <p:par>
                          <p:cTn id="16" fill="hold">
                            <p:stCondLst>
                              <p:cond delay="1000"/>
                            </p:stCondLst>
                            <p:childTnLst>
                              <p:par>
                                <p:cTn id="17" presetID="14"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750"/>
                                        <p:tgtEl>
                                          <p:spTgt spid="5"/>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anim calcmode="lin" valueType="num">
                                      <p:cBhvr>
                                        <p:cTn id="24" dur="750" fill="hold"/>
                                        <p:tgtEl>
                                          <p:spTgt spid="7"/>
                                        </p:tgtEl>
                                        <p:attrNameLst>
                                          <p:attrName>ppt_x</p:attrName>
                                        </p:attrNameLst>
                                      </p:cBhvr>
                                      <p:tavLst>
                                        <p:tav tm="0">
                                          <p:val>
                                            <p:strVal val="#ppt_x"/>
                                          </p:val>
                                        </p:tav>
                                        <p:tav tm="100000">
                                          <p:val>
                                            <p:strVal val="#ppt_x"/>
                                          </p:val>
                                        </p:tav>
                                      </p:tavLst>
                                    </p:anim>
                                    <p:anim calcmode="lin" valueType="num">
                                      <p:cBhvr>
                                        <p:cTn id="25" dur="75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14" presetClass="entr" presetSubtype="10" fill="hold" grpId="0" nodeType="afterEffect">
                                  <p:stCondLst>
                                    <p:cond delay="0"/>
                                  </p:stCondLst>
                                  <p:iterate type="lt">
                                    <p:tmPct val="30000"/>
                                  </p:iterate>
                                  <p:childTnLst>
                                    <p:set>
                                      <p:cBhvr>
                                        <p:cTn id="28" dur="1" fill="hold">
                                          <p:stCondLst>
                                            <p:cond delay="0"/>
                                          </p:stCondLst>
                                        </p:cTn>
                                        <p:tgtEl>
                                          <p:spTgt spid="11"/>
                                        </p:tgtEl>
                                        <p:attrNameLst>
                                          <p:attrName>style.visibility</p:attrName>
                                        </p:attrNameLst>
                                      </p:cBhvr>
                                      <p:to>
                                        <p:strVal val="visible"/>
                                      </p:to>
                                    </p:set>
                                    <p:animEffect transition="in" filter="randombar(horizontal)">
                                      <p:cBhvr>
                                        <p:cTn id="29" dur="500"/>
                                        <p:tgtEl>
                                          <p:spTgt spid="11"/>
                                        </p:tgtEl>
                                      </p:cBhvr>
                                    </p:animEffect>
                                  </p:childTnLst>
                                </p:cTn>
                              </p:par>
                            </p:childTnLst>
                          </p:cTn>
                        </p:par>
                        <p:par>
                          <p:cTn id="30" fill="hold">
                            <p:stCondLst>
                              <p:cond delay="3500"/>
                            </p:stCondLst>
                            <p:childTnLst>
                              <p:par>
                                <p:cTn id="31" presetID="42"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anim calcmode="lin" valueType="num">
                                      <p:cBhvr>
                                        <p:cTn id="34" dur="500" fill="hold"/>
                                        <p:tgtEl>
                                          <p:spTgt spid="12"/>
                                        </p:tgtEl>
                                        <p:attrNameLst>
                                          <p:attrName>ppt_x</p:attrName>
                                        </p:attrNameLst>
                                      </p:cBhvr>
                                      <p:tavLst>
                                        <p:tav tm="0">
                                          <p:val>
                                            <p:strVal val="#ppt_x"/>
                                          </p:val>
                                        </p:tav>
                                        <p:tav tm="100000">
                                          <p:val>
                                            <p:strVal val="#ppt_x"/>
                                          </p:val>
                                        </p:tav>
                                      </p:tavLst>
                                    </p:anim>
                                    <p:anim calcmode="lin" valueType="num">
                                      <p:cBhvr>
                                        <p:cTn id="35" dur="500" fill="hold"/>
                                        <p:tgtEl>
                                          <p:spTgt spid="12"/>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22" presetClass="entr" presetSubtype="8" fill="hold" grpId="0" nodeType="afterEffect">
                                  <p:stCondLst>
                                    <p:cond delay="17"/>
                                  </p:stCondLst>
                                  <p:iterate type="lt">
                                    <p:tmPct val="30000"/>
                                  </p:iterate>
                                  <p:childTnLst>
                                    <p:set>
                                      <p:cBhvr>
                                        <p:cTn id="38" dur="1" fill="hold">
                                          <p:stCondLst>
                                            <p:cond delay="0"/>
                                          </p:stCondLst>
                                        </p:cTn>
                                        <p:tgtEl>
                                          <p:spTgt spid="13"/>
                                        </p:tgtEl>
                                        <p:attrNameLst>
                                          <p:attrName>style.visibility</p:attrName>
                                        </p:attrNameLst>
                                      </p:cBhvr>
                                      <p:to>
                                        <p:strVal val="visible"/>
                                      </p:to>
                                    </p:set>
                                    <p:animEffect transition="in" filter="wipe(left)">
                                      <p:cBhvr>
                                        <p:cTn id="39" dur="1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00000" numSld="999" showWhenStopped="0">
                <p:cTn id="40" fill="remove" display="0">
                  <p:stCondLst>
                    <p:cond delay="indefinite"/>
                  </p:stCondLst>
                  <p:endCondLst>
                    <p:cond evt="onStopAudio" delay="0">
                      <p:tgtEl>
                        <p:sldTgt/>
                      </p:tgtEl>
                    </p:cond>
                  </p:endCondLst>
                </p:cTn>
                <p:tgtEl>
                  <p:spTgt spid="16"/>
                </p:tgtEl>
              </p:cMediaNode>
            </p:audio>
          </p:childTnLst>
        </p:cTn>
      </p:par>
    </p:tnLst>
    <p:bldLst>
      <p:bldP spid="7" grpId="0"/>
      <p:bldP spid="11" grpId="0"/>
      <p:bldP spid="12" grpId="0"/>
      <p:bldP spid="13" grpId="0"/>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35" name="矩形 34"/>
          <p:cNvSpPr/>
          <p:nvPr/>
        </p:nvSpPr>
        <p:spPr>
          <a:xfrm>
            <a:off x="354012" y="342900"/>
            <a:ext cx="11482388" cy="6173786"/>
          </a:xfrm>
          <a:prstGeom prst="rect">
            <a:avLst/>
          </a:prstGeom>
          <a:no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rot="16200000" flipH="1">
            <a:off x="5303410" y="1006689"/>
            <a:ext cx="3049613" cy="3284107"/>
            <a:chOff x="5143059" y="1954825"/>
            <a:chExt cx="3518581" cy="3789139"/>
          </a:xfrm>
          <a:noFill/>
        </p:grpSpPr>
        <p:sp>
          <p:nvSpPr>
            <p:cNvPr id="37" name="椭圆 36"/>
            <p:cNvSpPr/>
            <p:nvPr/>
          </p:nvSpPr>
          <p:spPr>
            <a:xfrm rot="16200000">
              <a:off x="5143057" y="5033581"/>
              <a:ext cx="710385" cy="710381"/>
            </a:xfrm>
            <a:prstGeom prst="ellipse">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200" dirty="0">
                  <a:solidFill>
                    <a:srgbClr val="E2E2E2"/>
                  </a:solidFill>
                  <a:latin typeface="华文新魏" panose="02010800040101010101" pitchFamily="2" charset="-122"/>
                  <a:ea typeface="华文新魏" panose="02010800040101010101" pitchFamily="2" charset="-122"/>
                </a:rPr>
                <a:t>4</a:t>
              </a:r>
              <a:endParaRPr lang="zh-CN" altLang="en-US" sz="3200" dirty="0">
                <a:solidFill>
                  <a:srgbClr val="E2E2E2"/>
                </a:solidFill>
                <a:latin typeface="华文新魏" panose="02010800040101010101" pitchFamily="2" charset="-122"/>
                <a:ea typeface="华文新魏" panose="02010800040101010101" pitchFamily="2" charset="-122"/>
              </a:endParaRPr>
            </a:p>
          </p:txBody>
        </p:sp>
        <p:sp>
          <p:nvSpPr>
            <p:cNvPr id="38" name="椭圆 37"/>
            <p:cNvSpPr/>
            <p:nvPr/>
          </p:nvSpPr>
          <p:spPr>
            <a:xfrm rot="16200000">
              <a:off x="5143058" y="2956143"/>
              <a:ext cx="710385" cy="710381"/>
            </a:xfrm>
            <a:prstGeom prst="ellipse">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200" dirty="0">
                  <a:solidFill>
                    <a:srgbClr val="E2E2E2"/>
                  </a:solidFill>
                  <a:latin typeface="华文新魏" panose="02010800040101010101" pitchFamily="2" charset="-122"/>
                  <a:ea typeface="华文新魏" panose="02010800040101010101" pitchFamily="2" charset="-122"/>
                </a:rPr>
                <a:t>2</a:t>
              </a:r>
              <a:endParaRPr lang="zh-CN" altLang="en-US" sz="3200" dirty="0">
                <a:solidFill>
                  <a:srgbClr val="E2E2E2"/>
                </a:solidFill>
                <a:latin typeface="华文新魏" panose="02010800040101010101" pitchFamily="2" charset="-122"/>
                <a:ea typeface="华文新魏" panose="02010800040101010101" pitchFamily="2" charset="-122"/>
              </a:endParaRPr>
            </a:p>
          </p:txBody>
        </p:sp>
        <p:sp>
          <p:nvSpPr>
            <p:cNvPr id="39" name="椭圆 38"/>
            <p:cNvSpPr/>
            <p:nvPr/>
          </p:nvSpPr>
          <p:spPr>
            <a:xfrm rot="16200000">
              <a:off x="5143058" y="1954827"/>
              <a:ext cx="710385" cy="710381"/>
            </a:xfrm>
            <a:prstGeom prst="ellipse">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200" dirty="0">
                  <a:solidFill>
                    <a:srgbClr val="E2E2E2"/>
                  </a:solidFill>
                  <a:latin typeface="华文新魏" panose="02010800040101010101" pitchFamily="2" charset="-122"/>
                  <a:ea typeface="华文新魏" panose="02010800040101010101" pitchFamily="2" charset="-122"/>
                </a:rPr>
                <a:t>1</a:t>
              </a:r>
              <a:endParaRPr lang="zh-CN" altLang="en-US" sz="3200" dirty="0">
                <a:solidFill>
                  <a:srgbClr val="E2E2E2"/>
                </a:solidFill>
                <a:latin typeface="华文新魏" panose="02010800040101010101" pitchFamily="2" charset="-122"/>
                <a:ea typeface="华文新魏" panose="02010800040101010101" pitchFamily="2" charset="-122"/>
              </a:endParaRPr>
            </a:p>
          </p:txBody>
        </p:sp>
        <p:sp>
          <p:nvSpPr>
            <p:cNvPr id="40" name="椭圆 39"/>
            <p:cNvSpPr/>
            <p:nvPr/>
          </p:nvSpPr>
          <p:spPr>
            <a:xfrm rot="16200000">
              <a:off x="5143057" y="4052919"/>
              <a:ext cx="710385" cy="710381"/>
            </a:xfrm>
            <a:prstGeom prst="ellipse">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3200" dirty="0">
                  <a:solidFill>
                    <a:srgbClr val="E2E2E2"/>
                  </a:solidFill>
                  <a:latin typeface="华文新魏" panose="02010800040101010101" pitchFamily="2" charset="-122"/>
                  <a:ea typeface="华文新魏" panose="02010800040101010101" pitchFamily="2" charset="-122"/>
                </a:rPr>
                <a:t>3</a:t>
              </a:r>
              <a:endParaRPr lang="zh-CN" altLang="en-US" sz="3200" dirty="0">
                <a:solidFill>
                  <a:srgbClr val="E2E2E2"/>
                </a:solidFill>
                <a:latin typeface="华文新魏" panose="02010800040101010101" pitchFamily="2" charset="-122"/>
                <a:ea typeface="华文新魏" panose="02010800040101010101" pitchFamily="2" charset="-122"/>
              </a:endParaRPr>
            </a:p>
          </p:txBody>
        </p:sp>
        <p:grpSp>
          <p:nvGrpSpPr>
            <p:cNvPr id="41" name="组合 40"/>
            <p:cNvGrpSpPr/>
            <p:nvPr/>
          </p:nvGrpSpPr>
          <p:grpSpPr>
            <a:xfrm>
              <a:off x="5948176" y="2005820"/>
              <a:ext cx="2713464" cy="639192"/>
              <a:chOff x="3382716" y="1372730"/>
              <a:chExt cx="2713464" cy="639192"/>
            </a:xfrm>
            <a:grpFill/>
          </p:grpSpPr>
          <p:sp>
            <p:nvSpPr>
              <p:cNvPr id="51" name="燕尾形 12"/>
              <p:cNvSpPr/>
              <p:nvPr/>
            </p:nvSpPr>
            <p:spPr>
              <a:xfrm>
                <a:off x="3382716" y="1378884"/>
                <a:ext cx="2713464" cy="615539"/>
              </a:xfrm>
              <a:prstGeom prst="chevron">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E2E2E2"/>
                  </a:solidFill>
                  <a:latin typeface="华文新魏" panose="02010800040101010101" pitchFamily="2" charset="-122"/>
                  <a:ea typeface="华文新魏" panose="02010800040101010101" pitchFamily="2" charset="-122"/>
                </a:endParaRPr>
              </a:p>
            </p:txBody>
          </p:sp>
          <p:sp>
            <p:nvSpPr>
              <p:cNvPr id="52" name="矩形 51"/>
              <p:cNvSpPr/>
              <p:nvPr/>
            </p:nvSpPr>
            <p:spPr>
              <a:xfrm rot="16200000">
                <a:off x="4451948" y="725401"/>
                <a:ext cx="639192" cy="1933850"/>
              </a:xfrm>
              <a:prstGeom prst="rect">
                <a:avLst/>
              </a:prstGeom>
              <a:grpFill/>
              <a:ln>
                <a:noFill/>
              </a:ln>
            </p:spPr>
            <p:txBody>
              <a:bodyPr vert="eaVert" wrap="none">
                <a:spAutoFit/>
              </a:bodyPr>
              <a:lstStyle/>
              <a:p>
                <a:pPr algn="ctr" fontAlgn="base">
                  <a:spcBef>
                    <a:spcPct val="0"/>
                  </a:spcBef>
                  <a:spcAft>
                    <a:spcPct val="0"/>
                  </a:spcAft>
                </a:pPr>
                <a:r>
                  <a:rPr lang="zh-CN" altLang="en-US" sz="2400" spc="600" dirty="0">
                    <a:solidFill>
                      <a:srgbClr val="E2E2E2"/>
                    </a:solidFill>
                    <a:latin typeface="华文新魏" panose="02010800040101010101" pitchFamily="2" charset="-122"/>
                    <a:ea typeface="华文新魏" panose="02010800040101010101" pitchFamily="2" charset="-122"/>
                  </a:rPr>
                  <a:t>教学分析</a:t>
                </a:r>
              </a:p>
            </p:txBody>
          </p:sp>
        </p:grpSp>
        <p:grpSp>
          <p:nvGrpSpPr>
            <p:cNvPr id="42" name="组合 41"/>
            <p:cNvGrpSpPr/>
            <p:nvPr/>
          </p:nvGrpSpPr>
          <p:grpSpPr>
            <a:xfrm>
              <a:off x="5948176" y="3002874"/>
              <a:ext cx="2713464" cy="639192"/>
              <a:chOff x="4463689" y="2283870"/>
              <a:chExt cx="2713464" cy="639192"/>
            </a:xfrm>
            <a:grpFill/>
          </p:grpSpPr>
          <p:sp>
            <p:nvSpPr>
              <p:cNvPr id="49" name="燕尾形 15"/>
              <p:cNvSpPr/>
              <p:nvPr/>
            </p:nvSpPr>
            <p:spPr>
              <a:xfrm>
                <a:off x="4463689" y="2284327"/>
                <a:ext cx="2713464" cy="615539"/>
              </a:xfrm>
              <a:prstGeom prst="chevron">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a:solidFill>
                    <a:srgbClr val="E2E2E2"/>
                  </a:solidFill>
                  <a:latin typeface="华文新魏" panose="02010800040101010101" pitchFamily="2" charset="-122"/>
                  <a:ea typeface="华文新魏" panose="02010800040101010101" pitchFamily="2" charset="-122"/>
                </a:endParaRPr>
              </a:p>
            </p:txBody>
          </p:sp>
          <p:sp>
            <p:nvSpPr>
              <p:cNvPr id="50" name="矩形 49"/>
              <p:cNvSpPr/>
              <p:nvPr/>
            </p:nvSpPr>
            <p:spPr>
              <a:xfrm rot="16200000">
                <a:off x="5527428" y="1636541"/>
                <a:ext cx="639192" cy="1933850"/>
              </a:xfrm>
              <a:prstGeom prst="rect">
                <a:avLst/>
              </a:prstGeom>
              <a:grpFill/>
              <a:ln>
                <a:noFill/>
              </a:ln>
            </p:spPr>
            <p:txBody>
              <a:bodyPr vert="eaVert" wrap="none">
                <a:spAutoFit/>
              </a:bodyPr>
              <a:lstStyle/>
              <a:p>
                <a:pPr algn="ctr" fontAlgn="base">
                  <a:spcBef>
                    <a:spcPct val="0"/>
                  </a:spcBef>
                  <a:spcAft>
                    <a:spcPct val="0"/>
                  </a:spcAft>
                </a:pPr>
                <a:r>
                  <a:rPr lang="zh-CN" altLang="en-US" sz="2400" spc="600" dirty="0">
                    <a:solidFill>
                      <a:srgbClr val="E2E2E2"/>
                    </a:solidFill>
                    <a:latin typeface="华文新魏" panose="02010800040101010101" pitchFamily="2" charset="-122"/>
                    <a:ea typeface="华文新魏" panose="02010800040101010101" pitchFamily="2" charset="-122"/>
                  </a:rPr>
                  <a:t>教学方案</a:t>
                </a:r>
              </a:p>
            </p:txBody>
          </p:sp>
        </p:grpSp>
        <p:grpSp>
          <p:nvGrpSpPr>
            <p:cNvPr id="43" name="组合 42"/>
            <p:cNvGrpSpPr/>
            <p:nvPr/>
          </p:nvGrpSpPr>
          <p:grpSpPr>
            <a:xfrm>
              <a:off x="5948176" y="4078158"/>
              <a:ext cx="2713464" cy="640134"/>
              <a:chOff x="5477852" y="3142614"/>
              <a:chExt cx="2713464" cy="640134"/>
            </a:xfrm>
            <a:grpFill/>
          </p:grpSpPr>
          <p:sp>
            <p:nvSpPr>
              <p:cNvPr id="47" name="燕尾形 18"/>
              <p:cNvSpPr/>
              <p:nvPr/>
            </p:nvSpPr>
            <p:spPr>
              <a:xfrm>
                <a:off x="5477852" y="3167209"/>
                <a:ext cx="2713464" cy="615539"/>
              </a:xfrm>
              <a:prstGeom prst="chevron">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dirty="0">
                  <a:solidFill>
                    <a:srgbClr val="E2E2E2"/>
                  </a:solidFill>
                  <a:latin typeface="华文新魏" panose="02010800040101010101" pitchFamily="2" charset="-122"/>
                  <a:ea typeface="华文新魏" panose="02010800040101010101" pitchFamily="2" charset="-122"/>
                </a:endParaRPr>
              </a:p>
            </p:txBody>
          </p:sp>
          <p:sp>
            <p:nvSpPr>
              <p:cNvPr id="48" name="矩形 47"/>
              <p:cNvSpPr/>
              <p:nvPr/>
            </p:nvSpPr>
            <p:spPr>
              <a:xfrm rot="16200000">
                <a:off x="6547207" y="2495286"/>
                <a:ext cx="639193" cy="1933850"/>
              </a:xfrm>
              <a:prstGeom prst="rect">
                <a:avLst/>
              </a:prstGeom>
              <a:grpFill/>
              <a:ln>
                <a:noFill/>
              </a:ln>
            </p:spPr>
            <p:txBody>
              <a:bodyPr vert="eaVert" wrap="none">
                <a:spAutoFit/>
              </a:bodyPr>
              <a:lstStyle/>
              <a:p>
                <a:pPr algn="ctr" fontAlgn="base">
                  <a:spcBef>
                    <a:spcPct val="0"/>
                  </a:spcBef>
                  <a:spcAft>
                    <a:spcPct val="0"/>
                  </a:spcAft>
                </a:pPr>
                <a:r>
                  <a:rPr lang="zh-CN" altLang="en-US" sz="2400" spc="600" dirty="0">
                    <a:solidFill>
                      <a:srgbClr val="E2E2E2"/>
                    </a:solidFill>
                    <a:latin typeface="华文新魏" panose="02010800040101010101" pitchFamily="2" charset="-122"/>
                    <a:ea typeface="华文新魏" panose="02010800040101010101" pitchFamily="2" charset="-122"/>
                  </a:rPr>
                  <a:t>教学内容</a:t>
                </a:r>
              </a:p>
            </p:txBody>
          </p:sp>
        </p:grpSp>
        <p:grpSp>
          <p:nvGrpSpPr>
            <p:cNvPr id="44" name="组合 43"/>
            <p:cNvGrpSpPr/>
            <p:nvPr/>
          </p:nvGrpSpPr>
          <p:grpSpPr>
            <a:xfrm>
              <a:off x="5948176" y="5078940"/>
              <a:ext cx="2713464" cy="639192"/>
              <a:chOff x="4469388" y="4042968"/>
              <a:chExt cx="2713464" cy="639192"/>
            </a:xfrm>
            <a:grpFill/>
          </p:grpSpPr>
          <p:sp>
            <p:nvSpPr>
              <p:cNvPr id="45" name="燕尾形 21"/>
              <p:cNvSpPr/>
              <p:nvPr/>
            </p:nvSpPr>
            <p:spPr>
              <a:xfrm>
                <a:off x="4469388" y="4055120"/>
                <a:ext cx="2713464" cy="615539"/>
              </a:xfrm>
              <a:prstGeom prst="chevron">
                <a:avLst/>
              </a:prstGeom>
              <a:grp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000" dirty="0">
                  <a:solidFill>
                    <a:srgbClr val="E2E2E2"/>
                  </a:solidFill>
                  <a:latin typeface="华文新魏" panose="02010800040101010101" pitchFamily="2" charset="-122"/>
                  <a:ea typeface="华文新魏" panose="02010800040101010101" pitchFamily="2" charset="-122"/>
                </a:endParaRPr>
              </a:p>
            </p:txBody>
          </p:sp>
          <p:sp>
            <p:nvSpPr>
              <p:cNvPr id="46" name="矩形 45"/>
              <p:cNvSpPr/>
              <p:nvPr/>
            </p:nvSpPr>
            <p:spPr>
              <a:xfrm rot="16200000">
                <a:off x="5564350" y="3395639"/>
                <a:ext cx="639192" cy="1933850"/>
              </a:xfrm>
              <a:prstGeom prst="rect">
                <a:avLst/>
              </a:prstGeom>
              <a:grpFill/>
              <a:ln>
                <a:noFill/>
              </a:ln>
            </p:spPr>
            <p:txBody>
              <a:bodyPr vert="eaVert" wrap="none">
                <a:spAutoFit/>
              </a:bodyPr>
              <a:lstStyle/>
              <a:p>
                <a:pPr algn="ctr" fontAlgn="base">
                  <a:spcBef>
                    <a:spcPct val="0"/>
                  </a:spcBef>
                  <a:spcAft>
                    <a:spcPct val="0"/>
                  </a:spcAft>
                </a:pPr>
                <a:r>
                  <a:rPr lang="zh-CN" altLang="en-US" sz="2400" spc="600" dirty="0">
                    <a:solidFill>
                      <a:srgbClr val="E2E2E2"/>
                    </a:solidFill>
                    <a:latin typeface="华文新魏" panose="02010800040101010101" pitchFamily="2" charset="-122"/>
                    <a:ea typeface="华文新魏" panose="02010800040101010101" pitchFamily="2" charset="-122"/>
                  </a:rPr>
                  <a:t>教学总结</a:t>
                </a:r>
              </a:p>
            </p:txBody>
          </p:sp>
        </p:grpSp>
      </p:grpSp>
      <p:grpSp>
        <p:nvGrpSpPr>
          <p:cNvPr id="2" name="组合 1"/>
          <p:cNvGrpSpPr/>
          <p:nvPr/>
        </p:nvGrpSpPr>
        <p:grpSpPr>
          <a:xfrm>
            <a:off x="3606127" y="813077"/>
            <a:ext cx="1423646" cy="3535002"/>
            <a:chOff x="3585777" y="943705"/>
            <a:chExt cx="1348232" cy="3535002"/>
          </a:xfrm>
        </p:grpSpPr>
        <p:pic>
          <p:nvPicPr>
            <p:cNvPr id="54" name="图片 5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492392" y="2037090"/>
              <a:ext cx="3535002" cy="1348232"/>
            </a:xfrm>
            <a:prstGeom prst="rect">
              <a:avLst/>
            </a:prstGeom>
          </p:spPr>
        </p:pic>
        <p:sp>
          <p:nvSpPr>
            <p:cNvPr id="53" name="矩形: 圆角 52"/>
            <p:cNvSpPr/>
            <p:nvPr/>
          </p:nvSpPr>
          <p:spPr>
            <a:xfrm>
              <a:off x="3760283" y="1158125"/>
              <a:ext cx="1011920" cy="302812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800" spc="600" dirty="0">
                  <a:solidFill>
                    <a:srgbClr val="E2E2E2"/>
                  </a:solidFill>
                  <a:latin typeface="华文新魏" panose="02010800040101010101" pitchFamily="2" charset="-122"/>
                  <a:ea typeface="华文新魏" panose="02010800040101010101" pitchFamily="2" charset="-122"/>
                </a:rPr>
                <a:t>主目录</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750" fill="hold"/>
                                            <p:tgtEl>
                                              <p:spTgt spid="35"/>
                                            </p:tgtEl>
                                            <p:attrNameLst>
                                              <p:attrName>ppt_w</p:attrName>
                                            </p:attrNameLst>
                                          </p:cBhvr>
                                          <p:tavLst>
                                            <p:tav tm="0">
                                              <p:val>
                                                <p:fltVal val="0"/>
                                              </p:val>
                                            </p:tav>
                                            <p:tav tm="100000">
                                              <p:val>
                                                <p:strVal val="#ppt_w"/>
                                              </p:val>
                                            </p:tav>
                                          </p:tavLst>
                                        </p:anim>
                                        <p:anim calcmode="lin" valueType="num">
                                          <p:cBhvr>
                                            <p:cTn id="12" dur="750" fill="hold"/>
                                            <p:tgtEl>
                                              <p:spTgt spid="35"/>
                                            </p:tgtEl>
                                            <p:attrNameLst>
                                              <p:attrName>ppt_h</p:attrName>
                                            </p:attrNameLst>
                                          </p:cBhvr>
                                          <p:tavLst>
                                            <p:tav tm="0">
                                              <p:val>
                                                <p:fltVal val="0"/>
                                              </p:val>
                                            </p:tav>
                                            <p:tav tm="100000">
                                              <p:val>
                                                <p:strVal val="#ppt_h"/>
                                              </p:val>
                                            </p:tav>
                                          </p:tavLst>
                                        </p:anim>
                                        <p:animEffect transition="in" filter="fade">
                                          <p:cBhvr>
                                            <p:cTn id="13" dur="750"/>
                                            <p:tgtEl>
                                              <p:spTgt spid="3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 presetClass="entr" presetSubtype="8" fill="hold" nodeType="afterEffect" p14:presetBounceEnd="58000">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14:bounceEnd="58000">
                                          <p:cBhvr additive="base">
                                            <p:cTn id="23" dur="1000" fill="hold"/>
                                            <p:tgtEl>
                                              <p:spTgt spid="36"/>
                                            </p:tgtEl>
                                            <p:attrNameLst>
                                              <p:attrName>ppt_x</p:attrName>
                                            </p:attrNameLst>
                                          </p:cBhvr>
                                          <p:tavLst>
                                            <p:tav tm="0">
                                              <p:val>
                                                <p:strVal val="0-#ppt_w/2"/>
                                              </p:val>
                                            </p:tav>
                                            <p:tav tm="100000">
                                              <p:val>
                                                <p:strVal val="#ppt_x"/>
                                              </p:val>
                                            </p:tav>
                                          </p:tavLst>
                                        </p:anim>
                                        <p:anim calcmode="lin" valueType="num" p14:bounceEnd="58000">
                                          <p:cBhvr additive="base">
                                            <p:cTn id="24"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750" fill="hold"/>
                                            <p:tgtEl>
                                              <p:spTgt spid="35"/>
                                            </p:tgtEl>
                                            <p:attrNameLst>
                                              <p:attrName>ppt_w</p:attrName>
                                            </p:attrNameLst>
                                          </p:cBhvr>
                                          <p:tavLst>
                                            <p:tav tm="0">
                                              <p:val>
                                                <p:fltVal val="0"/>
                                              </p:val>
                                            </p:tav>
                                            <p:tav tm="100000">
                                              <p:val>
                                                <p:strVal val="#ppt_w"/>
                                              </p:val>
                                            </p:tav>
                                          </p:tavLst>
                                        </p:anim>
                                        <p:anim calcmode="lin" valueType="num">
                                          <p:cBhvr>
                                            <p:cTn id="12" dur="750" fill="hold"/>
                                            <p:tgtEl>
                                              <p:spTgt spid="35"/>
                                            </p:tgtEl>
                                            <p:attrNameLst>
                                              <p:attrName>ppt_h</p:attrName>
                                            </p:attrNameLst>
                                          </p:cBhvr>
                                          <p:tavLst>
                                            <p:tav tm="0">
                                              <p:val>
                                                <p:fltVal val="0"/>
                                              </p:val>
                                            </p:tav>
                                            <p:tav tm="100000">
                                              <p:val>
                                                <p:strVal val="#ppt_h"/>
                                              </p:val>
                                            </p:tav>
                                          </p:tavLst>
                                        </p:anim>
                                        <p:animEffect transition="in" filter="fade">
                                          <p:cBhvr>
                                            <p:cTn id="13" dur="750"/>
                                            <p:tgtEl>
                                              <p:spTgt spid="3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 calcmode="lin" valueType="num">
                                          <p:cBhvr additive="base">
                                            <p:cTn id="23" dur="1000" fill="hold"/>
                                            <p:tgtEl>
                                              <p:spTgt spid="36"/>
                                            </p:tgtEl>
                                            <p:attrNameLst>
                                              <p:attrName>ppt_x</p:attrName>
                                            </p:attrNameLst>
                                          </p:cBhvr>
                                          <p:tavLst>
                                            <p:tav tm="0">
                                              <p:val>
                                                <p:strVal val="0-#ppt_w/2"/>
                                              </p:val>
                                            </p:tav>
                                            <p:tav tm="100000">
                                              <p:val>
                                                <p:strVal val="#ppt_x"/>
                                              </p:val>
                                            </p:tav>
                                          </p:tavLst>
                                        </p:anim>
                                        <p:anim calcmode="lin" valueType="num">
                                          <p:cBhvr additive="base">
                                            <p:cTn id="24" dur="10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60045" y="1925446"/>
            <a:ext cx="3624512" cy="969496"/>
          </a:xfrm>
          <a:prstGeom prst="rect">
            <a:avLst/>
          </a:prstGeom>
        </p:spPr>
        <p:txBody>
          <a:bodyPr wrap="square" lIns="0" tIns="0" rIns="0" bIns="0">
            <a:spAutoFit/>
          </a:bodyPr>
          <a:lstStyle/>
          <a:p>
            <a:pPr eaLnBrk="1" hangingPunct="1">
              <a:defRPr/>
            </a:pPr>
            <a:r>
              <a:rPr lang="zh-CN" altLang="en-US" sz="6300" spc="6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教学分析</a:t>
            </a:r>
          </a:p>
        </p:txBody>
      </p:sp>
      <p:sp>
        <p:nvSpPr>
          <p:cNvPr id="15" name="TextBox 11"/>
          <p:cNvSpPr txBox="1"/>
          <p:nvPr/>
        </p:nvSpPr>
        <p:spPr>
          <a:xfrm>
            <a:off x="5209245" y="278841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6" name="TextBox 11"/>
          <p:cNvSpPr txBox="1"/>
          <p:nvPr/>
        </p:nvSpPr>
        <p:spPr>
          <a:xfrm>
            <a:off x="5209245" y="303334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18" name="组合 17"/>
          <p:cNvGrpSpPr/>
          <p:nvPr/>
        </p:nvGrpSpPr>
        <p:grpSpPr>
          <a:xfrm>
            <a:off x="3606127" y="813077"/>
            <a:ext cx="1423646" cy="3535002"/>
            <a:chOff x="3585777" y="943705"/>
            <a:chExt cx="1348232" cy="3535002"/>
          </a:xfrm>
        </p:grpSpPr>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492392" y="2037090"/>
              <a:ext cx="3535002" cy="1348232"/>
            </a:xfrm>
            <a:prstGeom prst="rect">
              <a:avLst/>
            </a:prstGeom>
          </p:spPr>
        </p:pic>
        <p:sp>
          <p:nvSpPr>
            <p:cNvPr id="20" name="矩形: 圆角 19"/>
            <p:cNvSpPr/>
            <p:nvPr/>
          </p:nvSpPr>
          <p:spPr>
            <a:xfrm>
              <a:off x="3760283" y="1158125"/>
              <a:ext cx="1011920" cy="302812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800" spc="600" dirty="0">
                  <a:solidFill>
                    <a:srgbClr val="E2E2E2"/>
                  </a:solidFill>
                  <a:latin typeface="华文新魏" panose="02010800040101010101" pitchFamily="2" charset="-122"/>
                  <a:ea typeface="华文新魏" panose="02010800040101010101" pitchFamily="2" charset="-122"/>
                </a:rPr>
                <a:t>第一节</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strVal val="4*#ppt_w"/>
                                          </p:val>
                                        </p:tav>
                                        <p:tav tm="100000">
                                          <p:val>
                                            <p:strVal val="#ppt_w"/>
                                          </p:val>
                                        </p:tav>
                                      </p:tavLst>
                                    </p:anim>
                                    <p:anim calcmode="lin" valueType="num">
                                      <p:cBhvr>
                                        <p:cTn id="24" dur="500" fill="hold"/>
                                        <p:tgtEl>
                                          <p:spTgt spid="14"/>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p:tgtEl>
                                          <p:spTgt spid="15"/>
                                        </p:tgtEl>
                                        <p:attrNameLst>
                                          <p:attrName>ppt_x</p:attrName>
                                        </p:attrNameLst>
                                      </p:cBhvr>
                                      <p:tavLst>
                                        <p:tav tm="0">
                                          <p:val>
                                            <p:strVal val="#ppt_x-#ppt_w*1.125000"/>
                                          </p:val>
                                        </p:tav>
                                        <p:tav tm="100000">
                                          <p:val>
                                            <p:strVal val="#ppt_x"/>
                                          </p:val>
                                        </p:tav>
                                      </p:tavLst>
                                    </p:anim>
                                    <p:animEffect transition="in" filter="wipe(right)">
                                      <p:cBhvr>
                                        <p:cTn id="29" dur="500"/>
                                        <p:tgtEl>
                                          <p:spTgt spid="15"/>
                                        </p:tgtEl>
                                      </p:cBhvr>
                                    </p:animEffect>
                                  </p:childTnLst>
                                </p:cTn>
                              </p:par>
                            </p:childTnLst>
                          </p:cTn>
                        </p:par>
                        <p:par>
                          <p:cTn id="30" fill="hold">
                            <p:stCondLst>
                              <p:cond delay="4000"/>
                            </p:stCondLst>
                            <p:childTnLst>
                              <p:par>
                                <p:cTn id="31" presetID="1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p:tgtEl>
                                          <p:spTgt spid="16"/>
                                        </p:tgtEl>
                                        <p:attrNameLst>
                                          <p:attrName>ppt_x</p:attrName>
                                        </p:attrNameLst>
                                      </p:cBhvr>
                                      <p:tavLst>
                                        <p:tav tm="0">
                                          <p:val>
                                            <p:strVal val="#ppt_x-#ppt_w*1.125000"/>
                                          </p:val>
                                        </p:tav>
                                        <p:tav tm="100000">
                                          <p:val>
                                            <p:strVal val="#ppt_x"/>
                                          </p:val>
                                        </p:tav>
                                      </p:tavLst>
                                    </p:anim>
                                    <p:animEffect transition="in" filter="wipe(righ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教学分析</a:t>
              </a:r>
            </a:p>
          </p:txBody>
        </p:sp>
      </p:grpSp>
      <p:sp>
        <p:nvSpPr>
          <p:cNvPr id="5" name="Rectangle 64"/>
          <p:cNvSpPr/>
          <p:nvPr/>
        </p:nvSpPr>
        <p:spPr>
          <a:xfrm>
            <a:off x="6519615" y="1652513"/>
            <a:ext cx="4779508"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字以内</a:t>
            </a:r>
          </a:p>
        </p:txBody>
      </p:sp>
      <p:sp>
        <p:nvSpPr>
          <p:cNvPr id="6" name="Rectangle 68"/>
          <p:cNvSpPr/>
          <p:nvPr/>
        </p:nvSpPr>
        <p:spPr>
          <a:xfrm>
            <a:off x="6519615" y="2723983"/>
            <a:ext cx="4779508"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字以内</a:t>
            </a:r>
          </a:p>
        </p:txBody>
      </p:sp>
      <p:sp>
        <p:nvSpPr>
          <p:cNvPr id="7" name="Rectangle 72"/>
          <p:cNvSpPr/>
          <p:nvPr/>
        </p:nvSpPr>
        <p:spPr>
          <a:xfrm>
            <a:off x="6519615" y="3887499"/>
            <a:ext cx="4779508"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字以内</a:t>
            </a:r>
          </a:p>
        </p:txBody>
      </p:sp>
      <p:sp>
        <p:nvSpPr>
          <p:cNvPr id="9" name="Rectangle 76"/>
          <p:cNvSpPr/>
          <p:nvPr/>
        </p:nvSpPr>
        <p:spPr>
          <a:xfrm>
            <a:off x="6519615" y="4971458"/>
            <a:ext cx="4779508" cy="791959"/>
          </a:xfrm>
          <a:prstGeom prst="rect">
            <a:avLst/>
          </a:prstGeom>
        </p:spPr>
        <p:txBody>
          <a:bodyPr wrap="square" lIns="98502" tIns="49250" rIns="98502" bIns="49250">
            <a:spAutoFit/>
          </a:bodyPr>
          <a:lstStyle/>
          <a:p>
            <a:pPr marL="0" marR="0" lvl="0" indent="0" algn="just" defTabSz="914400" eaLnBrk="1" fontAlgn="auto" latinLnBrk="0" hangingPunct="1">
              <a:lnSpc>
                <a:spcPct val="100000"/>
              </a:lnSpc>
              <a:spcBef>
                <a:spcPts val="0"/>
              </a:spcBef>
              <a:spcAft>
                <a:spcPts val="0"/>
              </a:spcAft>
              <a:buClrTx/>
              <a:buSzTx/>
              <a:buFontTx/>
              <a:buNone/>
              <a:defRPr/>
            </a:pP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此处添加详细文本描述，建议与标题相关并符合整体语言风格，语言描述尽量简洁生动。尽量将每页幻灯片的字数控制在</a:t>
            </a:r>
            <a:r>
              <a:rPr kumimoji="0" lang="en-US" altLang="zh-CN"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200</a:t>
            </a:r>
            <a:r>
              <a:rPr kumimoji="0" lang="zh-CN" altLang="en-US" sz="15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字以内</a:t>
            </a:r>
          </a:p>
        </p:txBody>
      </p:sp>
      <p:cxnSp>
        <p:nvCxnSpPr>
          <p:cNvPr id="10" name="Straight Connector 114"/>
          <p:cNvCxnSpPr/>
          <p:nvPr/>
        </p:nvCxnSpPr>
        <p:spPr>
          <a:xfrm>
            <a:off x="6490305" y="1643300"/>
            <a:ext cx="707" cy="832835"/>
          </a:xfrm>
          <a:prstGeom prst="line">
            <a:avLst/>
          </a:prstGeom>
          <a:noFill/>
          <a:ln w="19050" cap="flat" cmpd="sng" algn="ctr">
            <a:solidFill>
              <a:schemeClr val="bg1">
                <a:lumMod val="50000"/>
              </a:schemeClr>
            </a:solidFill>
            <a:prstDash val="solid"/>
            <a:miter lim="800000"/>
          </a:ln>
          <a:effectLst/>
        </p:spPr>
      </p:cxnSp>
      <p:cxnSp>
        <p:nvCxnSpPr>
          <p:cNvPr id="13" name="Straight Connector 115"/>
          <p:cNvCxnSpPr/>
          <p:nvPr/>
        </p:nvCxnSpPr>
        <p:spPr>
          <a:xfrm>
            <a:off x="6490305" y="2714771"/>
            <a:ext cx="707" cy="832835"/>
          </a:xfrm>
          <a:prstGeom prst="line">
            <a:avLst/>
          </a:prstGeom>
          <a:noFill/>
          <a:ln w="19050" cap="flat" cmpd="sng" algn="ctr">
            <a:solidFill>
              <a:schemeClr val="bg1">
                <a:lumMod val="50000"/>
              </a:schemeClr>
            </a:solidFill>
            <a:prstDash val="solid"/>
            <a:miter lim="800000"/>
          </a:ln>
          <a:effectLst/>
        </p:spPr>
      </p:cxnSp>
      <p:cxnSp>
        <p:nvCxnSpPr>
          <p:cNvPr id="14" name="Straight Connector 116"/>
          <p:cNvCxnSpPr/>
          <p:nvPr/>
        </p:nvCxnSpPr>
        <p:spPr>
          <a:xfrm>
            <a:off x="6490305" y="3878287"/>
            <a:ext cx="707" cy="832835"/>
          </a:xfrm>
          <a:prstGeom prst="line">
            <a:avLst/>
          </a:prstGeom>
          <a:noFill/>
          <a:ln w="19050" cap="flat" cmpd="sng" algn="ctr">
            <a:solidFill>
              <a:schemeClr val="bg1">
                <a:lumMod val="50000"/>
              </a:schemeClr>
            </a:solidFill>
            <a:prstDash val="solid"/>
            <a:miter lim="800000"/>
          </a:ln>
          <a:effectLst/>
        </p:spPr>
      </p:cxnSp>
      <p:cxnSp>
        <p:nvCxnSpPr>
          <p:cNvPr id="15" name="Straight Connector 117"/>
          <p:cNvCxnSpPr/>
          <p:nvPr/>
        </p:nvCxnSpPr>
        <p:spPr>
          <a:xfrm>
            <a:off x="6490305" y="4962246"/>
            <a:ext cx="707" cy="832835"/>
          </a:xfrm>
          <a:prstGeom prst="line">
            <a:avLst/>
          </a:prstGeom>
          <a:noFill/>
          <a:ln w="19050" cap="flat" cmpd="sng" algn="ctr">
            <a:solidFill>
              <a:schemeClr val="bg1">
                <a:lumMod val="50000"/>
              </a:schemeClr>
            </a:solidFill>
            <a:prstDash val="solid"/>
            <a:miter lim="800000"/>
          </a:ln>
          <a:effectLst/>
        </p:spPr>
      </p:cxnSp>
      <p:grpSp>
        <p:nvGrpSpPr>
          <p:cNvPr id="16" name="组合 15"/>
          <p:cNvGrpSpPr/>
          <p:nvPr/>
        </p:nvGrpSpPr>
        <p:grpSpPr>
          <a:xfrm>
            <a:off x="1370931" y="1608971"/>
            <a:ext cx="4769143" cy="4234793"/>
            <a:chOff x="5973506" y="1584869"/>
            <a:chExt cx="5751962" cy="5107495"/>
          </a:xfrm>
        </p:grpSpPr>
        <p:sp>
          <p:nvSpPr>
            <p:cNvPr id="17" name="矩形 16"/>
            <p:cNvSpPr/>
            <p:nvPr/>
          </p:nvSpPr>
          <p:spPr>
            <a:xfrm>
              <a:off x="5973506" y="5220062"/>
              <a:ext cx="1471848" cy="1472302"/>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dirty="0"/>
            </a:p>
          </p:txBody>
        </p:sp>
        <p:sp>
          <p:nvSpPr>
            <p:cNvPr id="18" name="矩形 17"/>
            <p:cNvSpPr/>
            <p:nvPr/>
          </p:nvSpPr>
          <p:spPr>
            <a:xfrm>
              <a:off x="7445354" y="5220062"/>
              <a:ext cx="4280113" cy="1472302"/>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19" name="Rectangle 24"/>
            <p:cNvSpPr>
              <a:spLocks noChangeArrowheads="1"/>
            </p:cNvSpPr>
            <p:nvPr/>
          </p:nvSpPr>
          <p:spPr bwMode="auto">
            <a:xfrm>
              <a:off x="7963088" y="5373489"/>
              <a:ext cx="3513344" cy="890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6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20" name="矩形 19"/>
            <p:cNvSpPr/>
            <p:nvPr/>
          </p:nvSpPr>
          <p:spPr>
            <a:xfrm>
              <a:off x="5973507" y="1584869"/>
              <a:ext cx="5751961" cy="3549914"/>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sp>
          <p:nvSpPr>
            <p:cNvPr id="21" name="Freeform 14"/>
            <p:cNvSpPr>
              <a:spLocks noEditPoints="1"/>
            </p:cNvSpPr>
            <p:nvPr/>
          </p:nvSpPr>
          <p:spPr bwMode="auto">
            <a:xfrm>
              <a:off x="6558529" y="5773866"/>
              <a:ext cx="301800" cy="364694"/>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chemeClr val="bg1"/>
            </a:solidFill>
            <a:ln>
              <a:noFill/>
            </a:ln>
          </p:spPr>
          <p:txBody>
            <a:bodyPr vert="horz" wrap="square" lIns="91440" tIns="45720" rIns="91440" bIns="45720" numCol="1" anchor="t" anchorCtr="0" compatLnSpc="1"/>
            <a:lstStyle/>
            <a:p>
              <a:endParaRPr lang="zh-CN" altLang="en-US" sz="3600"/>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6" presetClass="entr" presetSubtype="42"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outHorizontal)">
                                      <p:cBhvr>
                                        <p:cTn id="10" dur="300"/>
                                        <p:tgtEl>
                                          <p:spTgt spid="10"/>
                                        </p:tgtEl>
                                      </p:cBhvr>
                                    </p:animEffect>
                                  </p:childTnLst>
                                </p:cTn>
                              </p:par>
                              <p:par>
                                <p:cTn id="11" presetID="16" presetClass="entr" presetSubtype="42"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outHorizontal)">
                                      <p:cBhvr>
                                        <p:cTn id="13" dur="300"/>
                                        <p:tgtEl>
                                          <p:spTgt spid="13"/>
                                        </p:tgtEl>
                                      </p:cBhvr>
                                    </p:animEffect>
                                  </p:childTnLst>
                                </p:cTn>
                              </p:par>
                              <p:par>
                                <p:cTn id="14" presetID="16" presetClass="entr" presetSubtype="42"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outHorizontal)">
                                      <p:cBhvr>
                                        <p:cTn id="16" dur="300"/>
                                        <p:tgtEl>
                                          <p:spTgt spid="14"/>
                                        </p:tgtEl>
                                      </p:cBhvr>
                                    </p:animEffect>
                                  </p:childTnLst>
                                </p:cTn>
                              </p:par>
                              <p:par>
                                <p:cTn id="17" presetID="16" presetClass="entr" presetSubtype="42"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barn(outHorizontal)">
                                      <p:cBhvr>
                                        <p:cTn id="19" dur="3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300"/>
                                        <p:tgtEl>
                                          <p:spTgt spid="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3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300"/>
                                        <p:tgtEl>
                                          <p:spTgt spid="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300"/>
                                        <p:tgtEl>
                                          <p:spTgt spid="9"/>
                                        </p:tgtEl>
                                      </p:cBhvr>
                                    </p:animEffect>
                                  </p:childTnLst>
                                </p:cTn>
                              </p:par>
                            </p:childTnLst>
                          </p:cTn>
                        </p:par>
                        <p:par>
                          <p:cTn id="32" fill="hold">
                            <p:stCondLst>
                              <p:cond delay="500"/>
                            </p:stCondLst>
                            <p:childTnLst>
                              <p:par>
                                <p:cTn id="33" presetID="42" presetClass="entr" presetSubtype="0"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教学分析</a:t>
              </a:r>
            </a:p>
          </p:txBody>
        </p:sp>
      </p:grpSp>
      <p:grpSp>
        <p:nvGrpSpPr>
          <p:cNvPr id="5" name="组合 4"/>
          <p:cNvGrpSpPr/>
          <p:nvPr/>
        </p:nvGrpSpPr>
        <p:grpSpPr>
          <a:xfrm>
            <a:off x="1238227" y="1815569"/>
            <a:ext cx="9789000" cy="3950107"/>
            <a:chOff x="752531" y="1690108"/>
            <a:chExt cx="11260474" cy="4543887"/>
          </a:xfrm>
        </p:grpSpPr>
        <p:sp>
          <p:nvSpPr>
            <p:cNvPr id="6" name="Rectangle 78"/>
            <p:cNvSpPr/>
            <p:nvPr/>
          </p:nvSpPr>
          <p:spPr>
            <a:xfrm>
              <a:off x="9306161" y="1693967"/>
              <a:ext cx="727009" cy="727198"/>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7" name="Rectangle 81"/>
            <p:cNvSpPr/>
            <p:nvPr/>
          </p:nvSpPr>
          <p:spPr>
            <a:xfrm>
              <a:off x="9309023" y="4327062"/>
              <a:ext cx="727009" cy="727198"/>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9" name="TextBox 69"/>
            <p:cNvSpPr txBox="1"/>
            <p:nvPr/>
          </p:nvSpPr>
          <p:spPr>
            <a:xfrm>
              <a:off x="9291881" y="2456506"/>
              <a:ext cx="2624561"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67"/>
            <p:cNvSpPr txBox="1"/>
            <p:nvPr/>
          </p:nvSpPr>
          <p:spPr>
            <a:xfrm>
              <a:off x="9305143" y="5161232"/>
              <a:ext cx="2707862" cy="1062125"/>
            </a:xfrm>
            <a:prstGeom prst="rect">
              <a:avLst/>
            </a:prstGeom>
            <a:noFill/>
          </p:spPr>
          <p:txBody>
            <a:bodyPr wrap="square" rtlCol="0">
              <a:spAutoFit/>
            </a:bodyPr>
            <a:lstStyle/>
            <a:p>
              <a:pP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Rectangle 139"/>
            <p:cNvSpPr/>
            <p:nvPr/>
          </p:nvSpPr>
          <p:spPr>
            <a:xfrm>
              <a:off x="2852353" y="1690108"/>
              <a:ext cx="727009" cy="727198"/>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14" name="Rectangle 140"/>
            <p:cNvSpPr/>
            <p:nvPr/>
          </p:nvSpPr>
          <p:spPr>
            <a:xfrm>
              <a:off x="2843333" y="4313193"/>
              <a:ext cx="727009" cy="727198"/>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lIns="182843" tIns="91422" rIns="182843" bIns="91422" rtlCol="0" anchor="ctr"/>
            <a:lstStyle/>
            <a:p>
              <a:pPr algn="ctr"/>
              <a:endParaRPr lang="id-ID" sz="1050">
                <a:solidFill>
                  <a:schemeClr val="bg1">
                    <a:lumMod val="50000"/>
                  </a:schemeClr>
                </a:solidFill>
              </a:endParaRPr>
            </a:p>
          </p:txBody>
        </p:sp>
        <p:sp>
          <p:nvSpPr>
            <p:cNvPr id="15" name="TextBox 65"/>
            <p:cNvSpPr txBox="1"/>
            <p:nvPr/>
          </p:nvSpPr>
          <p:spPr>
            <a:xfrm>
              <a:off x="752531" y="2473593"/>
              <a:ext cx="2803080"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TextBox 63"/>
            <p:cNvSpPr txBox="1"/>
            <p:nvPr/>
          </p:nvSpPr>
          <p:spPr>
            <a:xfrm>
              <a:off x="812613" y="5171870"/>
              <a:ext cx="2766153" cy="1062125"/>
            </a:xfrm>
            <a:prstGeom prst="rect">
              <a:avLst/>
            </a:prstGeom>
            <a:noFill/>
          </p:spPr>
          <p:txBody>
            <a:bodyPr wrap="square" rtlCol="0">
              <a:spAutoFit/>
            </a:bodyPr>
            <a:lstStyle/>
            <a:p>
              <a:pPr algn="r">
                <a:lnSpc>
                  <a:spcPct val="1500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在此框中选择粘贴，并选择只保留文字。您的内容打在这里，或者通过复制您的文本后</a:t>
              </a:r>
              <a:endParaRPr lang="en-US"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AutoShape 124"/>
            <p:cNvSpPr/>
            <p:nvPr/>
          </p:nvSpPr>
          <p:spPr bwMode="auto">
            <a:xfrm>
              <a:off x="2988987" y="1871706"/>
              <a:ext cx="452310" cy="3614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p:spPr>
          <p:txBody>
            <a:bodyPr lIns="101578" tIns="101578" rIns="101578" bIns="101578" anchor="ctr"/>
            <a:lstStyle/>
            <a:p>
              <a:pPr defTabSz="91376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8" name="AutoShape 122"/>
            <p:cNvSpPr/>
            <p:nvPr/>
          </p:nvSpPr>
          <p:spPr bwMode="auto">
            <a:xfrm>
              <a:off x="9466374" y="4464103"/>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4921"/>
                  </a:moveTo>
                  <a:lnTo>
                    <a:pt x="21599" y="5871"/>
                  </a:lnTo>
                  <a:cubicBezTo>
                    <a:pt x="21192" y="6052"/>
                    <a:pt x="20518" y="6202"/>
                    <a:pt x="19564" y="6320"/>
                  </a:cubicBezTo>
                  <a:cubicBezTo>
                    <a:pt x="18617" y="6436"/>
                    <a:pt x="17593" y="6522"/>
                    <a:pt x="16494" y="6579"/>
                  </a:cubicBezTo>
                  <a:cubicBezTo>
                    <a:pt x="15398" y="6643"/>
                    <a:pt x="14330" y="6677"/>
                    <a:pt x="13290" y="6683"/>
                  </a:cubicBezTo>
                  <a:cubicBezTo>
                    <a:pt x="12253" y="6692"/>
                    <a:pt x="11427" y="6698"/>
                    <a:pt x="10808" y="6698"/>
                  </a:cubicBezTo>
                  <a:cubicBezTo>
                    <a:pt x="10200" y="6698"/>
                    <a:pt x="9374" y="6692"/>
                    <a:pt x="8326" y="6683"/>
                  </a:cubicBezTo>
                  <a:cubicBezTo>
                    <a:pt x="7276" y="6677"/>
                    <a:pt x="6204" y="6643"/>
                    <a:pt x="5105" y="6579"/>
                  </a:cubicBezTo>
                  <a:cubicBezTo>
                    <a:pt x="4009" y="6522"/>
                    <a:pt x="2993" y="6436"/>
                    <a:pt x="2053" y="6326"/>
                  </a:cubicBezTo>
                  <a:cubicBezTo>
                    <a:pt x="1116" y="6214"/>
                    <a:pt x="442" y="6064"/>
                    <a:pt x="34" y="5871"/>
                  </a:cubicBezTo>
                  <a:cubicBezTo>
                    <a:pt x="10" y="5724"/>
                    <a:pt x="0" y="5566"/>
                    <a:pt x="0" y="5393"/>
                  </a:cubicBezTo>
                  <a:lnTo>
                    <a:pt x="0" y="4921"/>
                  </a:lnTo>
                  <a:lnTo>
                    <a:pt x="0" y="4423"/>
                  </a:lnTo>
                  <a:cubicBezTo>
                    <a:pt x="0" y="4258"/>
                    <a:pt x="10" y="4092"/>
                    <a:pt x="34" y="3924"/>
                  </a:cubicBezTo>
                  <a:cubicBezTo>
                    <a:pt x="307" y="3801"/>
                    <a:pt x="701" y="3688"/>
                    <a:pt x="1213" y="3602"/>
                  </a:cubicBezTo>
                  <a:cubicBezTo>
                    <a:pt x="1717" y="3516"/>
                    <a:pt x="2257" y="3444"/>
                    <a:pt x="2830" y="3389"/>
                  </a:cubicBezTo>
                  <a:cubicBezTo>
                    <a:pt x="3404" y="3334"/>
                    <a:pt x="3971" y="3294"/>
                    <a:pt x="4528" y="3265"/>
                  </a:cubicBezTo>
                  <a:cubicBezTo>
                    <a:pt x="5084" y="3239"/>
                    <a:pt x="5516" y="3213"/>
                    <a:pt x="5827" y="3196"/>
                  </a:cubicBezTo>
                  <a:cubicBezTo>
                    <a:pt x="5737" y="2444"/>
                    <a:pt x="5800" y="1857"/>
                    <a:pt x="6017" y="1431"/>
                  </a:cubicBezTo>
                  <a:cubicBezTo>
                    <a:pt x="6232" y="1010"/>
                    <a:pt x="6560" y="693"/>
                    <a:pt x="7003" y="489"/>
                  </a:cubicBezTo>
                  <a:cubicBezTo>
                    <a:pt x="7441" y="282"/>
                    <a:pt x="7984" y="146"/>
                    <a:pt x="8631" y="86"/>
                  </a:cubicBezTo>
                  <a:cubicBezTo>
                    <a:pt x="9280" y="28"/>
                    <a:pt x="9999" y="0"/>
                    <a:pt x="10808" y="0"/>
                  </a:cubicBezTo>
                  <a:cubicBezTo>
                    <a:pt x="11417" y="0"/>
                    <a:pt x="12021" y="11"/>
                    <a:pt x="12619" y="40"/>
                  </a:cubicBezTo>
                  <a:cubicBezTo>
                    <a:pt x="13221" y="69"/>
                    <a:pt x="13757" y="164"/>
                    <a:pt x="14234" y="319"/>
                  </a:cubicBezTo>
                  <a:cubicBezTo>
                    <a:pt x="14707" y="483"/>
                    <a:pt x="15084" y="734"/>
                    <a:pt x="15367" y="1074"/>
                  </a:cubicBezTo>
                  <a:cubicBezTo>
                    <a:pt x="15647" y="1413"/>
                    <a:pt x="15789" y="1894"/>
                    <a:pt x="15789" y="2519"/>
                  </a:cubicBezTo>
                  <a:lnTo>
                    <a:pt x="15789" y="2850"/>
                  </a:lnTo>
                  <a:cubicBezTo>
                    <a:pt x="15789" y="2963"/>
                    <a:pt x="15775" y="3078"/>
                    <a:pt x="15758" y="3196"/>
                  </a:cubicBezTo>
                  <a:cubicBezTo>
                    <a:pt x="16076" y="3213"/>
                    <a:pt x="16511" y="3239"/>
                    <a:pt x="17061" y="3265"/>
                  </a:cubicBezTo>
                  <a:cubicBezTo>
                    <a:pt x="17611" y="3294"/>
                    <a:pt x="18178" y="3334"/>
                    <a:pt x="18758" y="3389"/>
                  </a:cubicBezTo>
                  <a:cubicBezTo>
                    <a:pt x="19335" y="3443"/>
                    <a:pt x="19885" y="3515"/>
                    <a:pt x="20404" y="3602"/>
                  </a:cubicBezTo>
                  <a:cubicBezTo>
                    <a:pt x="20922" y="3688"/>
                    <a:pt x="21323" y="3801"/>
                    <a:pt x="21596" y="3924"/>
                  </a:cubicBezTo>
                  <a:lnTo>
                    <a:pt x="21596" y="4921"/>
                  </a:lnTo>
                  <a:close/>
                  <a:moveTo>
                    <a:pt x="10812" y="8296"/>
                  </a:moveTo>
                  <a:cubicBezTo>
                    <a:pt x="12236" y="8278"/>
                    <a:pt x="13656" y="8250"/>
                    <a:pt x="15080" y="8215"/>
                  </a:cubicBezTo>
                  <a:cubicBezTo>
                    <a:pt x="16501" y="8178"/>
                    <a:pt x="17925" y="8088"/>
                    <a:pt x="19353" y="7939"/>
                  </a:cubicBezTo>
                  <a:lnTo>
                    <a:pt x="19353" y="19477"/>
                  </a:lnTo>
                  <a:cubicBezTo>
                    <a:pt x="19353" y="20056"/>
                    <a:pt x="19107" y="20557"/>
                    <a:pt x="18620" y="20972"/>
                  </a:cubicBezTo>
                  <a:cubicBezTo>
                    <a:pt x="18133" y="21392"/>
                    <a:pt x="17542" y="21599"/>
                    <a:pt x="16847" y="21599"/>
                  </a:cubicBezTo>
                  <a:lnTo>
                    <a:pt x="4752" y="21599"/>
                  </a:lnTo>
                  <a:cubicBezTo>
                    <a:pt x="4058" y="21599"/>
                    <a:pt x="3460" y="21395"/>
                    <a:pt x="2955" y="20977"/>
                  </a:cubicBezTo>
                  <a:cubicBezTo>
                    <a:pt x="2450" y="20569"/>
                    <a:pt x="2201" y="20068"/>
                    <a:pt x="2201" y="19477"/>
                  </a:cubicBezTo>
                  <a:lnTo>
                    <a:pt x="2201" y="7939"/>
                  </a:lnTo>
                  <a:cubicBezTo>
                    <a:pt x="3560" y="8088"/>
                    <a:pt x="4904" y="8183"/>
                    <a:pt x="6239" y="8229"/>
                  </a:cubicBezTo>
                  <a:cubicBezTo>
                    <a:pt x="7576" y="8273"/>
                    <a:pt x="8917" y="8296"/>
                    <a:pt x="10276" y="8296"/>
                  </a:cubicBezTo>
                  <a:lnTo>
                    <a:pt x="10812" y="8296"/>
                  </a:lnTo>
                  <a:close/>
                  <a:moveTo>
                    <a:pt x="6923" y="10395"/>
                  </a:moveTo>
                  <a:cubicBezTo>
                    <a:pt x="6923" y="10248"/>
                    <a:pt x="6857" y="10119"/>
                    <a:pt x="6733" y="10015"/>
                  </a:cubicBezTo>
                  <a:cubicBezTo>
                    <a:pt x="6605" y="9908"/>
                    <a:pt x="6453" y="9854"/>
                    <a:pt x="6277" y="9854"/>
                  </a:cubicBezTo>
                  <a:lnTo>
                    <a:pt x="5630" y="9854"/>
                  </a:lnTo>
                  <a:cubicBezTo>
                    <a:pt x="5450" y="9854"/>
                    <a:pt x="5305" y="9908"/>
                    <a:pt x="5191" y="10015"/>
                  </a:cubicBezTo>
                  <a:cubicBezTo>
                    <a:pt x="5074" y="10119"/>
                    <a:pt x="5015" y="10248"/>
                    <a:pt x="5015" y="10395"/>
                  </a:cubicBezTo>
                  <a:lnTo>
                    <a:pt x="5015" y="18858"/>
                  </a:lnTo>
                  <a:cubicBezTo>
                    <a:pt x="5015" y="19005"/>
                    <a:pt x="5074" y="19126"/>
                    <a:pt x="5191" y="19224"/>
                  </a:cubicBezTo>
                  <a:cubicBezTo>
                    <a:pt x="5305" y="19319"/>
                    <a:pt x="5450" y="19368"/>
                    <a:pt x="5630" y="19368"/>
                  </a:cubicBezTo>
                  <a:lnTo>
                    <a:pt x="6277" y="19368"/>
                  </a:lnTo>
                  <a:cubicBezTo>
                    <a:pt x="6453" y="19368"/>
                    <a:pt x="6605" y="19319"/>
                    <a:pt x="6733" y="19230"/>
                  </a:cubicBezTo>
                  <a:cubicBezTo>
                    <a:pt x="6857" y="19137"/>
                    <a:pt x="6923" y="19014"/>
                    <a:pt x="6923" y="18858"/>
                  </a:cubicBezTo>
                  <a:lnTo>
                    <a:pt x="6923" y="10395"/>
                  </a:lnTo>
                  <a:close/>
                  <a:moveTo>
                    <a:pt x="8416" y="3141"/>
                  </a:moveTo>
                  <a:cubicBezTo>
                    <a:pt x="10006" y="3121"/>
                    <a:pt x="11607" y="3121"/>
                    <a:pt x="13231" y="3141"/>
                  </a:cubicBezTo>
                  <a:cubicBezTo>
                    <a:pt x="13231" y="3032"/>
                    <a:pt x="13242" y="2925"/>
                    <a:pt x="13266" y="2819"/>
                  </a:cubicBezTo>
                  <a:cubicBezTo>
                    <a:pt x="13286" y="2712"/>
                    <a:pt x="13286" y="2611"/>
                    <a:pt x="13266" y="2519"/>
                  </a:cubicBezTo>
                  <a:lnTo>
                    <a:pt x="13266" y="2315"/>
                  </a:lnTo>
                  <a:cubicBezTo>
                    <a:pt x="12879" y="2222"/>
                    <a:pt x="12471" y="2171"/>
                    <a:pt x="12042" y="2162"/>
                  </a:cubicBezTo>
                  <a:cubicBezTo>
                    <a:pt x="11610" y="2153"/>
                    <a:pt x="11202" y="2148"/>
                    <a:pt x="10819" y="2148"/>
                  </a:cubicBezTo>
                  <a:cubicBezTo>
                    <a:pt x="10411" y="2148"/>
                    <a:pt x="9996" y="2153"/>
                    <a:pt x="9574" y="2162"/>
                  </a:cubicBezTo>
                  <a:cubicBezTo>
                    <a:pt x="9149" y="2171"/>
                    <a:pt x="8741" y="2222"/>
                    <a:pt x="8354" y="2315"/>
                  </a:cubicBezTo>
                  <a:lnTo>
                    <a:pt x="8354" y="2519"/>
                  </a:lnTo>
                  <a:cubicBezTo>
                    <a:pt x="8354" y="2611"/>
                    <a:pt x="8357" y="2715"/>
                    <a:pt x="8371" y="2824"/>
                  </a:cubicBezTo>
                  <a:cubicBezTo>
                    <a:pt x="8375" y="2937"/>
                    <a:pt x="8392" y="3040"/>
                    <a:pt x="8416" y="3141"/>
                  </a:cubicBezTo>
                  <a:moveTo>
                    <a:pt x="11769" y="10395"/>
                  </a:moveTo>
                  <a:cubicBezTo>
                    <a:pt x="11769" y="10248"/>
                    <a:pt x="11707" y="10119"/>
                    <a:pt x="11582" y="10015"/>
                  </a:cubicBezTo>
                  <a:cubicBezTo>
                    <a:pt x="11451" y="9908"/>
                    <a:pt x="11299" y="9854"/>
                    <a:pt x="11123" y="9854"/>
                  </a:cubicBezTo>
                  <a:lnTo>
                    <a:pt x="10476" y="9854"/>
                  </a:lnTo>
                  <a:cubicBezTo>
                    <a:pt x="10300" y="9854"/>
                    <a:pt x="10151" y="9908"/>
                    <a:pt x="10037" y="10015"/>
                  </a:cubicBezTo>
                  <a:cubicBezTo>
                    <a:pt x="9923" y="10119"/>
                    <a:pt x="9865" y="10248"/>
                    <a:pt x="9865" y="10395"/>
                  </a:cubicBezTo>
                  <a:lnTo>
                    <a:pt x="9865" y="18858"/>
                  </a:lnTo>
                  <a:cubicBezTo>
                    <a:pt x="9865" y="19005"/>
                    <a:pt x="9920" y="19126"/>
                    <a:pt x="10030" y="19224"/>
                  </a:cubicBezTo>
                  <a:cubicBezTo>
                    <a:pt x="10141" y="19319"/>
                    <a:pt x="10286" y="19368"/>
                    <a:pt x="10476" y="19368"/>
                  </a:cubicBezTo>
                  <a:lnTo>
                    <a:pt x="11123" y="19368"/>
                  </a:lnTo>
                  <a:cubicBezTo>
                    <a:pt x="11299" y="19368"/>
                    <a:pt x="11451" y="19319"/>
                    <a:pt x="11582" y="19230"/>
                  </a:cubicBezTo>
                  <a:cubicBezTo>
                    <a:pt x="11707" y="19137"/>
                    <a:pt x="11769" y="19014"/>
                    <a:pt x="11769" y="18858"/>
                  </a:cubicBezTo>
                  <a:lnTo>
                    <a:pt x="11769" y="10395"/>
                  </a:lnTo>
                  <a:close/>
                  <a:moveTo>
                    <a:pt x="14683" y="18858"/>
                  </a:moveTo>
                  <a:cubicBezTo>
                    <a:pt x="14683" y="19005"/>
                    <a:pt x="14745" y="19126"/>
                    <a:pt x="14866" y="19224"/>
                  </a:cubicBezTo>
                  <a:cubicBezTo>
                    <a:pt x="14987" y="19319"/>
                    <a:pt x="15143" y="19368"/>
                    <a:pt x="15333" y="19368"/>
                  </a:cubicBezTo>
                  <a:lnTo>
                    <a:pt x="15979" y="19368"/>
                  </a:lnTo>
                  <a:cubicBezTo>
                    <a:pt x="16155" y="19368"/>
                    <a:pt x="16308" y="19319"/>
                    <a:pt x="16432" y="19230"/>
                  </a:cubicBezTo>
                  <a:cubicBezTo>
                    <a:pt x="16560" y="19137"/>
                    <a:pt x="16629" y="19014"/>
                    <a:pt x="16629" y="18858"/>
                  </a:cubicBezTo>
                  <a:lnTo>
                    <a:pt x="16629" y="10395"/>
                  </a:lnTo>
                  <a:cubicBezTo>
                    <a:pt x="16629" y="10248"/>
                    <a:pt x="16560" y="10119"/>
                    <a:pt x="16432" y="10015"/>
                  </a:cubicBezTo>
                  <a:cubicBezTo>
                    <a:pt x="16308" y="9908"/>
                    <a:pt x="16155" y="9854"/>
                    <a:pt x="15979" y="9854"/>
                  </a:cubicBezTo>
                  <a:lnTo>
                    <a:pt x="15333" y="9854"/>
                  </a:lnTo>
                  <a:cubicBezTo>
                    <a:pt x="15153" y="9854"/>
                    <a:pt x="15001" y="9908"/>
                    <a:pt x="14877" y="10015"/>
                  </a:cubicBezTo>
                  <a:cubicBezTo>
                    <a:pt x="14752" y="10119"/>
                    <a:pt x="14683" y="10248"/>
                    <a:pt x="14683" y="10395"/>
                  </a:cubicBezTo>
                  <a:lnTo>
                    <a:pt x="14683" y="18858"/>
                  </a:lnTo>
                  <a:close/>
                </a:path>
              </a:pathLst>
            </a:custGeom>
            <a:solidFill>
              <a:schemeClr val="bg1"/>
            </a:solidFill>
            <a:ln>
              <a:noFill/>
            </a:ln>
            <a:effectLst/>
          </p:spPr>
          <p:txBody>
            <a:bodyPr lIns="101578" tIns="101578" rIns="101578" bIns="101578" anchor="ctr"/>
            <a:lstStyle/>
            <a:p>
              <a:pPr defTabSz="91376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19" name="AutoShape 123"/>
            <p:cNvSpPr/>
            <p:nvPr/>
          </p:nvSpPr>
          <p:spPr bwMode="auto">
            <a:xfrm>
              <a:off x="9478756" y="1836074"/>
              <a:ext cx="400255" cy="4403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101578" tIns="101578" rIns="101578" bIns="101578" anchor="ctr"/>
            <a:lstStyle/>
            <a:p>
              <a:pPr defTabSz="91376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sp>
          <p:nvSpPr>
            <p:cNvPr id="20" name="AutoShape 38"/>
            <p:cNvSpPr/>
            <p:nvPr/>
          </p:nvSpPr>
          <p:spPr bwMode="auto">
            <a:xfrm>
              <a:off x="3024105" y="4519587"/>
              <a:ext cx="325285" cy="32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101578" tIns="101578" rIns="101578" bIns="101578" anchor="ctr"/>
            <a:lstStyle/>
            <a:p>
              <a:pPr defTabSz="913765">
                <a:defRPr/>
              </a:pPr>
              <a:endParaRPr lang="es-ES" sz="3600" dirty="0">
                <a:solidFill>
                  <a:schemeClr val="bg1">
                    <a:lumMod val="50000"/>
                  </a:schemeClr>
                </a:solidFill>
                <a:effectLst>
                  <a:outerShdw blurRad="38100" dist="38100" dir="2700000" algn="tl">
                    <a:srgbClr val="000000"/>
                  </a:outerShdw>
                </a:effectLst>
                <a:latin typeface="Gill Sans" charset="0"/>
                <a:cs typeface="Gill Sans" charset="0"/>
                <a:sym typeface="Gill Sans" charset="0"/>
              </a:endParaRPr>
            </a:p>
          </p:txBody>
        </p:sp>
      </p:grpSp>
      <p:grpSp>
        <p:nvGrpSpPr>
          <p:cNvPr id="21" name="组合 20"/>
          <p:cNvGrpSpPr/>
          <p:nvPr/>
        </p:nvGrpSpPr>
        <p:grpSpPr>
          <a:xfrm>
            <a:off x="4310450" y="1771522"/>
            <a:ext cx="3843642" cy="3680656"/>
            <a:chOff x="2778579" y="2405970"/>
            <a:chExt cx="2906115" cy="2782887"/>
          </a:xfrm>
        </p:grpSpPr>
        <p:grpSp>
          <p:nvGrpSpPr>
            <p:cNvPr id="22" name="组合 1"/>
            <p:cNvGrpSpPr/>
            <p:nvPr/>
          </p:nvGrpSpPr>
          <p:grpSpPr bwMode="auto">
            <a:xfrm>
              <a:off x="2778579" y="2405970"/>
              <a:ext cx="1336675" cy="1336675"/>
              <a:chOff x="0" y="0"/>
              <a:chExt cx="1336965" cy="1336965"/>
            </a:xfrm>
          </p:grpSpPr>
          <p:grpSp>
            <p:nvGrpSpPr>
              <p:cNvPr id="38" name="组合 3"/>
              <p:cNvGrpSpPr/>
              <p:nvPr/>
            </p:nvGrpSpPr>
            <p:grpSpPr bwMode="auto">
              <a:xfrm>
                <a:off x="0" y="0"/>
                <a:ext cx="1336965" cy="1336965"/>
                <a:chOff x="0" y="0"/>
                <a:chExt cx="1336965" cy="1336965"/>
              </a:xfrm>
            </p:grpSpPr>
            <p:sp>
              <p:nvSpPr>
                <p:cNvPr id="40" name="矩形 2"/>
                <p:cNvSpPr>
                  <a:spLocks noChangeArrowheads="1"/>
                </p:cNvSpPr>
                <p:nvPr/>
              </p:nvSpPr>
              <p:spPr bwMode="auto">
                <a:xfrm>
                  <a:off x="0" y="0"/>
                  <a:ext cx="1336965" cy="1336965"/>
                </a:xfrm>
                <a:prstGeom prst="rect">
                  <a:avLst/>
                </a:prstGeom>
                <a:solidFill>
                  <a:srgbClr val="5B5963"/>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1" name="矩形 40"/>
                <p:cNvSpPr>
                  <a:spLocks noChangeArrowheads="1"/>
                </p:cNvSpPr>
                <p:nvPr/>
              </p:nvSpPr>
              <p:spPr bwMode="auto">
                <a:xfrm>
                  <a:off x="976926" y="976926"/>
                  <a:ext cx="360039" cy="360039"/>
                </a:xfrm>
                <a:prstGeom prst="rect">
                  <a:avLst/>
                </a:prstGeom>
                <a:solidFill>
                  <a:schemeClr val="bg1"/>
                </a:solidFill>
                <a:ln w="3175">
                  <a:solidFill>
                    <a:srgbClr val="D8D8D8"/>
                  </a:solidFill>
                  <a:bevel/>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rPr>
                    <a:t>1</a:t>
                  </a:r>
                  <a:endParaRPr lang="zh-CN" altLang="en-US"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endParaRPr>
                </a:p>
              </p:txBody>
            </p:sp>
          </p:grpSp>
          <p:sp>
            <p:nvSpPr>
              <p:cNvPr id="39" name="矩形 45"/>
              <p:cNvSpPr>
                <a:spLocks noChangeArrowheads="1"/>
              </p:cNvSpPr>
              <p:nvPr/>
            </p:nvSpPr>
            <p:spPr bwMode="auto">
              <a:xfrm>
                <a:off x="273182" y="537677"/>
                <a:ext cx="1009333" cy="31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r>
                  <a:rPr lang="zh-CN" altLang="en-US" sz="1600" dirty="0">
                    <a:solidFill>
                      <a:schemeClr val="bg1"/>
                    </a:solidFill>
                    <a:latin typeface="微软雅黑" panose="020B0503020204020204" pitchFamily="34" charset="-122"/>
                    <a:ea typeface="微软雅黑" panose="020B0503020204020204" pitchFamily="34" charset="-122"/>
                    <a:cs typeface="Roboto condensed"/>
                  </a:rPr>
                  <a:t>加入标题</a:t>
                </a:r>
                <a:endParaRPr lang="en-US" altLang="zh-CN" sz="1600" dirty="0">
                  <a:solidFill>
                    <a:schemeClr val="bg1"/>
                  </a:solidFill>
                  <a:latin typeface="微软雅黑" panose="020B0503020204020204" pitchFamily="34" charset="-122"/>
                  <a:ea typeface="微软雅黑" panose="020B0503020204020204" pitchFamily="34" charset="-122"/>
                  <a:cs typeface="Roboto condensed"/>
                </a:endParaRPr>
              </a:p>
            </p:txBody>
          </p:sp>
        </p:grpSp>
        <p:grpSp>
          <p:nvGrpSpPr>
            <p:cNvPr id="23" name="组合 22"/>
            <p:cNvGrpSpPr/>
            <p:nvPr/>
          </p:nvGrpSpPr>
          <p:grpSpPr bwMode="auto">
            <a:xfrm>
              <a:off x="4332742" y="2405970"/>
              <a:ext cx="1336675" cy="1336675"/>
              <a:chOff x="0" y="0"/>
              <a:chExt cx="1336965" cy="1336965"/>
            </a:xfrm>
          </p:grpSpPr>
          <p:grpSp>
            <p:nvGrpSpPr>
              <p:cNvPr id="34" name="组合 34"/>
              <p:cNvGrpSpPr/>
              <p:nvPr/>
            </p:nvGrpSpPr>
            <p:grpSpPr bwMode="auto">
              <a:xfrm>
                <a:off x="0" y="0"/>
                <a:ext cx="1336965" cy="1336965"/>
                <a:chOff x="0" y="0"/>
                <a:chExt cx="1336965" cy="1336965"/>
              </a:xfrm>
            </p:grpSpPr>
            <p:sp>
              <p:nvSpPr>
                <p:cNvPr id="36" name="矩形 35"/>
                <p:cNvSpPr>
                  <a:spLocks noChangeArrowheads="1"/>
                </p:cNvSpPr>
                <p:nvPr/>
              </p:nvSpPr>
              <p:spPr bwMode="auto">
                <a:xfrm>
                  <a:off x="0" y="0"/>
                  <a:ext cx="1336965" cy="1336965"/>
                </a:xfrm>
                <a:prstGeom prst="rect">
                  <a:avLst/>
                </a:prstGeom>
                <a:solidFill>
                  <a:srgbClr val="5B5963"/>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36"/>
                <p:cNvSpPr>
                  <a:spLocks noChangeArrowheads="1"/>
                </p:cNvSpPr>
                <p:nvPr/>
              </p:nvSpPr>
              <p:spPr bwMode="auto">
                <a:xfrm>
                  <a:off x="0" y="976926"/>
                  <a:ext cx="360039" cy="360039"/>
                </a:xfrm>
                <a:prstGeom prst="rect">
                  <a:avLst/>
                </a:prstGeom>
                <a:solidFill>
                  <a:schemeClr val="bg1"/>
                </a:solidFill>
                <a:ln w="3175">
                  <a:solidFill>
                    <a:srgbClr val="D8D8D8"/>
                  </a:solidFill>
                  <a:bevel/>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rPr>
                    <a:t>2</a:t>
                  </a:r>
                  <a:endParaRPr lang="zh-CN" altLang="en-US"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endParaRPr>
                </a:p>
              </p:txBody>
            </p:sp>
          </p:grpSp>
          <p:sp>
            <p:nvSpPr>
              <p:cNvPr id="35" name="矩形 46"/>
              <p:cNvSpPr>
                <a:spLocks noChangeArrowheads="1"/>
              </p:cNvSpPr>
              <p:nvPr/>
            </p:nvSpPr>
            <p:spPr bwMode="auto">
              <a:xfrm>
                <a:off x="172193" y="537677"/>
                <a:ext cx="1009333" cy="31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r>
                  <a:rPr lang="zh-CN" altLang="en-US" sz="1600" dirty="0">
                    <a:solidFill>
                      <a:schemeClr val="bg1"/>
                    </a:solidFill>
                    <a:latin typeface="微软雅黑" panose="020B0503020204020204" pitchFamily="34" charset="-122"/>
                    <a:ea typeface="微软雅黑" panose="020B0503020204020204" pitchFamily="34" charset="-122"/>
                    <a:cs typeface="Roboto condensed"/>
                  </a:rPr>
                  <a:t>加入标题</a:t>
                </a:r>
                <a:endParaRPr lang="en-US" altLang="zh-CN" sz="1600" dirty="0">
                  <a:solidFill>
                    <a:schemeClr val="bg1"/>
                  </a:solidFill>
                  <a:latin typeface="微软雅黑" panose="020B0503020204020204" pitchFamily="34" charset="-122"/>
                  <a:ea typeface="微软雅黑" panose="020B0503020204020204" pitchFamily="34" charset="-122"/>
                  <a:cs typeface="Roboto condensed"/>
                </a:endParaRPr>
              </a:p>
            </p:txBody>
          </p:sp>
        </p:grpSp>
        <p:grpSp>
          <p:nvGrpSpPr>
            <p:cNvPr id="24" name="组合 23"/>
            <p:cNvGrpSpPr/>
            <p:nvPr/>
          </p:nvGrpSpPr>
          <p:grpSpPr bwMode="auto">
            <a:xfrm>
              <a:off x="2778579" y="3852182"/>
              <a:ext cx="1336675" cy="1336675"/>
              <a:chOff x="0" y="0"/>
              <a:chExt cx="1336965" cy="1336965"/>
            </a:xfrm>
          </p:grpSpPr>
          <p:grpSp>
            <p:nvGrpSpPr>
              <p:cNvPr id="30" name="组合 37"/>
              <p:cNvGrpSpPr/>
              <p:nvPr/>
            </p:nvGrpSpPr>
            <p:grpSpPr bwMode="auto">
              <a:xfrm>
                <a:off x="0" y="0"/>
                <a:ext cx="1336965" cy="1336965"/>
                <a:chOff x="0" y="0"/>
                <a:chExt cx="1336965" cy="1336965"/>
              </a:xfrm>
            </p:grpSpPr>
            <p:sp>
              <p:nvSpPr>
                <p:cNvPr id="32" name="矩形 38"/>
                <p:cNvSpPr>
                  <a:spLocks noChangeArrowheads="1"/>
                </p:cNvSpPr>
                <p:nvPr/>
              </p:nvSpPr>
              <p:spPr bwMode="auto">
                <a:xfrm>
                  <a:off x="0" y="0"/>
                  <a:ext cx="1336965" cy="1336965"/>
                </a:xfrm>
                <a:prstGeom prst="rect">
                  <a:avLst/>
                </a:prstGeom>
                <a:solidFill>
                  <a:srgbClr val="5B5963"/>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矩形 39"/>
                <p:cNvSpPr>
                  <a:spLocks noChangeArrowheads="1"/>
                </p:cNvSpPr>
                <p:nvPr/>
              </p:nvSpPr>
              <p:spPr bwMode="auto">
                <a:xfrm>
                  <a:off x="976926" y="0"/>
                  <a:ext cx="360039" cy="360039"/>
                </a:xfrm>
                <a:prstGeom prst="rect">
                  <a:avLst/>
                </a:prstGeom>
                <a:solidFill>
                  <a:schemeClr val="bg1"/>
                </a:solidFill>
                <a:ln w="3175">
                  <a:solidFill>
                    <a:srgbClr val="D8D8D8"/>
                  </a:solidFill>
                  <a:bevel/>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rPr>
                    <a:t>4</a:t>
                  </a:r>
                  <a:endParaRPr lang="zh-CN" altLang="en-US"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endParaRPr>
                </a:p>
              </p:txBody>
            </p:sp>
          </p:grpSp>
          <p:sp>
            <p:nvSpPr>
              <p:cNvPr id="31" name="矩形 47"/>
              <p:cNvSpPr>
                <a:spLocks noChangeArrowheads="1"/>
              </p:cNvSpPr>
              <p:nvPr/>
            </p:nvSpPr>
            <p:spPr bwMode="auto">
              <a:xfrm>
                <a:off x="130514" y="537677"/>
                <a:ext cx="1009333" cy="31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r>
                  <a:rPr lang="zh-CN" altLang="en-US" sz="1600" dirty="0">
                    <a:solidFill>
                      <a:schemeClr val="bg1"/>
                    </a:solidFill>
                    <a:latin typeface="微软雅黑" panose="020B0503020204020204" pitchFamily="34" charset="-122"/>
                    <a:ea typeface="微软雅黑" panose="020B0503020204020204" pitchFamily="34" charset="-122"/>
                    <a:cs typeface="Roboto condensed"/>
                  </a:rPr>
                  <a:t>加入标题</a:t>
                </a:r>
                <a:endParaRPr lang="en-US" altLang="zh-CN" sz="1600" dirty="0">
                  <a:solidFill>
                    <a:schemeClr val="bg1"/>
                  </a:solidFill>
                  <a:latin typeface="微软雅黑" panose="020B0503020204020204" pitchFamily="34" charset="-122"/>
                  <a:ea typeface="微软雅黑" panose="020B0503020204020204" pitchFamily="34" charset="-122"/>
                  <a:cs typeface="Roboto condensed"/>
                </a:endParaRPr>
              </a:p>
            </p:txBody>
          </p:sp>
        </p:grpSp>
        <p:grpSp>
          <p:nvGrpSpPr>
            <p:cNvPr id="25" name="组合 24"/>
            <p:cNvGrpSpPr/>
            <p:nvPr/>
          </p:nvGrpSpPr>
          <p:grpSpPr bwMode="auto">
            <a:xfrm>
              <a:off x="4332742" y="3852182"/>
              <a:ext cx="1351952" cy="1336675"/>
              <a:chOff x="0" y="0"/>
              <a:chExt cx="1352245" cy="1336965"/>
            </a:xfrm>
          </p:grpSpPr>
          <p:grpSp>
            <p:nvGrpSpPr>
              <p:cNvPr id="26" name="组合 40"/>
              <p:cNvGrpSpPr/>
              <p:nvPr/>
            </p:nvGrpSpPr>
            <p:grpSpPr bwMode="auto">
              <a:xfrm>
                <a:off x="0" y="0"/>
                <a:ext cx="1336965" cy="1336965"/>
                <a:chOff x="0" y="0"/>
                <a:chExt cx="1336965" cy="1336965"/>
              </a:xfrm>
            </p:grpSpPr>
            <p:sp>
              <p:nvSpPr>
                <p:cNvPr id="28" name="矩形 41"/>
                <p:cNvSpPr>
                  <a:spLocks noChangeArrowheads="1"/>
                </p:cNvSpPr>
                <p:nvPr/>
              </p:nvSpPr>
              <p:spPr bwMode="auto">
                <a:xfrm>
                  <a:off x="0" y="0"/>
                  <a:ext cx="1336965" cy="1336965"/>
                </a:xfrm>
                <a:prstGeom prst="rect">
                  <a:avLst/>
                </a:prstGeom>
                <a:solidFill>
                  <a:srgbClr val="5B5963"/>
                </a:solidFill>
                <a:ln>
                  <a:noFill/>
                </a:ln>
                <a:extLst>
                  <a:ext uri="{91240B29-F687-4F45-9708-019B960494DF}">
                    <a14:hiddenLine xmlns:a14="http://schemas.microsoft.com/office/drawing/2010/main" w="25400">
                      <a:solidFill>
                        <a:srgbClr val="000000"/>
                      </a:solidFill>
                      <a:bevel/>
                    </a14:hiddenLine>
                  </a:ext>
                </a:extLst>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9" name="矩形 42"/>
                <p:cNvSpPr>
                  <a:spLocks noChangeArrowheads="1"/>
                </p:cNvSpPr>
                <p:nvPr/>
              </p:nvSpPr>
              <p:spPr bwMode="auto">
                <a:xfrm>
                  <a:off x="0" y="0"/>
                  <a:ext cx="360039" cy="360039"/>
                </a:xfrm>
                <a:prstGeom prst="rect">
                  <a:avLst/>
                </a:prstGeom>
                <a:solidFill>
                  <a:schemeClr val="bg1"/>
                </a:solidFill>
                <a:ln w="3175">
                  <a:solidFill>
                    <a:srgbClr val="D8D8D8"/>
                  </a:solidFill>
                  <a:bevel/>
                </a:ln>
              </p:spPr>
              <p:txBody>
                <a:bodyPr anchor="ct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r>
                    <a:rPr lang="en-US" altLang="zh-CN"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rPr>
                    <a:t>3</a:t>
                  </a:r>
                  <a:endParaRPr lang="zh-CN" altLang="en-US" sz="2800" dirty="0">
                    <a:solidFill>
                      <a:schemeClr val="bg1">
                        <a:lumMod val="50000"/>
                      </a:schemeClr>
                    </a:solidFill>
                    <a:latin typeface="微软雅黑" panose="020B0503020204020204" pitchFamily="34" charset="-122"/>
                    <a:ea typeface="微软雅黑" panose="020B0503020204020204" pitchFamily="34" charset="-122"/>
                    <a:sym typeface="Century Gothic" panose="020B0502020202020204" pitchFamily="34" charset="0"/>
                  </a:endParaRPr>
                </a:p>
              </p:txBody>
            </p:sp>
          </p:grpSp>
          <p:sp>
            <p:nvSpPr>
              <p:cNvPr id="27" name="矩形 48"/>
              <p:cNvSpPr>
                <a:spLocks noChangeArrowheads="1"/>
              </p:cNvSpPr>
              <p:nvPr/>
            </p:nvSpPr>
            <p:spPr bwMode="auto">
              <a:xfrm>
                <a:off x="342912" y="537677"/>
                <a:ext cx="1009333" cy="312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eaLnBrk="0" hangingPunct="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eaLnBrk="0" hangingPunct="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eaLnBrk="0" hangingPunct="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r>
                  <a:rPr lang="zh-CN" altLang="en-US" sz="1600" dirty="0">
                    <a:solidFill>
                      <a:schemeClr val="bg1"/>
                    </a:solidFill>
                    <a:latin typeface="微软雅黑" panose="020B0503020204020204" pitchFamily="34" charset="-122"/>
                    <a:ea typeface="微软雅黑" panose="020B0503020204020204" pitchFamily="34" charset="-122"/>
                    <a:cs typeface="Roboto condensed"/>
                  </a:rPr>
                  <a:t>加入标题</a:t>
                </a:r>
                <a:endParaRPr lang="en-US" altLang="zh-CN" sz="1600" dirty="0">
                  <a:solidFill>
                    <a:schemeClr val="bg1"/>
                  </a:solidFill>
                  <a:latin typeface="微软雅黑" panose="020B0503020204020204" pitchFamily="34" charset="-122"/>
                  <a:ea typeface="微软雅黑" panose="020B0503020204020204" pitchFamily="34" charset="-122"/>
                  <a:cs typeface="Roboto condensed"/>
                </a:endParaRPr>
              </a:p>
            </p:txBody>
          </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1"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教学分析</a:t>
              </a:r>
            </a:p>
          </p:txBody>
        </p:sp>
      </p:grpSp>
      <p:grpSp>
        <p:nvGrpSpPr>
          <p:cNvPr id="5" name="Group 12"/>
          <p:cNvGrpSpPr/>
          <p:nvPr/>
        </p:nvGrpSpPr>
        <p:grpSpPr bwMode="auto">
          <a:xfrm>
            <a:off x="7919042" y="2379081"/>
            <a:ext cx="2938462" cy="2595416"/>
            <a:chOff x="1023776" y="1844231"/>
            <a:chExt cx="2781691" cy="2835014"/>
          </a:xfrm>
        </p:grpSpPr>
        <p:sp>
          <p:nvSpPr>
            <p:cNvPr id="6" name="Text Placeholder 32"/>
            <p:cNvSpPr txBox="1"/>
            <p:nvPr/>
          </p:nvSpPr>
          <p:spPr>
            <a:xfrm>
              <a:off x="1023776" y="3879815"/>
              <a:ext cx="2781691" cy="79943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a:t>
              </a:r>
            </a:p>
          </p:txBody>
        </p:sp>
        <p:sp>
          <p:nvSpPr>
            <p:cNvPr id="7" name="Text Placeholder 33"/>
            <p:cNvSpPr txBox="1"/>
            <p:nvPr/>
          </p:nvSpPr>
          <p:spPr>
            <a:xfrm>
              <a:off x="1023776" y="2329573"/>
              <a:ext cx="2781691" cy="146620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这里输入简单的文字概述这里输入简单字概述这里输入简单简单的文字概述这里输这里输入简单的文字概述这里输入简单字概述这里输入简单简单的文字概述这里输</a:t>
              </a:r>
            </a:p>
            <a:p>
              <a:pPr>
                <a:lnSpc>
                  <a:spcPct val="150000"/>
                </a:lnSpc>
              </a:pP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15"/>
            <p:cNvSpPr txBox="1">
              <a:spLocks noChangeArrowheads="1"/>
            </p:cNvSpPr>
            <p:nvPr/>
          </p:nvSpPr>
          <p:spPr bwMode="auto">
            <a:xfrm>
              <a:off x="1204202" y="1844231"/>
              <a:ext cx="2420840" cy="403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eaLnBrk="1" hangingPunct="1">
                <a:lnSpc>
                  <a:spcPct val="120000"/>
                </a:lnSpc>
              </a:pPr>
              <a:r>
                <a:rPr lang="zh-CN" altLang="en-US" sz="2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en-US" sz="20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9"/>
          <p:cNvGrpSpPr/>
          <p:nvPr/>
        </p:nvGrpSpPr>
        <p:grpSpPr>
          <a:xfrm>
            <a:off x="1808384" y="2248278"/>
            <a:ext cx="5352784" cy="2725228"/>
            <a:chOff x="5752000" y="2411278"/>
            <a:chExt cx="4640992" cy="2362838"/>
          </a:xfrm>
        </p:grpSpPr>
        <p:sp>
          <p:nvSpPr>
            <p:cNvPr id="13" name="Rectangle 667"/>
            <p:cNvSpPr/>
            <p:nvPr/>
          </p:nvSpPr>
          <p:spPr>
            <a:xfrm>
              <a:off x="6346261" y="2431347"/>
              <a:ext cx="4046731" cy="3278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prstClr val="white"/>
                </a:solidFill>
              </a:endParaRPr>
            </a:p>
          </p:txBody>
        </p:sp>
        <p:sp>
          <p:nvSpPr>
            <p:cNvPr id="14" name="Rectangle 668"/>
            <p:cNvSpPr/>
            <p:nvPr/>
          </p:nvSpPr>
          <p:spPr>
            <a:xfrm>
              <a:off x="6346261" y="2431347"/>
              <a:ext cx="2023365" cy="32788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ntent Placeholder 2"/>
            <p:cNvSpPr txBox="1"/>
            <p:nvPr/>
          </p:nvSpPr>
          <p:spPr>
            <a:xfrm>
              <a:off x="6328064" y="2450188"/>
              <a:ext cx="575193" cy="277248"/>
            </a:xfrm>
            <a:prstGeom prst="rect">
              <a:avLst/>
            </a:prstGeom>
            <a:noFill/>
          </p:spPr>
          <p:txBody>
            <a:bodyPr vert="horz" lIns="121920" tIns="60960" rIns="121920" bIns="60960" rtlCol="0" anchor="ctr">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prstClr val="white"/>
                  </a:solidFill>
                  <a:latin typeface="Century Gothic" panose="020B0502020202020204" pitchFamily="34" charset="0"/>
                </a:rPr>
                <a:t>50%</a:t>
              </a:r>
            </a:p>
          </p:txBody>
        </p:sp>
        <p:sp>
          <p:nvSpPr>
            <p:cNvPr id="16" name="Freeform 670"/>
            <p:cNvSpPr>
              <a:spLocks noEditPoints="1"/>
            </p:cNvSpPr>
            <p:nvPr/>
          </p:nvSpPr>
          <p:spPr bwMode="auto">
            <a:xfrm>
              <a:off x="5752000" y="2411278"/>
              <a:ext cx="365328" cy="3653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37 w 384"/>
                <a:gd name="T11" fmla="*/ 133 h 384"/>
                <a:gd name="T12" fmla="*/ 208 w 384"/>
                <a:gd name="T13" fmla="*/ 133 h 384"/>
                <a:gd name="T14" fmla="*/ 201 w 384"/>
                <a:gd name="T15" fmla="*/ 143 h 384"/>
                <a:gd name="T16" fmla="*/ 201 w 384"/>
                <a:gd name="T17" fmla="*/ 164 h 384"/>
                <a:gd name="T18" fmla="*/ 237 w 384"/>
                <a:gd name="T19" fmla="*/ 164 h 384"/>
                <a:gd name="T20" fmla="*/ 237 w 384"/>
                <a:gd name="T21" fmla="*/ 194 h 384"/>
                <a:gd name="T22" fmla="*/ 201 w 384"/>
                <a:gd name="T23" fmla="*/ 194 h 384"/>
                <a:gd name="T24" fmla="*/ 201 w 384"/>
                <a:gd name="T25" fmla="*/ 283 h 384"/>
                <a:gd name="T26" fmla="*/ 167 w 384"/>
                <a:gd name="T27" fmla="*/ 283 h 384"/>
                <a:gd name="T28" fmla="*/ 167 w 384"/>
                <a:gd name="T29" fmla="*/ 194 h 384"/>
                <a:gd name="T30" fmla="*/ 136 w 384"/>
                <a:gd name="T31" fmla="*/ 194 h 384"/>
                <a:gd name="T32" fmla="*/ 136 w 384"/>
                <a:gd name="T33" fmla="*/ 164 h 384"/>
                <a:gd name="T34" fmla="*/ 167 w 384"/>
                <a:gd name="T35" fmla="*/ 164 h 384"/>
                <a:gd name="T36" fmla="*/ 167 w 384"/>
                <a:gd name="T37" fmla="*/ 146 h 384"/>
                <a:gd name="T38" fmla="*/ 208 w 384"/>
                <a:gd name="T39" fmla="*/ 101 h 384"/>
                <a:gd name="T40" fmla="*/ 237 w 384"/>
                <a:gd name="T41" fmla="*/ 101 h 384"/>
                <a:gd name="T42" fmla="*/ 237 w 384"/>
                <a:gd name="T43" fmla="*/ 13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37" y="133"/>
                  </a:moveTo>
                  <a:cubicBezTo>
                    <a:pt x="208" y="133"/>
                    <a:pt x="208" y="133"/>
                    <a:pt x="208" y="133"/>
                  </a:cubicBezTo>
                  <a:cubicBezTo>
                    <a:pt x="205" y="133"/>
                    <a:pt x="201" y="137"/>
                    <a:pt x="201" y="143"/>
                  </a:cubicBezTo>
                  <a:cubicBezTo>
                    <a:pt x="201" y="164"/>
                    <a:pt x="201" y="164"/>
                    <a:pt x="201" y="164"/>
                  </a:cubicBezTo>
                  <a:cubicBezTo>
                    <a:pt x="237" y="164"/>
                    <a:pt x="237" y="164"/>
                    <a:pt x="237" y="164"/>
                  </a:cubicBezTo>
                  <a:cubicBezTo>
                    <a:pt x="237" y="194"/>
                    <a:pt x="237" y="194"/>
                    <a:pt x="237" y="194"/>
                  </a:cubicBezTo>
                  <a:cubicBezTo>
                    <a:pt x="201" y="194"/>
                    <a:pt x="201" y="194"/>
                    <a:pt x="201" y="194"/>
                  </a:cubicBezTo>
                  <a:cubicBezTo>
                    <a:pt x="201" y="283"/>
                    <a:pt x="201" y="283"/>
                    <a:pt x="201" y="283"/>
                  </a:cubicBezTo>
                  <a:cubicBezTo>
                    <a:pt x="167" y="283"/>
                    <a:pt x="167" y="283"/>
                    <a:pt x="167" y="283"/>
                  </a:cubicBezTo>
                  <a:cubicBezTo>
                    <a:pt x="167" y="194"/>
                    <a:pt x="167" y="194"/>
                    <a:pt x="167" y="194"/>
                  </a:cubicBezTo>
                  <a:cubicBezTo>
                    <a:pt x="136" y="194"/>
                    <a:pt x="136" y="194"/>
                    <a:pt x="136" y="194"/>
                  </a:cubicBezTo>
                  <a:cubicBezTo>
                    <a:pt x="136" y="164"/>
                    <a:pt x="136" y="164"/>
                    <a:pt x="136" y="164"/>
                  </a:cubicBezTo>
                  <a:cubicBezTo>
                    <a:pt x="167" y="164"/>
                    <a:pt x="167" y="164"/>
                    <a:pt x="167" y="164"/>
                  </a:cubicBezTo>
                  <a:cubicBezTo>
                    <a:pt x="167" y="146"/>
                    <a:pt x="167" y="146"/>
                    <a:pt x="167" y="146"/>
                  </a:cubicBezTo>
                  <a:cubicBezTo>
                    <a:pt x="167" y="121"/>
                    <a:pt x="184" y="101"/>
                    <a:pt x="208" y="101"/>
                  </a:cubicBezTo>
                  <a:cubicBezTo>
                    <a:pt x="237" y="101"/>
                    <a:pt x="237" y="101"/>
                    <a:pt x="237" y="101"/>
                  </a:cubicBezTo>
                  <a:lnTo>
                    <a:pt x="237" y="133"/>
                  </a:lnTo>
                  <a:close/>
                </a:path>
              </a:pathLst>
            </a:custGeom>
            <a:solidFill>
              <a:srgbClr val="5B5963"/>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prstClr val="white"/>
                </a:solidFill>
              </a:endParaRPr>
            </a:p>
          </p:txBody>
        </p:sp>
        <p:sp>
          <p:nvSpPr>
            <p:cNvPr id="17" name="Rectangle 672"/>
            <p:cNvSpPr/>
            <p:nvPr/>
          </p:nvSpPr>
          <p:spPr>
            <a:xfrm>
              <a:off x="6346261" y="4427511"/>
              <a:ext cx="4046731" cy="3278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prstClr val="white"/>
                </a:solidFill>
              </a:endParaRPr>
            </a:p>
          </p:txBody>
        </p:sp>
        <p:sp>
          <p:nvSpPr>
            <p:cNvPr id="18" name="Rectangle 673"/>
            <p:cNvSpPr/>
            <p:nvPr/>
          </p:nvSpPr>
          <p:spPr>
            <a:xfrm>
              <a:off x="6346262" y="4427511"/>
              <a:ext cx="1285078" cy="32788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2"/>
            <p:cNvSpPr txBox="1"/>
            <p:nvPr/>
          </p:nvSpPr>
          <p:spPr>
            <a:xfrm>
              <a:off x="6328064" y="4447698"/>
              <a:ext cx="575193" cy="277248"/>
            </a:xfrm>
            <a:prstGeom prst="rect">
              <a:avLst/>
            </a:prstGeom>
            <a:noFill/>
          </p:spPr>
          <p:txBody>
            <a:bodyPr vert="horz" lIns="121920" tIns="60960" rIns="121920" bIns="60960" rtlCol="0" anchor="ctr">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prstClr val="white"/>
                  </a:solidFill>
                  <a:latin typeface="Century Gothic" panose="020B0502020202020204" pitchFamily="34" charset="0"/>
                </a:rPr>
                <a:t>43%</a:t>
              </a:r>
            </a:p>
          </p:txBody>
        </p:sp>
        <p:sp>
          <p:nvSpPr>
            <p:cNvPr id="20" name="Freeform 11"/>
            <p:cNvSpPr>
              <a:spLocks noEditPoints="1"/>
            </p:cNvSpPr>
            <p:nvPr/>
          </p:nvSpPr>
          <p:spPr bwMode="auto">
            <a:xfrm>
              <a:off x="5752000" y="4408788"/>
              <a:ext cx="365328" cy="3653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70 w 384"/>
                <a:gd name="T11" fmla="*/ 157 h 384"/>
                <a:gd name="T12" fmla="*/ 270 w 384"/>
                <a:gd name="T13" fmla="*/ 162 h 384"/>
                <a:gd name="T14" fmla="*/ 162 w 384"/>
                <a:gd name="T15" fmla="*/ 270 h 384"/>
                <a:gd name="T16" fmla="*/ 104 w 384"/>
                <a:gd name="T17" fmla="*/ 253 h 384"/>
                <a:gd name="T18" fmla="*/ 113 w 384"/>
                <a:gd name="T19" fmla="*/ 253 h 384"/>
                <a:gd name="T20" fmla="*/ 160 w 384"/>
                <a:gd name="T21" fmla="*/ 237 h 384"/>
                <a:gd name="T22" fmla="*/ 125 w 384"/>
                <a:gd name="T23" fmla="*/ 211 h 384"/>
                <a:gd name="T24" fmla="*/ 132 w 384"/>
                <a:gd name="T25" fmla="*/ 211 h 384"/>
                <a:gd name="T26" fmla="*/ 142 w 384"/>
                <a:gd name="T27" fmla="*/ 210 h 384"/>
                <a:gd name="T28" fmla="*/ 112 w 384"/>
                <a:gd name="T29" fmla="*/ 173 h 384"/>
                <a:gd name="T30" fmla="*/ 112 w 384"/>
                <a:gd name="T31" fmla="*/ 173 h 384"/>
                <a:gd name="T32" fmla="*/ 129 w 384"/>
                <a:gd name="T33" fmla="*/ 177 h 384"/>
                <a:gd name="T34" fmla="*/ 112 w 384"/>
                <a:gd name="T35" fmla="*/ 146 h 384"/>
                <a:gd name="T36" fmla="*/ 117 w 384"/>
                <a:gd name="T37" fmla="*/ 127 h 384"/>
                <a:gd name="T38" fmla="*/ 195 w 384"/>
                <a:gd name="T39" fmla="*/ 166 h 384"/>
                <a:gd name="T40" fmla="*/ 194 w 384"/>
                <a:gd name="T41" fmla="*/ 158 h 384"/>
                <a:gd name="T42" fmla="*/ 232 w 384"/>
                <a:gd name="T43" fmla="*/ 120 h 384"/>
                <a:gd name="T44" fmla="*/ 260 w 384"/>
                <a:gd name="T45" fmla="*/ 132 h 384"/>
                <a:gd name="T46" fmla="*/ 284 w 384"/>
                <a:gd name="T47" fmla="*/ 123 h 384"/>
                <a:gd name="T48" fmla="*/ 267 w 384"/>
                <a:gd name="T49" fmla="*/ 144 h 384"/>
                <a:gd name="T50" fmla="*/ 289 w 384"/>
                <a:gd name="T51" fmla="*/ 138 h 384"/>
                <a:gd name="T52" fmla="*/ 270 w 384"/>
                <a:gd name="T53" fmla="*/ 15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70" y="157"/>
                  </a:moveTo>
                  <a:cubicBezTo>
                    <a:pt x="270" y="159"/>
                    <a:pt x="270" y="160"/>
                    <a:pt x="270" y="162"/>
                  </a:cubicBezTo>
                  <a:cubicBezTo>
                    <a:pt x="270" y="212"/>
                    <a:pt x="232" y="270"/>
                    <a:pt x="162" y="270"/>
                  </a:cubicBezTo>
                  <a:cubicBezTo>
                    <a:pt x="141" y="270"/>
                    <a:pt x="121" y="263"/>
                    <a:pt x="104" y="253"/>
                  </a:cubicBezTo>
                  <a:cubicBezTo>
                    <a:pt x="107" y="253"/>
                    <a:pt x="110" y="253"/>
                    <a:pt x="113" y="253"/>
                  </a:cubicBezTo>
                  <a:cubicBezTo>
                    <a:pt x="131" y="253"/>
                    <a:pt x="147" y="247"/>
                    <a:pt x="160" y="237"/>
                  </a:cubicBezTo>
                  <a:cubicBezTo>
                    <a:pt x="144" y="237"/>
                    <a:pt x="130" y="226"/>
                    <a:pt x="125" y="211"/>
                  </a:cubicBezTo>
                  <a:cubicBezTo>
                    <a:pt x="127" y="211"/>
                    <a:pt x="130" y="211"/>
                    <a:pt x="132" y="211"/>
                  </a:cubicBezTo>
                  <a:cubicBezTo>
                    <a:pt x="136" y="211"/>
                    <a:pt x="139" y="211"/>
                    <a:pt x="142" y="210"/>
                  </a:cubicBezTo>
                  <a:cubicBezTo>
                    <a:pt x="125" y="207"/>
                    <a:pt x="112" y="191"/>
                    <a:pt x="112" y="173"/>
                  </a:cubicBezTo>
                  <a:cubicBezTo>
                    <a:pt x="112" y="173"/>
                    <a:pt x="112" y="173"/>
                    <a:pt x="112" y="173"/>
                  </a:cubicBezTo>
                  <a:cubicBezTo>
                    <a:pt x="117" y="175"/>
                    <a:pt x="123" y="177"/>
                    <a:pt x="129" y="177"/>
                  </a:cubicBezTo>
                  <a:cubicBezTo>
                    <a:pt x="119" y="171"/>
                    <a:pt x="112" y="159"/>
                    <a:pt x="112" y="146"/>
                  </a:cubicBezTo>
                  <a:cubicBezTo>
                    <a:pt x="112" y="139"/>
                    <a:pt x="114" y="132"/>
                    <a:pt x="117" y="127"/>
                  </a:cubicBezTo>
                  <a:cubicBezTo>
                    <a:pt x="136" y="150"/>
                    <a:pt x="164" y="165"/>
                    <a:pt x="195" y="166"/>
                  </a:cubicBezTo>
                  <a:cubicBezTo>
                    <a:pt x="194" y="164"/>
                    <a:pt x="194" y="161"/>
                    <a:pt x="194" y="158"/>
                  </a:cubicBezTo>
                  <a:cubicBezTo>
                    <a:pt x="194" y="137"/>
                    <a:pt x="211" y="120"/>
                    <a:pt x="232" y="120"/>
                  </a:cubicBezTo>
                  <a:cubicBezTo>
                    <a:pt x="243" y="120"/>
                    <a:pt x="253" y="124"/>
                    <a:pt x="260" y="132"/>
                  </a:cubicBezTo>
                  <a:cubicBezTo>
                    <a:pt x="268" y="130"/>
                    <a:pt x="276" y="127"/>
                    <a:pt x="284" y="123"/>
                  </a:cubicBezTo>
                  <a:cubicBezTo>
                    <a:pt x="281" y="131"/>
                    <a:pt x="275" y="139"/>
                    <a:pt x="267" y="144"/>
                  </a:cubicBezTo>
                  <a:cubicBezTo>
                    <a:pt x="275" y="143"/>
                    <a:pt x="282" y="141"/>
                    <a:pt x="289" y="138"/>
                  </a:cubicBezTo>
                  <a:cubicBezTo>
                    <a:pt x="284" y="145"/>
                    <a:pt x="277" y="152"/>
                    <a:pt x="270" y="157"/>
                  </a:cubicBezTo>
                  <a:close/>
                </a:path>
              </a:pathLst>
            </a:custGeom>
            <a:solidFill>
              <a:srgbClr val="5B5963"/>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prstClr val="white"/>
                </a:solidFill>
              </a:endParaRPr>
            </a:p>
          </p:txBody>
        </p:sp>
        <p:sp>
          <p:nvSpPr>
            <p:cNvPr id="21" name="Rectangle 677"/>
            <p:cNvSpPr/>
            <p:nvPr/>
          </p:nvSpPr>
          <p:spPr>
            <a:xfrm>
              <a:off x="6346261" y="3931290"/>
              <a:ext cx="4046731" cy="3278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prstClr val="white"/>
                </a:solidFill>
              </a:endParaRPr>
            </a:p>
          </p:txBody>
        </p:sp>
        <p:sp>
          <p:nvSpPr>
            <p:cNvPr id="22" name="Rectangle 678"/>
            <p:cNvSpPr/>
            <p:nvPr/>
          </p:nvSpPr>
          <p:spPr>
            <a:xfrm>
              <a:off x="6346262" y="3931290"/>
              <a:ext cx="2988194" cy="32788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Content Placeholder 2"/>
            <p:cNvSpPr txBox="1"/>
            <p:nvPr/>
          </p:nvSpPr>
          <p:spPr>
            <a:xfrm>
              <a:off x="6328064" y="3950131"/>
              <a:ext cx="575193" cy="277248"/>
            </a:xfrm>
            <a:prstGeom prst="rect">
              <a:avLst/>
            </a:prstGeom>
            <a:noFill/>
          </p:spPr>
          <p:txBody>
            <a:bodyPr vert="horz" lIns="121920" tIns="60960" rIns="121920" bIns="60960" rtlCol="0" anchor="ctr">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prstClr val="white"/>
                  </a:solidFill>
                  <a:latin typeface="Century Gothic" panose="020B0502020202020204" pitchFamily="34" charset="0"/>
                </a:rPr>
                <a:t>75%</a:t>
              </a:r>
            </a:p>
          </p:txBody>
        </p:sp>
        <p:sp>
          <p:nvSpPr>
            <p:cNvPr id="24" name="Freeform 680"/>
            <p:cNvSpPr>
              <a:spLocks noEditPoints="1"/>
            </p:cNvSpPr>
            <p:nvPr/>
          </p:nvSpPr>
          <p:spPr bwMode="auto">
            <a:xfrm>
              <a:off x="5752000" y="3912567"/>
              <a:ext cx="365328" cy="365328"/>
            </a:xfrm>
            <a:custGeom>
              <a:avLst/>
              <a:gdLst>
                <a:gd name="T0" fmla="*/ 174 w 384"/>
                <a:gd name="T1" fmla="*/ 138 h 384"/>
                <a:gd name="T2" fmla="*/ 149 w 384"/>
                <a:gd name="T3" fmla="*/ 116 h 384"/>
                <a:gd name="T4" fmla="*/ 145 w 384"/>
                <a:gd name="T5" fmla="*/ 116 h 384"/>
                <a:gd name="T6" fmla="*/ 133 w 384"/>
                <a:gd name="T7" fmla="*/ 128 h 384"/>
                <a:gd name="T8" fmla="*/ 133 w 384"/>
                <a:gd name="T9" fmla="*/ 150 h 384"/>
                <a:gd name="T10" fmla="*/ 156 w 384"/>
                <a:gd name="T11" fmla="*/ 174 h 384"/>
                <a:gd name="T12" fmla="*/ 160 w 384"/>
                <a:gd name="T13" fmla="*/ 173 h 384"/>
                <a:gd name="T14" fmla="*/ 174 w 384"/>
                <a:gd name="T15" fmla="*/ 138 h 384"/>
                <a:gd name="T16" fmla="*/ 192 w 384"/>
                <a:gd name="T17" fmla="*/ 0 h 384"/>
                <a:gd name="T18" fmla="*/ 0 w 384"/>
                <a:gd name="T19" fmla="*/ 192 h 384"/>
                <a:gd name="T20" fmla="*/ 192 w 384"/>
                <a:gd name="T21" fmla="*/ 384 h 384"/>
                <a:gd name="T22" fmla="*/ 384 w 384"/>
                <a:gd name="T23" fmla="*/ 192 h 384"/>
                <a:gd name="T24" fmla="*/ 192 w 384"/>
                <a:gd name="T25" fmla="*/ 0 h 384"/>
                <a:gd name="T26" fmla="*/ 181 w 384"/>
                <a:gd name="T27" fmla="*/ 274 h 384"/>
                <a:gd name="T28" fmla="*/ 151 w 384"/>
                <a:gd name="T29" fmla="*/ 281 h 384"/>
                <a:gd name="T30" fmla="*/ 149 w 384"/>
                <a:gd name="T31" fmla="*/ 281 h 384"/>
                <a:gd name="T32" fmla="*/ 148 w 384"/>
                <a:gd name="T33" fmla="*/ 281 h 384"/>
                <a:gd name="T34" fmla="*/ 101 w 384"/>
                <a:gd name="T35" fmla="*/ 243 h 384"/>
                <a:gd name="T36" fmla="*/ 157 w 384"/>
                <a:gd name="T37" fmla="*/ 206 h 384"/>
                <a:gd name="T38" fmla="*/ 157 w 384"/>
                <a:gd name="T39" fmla="*/ 206 h 384"/>
                <a:gd name="T40" fmla="*/ 151 w 384"/>
                <a:gd name="T41" fmla="*/ 186 h 384"/>
                <a:gd name="T42" fmla="*/ 148 w 384"/>
                <a:gd name="T43" fmla="*/ 186 h 384"/>
                <a:gd name="T44" fmla="*/ 126 w 384"/>
                <a:gd name="T45" fmla="*/ 180 h 384"/>
                <a:gd name="T46" fmla="*/ 111 w 384"/>
                <a:gd name="T47" fmla="*/ 147 h 384"/>
                <a:gd name="T48" fmla="*/ 158 w 384"/>
                <a:gd name="T49" fmla="*/ 103 h 384"/>
                <a:gd name="T50" fmla="*/ 204 w 384"/>
                <a:gd name="T51" fmla="*/ 103 h 384"/>
                <a:gd name="T52" fmla="*/ 204 w 384"/>
                <a:gd name="T53" fmla="*/ 104 h 384"/>
                <a:gd name="T54" fmla="*/ 188 w 384"/>
                <a:gd name="T55" fmla="*/ 111 h 384"/>
                <a:gd name="T56" fmla="*/ 181 w 384"/>
                <a:gd name="T57" fmla="*/ 112 h 384"/>
                <a:gd name="T58" fmla="*/ 194 w 384"/>
                <a:gd name="T59" fmla="*/ 143 h 384"/>
                <a:gd name="T60" fmla="*/ 181 w 384"/>
                <a:gd name="T61" fmla="*/ 175 h 384"/>
                <a:gd name="T62" fmla="*/ 173 w 384"/>
                <a:gd name="T63" fmla="*/ 186 h 384"/>
                <a:gd name="T64" fmla="*/ 183 w 384"/>
                <a:gd name="T65" fmla="*/ 199 h 384"/>
                <a:gd name="T66" fmla="*/ 204 w 384"/>
                <a:gd name="T67" fmla="*/ 235 h 384"/>
                <a:gd name="T68" fmla="*/ 181 w 384"/>
                <a:gd name="T69" fmla="*/ 274 h 384"/>
                <a:gd name="T70" fmla="*/ 282 w 384"/>
                <a:gd name="T71" fmla="*/ 192 h 384"/>
                <a:gd name="T72" fmla="*/ 252 w 384"/>
                <a:gd name="T73" fmla="*/ 192 h 384"/>
                <a:gd name="T74" fmla="*/ 252 w 384"/>
                <a:gd name="T75" fmla="*/ 222 h 384"/>
                <a:gd name="T76" fmla="*/ 233 w 384"/>
                <a:gd name="T77" fmla="*/ 222 h 384"/>
                <a:gd name="T78" fmla="*/ 233 w 384"/>
                <a:gd name="T79" fmla="*/ 192 h 384"/>
                <a:gd name="T80" fmla="*/ 202 w 384"/>
                <a:gd name="T81" fmla="*/ 192 h 384"/>
                <a:gd name="T82" fmla="*/ 202 w 384"/>
                <a:gd name="T83" fmla="*/ 173 h 384"/>
                <a:gd name="T84" fmla="*/ 233 w 384"/>
                <a:gd name="T85" fmla="*/ 173 h 384"/>
                <a:gd name="T86" fmla="*/ 233 w 384"/>
                <a:gd name="T87" fmla="*/ 142 h 384"/>
                <a:gd name="T88" fmla="*/ 252 w 384"/>
                <a:gd name="T89" fmla="*/ 142 h 384"/>
                <a:gd name="T90" fmla="*/ 252 w 384"/>
                <a:gd name="T91" fmla="*/ 173 h 384"/>
                <a:gd name="T92" fmla="*/ 282 w 384"/>
                <a:gd name="T93" fmla="*/ 173 h 384"/>
                <a:gd name="T94" fmla="*/ 282 w 384"/>
                <a:gd name="T95" fmla="*/ 192 h 384"/>
                <a:gd name="T96" fmla="*/ 156 w 384"/>
                <a:gd name="T97" fmla="*/ 215 h 384"/>
                <a:gd name="T98" fmla="*/ 153 w 384"/>
                <a:gd name="T99" fmla="*/ 215 h 384"/>
                <a:gd name="T100" fmla="*/ 130 w 384"/>
                <a:gd name="T101" fmla="*/ 224 h 384"/>
                <a:gd name="T102" fmla="*/ 122 w 384"/>
                <a:gd name="T103" fmla="*/ 243 h 384"/>
                <a:gd name="T104" fmla="*/ 156 w 384"/>
                <a:gd name="T105" fmla="*/ 264 h 384"/>
                <a:gd name="T106" fmla="*/ 186 w 384"/>
                <a:gd name="T107" fmla="*/ 238 h 384"/>
                <a:gd name="T108" fmla="*/ 156 w 384"/>
                <a:gd name="T109" fmla="*/ 21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84">
                  <a:moveTo>
                    <a:pt x="174" y="138"/>
                  </a:moveTo>
                  <a:cubicBezTo>
                    <a:pt x="169" y="121"/>
                    <a:pt x="161" y="116"/>
                    <a:pt x="149" y="116"/>
                  </a:cubicBezTo>
                  <a:cubicBezTo>
                    <a:pt x="148" y="116"/>
                    <a:pt x="146" y="116"/>
                    <a:pt x="145" y="116"/>
                  </a:cubicBezTo>
                  <a:cubicBezTo>
                    <a:pt x="140" y="118"/>
                    <a:pt x="136" y="122"/>
                    <a:pt x="133" y="128"/>
                  </a:cubicBezTo>
                  <a:cubicBezTo>
                    <a:pt x="131" y="135"/>
                    <a:pt x="131" y="142"/>
                    <a:pt x="133" y="150"/>
                  </a:cubicBezTo>
                  <a:cubicBezTo>
                    <a:pt x="136" y="164"/>
                    <a:pt x="146" y="174"/>
                    <a:pt x="156" y="174"/>
                  </a:cubicBezTo>
                  <a:cubicBezTo>
                    <a:pt x="158" y="174"/>
                    <a:pt x="159" y="174"/>
                    <a:pt x="160" y="173"/>
                  </a:cubicBezTo>
                  <a:cubicBezTo>
                    <a:pt x="171" y="170"/>
                    <a:pt x="178" y="154"/>
                    <a:pt x="174" y="138"/>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81" y="274"/>
                  </a:moveTo>
                  <a:cubicBezTo>
                    <a:pt x="169" y="280"/>
                    <a:pt x="156" y="281"/>
                    <a:pt x="151" y="281"/>
                  </a:cubicBezTo>
                  <a:cubicBezTo>
                    <a:pt x="150" y="281"/>
                    <a:pt x="149" y="281"/>
                    <a:pt x="149" y="281"/>
                  </a:cubicBezTo>
                  <a:cubicBezTo>
                    <a:pt x="149" y="281"/>
                    <a:pt x="149" y="281"/>
                    <a:pt x="148" y="281"/>
                  </a:cubicBezTo>
                  <a:cubicBezTo>
                    <a:pt x="140" y="281"/>
                    <a:pt x="101" y="279"/>
                    <a:pt x="101" y="243"/>
                  </a:cubicBezTo>
                  <a:cubicBezTo>
                    <a:pt x="101" y="209"/>
                    <a:pt x="144" y="206"/>
                    <a:pt x="157" y="206"/>
                  </a:cubicBezTo>
                  <a:cubicBezTo>
                    <a:pt x="157" y="206"/>
                    <a:pt x="157" y="206"/>
                    <a:pt x="157" y="206"/>
                  </a:cubicBezTo>
                  <a:cubicBezTo>
                    <a:pt x="149" y="196"/>
                    <a:pt x="151" y="186"/>
                    <a:pt x="151" y="186"/>
                  </a:cubicBezTo>
                  <a:cubicBezTo>
                    <a:pt x="150" y="186"/>
                    <a:pt x="149" y="186"/>
                    <a:pt x="148" y="186"/>
                  </a:cubicBezTo>
                  <a:cubicBezTo>
                    <a:pt x="143" y="186"/>
                    <a:pt x="134" y="185"/>
                    <a:pt x="126" y="180"/>
                  </a:cubicBezTo>
                  <a:cubicBezTo>
                    <a:pt x="116" y="173"/>
                    <a:pt x="111" y="162"/>
                    <a:pt x="111" y="147"/>
                  </a:cubicBezTo>
                  <a:cubicBezTo>
                    <a:pt x="111" y="105"/>
                    <a:pt x="157" y="103"/>
                    <a:pt x="158" y="103"/>
                  </a:cubicBezTo>
                  <a:cubicBezTo>
                    <a:pt x="204" y="103"/>
                    <a:pt x="204" y="103"/>
                    <a:pt x="204" y="103"/>
                  </a:cubicBezTo>
                  <a:cubicBezTo>
                    <a:pt x="204" y="104"/>
                    <a:pt x="204" y="104"/>
                    <a:pt x="204" y="104"/>
                  </a:cubicBezTo>
                  <a:cubicBezTo>
                    <a:pt x="204" y="109"/>
                    <a:pt x="195" y="110"/>
                    <a:pt x="188" y="111"/>
                  </a:cubicBezTo>
                  <a:cubicBezTo>
                    <a:pt x="186" y="111"/>
                    <a:pt x="182" y="112"/>
                    <a:pt x="181" y="112"/>
                  </a:cubicBezTo>
                  <a:cubicBezTo>
                    <a:pt x="193" y="119"/>
                    <a:pt x="194" y="129"/>
                    <a:pt x="194" y="143"/>
                  </a:cubicBezTo>
                  <a:cubicBezTo>
                    <a:pt x="194" y="160"/>
                    <a:pt x="188" y="169"/>
                    <a:pt x="181" y="175"/>
                  </a:cubicBezTo>
                  <a:cubicBezTo>
                    <a:pt x="177" y="179"/>
                    <a:pt x="173" y="182"/>
                    <a:pt x="173" y="186"/>
                  </a:cubicBezTo>
                  <a:cubicBezTo>
                    <a:pt x="173" y="190"/>
                    <a:pt x="178" y="194"/>
                    <a:pt x="183" y="199"/>
                  </a:cubicBezTo>
                  <a:cubicBezTo>
                    <a:pt x="192" y="207"/>
                    <a:pt x="204" y="217"/>
                    <a:pt x="204" y="235"/>
                  </a:cubicBezTo>
                  <a:cubicBezTo>
                    <a:pt x="204" y="254"/>
                    <a:pt x="196" y="267"/>
                    <a:pt x="181" y="274"/>
                  </a:cubicBezTo>
                  <a:close/>
                  <a:moveTo>
                    <a:pt x="282" y="192"/>
                  </a:moveTo>
                  <a:cubicBezTo>
                    <a:pt x="252" y="192"/>
                    <a:pt x="252" y="192"/>
                    <a:pt x="252" y="192"/>
                  </a:cubicBezTo>
                  <a:cubicBezTo>
                    <a:pt x="252" y="222"/>
                    <a:pt x="252" y="222"/>
                    <a:pt x="252" y="222"/>
                  </a:cubicBezTo>
                  <a:cubicBezTo>
                    <a:pt x="233" y="222"/>
                    <a:pt x="233" y="222"/>
                    <a:pt x="233" y="222"/>
                  </a:cubicBezTo>
                  <a:cubicBezTo>
                    <a:pt x="233" y="192"/>
                    <a:pt x="233" y="192"/>
                    <a:pt x="233" y="192"/>
                  </a:cubicBezTo>
                  <a:cubicBezTo>
                    <a:pt x="202" y="192"/>
                    <a:pt x="202" y="192"/>
                    <a:pt x="202" y="192"/>
                  </a:cubicBezTo>
                  <a:cubicBezTo>
                    <a:pt x="202" y="173"/>
                    <a:pt x="202" y="173"/>
                    <a:pt x="202" y="173"/>
                  </a:cubicBezTo>
                  <a:cubicBezTo>
                    <a:pt x="233" y="173"/>
                    <a:pt x="233" y="173"/>
                    <a:pt x="233" y="173"/>
                  </a:cubicBezTo>
                  <a:cubicBezTo>
                    <a:pt x="233" y="142"/>
                    <a:pt x="233" y="142"/>
                    <a:pt x="233" y="142"/>
                  </a:cubicBezTo>
                  <a:cubicBezTo>
                    <a:pt x="252" y="142"/>
                    <a:pt x="252" y="142"/>
                    <a:pt x="252" y="142"/>
                  </a:cubicBezTo>
                  <a:cubicBezTo>
                    <a:pt x="252" y="173"/>
                    <a:pt x="252" y="173"/>
                    <a:pt x="252" y="173"/>
                  </a:cubicBezTo>
                  <a:cubicBezTo>
                    <a:pt x="282" y="173"/>
                    <a:pt x="282" y="173"/>
                    <a:pt x="282" y="173"/>
                  </a:cubicBezTo>
                  <a:lnTo>
                    <a:pt x="282" y="192"/>
                  </a:lnTo>
                  <a:close/>
                  <a:moveTo>
                    <a:pt x="156" y="215"/>
                  </a:moveTo>
                  <a:cubicBezTo>
                    <a:pt x="155" y="215"/>
                    <a:pt x="154" y="215"/>
                    <a:pt x="153" y="215"/>
                  </a:cubicBezTo>
                  <a:cubicBezTo>
                    <a:pt x="144" y="216"/>
                    <a:pt x="136" y="219"/>
                    <a:pt x="130" y="224"/>
                  </a:cubicBezTo>
                  <a:cubicBezTo>
                    <a:pt x="124" y="230"/>
                    <a:pt x="121" y="236"/>
                    <a:pt x="122" y="243"/>
                  </a:cubicBezTo>
                  <a:cubicBezTo>
                    <a:pt x="122" y="257"/>
                    <a:pt x="138" y="266"/>
                    <a:pt x="156" y="264"/>
                  </a:cubicBezTo>
                  <a:cubicBezTo>
                    <a:pt x="174" y="263"/>
                    <a:pt x="187" y="253"/>
                    <a:pt x="186" y="238"/>
                  </a:cubicBezTo>
                  <a:cubicBezTo>
                    <a:pt x="185" y="225"/>
                    <a:pt x="173" y="215"/>
                    <a:pt x="156" y="215"/>
                  </a:cubicBezTo>
                  <a:close/>
                </a:path>
              </a:pathLst>
            </a:custGeom>
            <a:solidFill>
              <a:srgbClr val="5B5963"/>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prstClr val="white"/>
                </a:solidFill>
              </a:endParaRPr>
            </a:p>
          </p:txBody>
        </p:sp>
        <p:sp>
          <p:nvSpPr>
            <p:cNvPr id="25" name="Rectangle 682"/>
            <p:cNvSpPr/>
            <p:nvPr/>
          </p:nvSpPr>
          <p:spPr>
            <a:xfrm>
              <a:off x="6346261" y="2919302"/>
              <a:ext cx="4046731" cy="3278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prstClr val="white"/>
                </a:solidFill>
              </a:endParaRPr>
            </a:p>
          </p:txBody>
        </p:sp>
        <p:sp>
          <p:nvSpPr>
            <p:cNvPr id="26" name="Rectangle 683"/>
            <p:cNvSpPr/>
            <p:nvPr/>
          </p:nvSpPr>
          <p:spPr>
            <a:xfrm>
              <a:off x="6346261" y="2919302"/>
              <a:ext cx="1615243" cy="32788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Content Placeholder 2"/>
            <p:cNvSpPr txBox="1"/>
            <p:nvPr/>
          </p:nvSpPr>
          <p:spPr>
            <a:xfrm>
              <a:off x="6328064" y="2938143"/>
              <a:ext cx="575193" cy="277248"/>
            </a:xfrm>
            <a:prstGeom prst="rect">
              <a:avLst/>
            </a:prstGeom>
            <a:noFill/>
          </p:spPr>
          <p:txBody>
            <a:bodyPr vert="horz" lIns="121920" tIns="60960" rIns="121920" bIns="60960" rtlCol="0" anchor="ctr">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prstClr val="white"/>
                  </a:solidFill>
                  <a:latin typeface="Century Gothic" panose="020B0502020202020204" pitchFamily="34" charset="0"/>
                </a:rPr>
                <a:t>58%</a:t>
              </a:r>
            </a:p>
          </p:txBody>
        </p:sp>
        <p:sp>
          <p:nvSpPr>
            <p:cNvPr id="28" name="Freeform 21"/>
            <p:cNvSpPr>
              <a:spLocks noEditPoints="1"/>
            </p:cNvSpPr>
            <p:nvPr/>
          </p:nvSpPr>
          <p:spPr bwMode="auto">
            <a:xfrm>
              <a:off x="5752000" y="2920131"/>
              <a:ext cx="365328" cy="3653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80 w 384"/>
                <a:gd name="T11" fmla="*/ 155 h 384"/>
                <a:gd name="T12" fmla="*/ 196 w 384"/>
                <a:gd name="T13" fmla="*/ 274 h 384"/>
                <a:gd name="T14" fmla="*/ 157 w 384"/>
                <a:gd name="T15" fmla="*/ 257 h 384"/>
                <a:gd name="T16" fmla="*/ 126 w 384"/>
                <a:gd name="T17" fmla="*/ 164 h 384"/>
                <a:gd name="T18" fmla="*/ 106 w 384"/>
                <a:gd name="T19" fmla="*/ 170 h 384"/>
                <a:gd name="T20" fmla="*/ 99 w 384"/>
                <a:gd name="T21" fmla="*/ 160 h 384"/>
                <a:gd name="T22" fmla="*/ 153 w 384"/>
                <a:gd name="T23" fmla="*/ 118 h 384"/>
                <a:gd name="T24" fmla="*/ 184 w 384"/>
                <a:gd name="T25" fmla="*/ 181 h 384"/>
                <a:gd name="T26" fmla="*/ 199 w 384"/>
                <a:gd name="T27" fmla="*/ 218 h 384"/>
                <a:gd name="T28" fmla="*/ 224 w 384"/>
                <a:gd name="T29" fmla="*/ 185 h 384"/>
                <a:gd name="T30" fmla="*/ 203 w 384"/>
                <a:gd name="T31" fmla="*/ 160 h 384"/>
                <a:gd name="T32" fmla="*/ 280 w 384"/>
                <a:gd name="T33" fmla="*/ 15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80" y="155"/>
                  </a:moveTo>
                  <a:cubicBezTo>
                    <a:pt x="270" y="213"/>
                    <a:pt x="213" y="263"/>
                    <a:pt x="196" y="274"/>
                  </a:cubicBezTo>
                  <a:cubicBezTo>
                    <a:pt x="179" y="285"/>
                    <a:pt x="163" y="269"/>
                    <a:pt x="157" y="257"/>
                  </a:cubicBezTo>
                  <a:cubicBezTo>
                    <a:pt x="151" y="244"/>
                    <a:pt x="132" y="170"/>
                    <a:pt x="126" y="164"/>
                  </a:cubicBezTo>
                  <a:cubicBezTo>
                    <a:pt x="121" y="158"/>
                    <a:pt x="106" y="170"/>
                    <a:pt x="106" y="170"/>
                  </a:cubicBezTo>
                  <a:cubicBezTo>
                    <a:pt x="99" y="160"/>
                    <a:pt x="99" y="160"/>
                    <a:pt x="99" y="160"/>
                  </a:cubicBezTo>
                  <a:cubicBezTo>
                    <a:pt x="99" y="160"/>
                    <a:pt x="130" y="122"/>
                    <a:pt x="153" y="118"/>
                  </a:cubicBezTo>
                  <a:cubicBezTo>
                    <a:pt x="178" y="113"/>
                    <a:pt x="178" y="157"/>
                    <a:pt x="184" y="181"/>
                  </a:cubicBezTo>
                  <a:cubicBezTo>
                    <a:pt x="190" y="205"/>
                    <a:pt x="194" y="218"/>
                    <a:pt x="199" y="218"/>
                  </a:cubicBezTo>
                  <a:cubicBezTo>
                    <a:pt x="204" y="218"/>
                    <a:pt x="214" y="205"/>
                    <a:pt x="224" y="185"/>
                  </a:cubicBezTo>
                  <a:cubicBezTo>
                    <a:pt x="235" y="165"/>
                    <a:pt x="224" y="147"/>
                    <a:pt x="203" y="160"/>
                  </a:cubicBezTo>
                  <a:cubicBezTo>
                    <a:pt x="211" y="109"/>
                    <a:pt x="290" y="97"/>
                    <a:pt x="280" y="155"/>
                  </a:cubicBezTo>
                  <a:close/>
                </a:path>
              </a:pathLst>
            </a:custGeom>
            <a:solidFill>
              <a:srgbClr val="5B5963"/>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prstClr val="white"/>
                </a:solidFill>
              </a:endParaRPr>
            </a:p>
          </p:txBody>
        </p:sp>
        <p:sp>
          <p:nvSpPr>
            <p:cNvPr id="29" name="Rectangle 687"/>
            <p:cNvSpPr/>
            <p:nvPr/>
          </p:nvSpPr>
          <p:spPr>
            <a:xfrm>
              <a:off x="6346261" y="3435072"/>
              <a:ext cx="4046731" cy="32788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prstClr val="white"/>
                </a:solidFill>
              </a:endParaRPr>
            </a:p>
          </p:txBody>
        </p:sp>
        <p:sp>
          <p:nvSpPr>
            <p:cNvPr id="30" name="Rectangle 688"/>
            <p:cNvSpPr/>
            <p:nvPr/>
          </p:nvSpPr>
          <p:spPr>
            <a:xfrm>
              <a:off x="6346261" y="3435072"/>
              <a:ext cx="1011683" cy="32788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Content Placeholder 2"/>
            <p:cNvSpPr txBox="1"/>
            <p:nvPr/>
          </p:nvSpPr>
          <p:spPr>
            <a:xfrm>
              <a:off x="6328064" y="3453913"/>
              <a:ext cx="575193" cy="277248"/>
            </a:xfrm>
            <a:prstGeom prst="rect">
              <a:avLst/>
            </a:prstGeom>
            <a:noFill/>
          </p:spPr>
          <p:txBody>
            <a:bodyPr vert="horz" lIns="121920" tIns="60960" rIns="121920" bIns="60960" rtlCol="0" anchor="ctr">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solidFill>
                    <a:prstClr val="white"/>
                  </a:solidFill>
                  <a:latin typeface="Century Gothic" panose="020B0502020202020204" pitchFamily="34" charset="0"/>
                </a:rPr>
                <a:t>25%</a:t>
              </a:r>
            </a:p>
          </p:txBody>
        </p:sp>
        <p:sp>
          <p:nvSpPr>
            <p:cNvPr id="32" name="Freeform 30"/>
            <p:cNvSpPr>
              <a:spLocks noEditPoints="1"/>
            </p:cNvSpPr>
            <p:nvPr/>
          </p:nvSpPr>
          <p:spPr bwMode="auto">
            <a:xfrm>
              <a:off x="5752000" y="3416349"/>
              <a:ext cx="365328" cy="36532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148 h 384"/>
                <a:gd name="T12" fmla="*/ 182 w 384"/>
                <a:gd name="T13" fmla="*/ 158 h 384"/>
                <a:gd name="T14" fmla="*/ 182 w 384"/>
                <a:gd name="T15" fmla="*/ 222 h 384"/>
                <a:gd name="T16" fmla="*/ 136 w 384"/>
                <a:gd name="T17" fmla="*/ 267 h 384"/>
                <a:gd name="T18" fmla="*/ 91 w 384"/>
                <a:gd name="T19" fmla="*/ 222 h 384"/>
                <a:gd name="T20" fmla="*/ 91 w 384"/>
                <a:gd name="T21" fmla="*/ 195 h 384"/>
                <a:gd name="T22" fmla="*/ 126 w 384"/>
                <a:gd name="T23" fmla="*/ 195 h 384"/>
                <a:gd name="T24" fmla="*/ 126 w 384"/>
                <a:gd name="T25" fmla="*/ 222 h 384"/>
                <a:gd name="T26" fmla="*/ 136 w 384"/>
                <a:gd name="T27" fmla="*/ 232 h 384"/>
                <a:gd name="T28" fmla="*/ 147 w 384"/>
                <a:gd name="T29" fmla="*/ 222 h 384"/>
                <a:gd name="T30" fmla="*/ 147 w 384"/>
                <a:gd name="T31" fmla="*/ 158 h 384"/>
                <a:gd name="T32" fmla="*/ 192 w 384"/>
                <a:gd name="T33" fmla="*/ 113 h 384"/>
                <a:gd name="T34" fmla="*/ 237 w 384"/>
                <a:gd name="T35" fmla="*/ 158 h 384"/>
                <a:gd name="T36" fmla="*/ 237 w 384"/>
                <a:gd name="T37" fmla="*/ 170 h 384"/>
                <a:gd name="T38" fmla="*/ 217 w 384"/>
                <a:gd name="T39" fmla="*/ 177 h 384"/>
                <a:gd name="T40" fmla="*/ 203 w 384"/>
                <a:gd name="T41" fmla="*/ 170 h 384"/>
                <a:gd name="T42" fmla="*/ 203 w 384"/>
                <a:gd name="T43" fmla="*/ 158 h 384"/>
                <a:gd name="T44" fmla="*/ 192 w 384"/>
                <a:gd name="T45" fmla="*/ 148 h 384"/>
                <a:gd name="T46" fmla="*/ 293 w 384"/>
                <a:gd name="T47" fmla="*/ 222 h 384"/>
                <a:gd name="T48" fmla="*/ 248 w 384"/>
                <a:gd name="T49" fmla="*/ 267 h 384"/>
                <a:gd name="T50" fmla="*/ 203 w 384"/>
                <a:gd name="T51" fmla="*/ 222 h 384"/>
                <a:gd name="T52" fmla="*/ 203 w 384"/>
                <a:gd name="T53" fmla="*/ 194 h 384"/>
                <a:gd name="T54" fmla="*/ 217 w 384"/>
                <a:gd name="T55" fmla="*/ 201 h 384"/>
                <a:gd name="T56" fmla="*/ 237 w 384"/>
                <a:gd name="T57" fmla="*/ 194 h 384"/>
                <a:gd name="T58" fmla="*/ 237 w 384"/>
                <a:gd name="T59" fmla="*/ 222 h 384"/>
                <a:gd name="T60" fmla="*/ 248 w 384"/>
                <a:gd name="T61" fmla="*/ 232 h 384"/>
                <a:gd name="T62" fmla="*/ 259 w 384"/>
                <a:gd name="T63" fmla="*/ 222 h 384"/>
                <a:gd name="T64" fmla="*/ 259 w 384"/>
                <a:gd name="T65" fmla="*/ 195 h 384"/>
                <a:gd name="T66" fmla="*/ 293 w 384"/>
                <a:gd name="T67" fmla="*/ 195 h 384"/>
                <a:gd name="T68" fmla="*/ 293 w 384"/>
                <a:gd name="T69" fmla="*/ 22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148"/>
                  </a:moveTo>
                  <a:cubicBezTo>
                    <a:pt x="186" y="148"/>
                    <a:pt x="182" y="152"/>
                    <a:pt x="182" y="158"/>
                  </a:cubicBezTo>
                  <a:cubicBezTo>
                    <a:pt x="182" y="222"/>
                    <a:pt x="182" y="222"/>
                    <a:pt x="182" y="222"/>
                  </a:cubicBezTo>
                  <a:cubicBezTo>
                    <a:pt x="182" y="246"/>
                    <a:pt x="161" y="267"/>
                    <a:pt x="136" y="267"/>
                  </a:cubicBezTo>
                  <a:cubicBezTo>
                    <a:pt x="111" y="267"/>
                    <a:pt x="91" y="246"/>
                    <a:pt x="91" y="222"/>
                  </a:cubicBezTo>
                  <a:cubicBezTo>
                    <a:pt x="91" y="195"/>
                    <a:pt x="91" y="195"/>
                    <a:pt x="91" y="195"/>
                  </a:cubicBezTo>
                  <a:cubicBezTo>
                    <a:pt x="126" y="195"/>
                    <a:pt x="126" y="195"/>
                    <a:pt x="126" y="195"/>
                  </a:cubicBezTo>
                  <a:cubicBezTo>
                    <a:pt x="126" y="222"/>
                    <a:pt x="126" y="222"/>
                    <a:pt x="126" y="222"/>
                  </a:cubicBezTo>
                  <a:cubicBezTo>
                    <a:pt x="126" y="227"/>
                    <a:pt x="131" y="232"/>
                    <a:pt x="136" y="232"/>
                  </a:cubicBezTo>
                  <a:cubicBezTo>
                    <a:pt x="142" y="232"/>
                    <a:pt x="147" y="227"/>
                    <a:pt x="147" y="222"/>
                  </a:cubicBezTo>
                  <a:cubicBezTo>
                    <a:pt x="147" y="158"/>
                    <a:pt x="147" y="158"/>
                    <a:pt x="147" y="158"/>
                  </a:cubicBezTo>
                  <a:cubicBezTo>
                    <a:pt x="147" y="133"/>
                    <a:pt x="167" y="113"/>
                    <a:pt x="192" y="113"/>
                  </a:cubicBezTo>
                  <a:cubicBezTo>
                    <a:pt x="217" y="113"/>
                    <a:pt x="237" y="133"/>
                    <a:pt x="237" y="158"/>
                  </a:cubicBezTo>
                  <a:cubicBezTo>
                    <a:pt x="237" y="170"/>
                    <a:pt x="237" y="170"/>
                    <a:pt x="237" y="170"/>
                  </a:cubicBezTo>
                  <a:cubicBezTo>
                    <a:pt x="217" y="177"/>
                    <a:pt x="217" y="177"/>
                    <a:pt x="217" y="177"/>
                  </a:cubicBezTo>
                  <a:cubicBezTo>
                    <a:pt x="203" y="170"/>
                    <a:pt x="203" y="170"/>
                    <a:pt x="203" y="170"/>
                  </a:cubicBezTo>
                  <a:cubicBezTo>
                    <a:pt x="203" y="158"/>
                    <a:pt x="203" y="158"/>
                    <a:pt x="203" y="158"/>
                  </a:cubicBezTo>
                  <a:cubicBezTo>
                    <a:pt x="203" y="152"/>
                    <a:pt x="198" y="148"/>
                    <a:pt x="192" y="148"/>
                  </a:cubicBezTo>
                  <a:close/>
                  <a:moveTo>
                    <a:pt x="293" y="222"/>
                  </a:moveTo>
                  <a:cubicBezTo>
                    <a:pt x="293" y="246"/>
                    <a:pt x="273" y="267"/>
                    <a:pt x="248" y="267"/>
                  </a:cubicBezTo>
                  <a:cubicBezTo>
                    <a:pt x="223" y="267"/>
                    <a:pt x="203" y="246"/>
                    <a:pt x="203" y="222"/>
                  </a:cubicBezTo>
                  <a:cubicBezTo>
                    <a:pt x="203" y="194"/>
                    <a:pt x="203" y="194"/>
                    <a:pt x="203" y="194"/>
                  </a:cubicBezTo>
                  <a:cubicBezTo>
                    <a:pt x="217" y="201"/>
                    <a:pt x="217" y="201"/>
                    <a:pt x="217" y="201"/>
                  </a:cubicBezTo>
                  <a:cubicBezTo>
                    <a:pt x="237" y="194"/>
                    <a:pt x="237" y="194"/>
                    <a:pt x="237" y="194"/>
                  </a:cubicBezTo>
                  <a:cubicBezTo>
                    <a:pt x="237" y="222"/>
                    <a:pt x="237" y="222"/>
                    <a:pt x="237" y="222"/>
                  </a:cubicBezTo>
                  <a:cubicBezTo>
                    <a:pt x="237" y="227"/>
                    <a:pt x="242" y="232"/>
                    <a:pt x="248" y="232"/>
                  </a:cubicBezTo>
                  <a:cubicBezTo>
                    <a:pt x="254" y="232"/>
                    <a:pt x="259" y="227"/>
                    <a:pt x="259" y="222"/>
                  </a:cubicBezTo>
                  <a:cubicBezTo>
                    <a:pt x="259" y="195"/>
                    <a:pt x="259" y="195"/>
                    <a:pt x="259" y="195"/>
                  </a:cubicBezTo>
                  <a:cubicBezTo>
                    <a:pt x="293" y="195"/>
                    <a:pt x="293" y="195"/>
                    <a:pt x="293" y="195"/>
                  </a:cubicBezTo>
                  <a:lnTo>
                    <a:pt x="293" y="222"/>
                  </a:lnTo>
                  <a:close/>
                </a:path>
              </a:pathLst>
            </a:custGeom>
            <a:solidFill>
              <a:srgbClr val="5B5963"/>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solidFill>
                  <a:prstClr val="white"/>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教学分析</a:t>
              </a:r>
            </a:p>
          </p:txBody>
        </p:sp>
      </p:grpSp>
      <p:grpSp>
        <p:nvGrpSpPr>
          <p:cNvPr id="5" name="组合 4"/>
          <p:cNvGrpSpPr/>
          <p:nvPr/>
        </p:nvGrpSpPr>
        <p:grpSpPr>
          <a:xfrm>
            <a:off x="945242" y="1836359"/>
            <a:ext cx="5215904" cy="3919536"/>
            <a:chOff x="2912829" y="960105"/>
            <a:chExt cx="3461782" cy="3404526"/>
          </a:xfrm>
        </p:grpSpPr>
        <p:sp>
          <p:nvSpPr>
            <p:cNvPr id="6" name="矩形 5"/>
            <p:cNvSpPr/>
            <p:nvPr/>
          </p:nvSpPr>
          <p:spPr>
            <a:xfrm>
              <a:off x="2912830" y="3009906"/>
              <a:ext cx="3461781" cy="1354725"/>
            </a:xfrm>
            <a:prstGeom prst="rect">
              <a:avLst/>
            </a:prstGeom>
            <a:solidFill>
              <a:srgbClr val="5B5963"/>
            </a:solidFill>
            <a:ln w="12700" cap="flat" cmpd="sng" algn="ctr">
              <a:noFill/>
              <a:prstDash val="solid"/>
              <a:miter lim="800000"/>
            </a:ln>
            <a:effectLst/>
          </p:spPr>
          <p:txBody>
            <a:bodyPr lIns="100774" tIns="50388" rIns="100774" bIns="50388" anchor="ctr"/>
            <a:lstStyle/>
            <a:p>
              <a:pPr algn="ctr">
                <a:lnSpc>
                  <a:spcPct val="130000"/>
                </a:lnSpc>
                <a:defRPr/>
              </a:pPr>
              <a:r>
                <a:rPr lang="zh-CN" altLang="en-US" sz="1600" kern="0" dirty="0">
                  <a:solidFill>
                    <a:srgbClr val="F9F9F9"/>
                  </a:solidFill>
                  <a:latin typeface="微软雅黑" panose="020B0503020204020204" pitchFamily="34" charset="-122"/>
                  <a:ea typeface="微软雅黑" panose="020B0503020204020204" pitchFamily="34" charset="-122"/>
                </a:rPr>
                <a:t>标题</a:t>
              </a:r>
              <a:endParaRPr lang="en-US" altLang="zh-CN" sz="1600" kern="0" dirty="0">
                <a:solidFill>
                  <a:srgbClr val="F9F9F9"/>
                </a:solidFill>
                <a:latin typeface="微软雅黑" panose="020B0503020204020204" pitchFamily="34" charset="-122"/>
                <a:ea typeface="微软雅黑" panose="020B0503020204020204" pitchFamily="34" charset="-122"/>
              </a:endParaRPr>
            </a:p>
            <a:p>
              <a:pPr algn="ctr">
                <a:lnSpc>
                  <a:spcPct val="130000"/>
                </a:lnSpc>
                <a:defRPr/>
              </a:pPr>
              <a:r>
                <a:rPr lang="zh-CN" altLang="en-US" sz="1500" kern="0" dirty="0">
                  <a:solidFill>
                    <a:srgbClr val="F9F9F9"/>
                  </a:solidFill>
                  <a:latin typeface="微软雅黑" panose="020B0503020204020204" pitchFamily="34" charset="-122"/>
                  <a:ea typeface="微软雅黑" panose="020B0503020204020204" pitchFamily="34" charset="-122"/>
                </a:rPr>
                <a:t>点击添加内容</a:t>
              </a:r>
              <a:endParaRPr lang="en-US" altLang="zh-CN" sz="1500" kern="0" dirty="0">
                <a:solidFill>
                  <a:srgbClr val="F9F9F9"/>
                </a:solidFill>
                <a:latin typeface="微软雅黑" panose="020B0503020204020204" pitchFamily="34" charset="-122"/>
                <a:ea typeface="微软雅黑" panose="020B0503020204020204" pitchFamily="34" charset="-122"/>
              </a:endParaRPr>
            </a:p>
            <a:p>
              <a:pPr algn="ctr">
                <a:lnSpc>
                  <a:spcPct val="130000"/>
                </a:lnSpc>
                <a:defRPr/>
              </a:pPr>
              <a:r>
                <a:rPr lang="zh-CN" altLang="en-US" sz="1500" kern="0" dirty="0">
                  <a:solidFill>
                    <a:srgbClr val="F9F9F9"/>
                  </a:solidFill>
                  <a:latin typeface="微软雅黑" panose="020B0503020204020204" pitchFamily="34" charset="-122"/>
                  <a:ea typeface="微软雅黑" panose="020B0503020204020204" pitchFamily="34" charset="-122"/>
                </a:rPr>
                <a:t>点击添加内容</a:t>
              </a:r>
            </a:p>
            <a:p>
              <a:pPr algn="ctr">
                <a:lnSpc>
                  <a:spcPct val="130000"/>
                </a:lnSpc>
                <a:defRPr/>
              </a:pPr>
              <a:r>
                <a:rPr lang="zh-CN" altLang="en-US" sz="1500" kern="0" dirty="0">
                  <a:solidFill>
                    <a:srgbClr val="F9F9F9"/>
                  </a:solidFill>
                  <a:latin typeface="微软雅黑" panose="020B0503020204020204" pitchFamily="34" charset="-122"/>
                  <a:ea typeface="微软雅黑" panose="020B0503020204020204" pitchFamily="34" charset="-122"/>
                </a:rPr>
                <a:t>点击添加内容</a:t>
              </a:r>
            </a:p>
          </p:txBody>
        </p:sp>
        <p:sp>
          <p:nvSpPr>
            <p:cNvPr id="7" name="矩形 6"/>
            <p:cNvSpPr/>
            <p:nvPr/>
          </p:nvSpPr>
          <p:spPr>
            <a:xfrm>
              <a:off x="2912829" y="960105"/>
              <a:ext cx="3461781" cy="1993213"/>
            </a:xfrm>
            <a:prstGeom prst="rect">
              <a:avLst/>
            </a:prstGeom>
            <a:blipFill dpi="0" rotWithShape="1">
              <a:blip r:embed="rId3"/>
              <a:srcRect/>
              <a:stretch>
                <a:fillRect/>
              </a:stretch>
            </a:blipFill>
            <a:ln w="12700" cap="flat" cmpd="sng" algn="ctr">
              <a:noFill/>
              <a:prstDash val="solid"/>
              <a:miter lim="800000"/>
            </a:ln>
            <a:effectLst/>
          </p:spPr>
          <p:txBody>
            <a:bodyPr lIns="100774" tIns="50388" rIns="100774" bIns="50388" anchor="ctr"/>
            <a:lstStyle/>
            <a:p>
              <a:pPr algn="ctr">
                <a:lnSpc>
                  <a:spcPct val="130000"/>
                </a:lnSpc>
                <a:defRPr/>
              </a:pPr>
              <a:endParaRPr lang="zh-CN" altLang="en-US" sz="1500" kern="0" dirty="0">
                <a:solidFill>
                  <a:srgbClr val="F9F9F9"/>
                </a:solidFill>
                <a:latin typeface="微软雅黑" panose="020B0503020204020204" pitchFamily="34" charset="-122"/>
                <a:ea typeface="微软雅黑" panose="020B0503020204020204" pitchFamily="34" charset="-122"/>
              </a:endParaRPr>
            </a:p>
          </p:txBody>
        </p:sp>
      </p:grpSp>
      <p:sp>
        <p:nvSpPr>
          <p:cNvPr id="9" name="Rectangle 70"/>
          <p:cNvSpPr>
            <a:spLocks noChangeArrowheads="1"/>
          </p:cNvSpPr>
          <p:nvPr/>
        </p:nvSpPr>
        <p:spPr bwMode="auto">
          <a:xfrm flipH="1">
            <a:off x="6894782" y="1875600"/>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eaLnBrk="1" hangingPunct="1"/>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0" name="Rectangle 23"/>
          <p:cNvSpPr/>
          <p:nvPr/>
        </p:nvSpPr>
        <p:spPr>
          <a:xfrm flipH="1">
            <a:off x="6894782" y="2212150"/>
            <a:ext cx="4943475" cy="738664"/>
          </a:xfrm>
          <a:prstGeom prst="rect">
            <a:avLst/>
          </a:prstGeom>
        </p:spPr>
        <p:txBody>
          <a:bodyPr>
            <a:spAutoFit/>
          </a:bodyPr>
          <a:lstStyle/>
          <a:p>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Rectangle 42"/>
          <p:cNvSpPr>
            <a:spLocks noChangeArrowheads="1"/>
          </p:cNvSpPr>
          <p:nvPr/>
        </p:nvSpPr>
        <p:spPr bwMode="auto">
          <a:xfrm flipH="1">
            <a:off x="6894782" y="2823183"/>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4" name="Rectangle 43"/>
          <p:cNvSpPr/>
          <p:nvPr/>
        </p:nvSpPr>
        <p:spPr>
          <a:xfrm flipH="1">
            <a:off x="6894782" y="3158146"/>
            <a:ext cx="4943475" cy="738664"/>
          </a:xfrm>
          <a:prstGeom prst="rect">
            <a:avLst/>
          </a:prstGeom>
        </p:spPr>
        <p:txBody>
          <a:bodyPr>
            <a:spAutoFit/>
          </a:bodyPr>
          <a:lstStyle/>
          <a:p>
            <a:pPr lvl="0"/>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5" name="Rectangle 44"/>
          <p:cNvSpPr>
            <a:spLocks noChangeArrowheads="1"/>
          </p:cNvSpPr>
          <p:nvPr/>
        </p:nvSpPr>
        <p:spPr bwMode="auto">
          <a:xfrm flipH="1">
            <a:off x="6894782" y="3796128"/>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6" name="Rectangle 45"/>
          <p:cNvSpPr/>
          <p:nvPr/>
        </p:nvSpPr>
        <p:spPr>
          <a:xfrm flipH="1">
            <a:off x="6894782" y="4131091"/>
            <a:ext cx="4943475" cy="738664"/>
          </a:xfrm>
          <a:prstGeom prst="rect">
            <a:avLst/>
          </a:prstGeom>
        </p:spPr>
        <p:txBody>
          <a:bodyPr>
            <a:spAutoFit/>
          </a:bodyPr>
          <a:lstStyle/>
          <a:p>
            <a:pPr lvl="0"/>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7" name="Rectangle 46"/>
          <p:cNvSpPr>
            <a:spLocks noChangeArrowheads="1"/>
          </p:cNvSpPr>
          <p:nvPr/>
        </p:nvSpPr>
        <p:spPr bwMode="auto">
          <a:xfrm flipH="1">
            <a:off x="6894782" y="4776972"/>
            <a:ext cx="121058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495"/>
            <a:r>
              <a:rPr lang="zh-CN" altLang="en-US" sz="2000" noProof="1">
                <a:solidFill>
                  <a:schemeClr val="bg1">
                    <a:lumMod val="50000"/>
                  </a:schemeClr>
                </a:solidFill>
                <a:latin typeface="Abraham Lincoln" pitchFamily="2" charset="0"/>
                <a:ea typeface="Lato Light" pitchFamily="34" charset="0"/>
                <a:cs typeface="Lato Light" pitchFamily="34" charset="0"/>
              </a:rPr>
              <a:t>加入标题</a:t>
            </a:r>
            <a:endParaRPr lang="en-US" altLang="zh-CN" sz="2000" noProof="1">
              <a:solidFill>
                <a:schemeClr val="bg1">
                  <a:lumMod val="50000"/>
                </a:schemeClr>
              </a:solidFill>
              <a:latin typeface="Abraham Lincoln" pitchFamily="2" charset="0"/>
              <a:ea typeface="Lato Light" pitchFamily="34" charset="0"/>
              <a:cs typeface="Lato Light" pitchFamily="34" charset="0"/>
            </a:endParaRPr>
          </a:p>
        </p:txBody>
      </p:sp>
      <p:sp>
        <p:nvSpPr>
          <p:cNvPr id="18" name="Rectangle 47"/>
          <p:cNvSpPr/>
          <p:nvPr/>
        </p:nvSpPr>
        <p:spPr>
          <a:xfrm flipH="1">
            <a:off x="6894782" y="5111935"/>
            <a:ext cx="4943475" cy="738664"/>
          </a:xfrm>
          <a:prstGeom prst="rect">
            <a:avLst/>
          </a:prstGeom>
        </p:spPr>
        <p:txBody>
          <a:bodyPr>
            <a:spAutoFit/>
          </a:bodyPr>
          <a:lstStyle/>
          <a:p>
            <a:pPr lvl="0"/>
            <a:r>
              <a:rPr lang="zh-CN" altLang="en-US" sz="1400"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点击此处更换文本点击此处更换文本点击此处更换文本点击此处更换文本点击此处更换文本点击此处更换文本点击此处更换文本点击此处更换文本</a:t>
            </a:r>
            <a:endParaRPr sz="1400"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cxnSp>
        <p:nvCxnSpPr>
          <p:cNvPr id="19" name="Straight Connector 16"/>
          <p:cNvCxnSpPr/>
          <p:nvPr/>
        </p:nvCxnSpPr>
        <p:spPr>
          <a:xfrm flipH="1">
            <a:off x="6540227" y="1836359"/>
            <a:ext cx="0" cy="3919537"/>
          </a:xfrm>
          <a:prstGeom prst="line">
            <a:avLst/>
          </a:prstGeom>
          <a:ln>
            <a:solidFill>
              <a:srgbClr val="5B5963"/>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0-#ppt_w/2"/>
                                          </p:val>
                                        </p:tav>
                                        <p:tav tm="100000">
                                          <p:val>
                                            <p:strVal val="#ppt_x"/>
                                          </p:val>
                                        </p:tav>
                                      </p:tavLst>
                                    </p:anim>
                                    <p:anim calcmode="lin" valueType="num">
                                      <p:cBhvr additive="base">
                                        <p:cTn id="18" dur="25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0-#ppt_w/2"/>
                                          </p:val>
                                        </p:tav>
                                        <p:tav tm="100000">
                                          <p:val>
                                            <p:strVal val="#ppt_x"/>
                                          </p:val>
                                        </p:tav>
                                      </p:tavLst>
                                    </p:anim>
                                    <p:anim calcmode="lin" valueType="num">
                                      <p:cBhvr additive="base">
                                        <p:cTn id="23" dur="250" fill="hold"/>
                                        <p:tgtEl>
                                          <p:spTgt spid="10"/>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250" fill="hold"/>
                                        <p:tgtEl>
                                          <p:spTgt spid="13"/>
                                        </p:tgtEl>
                                        <p:attrNameLst>
                                          <p:attrName>ppt_x</p:attrName>
                                        </p:attrNameLst>
                                      </p:cBhvr>
                                      <p:tavLst>
                                        <p:tav tm="0">
                                          <p:val>
                                            <p:strVal val="0-#ppt_w/2"/>
                                          </p:val>
                                        </p:tav>
                                        <p:tav tm="100000">
                                          <p:val>
                                            <p:strVal val="#ppt_x"/>
                                          </p:val>
                                        </p:tav>
                                      </p:tavLst>
                                    </p:anim>
                                    <p:anim calcmode="lin" valueType="num">
                                      <p:cBhvr additive="base">
                                        <p:cTn id="28" dur="25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50" fill="hold"/>
                                        <p:tgtEl>
                                          <p:spTgt spid="14"/>
                                        </p:tgtEl>
                                        <p:attrNameLst>
                                          <p:attrName>ppt_x</p:attrName>
                                        </p:attrNameLst>
                                      </p:cBhvr>
                                      <p:tavLst>
                                        <p:tav tm="0">
                                          <p:val>
                                            <p:strVal val="0-#ppt_w/2"/>
                                          </p:val>
                                        </p:tav>
                                        <p:tav tm="100000">
                                          <p:val>
                                            <p:strVal val="#ppt_x"/>
                                          </p:val>
                                        </p:tav>
                                      </p:tavLst>
                                    </p:anim>
                                    <p:anim calcmode="lin" valueType="num">
                                      <p:cBhvr additive="base">
                                        <p:cTn id="33" dur="25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8"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250" fill="hold"/>
                                        <p:tgtEl>
                                          <p:spTgt spid="15"/>
                                        </p:tgtEl>
                                        <p:attrNameLst>
                                          <p:attrName>ppt_x</p:attrName>
                                        </p:attrNameLst>
                                      </p:cBhvr>
                                      <p:tavLst>
                                        <p:tav tm="0">
                                          <p:val>
                                            <p:strVal val="0-#ppt_w/2"/>
                                          </p:val>
                                        </p:tav>
                                        <p:tav tm="100000">
                                          <p:val>
                                            <p:strVal val="#ppt_x"/>
                                          </p:val>
                                        </p:tav>
                                      </p:tavLst>
                                    </p:anim>
                                    <p:anim calcmode="lin" valueType="num">
                                      <p:cBhvr additive="base">
                                        <p:cTn id="38" dur="250" fill="hold"/>
                                        <p:tgtEl>
                                          <p:spTgt spid="15"/>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250" fill="hold"/>
                                        <p:tgtEl>
                                          <p:spTgt spid="16"/>
                                        </p:tgtEl>
                                        <p:attrNameLst>
                                          <p:attrName>ppt_x</p:attrName>
                                        </p:attrNameLst>
                                      </p:cBhvr>
                                      <p:tavLst>
                                        <p:tav tm="0">
                                          <p:val>
                                            <p:strVal val="0-#ppt_w/2"/>
                                          </p:val>
                                        </p:tav>
                                        <p:tav tm="100000">
                                          <p:val>
                                            <p:strVal val="#ppt_x"/>
                                          </p:val>
                                        </p:tav>
                                      </p:tavLst>
                                    </p:anim>
                                    <p:anim calcmode="lin" valueType="num">
                                      <p:cBhvr additive="base">
                                        <p:cTn id="43" dur="250" fill="hold"/>
                                        <p:tgtEl>
                                          <p:spTgt spid="16"/>
                                        </p:tgtEl>
                                        <p:attrNameLst>
                                          <p:attrName>ppt_y</p:attrName>
                                        </p:attrNameLst>
                                      </p:cBhvr>
                                      <p:tavLst>
                                        <p:tav tm="0">
                                          <p:val>
                                            <p:strVal val="#ppt_y"/>
                                          </p:val>
                                        </p:tav>
                                        <p:tav tm="100000">
                                          <p:val>
                                            <p:strVal val="#ppt_y"/>
                                          </p:val>
                                        </p:tav>
                                      </p:tavLst>
                                    </p:anim>
                                  </p:childTnLst>
                                </p:cTn>
                              </p:par>
                            </p:childTnLst>
                          </p:cTn>
                        </p:par>
                        <p:par>
                          <p:cTn id="44" fill="hold">
                            <p:stCondLst>
                              <p:cond delay="4500"/>
                            </p:stCondLst>
                            <p:childTnLst>
                              <p:par>
                                <p:cTn id="45" presetID="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250" fill="hold"/>
                                        <p:tgtEl>
                                          <p:spTgt spid="17"/>
                                        </p:tgtEl>
                                        <p:attrNameLst>
                                          <p:attrName>ppt_x</p:attrName>
                                        </p:attrNameLst>
                                      </p:cBhvr>
                                      <p:tavLst>
                                        <p:tav tm="0">
                                          <p:val>
                                            <p:strVal val="0-#ppt_w/2"/>
                                          </p:val>
                                        </p:tav>
                                        <p:tav tm="100000">
                                          <p:val>
                                            <p:strVal val="#ppt_x"/>
                                          </p:val>
                                        </p:tav>
                                      </p:tavLst>
                                    </p:anim>
                                    <p:anim calcmode="lin" valueType="num">
                                      <p:cBhvr additive="base">
                                        <p:cTn id="48" dur="250" fill="hold"/>
                                        <p:tgtEl>
                                          <p:spTgt spid="17"/>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2" presetClass="entr" presetSubtype="8"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250" fill="hold"/>
                                        <p:tgtEl>
                                          <p:spTgt spid="18"/>
                                        </p:tgtEl>
                                        <p:attrNameLst>
                                          <p:attrName>ppt_x</p:attrName>
                                        </p:attrNameLst>
                                      </p:cBhvr>
                                      <p:tavLst>
                                        <p:tav tm="0">
                                          <p:val>
                                            <p:strVal val="0-#ppt_w/2"/>
                                          </p:val>
                                        </p:tav>
                                        <p:tav tm="100000">
                                          <p:val>
                                            <p:strVal val="#ppt_x"/>
                                          </p:val>
                                        </p:tav>
                                      </p:tavLst>
                                    </p:anim>
                                    <p:anim calcmode="lin" valueType="num">
                                      <p:cBhvr additive="base">
                                        <p:cTn id="53" dur="250" fill="hold"/>
                                        <p:tgtEl>
                                          <p:spTgt spid="18"/>
                                        </p:tgtEl>
                                        <p:attrNameLst>
                                          <p:attrName>ppt_y</p:attrName>
                                        </p:attrNameLst>
                                      </p:cBhvr>
                                      <p:tavLst>
                                        <p:tav tm="0">
                                          <p:val>
                                            <p:strVal val="#ppt_y"/>
                                          </p:val>
                                        </p:tav>
                                        <p:tav tm="100000">
                                          <p:val>
                                            <p:strVal val="#ppt_y"/>
                                          </p:val>
                                        </p:tav>
                                      </p:tavLst>
                                    </p:anim>
                                  </p:childTnLst>
                                </p:cTn>
                              </p:par>
                            </p:childTnLst>
                          </p:cTn>
                        </p:par>
                        <p:par>
                          <p:cTn id="54" fill="hold">
                            <p:stCondLst>
                              <p:cond delay="5500"/>
                            </p:stCondLst>
                            <p:childTnLst>
                              <p:par>
                                <p:cTn id="55" presetID="2" presetClass="entr" presetSubtype="8"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250" fill="hold"/>
                                        <p:tgtEl>
                                          <p:spTgt spid="19"/>
                                        </p:tgtEl>
                                        <p:attrNameLst>
                                          <p:attrName>ppt_x</p:attrName>
                                        </p:attrNameLst>
                                      </p:cBhvr>
                                      <p:tavLst>
                                        <p:tav tm="0">
                                          <p:val>
                                            <p:strVal val="0-#ppt_w/2"/>
                                          </p:val>
                                        </p:tav>
                                        <p:tav tm="100000">
                                          <p:val>
                                            <p:strVal val="#ppt_x"/>
                                          </p:val>
                                        </p:tav>
                                      </p:tavLst>
                                    </p:anim>
                                    <p:anim calcmode="lin" valueType="num">
                                      <p:cBhvr additive="base">
                                        <p:cTn id="58" dur="25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P spid="14" grpId="0"/>
      <p:bldP spid="15"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教学分析</a:t>
              </a:r>
            </a:p>
          </p:txBody>
        </p:sp>
      </p:grpSp>
      <p:grpSp>
        <p:nvGrpSpPr>
          <p:cNvPr id="5" name="组合 4"/>
          <p:cNvGrpSpPr/>
          <p:nvPr/>
        </p:nvGrpSpPr>
        <p:grpSpPr>
          <a:xfrm>
            <a:off x="6614602" y="1723576"/>
            <a:ext cx="3861358" cy="3674016"/>
            <a:chOff x="7322172" y="1854217"/>
            <a:chExt cx="3846298" cy="3659687"/>
          </a:xfrm>
        </p:grpSpPr>
        <p:sp>
          <p:nvSpPr>
            <p:cNvPr id="6" name="Freeform 5"/>
            <p:cNvSpPr/>
            <p:nvPr/>
          </p:nvSpPr>
          <p:spPr bwMode="auto">
            <a:xfrm>
              <a:off x="7322173" y="1854217"/>
              <a:ext cx="1919693" cy="2303287"/>
            </a:xfrm>
            <a:custGeom>
              <a:avLst/>
              <a:gdLst/>
              <a:ahLst/>
              <a:cxnLst>
                <a:cxn ang="0">
                  <a:pos x="829" y="805"/>
                </a:cxn>
                <a:cxn ang="0">
                  <a:pos x="645" y="1333"/>
                </a:cxn>
                <a:cxn ang="0">
                  <a:pos x="0" y="805"/>
                </a:cxn>
                <a:cxn ang="0">
                  <a:pos x="1111" y="0"/>
                </a:cxn>
                <a:cxn ang="0">
                  <a:pos x="1111" y="1"/>
                </a:cxn>
                <a:cxn ang="0">
                  <a:pos x="829" y="805"/>
                </a:cxn>
              </a:cxnLst>
              <a:rect l="0" t="0" r="r" b="b"/>
              <a:pathLst>
                <a:path w="1111" h="1333">
                  <a:moveTo>
                    <a:pt x="829" y="805"/>
                  </a:moveTo>
                  <a:lnTo>
                    <a:pt x="645" y="1333"/>
                  </a:lnTo>
                  <a:lnTo>
                    <a:pt x="0" y="805"/>
                  </a:lnTo>
                  <a:lnTo>
                    <a:pt x="1111" y="0"/>
                  </a:lnTo>
                  <a:lnTo>
                    <a:pt x="1111" y="1"/>
                  </a:lnTo>
                  <a:lnTo>
                    <a:pt x="829" y="805"/>
                  </a:lnTo>
                  <a:close/>
                </a:path>
              </a:pathLst>
            </a:custGeom>
            <a:solidFill>
              <a:srgbClr val="5B5963">
                <a:alpha val="89000"/>
              </a:srgbClr>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p:nvPr/>
          </p:nvSpPr>
          <p:spPr bwMode="auto">
            <a:xfrm>
              <a:off x="8754598" y="1855946"/>
              <a:ext cx="2413872" cy="1389229"/>
            </a:xfrm>
            <a:custGeom>
              <a:avLst/>
              <a:gdLst/>
              <a:ahLst/>
              <a:cxnLst>
                <a:cxn ang="0">
                  <a:pos x="1397" y="804"/>
                </a:cxn>
                <a:cxn ang="0">
                  <a:pos x="579" y="804"/>
                </a:cxn>
                <a:cxn ang="0">
                  <a:pos x="0" y="804"/>
                </a:cxn>
                <a:cxn ang="0">
                  <a:pos x="282" y="0"/>
                </a:cxn>
                <a:cxn ang="0">
                  <a:pos x="1397" y="804"/>
                </a:cxn>
              </a:cxnLst>
              <a:rect l="0" t="0" r="r" b="b"/>
              <a:pathLst>
                <a:path w="1397" h="804">
                  <a:moveTo>
                    <a:pt x="1397" y="804"/>
                  </a:moveTo>
                  <a:lnTo>
                    <a:pt x="579" y="804"/>
                  </a:lnTo>
                  <a:lnTo>
                    <a:pt x="0" y="804"/>
                  </a:lnTo>
                  <a:lnTo>
                    <a:pt x="282" y="0"/>
                  </a:lnTo>
                  <a:lnTo>
                    <a:pt x="1397" y="804"/>
                  </a:lnTo>
                  <a:close/>
                </a:path>
              </a:pathLst>
            </a:custGeom>
            <a:solidFill>
              <a:srgbClr val="5B5963"/>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7"/>
            <p:cNvSpPr/>
            <p:nvPr/>
          </p:nvSpPr>
          <p:spPr bwMode="auto">
            <a:xfrm>
              <a:off x="9755051" y="3245176"/>
              <a:ext cx="1413419" cy="2268728"/>
            </a:xfrm>
            <a:custGeom>
              <a:avLst/>
              <a:gdLst/>
              <a:ahLst/>
              <a:cxnLst>
                <a:cxn ang="0">
                  <a:pos x="167" y="564"/>
                </a:cxn>
                <a:cxn ang="0">
                  <a:pos x="0" y="0"/>
                </a:cxn>
                <a:cxn ang="0">
                  <a:pos x="818" y="0"/>
                </a:cxn>
                <a:cxn ang="0">
                  <a:pos x="388" y="1313"/>
                </a:cxn>
                <a:cxn ang="0">
                  <a:pos x="167" y="564"/>
                </a:cxn>
              </a:cxnLst>
              <a:rect l="0" t="0" r="r" b="b"/>
              <a:pathLst>
                <a:path w="818" h="1313">
                  <a:moveTo>
                    <a:pt x="167" y="564"/>
                  </a:moveTo>
                  <a:lnTo>
                    <a:pt x="0" y="0"/>
                  </a:lnTo>
                  <a:lnTo>
                    <a:pt x="818" y="0"/>
                  </a:lnTo>
                  <a:lnTo>
                    <a:pt x="388" y="1313"/>
                  </a:lnTo>
                  <a:lnTo>
                    <a:pt x="167" y="564"/>
                  </a:lnTo>
                  <a:close/>
                </a:path>
              </a:pathLst>
            </a:custGeom>
            <a:solidFill>
              <a:srgbClr val="5B5963"/>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8"/>
            <p:cNvSpPr/>
            <p:nvPr/>
          </p:nvSpPr>
          <p:spPr bwMode="auto">
            <a:xfrm>
              <a:off x="8042705" y="4219708"/>
              <a:ext cx="2382770" cy="1294196"/>
            </a:xfrm>
            <a:custGeom>
              <a:avLst/>
              <a:gdLst/>
              <a:ahLst/>
              <a:cxnLst>
                <a:cxn ang="0">
                  <a:pos x="1379" y="749"/>
                </a:cxn>
                <a:cxn ang="0">
                  <a:pos x="0" y="749"/>
                </a:cxn>
                <a:cxn ang="0">
                  <a:pos x="661" y="321"/>
                </a:cxn>
                <a:cxn ang="0">
                  <a:pos x="1158" y="0"/>
                </a:cxn>
                <a:cxn ang="0">
                  <a:pos x="1379" y="749"/>
                </a:cxn>
              </a:cxnLst>
              <a:rect l="0" t="0" r="r" b="b"/>
              <a:pathLst>
                <a:path w="1379" h="749">
                  <a:moveTo>
                    <a:pt x="1379" y="749"/>
                  </a:moveTo>
                  <a:lnTo>
                    <a:pt x="0" y="749"/>
                  </a:lnTo>
                  <a:lnTo>
                    <a:pt x="661" y="321"/>
                  </a:lnTo>
                  <a:lnTo>
                    <a:pt x="1158" y="0"/>
                  </a:lnTo>
                  <a:lnTo>
                    <a:pt x="1379" y="749"/>
                  </a:lnTo>
                  <a:close/>
                </a:path>
              </a:pathLst>
            </a:custGeom>
            <a:solidFill>
              <a:srgbClr val="5B5963">
                <a:alpha val="78000"/>
              </a:srgbClr>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9"/>
            <p:cNvSpPr/>
            <p:nvPr/>
          </p:nvSpPr>
          <p:spPr bwMode="auto">
            <a:xfrm>
              <a:off x="7322172" y="3245176"/>
              <a:ext cx="1862672" cy="2268728"/>
            </a:xfrm>
            <a:custGeom>
              <a:avLst/>
              <a:gdLst/>
              <a:ahLst/>
              <a:cxnLst>
                <a:cxn ang="0">
                  <a:pos x="0" y="0"/>
                </a:cxn>
                <a:cxn ang="0">
                  <a:pos x="645" y="528"/>
                </a:cxn>
                <a:cxn ang="0">
                  <a:pos x="1075" y="880"/>
                </a:cxn>
                <a:cxn ang="0">
                  <a:pos x="1078" y="885"/>
                </a:cxn>
                <a:cxn ang="0">
                  <a:pos x="417" y="1313"/>
                </a:cxn>
                <a:cxn ang="0">
                  <a:pos x="0" y="0"/>
                </a:cxn>
              </a:cxnLst>
              <a:rect l="0" t="0" r="r" b="b"/>
              <a:pathLst>
                <a:path w="1078" h="1313">
                  <a:moveTo>
                    <a:pt x="0" y="0"/>
                  </a:moveTo>
                  <a:lnTo>
                    <a:pt x="645" y="528"/>
                  </a:lnTo>
                  <a:lnTo>
                    <a:pt x="1075" y="880"/>
                  </a:lnTo>
                  <a:lnTo>
                    <a:pt x="1078" y="885"/>
                  </a:lnTo>
                  <a:lnTo>
                    <a:pt x="417" y="1313"/>
                  </a:lnTo>
                  <a:lnTo>
                    <a:pt x="0" y="0"/>
                  </a:lnTo>
                  <a:close/>
                </a:path>
              </a:pathLst>
            </a:custGeom>
            <a:solidFill>
              <a:srgbClr val="5B5963"/>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Group 11"/>
            <p:cNvGrpSpPr/>
            <p:nvPr/>
          </p:nvGrpSpPr>
          <p:grpSpPr>
            <a:xfrm>
              <a:off x="7997633" y="2880328"/>
              <a:ext cx="460639" cy="615092"/>
              <a:chOff x="754063" y="1211263"/>
              <a:chExt cx="269875" cy="360363"/>
            </a:xfrm>
            <a:solidFill>
              <a:schemeClr val="bg1"/>
            </a:solidFill>
          </p:grpSpPr>
          <p:sp>
            <p:nvSpPr>
              <p:cNvPr id="22" name="Freeform 9"/>
              <p:cNvSpPr>
                <a:spLocks noEditPoints="1"/>
              </p:cNvSpPr>
              <p:nvPr/>
            </p:nvSpPr>
            <p:spPr bwMode="auto">
              <a:xfrm>
                <a:off x="754063" y="1211263"/>
                <a:ext cx="269875" cy="360363"/>
              </a:xfrm>
              <a:custGeom>
                <a:avLst/>
                <a:gdLst/>
                <a:ahLst/>
                <a:cxnLst>
                  <a:cxn ang="0">
                    <a:pos x="80" y="50"/>
                  </a:cxn>
                  <a:cxn ang="0">
                    <a:pos x="80" y="35"/>
                  </a:cxn>
                  <a:cxn ang="0">
                    <a:pos x="46" y="0"/>
                  </a:cxn>
                  <a:cxn ang="0">
                    <a:pos x="11" y="35"/>
                  </a:cxn>
                  <a:cxn ang="0">
                    <a:pos x="11" y="50"/>
                  </a:cxn>
                  <a:cxn ang="0">
                    <a:pos x="0" y="61"/>
                  </a:cxn>
                  <a:cxn ang="0">
                    <a:pos x="0" y="88"/>
                  </a:cxn>
                  <a:cxn ang="0">
                    <a:pos x="34" y="123"/>
                  </a:cxn>
                  <a:cxn ang="0">
                    <a:pos x="57" y="123"/>
                  </a:cxn>
                  <a:cxn ang="0">
                    <a:pos x="92" y="88"/>
                  </a:cxn>
                  <a:cxn ang="0">
                    <a:pos x="92" y="61"/>
                  </a:cxn>
                  <a:cxn ang="0">
                    <a:pos x="80" y="50"/>
                  </a:cxn>
                  <a:cxn ang="0">
                    <a:pos x="19" y="35"/>
                  </a:cxn>
                  <a:cxn ang="0">
                    <a:pos x="46" y="8"/>
                  </a:cxn>
                  <a:cxn ang="0">
                    <a:pos x="73" y="35"/>
                  </a:cxn>
                  <a:cxn ang="0">
                    <a:pos x="73" y="50"/>
                  </a:cxn>
                  <a:cxn ang="0">
                    <a:pos x="65" y="50"/>
                  </a:cxn>
                  <a:cxn ang="0">
                    <a:pos x="65" y="35"/>
                  </a:cxn>
                  <a:cxn ang="0">
                    <a:pos x="46" y="15"/>
                  </a:cxn>
                  <a:cxn ang="0">
                    <a:pos x="27" y="35"/>
                  </a:cxn>
                  <a:cxn ang="0">
                    <a:pos x="27" y="50"/>
                  </a:cxn>
                  <a:cxn ang="0">
                    <a:pos x="19" y="50"/>
                  </a:cxn>
                  <a:cxn ang="0">
                    <a:pos x="19" y="35"/>
                  </a:cxn>
                  <a:cxn ang="0">
                    <a:pos x="61" y="35"/>
                  </a:cxn>
                  <a:cxn ang="0">
                    <a:pos x="61" y="50"/>
                  </a:cxn>
                  <a:cxn ang="0">
                    <a:pos x="31" y="50"/>
                  </a:cxn>
                  <a:cxn ang="0">
                    <a:pos x="31" y="35"/>
                  </a:cxn>
                  <a:cxn ang="0">
                    <a:pos x="46" y="19"/>
                  </a:cxn>
                  <a:cxn ang="0">
                    <a:pos x="61" y="35"/>
                  </a:cxn>
                  <a:cxn ang="0">
                    <a:pos x="84" y="73"/>
                  </a:cxn>
                  <a:cxn ang="0">
                    <a:pos x="84" y="88"/>
                  </a:cxn>
                  <a:cxn ang="0">
                    <a:pos x="57" y="115"/>
                  </a:cxn>
                  <a:cxn ang="0">
                    <a:pos x="34" y="115"/>
                  </a:cxn>
                  <a:cxn ang="0">
                    <a:pos x="8" y="88"/>
                  </a:cxn>
                  <a:cxn ang="0">
                    <a:pos x="8" y="61"/>
                  </a:cxn>
                  <a:cxn ang="0">
                    <a:pos x="11" y="58"/>
                  </a:cxn>
                  <a:cxn ang="0">
                    <a:pos x="80" y="58"/>
                  </a:cxn>
                  <a:cxn ang="0">
                    <a:pos x="84" y="61"/>
                  </a:cxn>
                  <a:cxn ang="0">
                    <a:pos x="84" y="73"/>
                  </a:cxn>
                  <a:cxn ang="0">
                    <a:pos x="84" y="73"/>
                  </a:cxn>
                  <a:cxn ang="0">
                    <a:pos x="84" y="73"/>
                  </a:cxn>
                </a:cxnLst>
                <a:rect l="0" t="0" r="r" b="b"/>
                <a:pathLst>
                  <a:path w="92" h="123">
                    <a:moveTo>
                      <a:pt x="80" y="50"/>
                    </a:moveTo>
                    <a:cubicBezTo>
                      <a:pt x="80" y="35"/>
                      <a:pt x="80" y="35"/>
                      <a:pt x="80" y="35"/>
                    </a:cubicBezTo>
                    <a:cubicBezTo>
                      <a:pt x="80" y="16"/>
                      <a:pt x="65" y="0"/>
                      <a:pt x="46" y="0"/>
                    </a:cubicBezTo>
                    <a:cubicBezTo>
                      <a:pt x="27" y="0"/>
                      <a:pt x="11" y="16"/>
                      <a:pt x="11" y="35"/>
                    </a:cubicBezTo>
                    <a:cubicBezTo>
                      <a:pt x="11" y="50"/>
                      <a:pt x="11" y="50"/>
                      <a:pt x="11" y="50"/>
                    </a:cubicBezTo>
                    <a:cubicBezTo>
                      <a:pt x="5" y="50"/>
                      <a:pt x="0" y="55"/>
                      <a:pt x="0" y="61"/>
                    </a:cubicBezTo>
                    <a:cubicBezTo>
                      <a:pt x="0" y="88"/>
                      <a:pt x="0" y="88"/>
                      <a:pt x="0" y="88"/>
                    </a:cubicBezTo>
                    <a:cubicBezTo>
                      <a:pt x="0" y="107"/>
                      <a:pt x="15" y="123"/>
                      <a:pt x="34" y="123"/>
                    </a:cubicBezTo>
                    <a:cubicBezTo>
                      <a:pt x="57" y="123"/>
                      <a:pt x="57" y="123"/>
                      <a:pt x="57" y="123"/>
                    </a:cubicBezTo>
                    <a:cubicBezTo>
                      <a:pt x="76" y="123"/>
                      <a:pt x="92" y="107"/>
                      <a:pt x="92" y="88"/>
                    </a:cubicBezTo>
                    <a:cubicBezTo>
                      <a:pt x="92" y="61"/>
                      <a:pt x="92" y="61"/>
                      <a:pt x="92" y="61"/>
                    </a:cubicBezTo>
                    <a:cubicBezTo>
                      <a:pt x="92" y="55"/>
                      <a:pt x="87" y="50"/>
                      <a:pt x="80" y="50"/>
                    </a:cubicBezTo>
                    <a:close/>
                    <a:moveTo>
                      <a:pt x="19" y="35"/>
                    </a:moveTo>
                    <a:cubicBezTo>
                      <a:pt x="19" y="20"/>
                      <a:pt x="31" y="8"/>
                      <a:pt x="46" y="8"/>
                    </a:cubicBezTo>
                    <a:cubicBezTo>
                      <a:pt x="61" y="8"/>
                      <a:pt x="73" y="20"/>
                      <a:pt x="73" y="35"/>
                    </a:cubicBezTo>
                    <a:cubicBezTo>
                      <a:pt x="73" y="50"/>
                      <a:pt x="73" y="50"/>
                      <a:pt x="73" y="50"/>
                    </a:cubicBezTo>
                    <a:cubicBezTo>
                      <a:pt x="65" y="50"/>
                      <a:pt x="65" y="50"/>
                      <a:pt x="65" y="50"/>
                    </a:cubicBezTo>
                    <a:cubicBezTo>
                      <a:pt x="65" y="35"/>
                      <a:pt x="65" y="35"/>
                      <a:pt x="65" y="35"/>
                    </a:cubicBezTo>
                    <a:cubicBezTo>
                      <a:pt x="65" y="24"/>
                      <a:pt x="56" y="15"/>
                      <a:pt x="46" y="15"/>
                    </a:cubicBezTo>
                    <a:cubicBezTo>
                      <a:pt x="35" y="15"/>
                      <a:pt x="27" y="24"/>
                      <a:pt x="27" y="35"/>
                    </a:cubicBezTo>
                    <a:cubicBezTo>
                      <a:pt x="27" y="50"/>
                      <a:pt x="27" y="50"/>
                      <a:pt x="27" y="50"/>
                    </a:cubicBezTo>
                    <a:cubicBezTo>
                      <a:pt x="19" y="50"/>
                      <a:pt x="19" y="50"/>
                      <a:pt x="19" y="50"/>
                    </a:cubicBezTo>
                    <a:lnTo>
                      <a:pt x="19" y="35"/>
                    </a:lnTo>
                    <a:close/>
                    <a:moveTo>
                      <a:pt x="61" y="35"/>
                    </a:moveTo>
                    <a:cubicBezTo>
                      <a:pt x="61" y="50"/>
                      <a:pt x="61" y="50"/>
                      <a:pt x="61" y="50"/>
                    </a:cubicBezTo>
                    <a:cubicBezTo>
                      <a:pt x="31" y="50"/>
                      <a:pt x="31" y="50"/>
                      <a:pt x="31" y="50"/>
                    </a:cubicBezTo>
                    <a:cubicBezTo>
                      <a:pt x="31" y="35"/>
                      <a:pt x="31" y="35"/>
                      <a:pt x="31" y="35"/>
                    </a:cubicBezTo>
                    <a:cubicBezTo>
                      <a:pt x="31" y="26"/>
                      <a:pt x="37" y="19"/>
                      <a:pt x="46" y="19"/>
                    </a:cubicBezTo>
                    <a:cubicBezTo>
                      <a:pt x="54" y="19"/>
                      <a:pt x="61" y="26"/>
                      <a:pt x="61" y="35"/>
                    </a:cubicBezTo>
                    <a:close/>
                    <a:moveTo>
                      <a:pt x="84" y="73"/>
                    </a:moveTo>
                    <a:cubicBezTo>
                      <a:pt x="84" y="88"/>
                      <a:pt x="84" y="88"/>
                      <a:pt x="84" y="88"/>
                    </a:cubicBezTo>
                    <a:cubicBezTo>
                      <a:pt x="84" y="103"/>
                      <a:pt x="72" y="115"/>
                      <a:pt x="57" y="115"/>
                    </a:cubicBezTo>
                    <a:cubicBezTo>
                      <a:pt x="34" y="115"/>
                      <a:pt x="34" y="115"/>
                      <a:pt x="34" y="115"/>
                    </a:cubicBezTo>
                    <a:cubicBezTo>
                      <a:pt x="20" y="115"/>
                      <a:pt x="8" y="103"/>
                      <a:pt x="8" y="88"/>
                    </a:cubicBezTo>
                    <a:cubicBezTo>
                      <a:pt x="8" y="61"/>
                      <a:pt x="8" y="61"/>
                      <a:pt x="8" y="61"/>
                    </a:cubicBezTo>
                    <a:cubicBezTo>
                      <a:pt x="8" y="59"/>
                      <a:pt x="9" y="58"/>
                      <a:pt x="11" y="58"/>
                    </a:cubicBezTo>
                    <a:cubicBezTo>
                      <a:pt x="80" y="58"/>
                      <a:pt x="80" y="58"/>
                      <a:pt x="80" y="58"/>
                    </a:cubicBezTo>
                    <a:cubicBezTo>
                      <a:pt x="83" y="58"/>
                      <a:pt x="84" y="59"/>
                      <a:pt x="84" y="61"/>
                    </a:cubicBezTo>
                    <a:lnTo>
                      <a:pt x="84" y="73"/>
                    </a:lnTo>
                    <a:close/>
                    <a:moveTo>
                      <a:pt x="84" y="73"/>
                    </a:moveTo>
                    <a:cubicBezTo>
                      <a:pt x="84" y="73"/>
                      <a:pt x="84" y="73"/>
                      <a:pt x="84" y="73"/>
                    </a:cubicBezTo>
                  </a:path>
                </a:pathLst>
              </a:custGeom>
              <a:grp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10"/>
              <p:cNvSpPr>
                <a:spLocks noEditPoints="1"/>
              </p:cNvSpPr>
              <p:nvPr/>
            </p:nvSpPr>
            <p:spPr bwMode="auto">
              <a:xfrm>
                <a:off x="865188" y="1425576"/>
                <a:ext cx="47625" cy="66675"/>
              </a:xfrm>
              <a:custGeom>
                <a:avLst/>
                <a:gdLst/>
                <a:ahLst/>
                <a:cxnLst>
                  <a:cxn ang="0">
                    <a:pos x="8" y="0"/>
                  </a:cxn>
                  <a:cxn ang="0">
                    <a:pos x="0" y="8"/>
                  </a:cxn>
                  <a:cxn ang="0">
                    <a:pos x="3" y="18"/>
                  </a:cxn>
                  <a:cxn ang="0">
                    <a:pos x="8" y="23"/>
                  </a:cxn>
                  <a:cxn ang="0">
                    <a:pos x="13" y="18"/>
                  </a:cxn>
                  <a:cxn ang="0">
                    <a:pos x="16" y="8"/>
                  </a:cxn>
                  <a:cxn ang="0">
                    <a:pos x="8" y="0"/>
                  </a:cxn>
                  <a:cxn ang="0">
                    <a:pos x="8" y="0"/>
                  </a:cxn>
                  <a:cxn ang="0">
                    <a:pos x="8" y="0"/>
                  </a:cxn>
                </a:cxnLst>
                <a:rect l="0" t="0" r="r" b="b"/>
                <a:pathLst>
                  <a:path w="16" h="23">
                    <a:moveTo>
                      <a:pt x="8" y="0"/>
                    </a:moveTo>
                    <a:cubicBezTo>
                      <a:pt x="4" y="0"/>
                      <a:pt x="0" y="3"/>
                      <a:pt x="0" y="8"/>
                    </a:cubicBezTo>
                    <a:cubicBezTo>
                      <a:pt x="0" y="10"/>
                      <a:pt x="1" y="14"/>
                      <a:pt x="3" y="18"/>
                    </a:cubicBezTo>
                    <a:cubicBezTo>
                      <a:pt x="4" y="21"/>
                      <a:pt x="5" y="23"/>
                      <a:pt x="8" y="23"/>
                    </a:cubicBezTo>
                    <a:cubicBezTo>
                      <a:pt x="11" y="23"/>
                      <a:pt x="12" y="21"/>
                      <a:pt x="13" y="18"/>
                    </a:cubicBezTo>
                    <a:cubicBezTo>
                      <a:pt x="14" y="14"/>
                      <a:pt x="16" y="10"/>
                      <a:pt x="16" y="8"/>
                    </a:cubicBezTo>
                    <a:cubicBezTo>
                      <a:pt x="16" y="3"/>
                      <a:pt x="12" y="0"/>
                      <a:pt x="8" y="0"/>
                    </a:cubicBezTo>
                    <a:close/>
                    <a:moveTo>
                      <a:pt x="8" y="0"/>
                    </a:moveTo>
                    <a:cubicBezTo>
                      <a:pt x="8" y="0"/>
                      <a:pt x="8" y="0"/>
                      <a:pt x="8" y="0"/>
                    </a:cubicBezTo>
                  </a:path>
                </a:pathLst>
              </a:custGeom>
              <a:grp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sp>
          <p:nvSpPr>
            <p:cNvPr id="15" name="Freeform 90"/>
            <p:cNvSpPr>
              <a:spLocks noEditPoints="1"/>
            </p:cNvSpPr>
            <p:nvPr/>
          </p:nvSpPr>
          <p:spPr bwMode="auto">
            <a:xfrm>
              <a:off x="9351998" y="2461650"/>
              <a:ext cx="548582" cy="548582"/>
            </a:xfrm>
            <a:custGeom>
              <a:avLst/>
              <a:gdLst/>
              <a:ahLst/>
              <a:cxnLst>
                <a:cxn ang="0">
                  <a:pos x="77" y="14"/>
                </a:cxn>
                <a:cxn ang="0">
                  <a:pos x="51" y="34"/>
                </a:cxn>
                <a:cxn ang="0">
                  <a:pos x="0" y="54"/>
                </a:cxn>
                <a:cxn ang="0">
                  <a:pos x="23" y="80"/>
                </a:cxn>
                <a:cxn ang="0">
                  <a:pos x="31" y="123"/>
                </a:cxn>
                <a:cxn ang="0">
                  <a:pos x="54" y="115"/>
                </a:cxn>
                <a:cxn ang="0">
                  <a:pos x="50" y="103"/>
                </a:cxn>
                <a:cxn ang="0">
                  <a:pos x="50" y="76"/>
                </a:cxn>
                <a:cxn ang="0">
                  <a:pos x="51" y="74"/>
                </a:cxn>
                <a:cxn ang="0">
                  <a:pos x="52" y="73"/>
                </a:cxn>
                <a:cxn ang="0">
                  <a:pos x="53" y="73"/>
                </a:cxn>
                <a:cxn ang="0">
                  <a:pos x="77" y="94"/>
                </a:cxn>
                <a:cxn ang="0">
                  <a:pos x="123" y="54"/>
                </a:cxn>
                <a:cxn ang="0">
                  <a:pos x="77" y="54"/>
                </a:cxn>
                <a:cxn ang="0">
                  <a:pos x="88" y="42"/>
                </a:cxn>
                <a:cxn ang="0">
                  <a:pos x="88" y="65"/>
                </a:cxn>
                <a:cxn ang="0">
                  <a:pos x="77" y="54"/>
                </a:cxn>
                <a:cxn ang="0">
                  <a:pos x="15" y="42"/>
                </a:cxn>
                <a:cxn ang="0">
                  <a:pos x="38" y="54"/>
                </a:cxn>
                <a:cxn ang="0">
                  <a:pos x="15" y="65"/>
                </a:cxn>
                <a:cxn ang="0">
                  <a:pos x="46" y="115"/>
                </a:cxn>
                <a:cxn ang="0">
                  <a:pos x="31" y="80"/>
                </a:cxn>
                <a:cxn ang="0">
                  <a:pos x="31" y="73"/>
                </a:cxn>
                <a:cxn ang="0">
                  <a:pos x="43" y="73"/>
                </a:cxn>
                <a:cxn ang="0">
                  <a:pos x="42" y="103"/>
                </a:cxn>
                <a:cxn ang="0">
                  <a:pos x="46" y="112"/>
                </a:cxn>
                <a:cxn ang="0">
                  <a:pos x="51" y="65"/>
                </a:cxn>
                <a:cxn ang="0">
                  <a:pos x="50" y="65"/>
                </a:cxn>
                <a:cxn ang="0">
                  <a:pos x="50" y="42"/>
                </a:cxn>
                <a:cxn ang="0">
                  <a:pos x="71" y="34"/>
                </a:cxn>
                <a:cxn ang="0">
                  <a:pos x="71" y="73"/>
                </a:cxn>
                <a:cxn ang="0">
                  <a:pos x="96" y="100"/>
                </a:cxn>
                <a:cxn ang="0">
                  <a:pos x="88" y="73"/>
                </a:cxn>
                <a:cxn ang="0">
                  <a:pos x="88" y="34"/>
                </a:cxn>
                <a:cxn ang="0">
                  <a:pos x="96" y="8"/>
                </a:cxn>
                <a:cxn ang="0">
                  <a:pos x="96" y="100"/>
                </a:cxn>
                <a:cxn ang="0">
                  <a:pos x="96" y="100"/>
                </a:cxn>
              </a:cxnLst>
              <a:rect l="0" t="0" r="r" b="b"/>
              <a:pathLst>
                <a:path w="123" h="123">
                  <a:moveTo>
                    <a:pt x="96" y="0"/>
                  </a:moveTo>
                  <a:cubicBezTo>
                    <a:pt x="88" y="0"/>
                    <a:pt x="82" y="5"/>
                    <a:pt x="77" y="14"/>
                  </a:cubicBezTo>
                  <a:cubicBezTo>
                    <a:pt x="77" y="14"/>
                    <a:pt x="77" y="14"/>
                    <a:pt x="77" y="14"/>
                  </a:cubicBezTo>
                  <a:cubicBezTo>
                    <a:pt x="71" y="26"/>
                    <a:pt x="61" y="34"/>
                    <a:pt x="51" y="34"/>
                  </a:cubicBezTo>
                  <a:cubicBezTo>
                    <a:pt x="15" y="34"/>
                    <a:pt x="15" y="34"/>
                    <a:pt x="15" y="34"/>
                  </a:cubicBezTo>
                  <a:cubicBezTo>
                    <a:pt x="7" y="34"/>
                    <a:pt x="0" y="43"/>
                    <a:pt x="0" y="54"/>
                  </a:cubicBezTo>
                  <a:cubicBezTo>
                    <a:pt x="0" y="64"/>
                    <a:pt x="7" y="73"/>
                    <a:pt x="15" y="73"/>
                  </a:cubicBezTo>
                  <a:cubicBezTo>
                    <a:pt x="20" y="73"/>
                    <a:pt x="23" y="76"/>
                    <a:pt x="23" y="80"/>
                  </a:cubicBezTo>
                  <a:cubicBezTo>
                    <a:pt x="23" y="115"/>
                    <a:pt x="23" y="115"/>
                    <a:pt x="23" y="115"/>
                  </a:cubicBezTo>
                  <a:cubicBezTo>
                    <a:pt x="23" y="119"/>
                    <a:pt x="26" y="123"/>
                    <a:pt x="31" y="123"/>
                  </a:cubicBezTo>
                  <a:cubicBezTo>
                    <a:pt x="46" y="123"/>
                    <a:pt x="46" y="123"/>
                    <a:pt x="46" y="123"/>
                  </a:cubicBezTo>
                  <a:cubicBezTo>
                    <a:pt x="50" y="123"/>
                    <a:pt x="54" y="119"/>
                    <a:pt x="54" y="115"/>
                  </a:cubicBezTo>
                  <a:cubicBezTo>
                    <a:pt x="54" y="111"/>
                    <a:pt x="54" y="111"/>
                    <a:pt x="54" y="111"/>
                  </a:cubicBezTo>
                  <a:cubicBezTo>
                    <a:pt x="54" y="107"/>
                    <a:pt x="50" y="106"/>
                    <a:pt x="50" y="103"/>
                  </a:cubicBezTo>
                  <a:cubicBezTo>
                    <a:pt x="50" y="77"/>
                    <a:pt x="50" y="77"/>
                    <a:pt x="50" y="77"/>
                  </a:cubicBezTo>
                  <a:cubicBezTo>
                    <a:pt x="50" y="76"/>
                    <a:pt x="50" y="76"/>
                    <a:pt x="50" y="76"/>
                  </a:cubicBezTo>
                  <a:cubicBezTo>
                    <a:pt x="50" y="76"/>
                    <a:pt x="50" y="75"/>
                    <a:pt x="50" y="75"/>
                  </a:cubicBezTo>
                  <a:cubicBezTo>
                    <a:pt x="50" y="75"/>
                    <a:pt x="51" y="75"/>
                    <a:pt x="51" y="74"/>
                  </a:cubicBezTo>
                  <a:cubicBezTo>
                    <a:pt x="51" y="74"/>
                    <a:pt x="51" y="74"/>
                    <a:pt x="52" y="73"/>
                  </a:cubicBezTo>
                  <a:cubicBezTo>
                    <a:pt x="52" y="73"/>
                    <a:pt x="52" y="73"/>
                    <a:pt x="52" y="73"/>
                  </a:cubicBezTo>
                  <a:cubicBezTo>
                    <a:pt x="52" y="73"/>
                    <a:pt x="52" y="73"/>
                    <a:pt x="52" y="73"/>
                  </a:cubicBezTo>
                  <a:cubicBezTo>
                    <a:pt x="52" y="73"/>
                    <a:pt x="53" y="73"/>
                    <a:pt x="53" y="73"/>
                  </a:cubicBezTo>
                  <a:cubicBezTo>
                    <a:pt x="63" y="74"/>
                    <a:pt x="71" y="82"/>
                    <a:pt x="77" y="94"/>
                  </a:cubicBezTo>
                  <a:cubicBezTo>
                    <a:pt x="77" y="94"/>
                    <a:pt x="77" y="94"/>
                    <a:pt x="77" y="94"/>
                  </a:cubicBezTo>
                  <a:cubicBezTo>
                    <a:pt x="82" y="102"/>
                    <a:pt x="88" y="107"/>
                    <a:pt x="96" y="107"/>
                  </a:cubicBezTo>
                  <a:cubicBezTo>
                    <a:pt x="114" y="107"/>
                    <a:pt x="123" y="80"/>
                    <a:pt x="123" y="54"/>
                  </a:cubicBezTo>
                  <a:cubicBezTo>
                    <a:pt x="123" y="27"/>
                    <a:pt x="114" y="0"/>
                    <a:pt x="96" y="0"/>
                  </a:cubicBezTo>
                  <a:close/>
                  <a:moveTo>
                    <a:pt x="77" y="54"/>
                  </a:moveTo>
                  <a:cubicBezTo>
                    <a:pt x="77" y="50"/>
                    <a:pt x="77" y="46"/>
                    <a:pt x="77" y="42"/>
                  </a:cubicBezTo>
                  <a:cubicBezTo>
                    <a:pt x="88" y="42"/>
                    <a:pt x="88" y="42"/>
                    <a:pt x="88" y="42"/>
                  </a:cubicBezTo>
                  <a:cubicBezTo>
                    <a:pt x="92" y="42"/>
                    <a:pt x="96" y="47"/>
                    <a:pt x="96" y="54"/>
                  </a:cubicBezTo>
                  <a:cubicBezTo>
                    <a:pt x="96" y="60"/>
                    <a:pt x="92" y="65"/>
                    <a:pt x="88" y="65"/>
                  </a:cubicBezTo>
                  <a:cubicBezTo>
                    <a:pt x="77" y="65"/>
                    <a:pt x="77" y="65"/>
                    <a:pt x="77" y="65"/>
                  </a:cubicBezTo>
                  <a:cubicBezTo>
                    <a:pt x="77" y="61"/>
                    <a:pt x="77" y="58"/>
                    <a:pt x="77" y="54"/>
                  </a:cubicBezTo>
                  <a:close/>
                  <a:moveTo>
                    <a:pt x="8" y="54"/>
                  </a:moveTo>
                  <a:cubicBezTo>
                    <a:pt x="8" y="47"/>
                    <a:pt x="11" y="42"/>
                    <a:pt x="15" y="42"/>
                  </a:cubicBezTo>
                  <a:cubicBezTo>
                    <a:pt x="42" y="42"/>
                    <a:pt x="42" y="42"/>
                    <a:pt x="42" y="42"/>
                  </a:cubicBezTo>
                  <a:cubicBezTo>
                    <a:pt x="40" y="45"/>
                    <a:pt x="38" y="49"/>
                    <a:pt x="38" y="54"/>
                  </a:cubicBezTo>
                  <a:cubicBezTo>
                    <a:pt x="38" y="58"/>
                    <a:pt x="40" y="62"/>
                    <a:pt x="42" y="65"/>
                  </a:cubicBezTo>
                  <a:cubicBezTo>
                    <a:pt x="15" y="65"/>
                    <a:pt x="15" y="65"/>
                    <a:pt x="15" y="65"/>
                  </a:cubicBezTo>
                  <a:cubicBezTo>
                    <a:pt x="11" y="65"/>
                    <a:pt x="8" y="60"/>
                    <a:pt x="8" y="54"/>
                  </a:cubicBezTo>
                  <a:close/>
                  <a:moveTo>
                    <a:pt x="46" y="115"/>
                  </a:moveTo>
                  <a:cubicBezTo>
                    <a:pt x="31" y="115"/>
                    <a:pt x="31" y="115"/>
                    <a:pt x="31" y="115"/>
                  </a:cubicBezTo>
                  <a:cubicBezTo>
                    <a:pt x="31" y="80"/>
                    <a:pt x="31" y="80"/>
                    <a:pt x="31" y="80"/>
                  </a:cubicBezTo>
                  <a:cubicBezTo>
                    <a:pt x="31" y="78"/>
                    <a:pt x="30" y="75"/>
                    <a:pt x="29" y="73"/>
                  </a:cubicBezTo>
                  <a:cubicBezTo>
                    <a:pt x="31" y="73"/>
                    <a:pt x="31" y="73"/>
                    <a:pt x="31" y="73"/>
                  </a:cubicBezTo>
                  <a:cubicBezTo>
                    <a:pt x="31" y="73"/>
                    <a:pt x="31" y="73"/>
                    <a:pt x="31" y="73"/>
                  </a:cubicBezTo>
                  <a:cubicBezTo>
                    <a:pt x="43" y="73"/>
                    <a:pt x="43" y="73"/>
                    <a:pt x="43" y="73"/>
                  </a:cubicBezTo>
                  <a:cubicBezTo>
                    <a:pt x="42" y="74"/>
                    <a:pt x="42" y="75"/>
                    <a:pt x="42" y="77"/>
                  </a:cubicBezTo>
                  <a:cubicBezTo>
                    <a:pt x="42" y="103"/>
                    <a:pt x="42" y="103"/>
                    <a:pt x="42" y="103"/>
                  </a:cubicBezTo>
                  <a:cubicBezTo>
                    <a:pt x="42" y="107"/>
                    <a:pt x="44" y="110"/>
                    <a:pt x="46" y="111"/>
                  </a:cubicBezTo>
                  <a:cubicBezTo>
                    <a:pt x="46" y="111"/>
                    <a:pt x="46" y="111"/>
                    <a:pt x="46" y="112"/>
                  </a:cubicBezTo>
                  <a:lnTo>
                    <a:pt x="46" y="115"/>
                  </a:lnTo>
                  <a:close/>
                  <a:moveTo>
                    <a:pt x="51" y="65"/>
                  </a:moveTo>
                  <a:cubicBezTo>
                    <a:pt x="50" y="65"/>
                    <a:pt x="50" y="65"/>
                    <a:pt x="50" y="65"/>
                  </a:cubicBezTo>
                  <a:cubicBezTo>
                    <a:pt x="50" y="65"/>
                    <a:pt x="50" y="65"/>
                    <a:pt x="50" y="65"/>
                  </a:cubicBezTo>
                  <a:cubicBezTo>
                    <a:pt x="46" y="65"/>
                    <a:pt x="42" y="60"/>
                    <a:pt x="42" y="54"/>
                  </a:cubicBezTo>
                  <a:cubicBezTo>
                    <a:pt x="42" y="47"/>
                    <a:pt x="46" y="42"/>
                    <a:pt x="50" y="42"/>
                  </a:cubicBezTo>
                  <a:cubicBezTo>
                    <a:pt x="51" y="42"/>
                    <a:pt x="51" y="42"/>
                    <a:pt x="51" y="42"/>
                  </a:cubicBezTo>
                  <a:cubicBezTo>
                    <a:pt x="58" y="42"/>
                    <a:pt x="65" y="39"/>
                    <a:pt x="71" y="34"/>
                  </a:cubicBezTo>
                  <a:cubicBezTo>
                    <a:pt x="70" y="40"/>
                    <a:pt x="69" y="47"/>
                    <a:pt x="69" y="54"/>
                  </a:cubicBezTo>
                  <a:cubicBezTo>
                    <a:pt x="69" y="60"/>
                    <a:pt x="70" y="67"/>
                    <a:pt x="71" y="73"/>
                  </a:cubicBezTo>
                  <a:cubicBezTo>
                    <a:pt x="65" y="68"/>
                    <a:pt x="58" y="65"/>
                    <a:pt x="51" y="65"/>
                  </a:cubicBezTo>
                  <a:close/>
                  <a:moveTo>
                    <a:pt x="96" y="100"/>
                  </a:moveTo>
                  <a:cubicBezTo>
                    <a:pt x="88" y="100"/>
                    <a:pt x="82" y="89"/>
                    <a:pt x="79" y="73"/>
                  </a:cubicBezTo>
                  <a:cubicBezTo>
                    <a:pt x="88" y="73"/>
                    <a:pt x="88" y="73"/>
                    <a:pt x="88" y="73"/>
                  </a:cubicBezTo>
                  <a:cubicBezTo>
                    <a:pt x="97" y="73"/>
                    <a:pt x="104" y="64"/>
                    <a:pt x="104" y="54"/>
                  </a:cubicBezTo>
                  <a:cubicBezTo>
                    <a:pt x="104" y="43"/>
                    <a:pt x="97" y="34"/>
                    <a:pt x="88" y="34"/>
                  </a:cubicBezTo>
                  <a:cubicBezTo>
                    <a:pt x="79" y="34"/>
                    <a:pt x="79" y="34"/>
                    <a:pt x="79" y="34"/>
                  </a:cubicBezTo>
                  <a:cubicBezTo>
                    <a:pt x="82" y="19"/>
                    <a:pt x="88" y="8"/>
                    <a:pt x="96" y="8"/>
                  </a:cubicBezTo>
                  <a:cubicBezTo>
                    <a:pt x="107" y="8"/>
                    <a:pt x="115" y="28"/>
                    <a:pt x="115" y="54"/>
                  </a:cubicBezTo>
                  <a:cubicBezTo>
                    <a:pt x="115" y="79"/>
                    <a:pt x="107" y="100"/>
                    <a:pt x="96" y="100"/>
                  </a:cubicBezTo>
                  <a:close/>
                  <a:moveTo>
                    <a:pt x="96" y="100"/>
                  </a:moveTo>
                  <a:cubicBezTo>
                    <a:pt x="96" y="100"/>
                    <a:pt x="96" y="100"/>
                    <a:pt x="96" y="100"/>
                  </a:cubicBezTo>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3"/>
            <p:cNvSpPr>
              <a:spLocks noEditPoints="1"/>
            </p:cNvSpPr>
            <p:nvPr/>
          </p:nvSpPr>
          <p:spPr bwMode="auto">
            <a:xfrm>
              <a:off x="10194725" y="3668918"/>
              <a:ext cx="524415" cy="531664"/>
            </a:xfrm>
            <a:custGeom>
              <a:avLst/>
              <a:gdLst/>
              <a:ahLst/>
              <a:cxnLst>
                <a:cxn ang="0">
                  <a:pos x="0" y="59"/>
                </a:cxn>
                <a:cxn ang="0">
                  <a:pos x="118" y="59"/>
                </a:cxn>
                <a:cxn ang="0">
                  <a:pos x="111" y="57"/>
                </a:cxn>
                <a:cxn ang="0">
                  <a:pos x="83" y="33"/>
                </a:cxn>
                <a:cxn ang="0">
                  <a:pos x="111" y="57"/>
                </a:cxn>
                <a:cxn ang="0">
                  <a:pos x="41" y="91"/>
                </a:cxn>
                <a:cxn ang="0">
                  <a:pos x="57" y="111"/>
                </a:cxn>
                <a:cxn ang="0">
                  <a:pos x="61" y="8"/>
                </a:cxn>
                <a:cxn ang="0">
                  <a:pos x="61" y="34"/>
                </a:cxn>
                <a:cxn ang="0">
                  <a:pos x="61" y="8"/>
                </a:cxn>
                <a:cxn ang="0">
                  <a:pos x="95" y="22"/>
                </a:cxn>
                <a:cxn ang="0">
                  <a:pos x="67" y="8"/>
                </a:cxn>
                <a:cxn ang="0">
                  <a:pos x="57" y="34"/>
                </a:cxn>
                <a:cxn ang="0">
                  <a:pos x="57" y="8"/>
                </a:cxn>
                <a:cxn ang="0">
                  <a:pos x="36" y="30"/>
                </a:cxn>
                <a:cxn ang="0">
                  <a:pos x="50" y="8"/>
                </a:cxn>
                <a:cxn ang="0">
                  <a:pos x="38" y="35"/>
                </a:cxn>
                <a:cxn ang="0">
                  <a:pos x="57" y="57"/>
                </a:cxn>
                <a:cxn ang="0">
                  <a:pos x="38" y="35"/>
                </a:cxn>
                <a:cxn ang="0">
                  <a:pos x="57" y="84"/>
                </a:cxn>
                <a:cxn ang="0">
                  <a:pos x="34" y="61"/>
                </a:cxn>
                <a:cxn ang="0">
                  <a:pos x="50" y="110"/>
                </a:cxn>
                <a:cxn ang="0">
                  <a:pos x="38" y="92"/>
                </a:cxn>
                <a:cxn ang="0">
                  <a:pos x="61" y="111"/>
                </a:cxn>
                <a:cxn ang="0">
                  <a:pos x="77" y="91"/>
                </a:cxn>
                <a:cxn ang="0">
                  <a:pos x="61" y="111"/>
                </a:cxn>
                <a:cxn ang="0">
                  <a:pos x="93" y="99"/>
                </a:cxn>
                <a:cxn ang="0">
                  <a:pos x="80" y="92"/>
                </a:cxn>
                <a:cxn ang="0">
                  <a:pos x="61" y="84"/>
                </a:cxn>
                <a:cxn ang="0">
                  <a:pos x="84" y="61"/>
                </a:cxn>
                <a:cxn ang="0">
                  <a:pos x="61" y="57"/>
                </a:cxn>
                <a:cxn ang="0">
                  <a:pos x="80" y="35"/>
                </a:cxn>
                <a:cxn ang="0">
                  <a:pos x="61" y="57"/>
                </a:cxn>
                <a:cxn ang="0">
                  <a:pos x="35" y="33"/>
                </a:cxn>
                <a:cxn ang="0">
                  <a:pos x="7" y="57"/>
                </a:cxn>
                <a:cxn ang="0">
                  <a:pos x="7" y="61"/>
                </a:cxn>
                <a:cxn ang="0">
                  <a:pos x="36" y="89"/>
                </a:cxn>
                <a:cxn ang="0">
                  <a:pos x="7" y="61"/>
                </a:cxn>
                <a:cxn ang="0">
                  <a:pos x="82" y="89"/>
                </a:cxn>
                <a:cxn ang="0">
                  <a:pos x="111" y="61"/>
                </a:cxn>
                <a:cxn ang="0">
                  <a:pos x="95" y="96"/>
                </a:cxn>
              </a:cxnLst>
              <a:rect l="0" t="0" r="r" b="b"/>
              <a:pathLst>
                <a:path w="118" h="119">
                  <a:moveTo>
                    <a:pt x="59" y="0"/>
                  </a:moveTo>
                  <a:cubicBezTo>
                    <a:pt x="26" y="0"/>
                    <a:pt x="0" y="27"/>
                    <a:pt x="0" y="59"/>
                  </a:cubicBezTo>
                  <a:cubicBezTo>
                    <a:pt x="0" y="92"/>
                    <a:pt x="26" y="119"/>
                    <a:pt x="59" y="119"/>
                  </a:cubicBezTo>
                  <a:cubicBezTo>
                    <a:pt x="92" y="119"/>
                    <a:pt x="118" y="92"/>
                    <a:pt x="118" y="59"/>
                  </a:cubicBezTo>
                  <a:cubicBezTo>
                    <a:pt x="118" y="27"/>
                    <a:pt x="92" y="0"/>
                    <a:pt x="59" y="0"/>
                  </a:cubicBezTo>
                  <a:close/>
                  <a:moveTo>
                    <a:pt x="111" y="57"/>
                  </a:moveTo>
                  <a:cubicBezTo>
                    <a:pt x="88" y="57"/>
                    <a:pt x="88" y="57"/>
                    <a:pt x="88" y="57"/>
                  </a:cubicBezTo>
                  <a:cubicBezTo>
                    <a:pt x="87" y="49"/>
                    <a:pt x="86" y="41"/>
                    <a:pt x="83" y="33"/>
                  </a:cubicBezTo>
                  <a:cubicBezTo>
                    <a:pt x="88" y="31"/>
                    <a:pt x="93" y="28"/>
                    <a:pt x="98" y="25"/>
                  </a:cubicBezTo>
                  <a:cubicBezTo>
                    <a:pt x="105" y="34"/>
                    <a:pt x="110" y="45"/>
                    <a:pt x="111" y="57"/>
                  </a:cubicBezTo>
                  <a:close/>
                  <a:moveTo>
                    <a:pt x="57" y="111"/>
                  </a:moveTo>
                  <a:cubicBezTo>
                    <a:pt x="50" y="106"/>
                    <a:pt x="45" y="99"/>
                    <a:pt x="41" y="91"/>
                  </a:cubicBezTo>
                  <a:cubicBezTo>
                    <a:pt x="46" y="89"/>
                    <a:pt x="52" y="88"/>
                    <a:pt x="57" y="88"/>
                  </a:cubicBezTo>
                  <a:cubicBezTo>
                    <a:pt x="57" y="111"/>
                    <a:pt x="57" y="111"/>
                    <a:pt x="57" y="111"/>
                  </a:cubicBezTo>
                  <a:cubicBezTo>
                    <a:pt x="57" y="111"/>
                    <a:pt x="57" y="111"/>
                    <a:pt x="57" y="111"/>
                  </a:cubicBezTo>
                  <a:close/>
                  <a:moveTo>
                    <a:pt x="61" y="8"/>
                  </a:moveTo>
                  <a:cubicBezTo>
                    <a:pt x="68" y="14"/>
                    <a:pt x="74" y="22"/>
                    <a:pt x="78" y="31"/>
                  </a:cubicBezTo>
                  <a:cubicBezTo>
                    <a:pt x="73" y="33"/>
                    <a:pt x="67" y="34"/>
                    <a:pt x="61" y="34"/>
                  </a:cubicBezTo>
                  <a:cubicBezTo>
                    <a:pt x="61" y="8"/>
                    <a:pt x="61" y="8"/>
                    <a:pt x="61" y="8"/>
                  </a:cubicBezTo>
                  <a:cubicBezTo>
                    <a:pt x="61" y="8"/>
                    <a:pt x="61" y="8"/>
                    <a:pt x="61" y="8"/>
                  </a:cubicBezTo>
                  <a:close/>
                  <a:moveTo>
                    <a:pt x="67" y="8"/>
                  </a:moveTo>
                  <a:cubicBezTo>
                    <a:pt x="78" y="10"/>
                    <a:pt x="88" y="15"/>
                    <a:pt x="95" y="22"/>
                  </a:cubicBezTo>
                  <a:cubicBezTo>
                    <a:pt x="91" y="25"/>
                    <a:pt x="87" y="28"/>
                    <a:pt x="82" y="30"/>
                  </a:cubicBezTo>
                  <a:cubicBezTo>
                    <a:pt x="78" y="22"/>
                    <a:pt x="73" y="14"/>
                    <a:pt x="67" y="8"/>
                  </a:cubicBezTo>
                  <a:close/>
                  <a:moveTo>
                    <a:pt x="57" y="8"/>
                  </a:moveTo>
                  <a:cubicBezTo>
                    <a:pt x="57" y="34"/>
                    <a:pt x="57" y="34"/>
                    <a:pt x="57" y="34"/>
                  </a:cubicBezTo>
                  <a:cubicBezTo>
                    <a:pt x="51" y="34"/>
                    <a:pt x="45" y="33"/>
                    <a:pt x="40" y="31"/>
                  </a:cubicBezTo>
                  <a:cubicBezTo>
                    <a:pt x="44" y="22"/>
                    <a:pt x="50" y="14"/>
                    <a:pt x="57" y="8"/>
                  </a:cubicBezTo>
                  <a:cubicBezTo>
                    <a:pt x="57" y="8"/>
                    <a:pt x="57" y="8"/>
                    <a:pt x="57" y="8"/>
                  </a:cubicBezTo>
                  <a:close/>
                  <a:moveTo>
                    <a:pt x="36" y="30"/>
                  </a:moveTo>
                  <a:cubicBezTo>
                    <a:pt x="31" y="28"/>
                    <a:pt x="27" y="25"/>
                    <a:pt x="23" y="22"/>
                  </a:cubicBezTo>
                  <a:cubicBezTo>
                    <a:pt x="30" y="15"/>
                    <a:pt x="40" y="10"/>
                    <a:pt x="50" y="8"/>
                  </a:cubicBezTo>
                  <a:cubicBezTo>
                    <a:pt x="45" y="14"/>
                    <a:pt x="40" y="22"/>
                    <a:pt x="36" y="30"/>
                  </a:cubicBezTo>
                  <a:close/>
                  <a:moveTo>
                    <a:pt x="38" y="35"/>
                  </a:moveTo>
                  <a:cubicBezTo>
                    <a:pt x="44" y="37"/>
                    <a:pt x="50" y="38"/>
                    <a:pt x="57" y="38"/>
                  </a:cubicBezTo>
                  <a:cubicBezTo>
                    <a:pt x="57" y="57"/>
                    <a:pt x="57" y="57"/>
                    <a:pt x="57" y="57"/>
                  </a:cubicBezTo>
                  <a:cubicBezTo>
                    <a:pt x="34" y="57"/>
                    <a:pt x="34" y="57"/>
                    <a:pt x="34" y="57"/>
                  </a:cubicBezTo>
                  <a:cubicBezTo>
                    <a:pt x="34" y="49"/>
                    <a:pt x="36" y="42"/>
                    <a:pt x="38" y="35"/>
                  </a:cubicBezTo>
                  <a:close/>
                  <a:moveTo>
                    <a:pt x="57" y="61"/>
                  </a:moveTo>
                  <a:cubicBezTo>
                    <a:pt x="57" y="84"/>
                    <a:pt x="57" y="84"/>
                    <a:pt x="57" y="84"/>
                  </a:cubicBezTo>
                  <a:cubicBezTo>
                    <a:pt x="51" y="85"/>
                    <a:pt x="45" y="86"/>
                    <a:pt x="40" y="87"/>
                  </a:cubicBezTo>
                  <a:cubicBezTo>
                    <a:pt x="36" y="79"/>
                    <a:pt x="34" y="71"/>
                    <a:pt x="34" y="61"/>
                  </a:cubicBezTo>
                  <a:lnTo>
                    <a:pt x="57" y="61"/>
                  </a:lnTo>
                  <a:close/>
                  <a:moveTo>
                    <a:pt x="50" y="110"/>
                  </a:moveTo>
                  <a:cubicBezTo>
                    <a:pt x="41" y="109"/>
                    <a:pt x="32" y="105"/>
                    <a:pt x="25" y="99"/>
                  </a:cubicBezTo>
                  <a:cubicBezTo>
                    <a:pt x="29" y="96"/>
                    <a:pt x="33" y="94"/>
                    <a:pt x="38" y="92"/>
                  </a:cubicBezTo>
                  <a:cubicBezTo>
                    <a:pt x="41" y="99"/>
                    <a:pt x="45" y="105"/>
                    <a:pt x="50" y="110"/>
                  </a:cubicBezTo>
                  <a:close/>
                  <a:moveTo>
                    <a:pt x="61" y="111"/>
                  </a:moveTo>
                  <a:cubicBezTo>
                    <a:pt x="61" y="88"/>
                    <a:pt x="61" y="88"/>
                    <a:pt x="61" y="88"/>
                  </a:cubicBezTo>
                  <a:cubicBezTo>
                    <a:pt x="66" y="88"/>
                    <a:pt x="72" y="89"/>
                    <a:pt x="77" y="91"/>
                  </a:cubicBezTo>
                  <a:cubicBezTo>
                    <a:pt x="73" y="99"/>
                    <a:pt x="67" y="106"/>
                    <a:pt x="61" y="111"/>
                  </a:cubicBezTo>
                  <a:cubicBezTo>
                    <a:pt x="61" y="111"/>
                    <a:pt x="61" y="111"/>
                    <a:pt x="61" y="111"/>
                  </a:cubicBezTo>
                  <a:close/>
                  <a:moveTo>
                    <a:pt x="80" y="92"/>
                  </a:moveTo>
                  <a:cubicBezTo>
                    <a:pt x="85" y="94"/>
                    <a:pt x="89" y="96"/>
                    <a:pt x="93" y="99"/>
                  </a:cubicBezTo>
                  <a:cubicBezTo>
                    <a:pt x="86" y="105"/>
                    <a:pt x="77" y="109"/>
                    <a:pt x="67" y="110"/>
                  </a:cubicBezTo>
                  <a:cubicBezTo>
                    <a:pt x="73" y="105"/>
                    <a:pt x="77" y="99"/>
                    <a:pt x="80" y="92"/>
                  </a:cubicBezTo>
                  <a:close/>
                  <a:moveTo>
                    <a:pt x="78" y="87"/>
                  </a:moveTo>
                  <a:cubicBezTo>
                    <a:pt x="73" y="86"/>
                    <a:pt x="67" y="85"/>
                    <a:pt x="61" y="84"/>
                  </a:cubicBezTo>
                  <a:cubicBezTo>
                    <a:pt x="61" y="61"/>
                    <a:pt x="61" y="61"/>
                    <a:pt x="61" y="61"/>
                  </a:cubicBezTo>
                  <a:cubicBezTo>
                    <a:pt x="84" y="61"/>
                    <a:pt x="84" y="61"/>
                    <a:pt x="84" y="61"/>
                  </a:cubicBezTo>
                  <a:cubicBezTo>
                    <a:pt x="84" y="71"/>
                    <a:pt x="82" y="79"/>
                    <a:pt x="78" y="87"/>
                  </a:cubicBezTo>
                  <a:close/>
                  <a:moveTo>
                    <a:pt x="61" y="57"/>
                  </a:moveTo>
                  <a:cubicBezTo>
                    <a:pt x="61" y="38"/>
                    <a:pt x="61" y="38"/>
                    <a:pt x="61" y="38"/>
                  </a:cubicBezTo>
                  <a:cubicBezTo>
                    <a:pt x="67" y="38"/>
                    <a:pt x="74" y="37"/>
                    <a:pt x="80" y="35"/>
                  </a:cubicBezTo>
                  <a:cubicBezTo>
                    <a:pt x="82" y="42"/>
                    <a:pt x="84" y="49"/>
                    <a:pt x="84" y="57"/>
                  </a:cubicBezTo>
                  <a:lnTo>
                    <a:pt x="61" y="57"/>
                  </a:lnTo>
                  <a:close/>
                  <a:moveTo>
                    <a:pt x="20" y="25"/>
                  </a:moveTo>
                  <a:cubicBezTo>
                    <a:pt x="25" y="28"/>
                    <a:pt x="30" y="31"/>
                    <a:pt x="35" y="33"/>
                  </a:cubicBezTo>
                  <a:cubicBezTo>
                    <a:pt x="32" y="41"/>
                    <a:pt x="30" y="49"/>
                    <a:pt x="30" y="57"/>
                  </a:cubicBezTo>
                  <a:cubicBezTo>
                    <a:pt x="7" y="57"/>
                    <a:pt x="7" y="57"/>
                    <a:pt x="7" y="57"/>
                  </a:cubicBezTo>
                  <a:cubicBezTo>
                    <a:pt x="8" y="45"/>
                    <a:pt x="13" y="34"/>
                    <a:pt x="20" y="25"/>
                  </a:cubicBezTo>
                  <a:close/>
                  <a:moveTo>
                    <a:pt x="7" y="61"/>
                  </a:moveTo>
                  <a:cubicBezTo>
                    <a:pt x="30" y="61"/>
                    <a:pt x="30" y="61"/>
                    <a:pt x="30" y="61"/>
                  </a:cubicBezTo>
                  <a:cubicBezTo>
                    <a:pt x="31" y="71"/>
                    <a:pt x="33" y="80"/>
                    <a:pt x="36" y="89"/>
                  </a:cubicBezTo>
                  <a:cubicBezTo>
                    <a:pt x="31" y="91"/>
                    <a:pt x="27" y="93"/>
                    <a:pt x="22" y="96"/>
                  </a:cubicBezTo>
                  <a:cubicBezTo>
                    <a:pt x="13" y="87"/>
                    <a:pt x="8" y="75"/>
                    <a:pt x="7" y="61"/>
                  </a:cubicBezTo>
                  <a:close/>
                  <a:moveTo>
                    <a:pt x="95" y="96"/>
                  </a:moveTo>
                  <a:cubicBezTo>
                    <a:pt x="91" y="93"/>
                    <a:pt x="87" y="91"/>
                    <a:pt x="82" y="89"/>
                  </a:cubicBezTo>
                  <a:cubicBezTo>
                    <a:pt x="85" y="80"/>
                    <a:pt x="87" y="71"/>
                    <a:pt x="88" y="61"/>
                  </a:cubicBezTo>
                  <a:cubicBezTo>
                    <a:pt x="111" y="61"/>
                    <a:pt x="111" y="61"/>
                    <a:pt x="111" y="61"/>
                  </a:cubicBezTo>
                  <a:cubicBezTo>
                    <a:pt x="110" y="75"/>
                    <a:pt x="104" y="87"/>
                    <a:pt x="95" y="96"/>
                  </a:cubicBezTo>
                  <a:close/>
                  <a:moveTo>
                    <a:pt x="95" y="96"/>
                  </a:moveTo>
                  <a:cubicBezTo>
                    <a:pt x="95" y="96"/>
                    <a:pt x="95" y="96"/>
                    <a:pt x="95" y="96"/>
                  </a:cubicBezTo>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6"/>
            <p:cNvGrpSpPr/>
            <p:nvPr/>
          </p:nvGrpSpPr>
          <p:grpSpPr>
            <a:xfrm>
              <a:off x="7956162" y="4356963"/>
              <a:ext cx="546165" cy="447084"/>
              <a:chOff x="4856163" y="3600451"/>
              <a:chExt cx="358775" cy="293688"/>
            </a:xfrm>
            <a:solidFill>
              <a:schemeClr val="bg1"/>
            </a:solidFill>
          </p:grpSpPr>
          <p:sp>
            <p:nvSpPr>
              <p:cNvPr id="20" name="Freeform 148"/>
              <p:cNvSpPr>
                <a:spLocks noEditPoints="1"/>
              </p:cNvSpPr>
              <p:nvPr/>
            </p:nvSpPr>
            <p:spPr bwMode="auto">
              <a:xfrm>
                <a:off x="5103813" y="3692526"/>
                <a:ext cx="68263" cy="90488"/>
              </a:xfrm>
              <a:custGeom>
                <a:avLst/>
                <a:gdLst/>
                <a:ahLst/>
                <a:cxnLst>
                  <a:cxn ang="0">
                    <a:pos x="11" y="2"/>
                  </a:cxn>
                  <a:cxn ang="0">
                    <a:pos x="7" y="0"/>
                  </a:cxn>
                  <a:cxn ang="0">
                    <a:pos x="4" y="0"/>
                  </a:cxn>
                  <a:cxn ang="0">
                    <a:pos x="0" y="4"/>
                  </a:cxn>
                  <a:cxn ang="0">
                    <a:pos x="0" y="27"/>
                  </a:cxn>
                  <a:cxn ang="0">
                    <a:pos x="4" y="31"/>
                  </a:cxn>
                  <a:cxn ang="0">
                    <a:pos x="19" y="31"/>
                  </a:cxn>
                  <a:cxn ang="0">
                    <a:pos x="23" y="27"/>
                  </a:cxn>
                  <a:cxn ang="0">
                    <a:pos x="23" y="21"/>
                  </a:cxn>
                  <a:cxn ang="0">
                    <a:pos x="22" y="19"/>
                  </a:cxn>
                  <a:cxn ang="0">
                    <a:pos x="11" y="2"/>
                  </a:cxn>
                  <a:cxn ang="0">
                    <a:pos x="19" y="27"/>
                  </a:cxn>
                  <a:cxn ang="0">
                    <a:pos x="4" y="27"/>
                  </a:cxn>
                  <a:cxn ang="0">
                    <a:pos x="4" y="4"/>
                  </a:cxn>
                  <a:cxn ang="0">
                    <a:pos x="7" y="4"/>
                  </a:cxn>
                  <a:cxn ang="0">
                    <a:pos x="19" y="21"/>
                  </a:cxn>
                  <a:cxn ang="0">
                    <a:pos x="19" y="27"/>
                  </a:cxn>
                  <a:cxn ang="0">
                    <a:pos x="19" y="27"/>
                  </a:cxn>
                  <a:cxn ang="0">
                    <a:pos x="19" y="27"/>
                  </a:cxn>
                </a:cxnLst>
                <a:rect l="0" t="0" r="r" b="b"/>
                <a:pathLst>
                  <a:path w="23" h="31">
                    <a:moveTo>
                      <a:pt x="11" y="2"/>
                    </a:moveTo>
                    <a:cubicBezTo>
                      <a:pt x="10" y="1"/>
                      <a:pt x="9" y="0"/>
                      <a:pt x="7" y="0"/>
                    </a:cubicBezTo>
                    <a:cubicBezTo>
                      <a:pt x="4" y="0"/>
                      <a:pt x="4" y="0"/>
                      <a:pt x="4" y="0"/>
                    </a:cubicBezTo>
                    <a:cubicBezTo>
                      <a:pt x="1" y="0"/>
                      <a:pt x="0" y="2"/>
                      <a:pt x="0" y="4"/>
                    </a:cubicBezTo>
                    <a:cubicBezTo>
                      <a:pt x="0" y="27"/>
                      <a:pt x="0" y="27"/>
                      <a:pt x="0" y="27"/>
                    </a:cubicBezTo>
                    <a:cubicBezTo>
                      <a:pt x="0" y="29"/>
                      <a:pt x="1" y="31"/>
                      <a:pt x="4" y="31"/>
                    </a:cubicBezTo>
                    <a:cubicBezTo>
                      <a:pt x="19" y="31"/>
                      <a:pt x="19" y="31"/>
                      <a:pt x="19" y="31"/>
                    </a:cubicBezTo>
                    <a:cubicBezTo>
                      <a:pt x="21" y="31"/>
                      <a:pt x="23" y="29"/>
                      <a:pt x="23" y="27"/>
                    </a:cubicBezTo>
                    <a:cubicBezTo>
                      <a:pt x="23" y="21"/>
                      <a:pt x="23" y="21"/>
                      <a:pt x="23" y="21"/>
                    </a:cubicBezTo>
                    <a:cubicBezTo>
                      <a:pt x="23" y="20"/>
                      <a:pt x="23" y="20"/>
                      <a:pt x="22" y="19"/>
                    </a:cubicBezTo>
                    <a:lnTo>
                      <a:pt x="11" y="2"/>
                    </a:lnTo>
                    <a:close/>
                    <a:moveTo>
                      <a:pt x="19" y="27"/>
                    </a:moveTo>
                    <a:cubicBezTo>
                      <a:pt x="4" y="27"/>
                      <a:pt x="4" y="27"/>
                      <a:pt x="4" y="27"/>
                    </a:cubicBezTo>
                    <a:cubicBezTo>
                      <a:pt x="4" y="4"/>
                      <a:pt x="4" y="4"/>
                      <a:pt x="4" y="4"/>
                    </a:cubicBezTo>
                    <a:cubicBezTo>
                      <a:pt x="7" y="4"/>
                      <a:pt x="7" y="4"/>
                      <a:pt x="7" y="4"/>
                    </a:cubicBezTo>
                    <a:cubicBezTo>
                      <a:pt x="19" y="21"/>
                      <a:pt x="19" y="21"/>
                      <a:pt x="19" y="21"/>
                    </a:cubicBezTo>
                    <a:lnTo>
                      <a:pt x="19" y="27"/>
                    </a:lnTo>
                    <a:close/>
                    <a:moveTo>
                      <a:pt x="19" y="27"/>
                    </a:moveTo>
                    <a:cubicBezTo>
                      <a:pt x="19" y="27"/>
                      <a:pt x="19" y="27"/>
                      <a:pt x="19" y="27"/>
                    </a:cubicBezTo>
                  </a:path>
                </a:pathLst>
              </a:custGeom>
              <a:grp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149"/>
              <p:cNvSpPr>
                <a:spLocks noEditPoints="1"/>
              </p:cNvSpPr>
              <p:nvPr/>
            </p:nvSpPr>
            <p:spPr bwMode="auto">
              <a:xfrm>
                <a:off x="4856163" y="3600451"/>
                <a:ext cx="358775" cy="293688"/>
              </a:xfrm>
              <a:custGeom>
                <a:avLst/>
                <a:gdLst/>
                <a:ahLst/>
                <a:cxnLst>
                  <a:cxn ang="0">
                    <a:pos x="121" y="48"/>
                  </a:cxn>
                  <a:cxn ang="0">
                    <a:pos x="106" y="25"/>
                  </a:cxn>
                  <a:cxn ang="0">
                    <a:pos x="96" y="20"/>
                  </a:cxn>
                  <a:cxn ang="0">
                    <a:pos x="81" y="20"/>
                  </a:cxn>
                  <a:cxn ang="0">
                    <a:pos x="81" y="12"/>
                  </a:cxn>
                  <a:cxn ang="0">
                    <a:pos x="69" y="0"/>
                  </a:cxn>
                  <a:cxn ang="0">
                    <a:pos x="12" y="0"/>
                  </a:cxn>
                  <a:cxn ang="0">
                    <a:pos x="0" y="12"/>
                  </a:cxn>
                  <a:cxn ang="0">
                    <a:pos x="0" y="54"/>
                  </a:cxn>
                  <a:cxn ang="0">
                    <a:pos x="12" y="66"/>
                  </a:cxn>
                  <a:cxn ang="0">
                    <a:pos x="12" y="77"/>
                  </a:cxn>
                  <a:cxn ang="0">
                    <a:pos x="23" y="89"/>
                  </a:cxn>
                  <a:cxn ang="0">
                    <a:pos x="28" y="89"/>
                  </a:cxn>
                  <a:cxn ang="0">
                    <a:pos x="43" y="100"/>
                  </a:cxn>
                  <a:cxn ang="0">
                    <a:pos x="57" y="89"/>
                  </a:cxn>
                  <a:cxn ang="0">
                    <a:pos x="78" y="89"/>
                  </a:cxn>
                  <a:cxn ang="0">
                    <a:pos x="92" y="100"/>
                  </a:cxn>
                  <a:cxn ang="0">
                    <a:pos x="107" y="89"/>
                  </a:cxn>
                  <a:cxn ang="0">
                    <a:pos x="112" y="89"/>
                  </a:cxn>
                  <a:cxn ang="0">
                    <a:pos x="123" y="77"/>
                  </a:cxn>
                  <a:cxn ang="0">
                    <a:pos x="123" y="54"/>
                  </a:cxn>
                  <a:cxn ang="0">
                    <a:pos x="121" y="48"/>
                  </a:cxn>
                  <a:cxn ang="0">
                    <a:pos x="12" y="58"/>
                  </a:cxn>
                  <a:cxn ang="0">
                    <a:pos x="8" y="54"/>
                  </a:cxn>
                  <a:cxn ang="0">
                    <a:pos x="8" y="12"/>
                  </a:cxn>
                  <a:cxn ang="0">
                    <a:pos x="12" y="8"/>
                  </a:cxn>
                  <a:cxn ang="0">
                    <a:pos x="69" y="8"/>
                  </a:cxn>
                  <a:cxn ang="0">
                    <a:pos x="73" y="12"/>
                  </a:cxn>
                  <a:cxn ang="0">
                    <a:pos x="73" y="54"/>
                  </a:cxn>
                  <a:cxn ang="0">
                    <a:pos x="69" y="58"/>
                  </a:cxn>
                  <a:cxn ang="0">
                    <a:pos x="12" y="58"/>
                  </a:cxn>
                  <a:cxn ang="0">
                    <a:pos x="43" y="93"/>
                  </a:cxn>
                  <a:cxn ang="0">
                    <a:pos x="35" y="85"/>
                  </a:cxn>
                  <a:cxn ang="0">
                    <a:pos x="43" y="77"/>
                  </a:cxn>
                  <a:cxn ang="0">
                    <a:pos x="50" y="85"/>
                  </a:cxn>
                  <a:cxn ang="0">
                    <a:pos x="43" y="93"/>
                  </a:cxn>
                  <a:cxn ang="0">
                    <a:pos x="92" y="93"/>
                  </a:cxn>
                  <a:cxn ang="0">
                    <a:pos x="85" y="85"/>
                  </a:cxn>
                  <a:cxn ang="0">
                    <a:pos x="92" y="77"/>
                  </a:cxn>
                  <a:cxn ang="0">
                    <a:pos x="100" y="85"/>
                  </a:cxn>
                  <a:cxn ang="0">
                    <a:pos x="92" y="93"/>
                  </a:cxn>
                  <a:cxn ang="0">
                    <a:pos x="115" y="77"/>
                  </a:cxn>
                  <a:cxn ang="0">
                    <a:pos x="112" y="81"/>
                  </a:cxn>
                  <a:cxn ang="0">
                    <a:pos x="107" y="81"/>
                  </a:cxn>
                  <a:cxn ang="0">
                    <a:pos x="92" y="70"/>
                  </a:cxn>
                  <a:cxn ang="0">
                    <a:pos x="78" y="81"/>
                  </a:cxn>
                  <a:cxn ang="0">
                    <a:pos x="57" y="81"/>
                  </a:cxn>
                  <a:cxn ang="0">
                    <a:pos x="43" y="70"/>
                  </a:cxn>
                  <a:cxn ang="0">
                    <a:pos x="28" y="81"/>
                  </a:cxn>
                  <a:cxn ang="0">
                    <a:pos x="23" y="81"/>
                  </a:cxn>
                  <a:cxn ang="0">
                    <a:pos x="20" y="77"/>
                  </a:cxn>
                  <a:cxn ang="0">
                    <a:pos x="20" y="66"/>
                  </a:cxn>
                  <a:cxn ang="0">
                    <a:pos x="69" y="66"/>
                  </a:cxn>
                  <a:cxn ang="0">
                    <a:pos x="81" y="54"/>
                  </a:cxn>
                  <a:cxn ang="0">
                    <a:pos x="81" y="27"/>
                  </a:cxn>
                  <a:cxn ang="0">
                    <a:pos x="96" y="27"/>
                  </a:cxn>
                  <a:cxn ang="0">
                    <a:pos x="99" y="29"/>
                  </a:cxn>
                  <a:cxn ang="0">
                    <a:pos x="115" y="52"/>
                  </a:cxn>
                  <a:cxn ang="0">
                    <a:pos x="115" y="54"/>
                  </a:cxn>
                  <a:cxn ang="0">
                    <a:pos x="115" y="77"/>
                  </a:cxn>
                  <a:cxn ang="0">
                    <a:pos x="115" y="77"/>
                  </a:cxn>
                  <a:cxn ang="0">
                    <a:pos x="115" y="77"/>
                  </a:cxn>
                </a:cxnLst>
                <a:rect l="0" t="0" r="r" b="b"/>
                <a:pathLst>
                  <a:path w="123" h="100">
                    <a:moveTo>
                      <a:pt x="121" y="48"/>
                    </a:moveTo>
                    <a:cubicBezTo>
                      <a:pt x="106" y="25"/>
                      <a:pt x="106" y="25"/>
                      <a:pt x="106" y="25"/>
                    </a:cubicBezTo>
                    <a:cubicBezTo>
                      <a:pt x="104" y="22"/>
                      <a:pt x="100" y="20"/>
                      <a:pt x="96" y="20"/>
                    </a:cubicBezTo>
                    <a:cubicBezTo>
                      <a:pt x="81" y="20"/>
                      <a:pt x="81" y="20"/>
                      <a:pt x="81" y="20"/>
                    </a:cubicBezTo>
                    <a:cubicBezTo>
                      <a:pt x="81" y="12"/>
                      <a:pt x="81" y="12"/>
                      <a:pt x="81" y="12"/>
                    </a:cubicBezTo>
                    <a:cubicBezTo>
                      <a:pt x="81" y="6"/>
                      <a:pt x="76" y="0"/>
                      <a:pt x="69" y="0"/>
                    </a:cubicBezTo>
                    <a:cubicBezTo>
                      <a:pt x="12" y="0"/>
                      <a:pt x="12" y="0"/>
                      <a:pt x="12" y="0"/>
                    </a:cubicBezTo>
                    <a:cubicBezTo>
                      <a:pt x="6" y="0"/>
                      <a:pt x="0" y="6"/>
                      <a:pt x="0" y="12"/>
                    </a:cubicBezTo>
                    <a:cubicBezTo>
                      <a:pt x="0" y="54"/>
                      <a:pt x="0" y="54"/>
                      <a:pt x="0" y="54"/>
                    </a:cubicBezTo>
                    <a:cubicBezTo>
                      <a:pt x="0" y="61"/>
                      <a:pt x="6" y="66"/>
                      <a:pt x="12" y="66"/>
                    </a:cubicBezTo>
                    <a:cubicBezTo>
                      <a:pt x="12" y="77"/>
                      <a:pt x="12" y="77"/>
                      <a:pt x="12" y="77"/>
                    </a:cubicBezTo>
                    <a:cubicBezTo>
                      <a:pt x="12" y="84"/>
                      <a:pt x="17" y="89"/>
                      <a:pt x="23" y="89"/>
                    </a:cubicBezTo>
                    <a:cubicBezTo>
                      <a:pt x="28" y="89"/>
                      <a:pt x="28" y="89"/>
                      <a:pt x="28" y="89"/>
                    </a:cubicBezTo>
                    <a:cubicBezTo>
                      <a:pt x="30" y="95"/>
                      <a:pt x="35" y="100"/>
                      <a:pt x="43" y="100"/>
                    </a:cubicBezTo>
                    <a:cubicBezTo>
                      <a:pt x="50" y="100"/>
                      <a:pt x="56" y="95"/>
                      <a:pt x="57" y="89"/>
                    </a:cubicBezTo>
                    <a:cubicBezTo>
                      <a:pt x="78" y="89"/>
                      <a:pt x="78" y="89"/>
                      <a:pt x="78" y="89"/>
                    </a:cubicBezTo>
                    <a:cubicBezTo>
                      <a:pt x="79" y="95"/>
                      <a:pt x="85" y="100"/>
                      <a:pt x="92" y="100"/>
                    </a:cubicBezTo>
                    <a:cubicBezTo>
                      <a:pt x="100" y="100"/>
                      <a:pt x="106" y="95"/>
                      <a:pt x="107" y="89"/>
                    </a:cubicBezTo>
                    <a:cubicBezTo>
                      <a:pt x="112" y="89"/>
                      <a:pt x="112" y="89"/>
                      <a:pt x="112" y="89"/>
                    </a:cubicBezTo>
                    <a:cubicBezTo>
                      <a:pt x="118" y="89"/>
                      <a:pt x="123" y="84"/>
                      <a:pt x="123" y="77"/>
                    </a:cubicBezTo>
                    <a:cubicBezTo>
                      <a:pt x="123" y="54"/>
                      <a:pt x="123" y="54"/>
                      <a:pt x="123" y="54"/>
                    </a:cubicBezTo>
                    <a:cubicBezTo>
                      <a:pt x="123" y="52"/>
                      <a:pt x="122" y="50"/>
                      <a:pt x="121" y="48"/>
                    </a:cubicBezTo>
                    <a:close/>
                    <a:moveTo>
                      <a:pt x="12" y="58"/>
                    </a:moveTo>
                    <a:cubicBezTo>
                      <a:pt x="10" y="58"/>
                      <a:pt x="8" y="56"/>
                      <a:pt x="8" y="54"/>
                    </a:cubicBezTo>
                    <a:cubicBezTo>
                      <a:pt x="8" y="12"/>
                      <a:pt x="8" y="12"/>
                      <a:pt x="8" y="12"/>
                    </a:cubicBezTo>
                    <a:cubicBezTo>
                      <a:pt x="8" y="10"/>
                      <a:pt x="10" y="8"/>
                      <a:pt x="12" y="8"/>
                    </a:cubicBezTo>
                    <a:cubicBezTo>
                      <a:pt x="69" y="8"/>
                      <a:pt x="69" y="8"/>
                      <a:pt x="69" y="8"/>
                    </a:cubicBezTo>
                    <a:cubicBezTo>
                      <a:pt x="72" y="8"/>
                      <a:pt x="73" y="10"/>
                      <a:pt x="73" y="12"/>
                    </a:cubicBezTo>
                    <a:cubicBezTo>
                      <a:pt x="73" y="54"/>
                      <a:pt x="73" y="54"/>
                      <a:pt x="73" y="54"/>
                    </a:cubicBezTo>
                    <a:cubicBezTo>
                      <a:pt x="73" y="56"/>
                      <a:pt x="72" y="58"/>
                      <a:pt x="69" y="58"/>
                    </a:cubicBezTo>
                    <a:lnTo>
                      <a:pt x="12" y="58"/>
                    </a:lnTo>
                    <a:close/>
                    <a:moveTo>
                      <a:pt x="43" y="93"/>
                    </a:moveTo>
                    <a:cubicBezTo>
                      <a:pt x="38" y="93"/>
                      <a:pt x="35" y="89"/>
                      <a:pt x="35" y="85"/>
                    </a:cubicBezTo>
                    <a:cubicBezTo>
                      <a:pt x="35" y="81"/>
                      <a:pt x="38" y="77"/>
                      <a:pt x="43" y="77"/>
                    </a:cubicBezTo>
                    <a:cubicBezTo>
                      <a:pt x="47" y="77"/>
                      <a:pt x="50" y="81"/>
                      <a:pt x="50" y="85"/>
                    </a:cubicBezTo>
                    <a:cubicBezTo>
                      <a:pt x="50" y="89"/>
                      <a:pt x="47" y="93"/>
                      <a:pt x="43" y="93"/>
                    </a:cubicBezTo>
                    <a:close/>
                    <a:moveTo>
                      <a:pt x="92" y="93"/>
                    </a:moveTo>
                    <a:cubicBezTo>
                      <a:pt x="88" y="93"/>
                      <a:pt x="85" y="89"/>
                      <a:pt x="85" y="85"/>
                    </a:cubicBezTo>
                    <a:cubicBezTo>
                      <a:pt x="85" y="81"/>
                      <a:pt x="88" y="77"/>
                      <a:pt x="92" y="77"/>
                    </a:cubicBezTo>
                    <a:cubicBezTo>
                      <a:pt x="97" y="77"/>
                      <a:pt x="100" y="81"/>
                      <a:pt x="100" y="85"/>
                    </a:cubicBezTo>
                    <a:cubicBezTo>
                      <a:pt x="100" y="89"/>
                      <a:pt x="97" y="93"/>
                      <a:pt x="92" y="93"/>
                    </a:cubicBezTo>
                    <a:close/>
                    <a:moveTo>
                      <a:pt x="115" y="77"/>
                    </a:moveTo>
                    <a:cubicBezTo>
                      <a:pt x="115" y="79"/>
                      <a:pt x="114" y="81"/>
                      <a:pt x="112" y="81"/>
                    </a:cubicBezTo>
                    <a:cubicBezTo>
                      <a:pt x="107" y="81"/>
                      <a:pt x="107" y="81"/>
                      <a:pt x="107" y="81"/>
                    </a:cubicBezTo>
                    <a:cubicBezTo>
                      <a:pt x="106" y="74"/>
                      <a:pt x="100" y="70"/>
                      <a:pt x="92" y="70"/>
                    </a:cubicBezTo>
                    <a:cubicBezTo>
                      <a:pt x="85" y="70"/>
                      <a:pt x="79" y="74"/>
                      <a:pt x="78" y="81"/>
                    </a:cubicBezTo>
                    <a:cubicBezTo>
                      <a:pt x="57" y="81"/>
                      <a:pt x="57" y="81"/>
                      <a:pt x="57" y="81"/>
                    </a:cubicBezTo>
                    <a:cubicBezTo>
                      <a:pt x="56" y="74"/>
                      <a:pt x="50" y="70"/>
                      <a:pt x="43" y="70"/>
                    </a:cubicBezTo>
                    <a:cubicBezTo>
                      <a:pt x="35" y="70"/>
                      <a:pt x="30" y="74"/>
                      <a:pt x="28" y="81"/>
                    </a:cubicBezTo>
                    <a:cubicBezTo>
                      <a:pt x="23" y="81"/>
                      <a:pt x="23" y="81"/>
                      <a:pt x="23" y="81"/>
                    </a:cubicBezTo>
                    <a:cubicBezTo>
                      <a:pt x="21" y="81"/>
                      <a:pt x="20" y="79"/>
                      <a:pt x="20" y="77"/>
                    </a:cubicBezTo>
                    <a:cubicBezTo>
                      <a:pt x="20" y="66"/>
                      <a:pt x="20" y="66"/>
                      <a:pt x="20" y="66"/>
                    </a:cubicBezTo>
                    <a:cubicBezTo>
                      <a:pt x="69" y="66"/>
                      <a:pt x="69" y="66"/>
                      <a:pt x="69" y="66"/>
                    </a:cubicBezTo>
                    <a:cubicBezTo>
                      <a:pt x="76" y="66"/>
                      <a:pt x="81" y="61"/>
                      <a:pt x="81" y="54"/>
                    </a:cubicBezTo>
                    <a:cubicBezTo>
                      <a:pt x="81" y="27"/>
                      <a:pt x="81" y="27"/>
                      <a:pt x="81" y="27"/>
                    </a:cubicBezTo>
                    <a:cubicBezTo>
                      <a:pt x="96" y="27"/>
                      <a:pt x="96" y="27"/>
                      <a:pt x="96" y="27"/>
                    </a:cubicBezTo>
                    <a:cubicBezTo>
                      <a:pt x="98" y="27"/>
                      <a:pt x="99" y="28"/>
                      <a:pt x="99" y="29"/>
                    </a:cubicBezTo>
                    <a:cubicBezTo>
                      <a:pt x="115" y="52"/>
                      <a:pt x="115" y="52"/>
                      <a:pt x="115" y="52"/>
                    </a:cubicBezTo>
                    <a:cubicBezTo>
                      <a:pt x="115" y="53"/>
                      <a:pt x="115" y="53"/>
                      <a:pt x="115" y="54"/>
                    </a:cubicBezTo>
                    <a:lnTo>
                      <a:pt x="115" y="77"/>
                    </a:lnTo>
                    <a:close/>
                    <a:moveTo>
                      <a:pt x="115" y="77"/>
                    </a:moveTo>
                    <a:cubicBezTo>
                      <a:pt x="115" y="77"/>
                      <a:pt x="115" y="77"/>
                      <a:pt x="115" y="77"/>
                    </a:cubicBezTo>
                  </a:path>
                </a:pathLst>
              </a:custGeom>
              <a:grp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grpSp>
        <p:sp>
          <p:nvSpPr>
            <p:cNvPr id="18" name="Freeform 144"/>
            <p:cNvSpPr>
              <a:spLocks noEditPoints="1"/>
            </p:cNvSpPr>
            <p:nvPr/>
          </p:nvSpPr>
          <p:spPr bwMode="auto">
            <a:xfrm>
              <a:off x="9308726" y="4813654"/>
              <a:ext cx="560665" cy="548582"/>
            </a:xfrm>
            <a:custGeom>
              <a:avLst/>
              <a:gdLst/>
              <a:ahLst/>
              <a:cxnLst>
                <a:cxn ang="0">
                  <a:pos x="90" y="0"/>
                </a:cxn>
                <a:cxn ang="0">
                  <a:pos x="53" y="26"/>
                </a:cxn>
                <a:cxn ang="0">
                  <a:pos x="53" y="26"/>
                </a:cxn>
                <a:cxn ang="0">
                  <a:pos x="13" y="66"/>
                </a:cxn>
                <a:cxn ang="0">
                  <a:pos x="0" y="106"/>
                </a:cxn>
                <a:cxn ang="0">
                  <a:pos x="13" y="123"/>
                </a:cxn>
                <a:cxn ang="0">
                  <a:pos x="50" y="114"/>
                </a:cxn>
                <a:cxn ang="0">
                  <a:pos x="115" y="51"/>
                </a:cxn>
                <a:cxn ang="0">
                  <a:pos x="61" y="91"/>
                </a:cxn>
                <a:cxn ang="0">
                  <a:pos x="95" y="45"/>
                </a:cxn>
                <a:cxn ang="0">
                  <a:pos x="91" y="64"/>
                </a:cxn>
                <a:cxn ang="0">
                  <a:pos x="61" y="94"/>
                </a:cxn>
                <a:cxn ang="0">
                  <a:pos x="56" y="78"/>
                </a:cxn>
                <a:cxn ang="0">
                  <a:pos x="43" y="66"/>
                </a:cxn>
                <a:cxn ang="0">
                  <a:pos x="88" y="34"/>
                </a:cxn>
                <a:cxn ang="0">
                  <a:pos x="56" y="78"/>
                </a:cxn>
                <a:cxn ang="0">
                  <a:pos x="29" y="61"/>
                </a:cxn>
                <a:cxn ang="0">
                  <a:pos x="76" y="28"/>
                </a:cxn>
                <a:cxn ang="0">
                  <a:pos x="16" y="115"/>
                </a:cxn>
                <a:cxn ang="0">
                  <a:pos x="7" y="110"/>
                </a:cxn>
                <a:cxn ang="0">
                  <a:pos x="12" y="93"/>
                </a:cxn>
                <a:cxn ang="0">
                  <a:pos x="30" y="111"/>
                </a:cxn>
                <a:cxn ang="0">
                  <a:pos x="34" y="110"/>
                </a:cxn>
                <a:cxn ang="0">
                  <a:pos x="13" y="89"/>
                </a:cxn>
                <a:cxn ang="0">
                  <a:pos x="18" y="72"/>
                </a:cxn>
                <a:cxn ang="0">
                  <a:pos x="49" y="106"/>
                </a:cxn>
                <a:cxn ang="0">
                  <a:pos x="34" y="110"/>
                </a:cxn>
                <a:cxn ang="0">
                  <a:pos x="103" y="52"/>
                </a:cxn>
                <a:cxn ang="0">
                  <a:pos x="93" y="29"/>
                </a:cxn>
                <a:cxn ang="0">
                  <a:pos x="77" y="13"/>
                </a:cxn>
                <a:cxn ang="0">
                  <a:pos x="107" y="16"/>
                </a:cxn>
                <a:cxn ang="0">
                  <a:pos x="110" y="45"/>
                </a:cxn>
                <a:cxn ang="0">
                  <a:pos x="110" y="45"/>
                </a:cxn>
              </a:cxnLst>
              <a:rect l="0" t="0" r="r" b="b"/>
              <a:pathLst>
                <a:path w="126" h="123">
                  <a:moveTo>
                    <a:pt x="112" y="10"/>
                  </a:moveTo>
                  <a:cubicBezTo>
                    <a:pt x="106" y="4"/>
                    <a:pt x="98" y="0"/>
                    <a:pt x="90" y="0"/>
                  </a:cubicBezTo>
                  <a:cubicBezTo>
                    <a:pt x="83" y="0"/>
                    <a:pt x="76" y="3"/>
                    <a:pt x="72" y="7"/>
                  </a:cubicBezTo>
                  <a:cubicBezTo>
                    <a:pt x="53" y="26"/>
                    <a:pt x="53" y="26"/>
                    <a:pt x="53" y="26"/>
                  </a:cubicBezTo>
                  <a:cubicBezTo>
                    <a:pt x="53" y="26"/>
                    <a:pt x="53" y="26"/>
                    <a:pt x="53" y="26"/>
                  </a:cubicBezTo>
                  <a:cubicBezTo>
                    <a:pt x="53" y="26"/>
                    <a:pt x="53" y="26"/>
                    <a:pt x="53" y="26"/>
                  </a:cubicBezTo>
                  <a:cubicBezTo>
                    <a:pt x="53" y="26"/>
                    <a:pt x="53" y="26"/>
                    <a:pt x="53" y="26"/>
                  </a:cubicBezTo>
                  <a:cubicBezTo>
                    <a:pt x="13" y="66"/>
                    <a:pt x="13" y="66"/>
                    <a:pt x="13" y="66"/>
                  </a:cubicBezTo>
                  <a:cubicBezTo>
                    <a:pt x="11" y="68"/>
                    <a:pt x="10" y="70"/>
                    <a:pt x="9" y="73"/>
                  </a:cubicBezTo>
                  <a:cubicBezTo>
                    <a:pt x="0" y="106"/>
                    <a:pt x="0" y="106"/>
                    <a:pt x="0" y="106"/>
                  </a:cubicBezTo>
                  <a:cubicBezTo>
                    <a:pt x="0" y="106"/>
                    <a:pt x="0" y="108"/>
                    <a:pt x="0" y="110"/>
                  </a:cubicBezTo>
                  <a:cubicBezTo>
                    <a:pt x="0" y="117"/>
                    <a:pt x="6" y="123"/>
                    <a:pt x="13" y="123"/>
                  </a:cubicBezTo>
                  <a:cubicBezTo>
                    <a:pt x="15" y="123"/>
                    <a:pt x="17" y="122"/>
                    <a:pt x="18" y="122"/>
                  </a:cubicBezTo>
                  <a:cubicBezTo>
                    <a:pt x="50" y="114"/>
                    <a:pt x="50" y="114"/>
                    <a:pt x="50" y="114"/>
                  </a:cubicBezTo>
                  <a:cubicBezTo>
                    <a:pt x="52" y="113"/>
                    <a:pt x="55" y="112"/>
                    <a:pt x="57" y="110"/>
                  </a:cubicBezTo>
                  <a:cubicBezTo>
                    <a:pt x="115" y="51"/>
                    <a:pt x="115" y="51"/>
                    <a:pt x="115" y="51"/>
                  </a:cubicBezTo>
                  <a:cubicBezTo>
                    <a:pt x="126" y="40"/>
                    <a:pt x="125" y="22"/>
                    <a:pt x="112" y="10"/>
                  </a:cubicBezTo>
                  <a:close/>
                  <a:moveTo>
                    <a:pt x="61" y="91"/>
                  </a:moveTo>
                  <a:cubicBezTo>
                    <a:pt x="61" y="88"/>
                    <a:pt x="60" y="85"/>
                    <a:pt x="58" y="81"/>
                  </a:cubicBezTo>
                  <a:cubicBezTo>
                    <a:pt x="95" y="45"/>
                    <a:pt x="95" y="45"/>
                    <a:pt x="95" y="45"/>
                  </a:cubicBezTo>
                  <a:cubicBezTo>
                    <a:pt x="97" y="52"/>
                    <a:pt x="96" y="59"/>
                    <a:pt x="91" y="64"/>
                  </a:cubicBezTo>
                  <a:cubicBezTo>
                    <a:pt x="91" y="64"/>
                    <a:pt x="91" y="64"/>
                    <a:pt x="91" y="64"/>
                  </a:cubicBezTo>
                  <a:cubicBezTo>
                    <a:pt x="91" y="64"/>
                    <a:pt x="91" y="64"/>
                    <a:pt x="91" y="64"/>
                  </a:cubicBezTo>
                  <a:cubicBezTo>
                    <a:pt x="61" y="94"/>
                    <a:pt x="61" y="94"/>
                    <a:pt x="61" y="94"/>
                  </a:cubicBezTo>
                  <a:cubicBezTo>
                    <a:pt x="61" y="93"/>
                    <a:pt x="61" y="92"/>
                    <a:pt x="61" y="91"/>
                  </a:cubicBezTo>
                  <a:close/>
                  <a:moveTo>
                    <a:pt x="56" y="78"/>
                  </a:moveTo>
                  <a:cubicBezTo>
                    <a:pt x="55" y="76"/>
                    <a:pt x="53" y="73"/>
                    <a:pt x="51" y="71"/>
                  </a:cubicBezTo>
                  <a:cubicBezTo>
                    <a:pt x="49" y="69"/>
                    <a:pt x="46" y="67"/>
                    <a:pt x="43" y="66"/>
                  </a:cubicBezTo>
                  <a:cubicBezTo>
                    <a:pt x="80" y="29"/>
                    <a:pt x="80" y="29"/>
                    <a:pt x="80" y="29"/>
                  </a:cubicBezTo>
                  <a:cubicBezTo>
                    <a:pt x="83" y="30"/>
                    <a:pt x="86" y="32"/>
                    <a:pt x="88" y="34"/>
                  </a:cubicBezTo>
                  <a:cubicBezTo>
                    <a:pt x="90" y="37"/>
                    <a:pt x="92" y="39"/>
                    <a:pt x="93" y="41"/>
                  </a:cubicBezTo>
                  <a:lnTo>
                    <a:pt x="56" y="78"/>
                  </a:lnTo>
                  <a:close/>
                  <a:moveTo>
                    <a:pt x="40" y="64"/>
                  </a:moveTo>
                  <a:cubicBezTo>
                    <a:pt x="36" y="62"/>
                    <a:pt x="33" y="61"/>
                    <a:pt x="29" y="61"/>
                  </a:cubicBezTo>
                  <a:cubicBezTo>
                    <a:pt x="58" y="32"/>
                    <a:pt x="58" y="32"/>
                    <a:pt x="58" y="32"/>
                  </a:cubicBezTo>
                  <a:cubicBezTo>
                    <a:pt x="63" y="27"/>
                    <a:pt x="69" y="26"/>
                    <a:pt x="76" y="28"/>
                  </a:cubicBezTo>
                  <a:lnTo>
                    <a:pt x="40" y="64"/>
                  </a:lnTo>
                  <a:close/>
                  <a:moveTo>
                    <a:pt x="16" y="115"/>
                  </a:moveTo>
                  <a:cubicBezTo>
                    <a:pt x="15" y="115"/>
                    <a:pt x="14" y="115"/>
                    <a:pt x="13" y="115"/>
                  </a:cubicBezTo>
                  <a:cubicBezTo>
                    <a:pt x="10" y="115"/>
                    <a:pt x="7" y="113"/>
                    <a:pt x="7" y="110"/>
                  </a:cubicBezTo>
                  <a:cubicBezTo>
                    <a:pt x="7" y="109"/>
                    <a:pt x="8" y="108"/>
                    <a:pt x="8" y="107"/>
                  </a:cubicBezTo>
                  <a:cubicBezTo>
                    <a:pt x="12" y="93"/>
                    <a:pt x="12" y="93"/>
                    <a:pt x="12" y="93"/>
                  </a:cubicBezTo>
                  <a:cubicBezTo>
                    <a:pt x="16" y="93"/>
                    <a:pt x="21" y="94"/>
                    <a:pt x="25" y="98"/>
                  </a:cubicBezTo>
                  <a:cubicBezTo>
                    <a:pt x="28" y="102"/>
                    <a:pt x="30" y="107"/>
                    <a:pt x="30" y="111"/>
                  </a:cubicBezTo>
                  <a:lnTo>
                    <a:pt x="16" y="115"/>
                  </a:lnTo>
                  <a:close/>
                  <a:moveTo>
                    <a:pt x="34" y="110"/>
                  </a:moveTo>
                  <a:cubicBezTo>
                    <a:pt x="34" y="105"/>
                    <a:pt x="31" y="100"/>
                    <a:pt x="27" y="95"/>
                  </a:cubicBezTo>
                  <a:cubicBezTo>
                    <a:pt x="23" y="91"/>
                    <a:pt x="18" y="89"/>
                    <a:pt x="13" y="89"/>
                  </a:cubicBezTo>
                  <a:cubicBezTo>
                    <a:pt x="17" y="75"/>
                    <a:pt x="17" y="75"/>
                    <a:pt x="17" y="75"/>
                  </a:cubicBezTo>
                  <a:cubicBezTo>
                    <a:pt x="17" y="74"/>
                    <a:pt x="17" y="73"/>
                    <a:pt x="18" y="72"/>
                  </a:cubicBezTo>
                  <a:cubicBezTo>
                    <a:pt x="26" y="67"/>
                    <a:pt x="38" y="68"/>
                    <a:pt x="46" y="77"/>
                  </a:cubicBezTo>
                  <a:cubicBezTo>
                    <a:pt x="55" y="85"/>
                    <a:pt x="56" y="98"/>
                    <a:pt x="49" y="106"/>
                  </a:cubicBezTo>
                  <a:cubicBezTo>
                    <a:pt x="49" y="106"/>
                    <a:pt x="48" y="106"/>
                    <a:pt x="48" y="106"/>
                  </a:cubicBezTo>
                  <a:lnTo>
                    <a:pt x="34" y="110"/>
                  </a:lnTo>
                  <a:close/>
                  <a:moveTo>
                    <a:pt x="110" y="45"/>
                  </a:moveTo>
                  <a:cubicBezTo>
                    <a:pt x="103" y="52"/>
                    <a:pt x="103" y="52"/>
                    <a:pt x="103" y="52"/>
                  </a:cubicBezTo>
                  <a:cubicBezTo>
                    <a:pt x="103" y="51"/>
                    <a:pt x="103" y="50"/>
                    <a:pt x="103" y="49"/>
                  </a:cubicBezTo>
                  <a:cubicBezTo>
                    <a:pt x="103" y="42"/>
                    <a:pt x="99" y="35"/>
                    <a:pt x="93" y="29"/>
                  </a:cubicBezTo>
                  <a:cubicBezTo>
                    <a:pt x="87" y="23"/>
                    <a:pt x="79" y="19"/>
                    <a:pt x="71" y="19"/>
                  </a:cubicBezTo>
                  <a:cubicBezTo>
                    <a:pt x="77" y="13"/>
                    <a:pt x="77" y="13"/>
                    <a:pt x="77" y="13"/>
                  </a:cubicBezTo>
                  <a:cubicBezTo>
                    <a:pt x="80" y="10"/>
                    <a:pt x="85" y="8"/>
                    <a:pt x="90" y="8"/>
                  </a:cubicBezTo>
                  <a:cubicBezTo>
                    <a:pt x="96" y="8"/>
                    <a:pt x="102" y="11"/>
                    <a:pt x="107" y="16"/>
                  </a:cubicBezTo>
                  <a:cubicBezTo>
                    <a:pt x="112" y="20"/>
                    <a:pt x="114" y="26"/>
                    <a:pt x="115" y="32"/>
                  </a:cubicBezTo>
                  <a:cubicBezTo>
                    <a:pt x="115" y="37"/>
                    <a:pt x="113" y="42"/>
                    <a:pt x="110" y="45"/>
                  </a:cubicBezTo>
                  <a:close/>
                  <a:moveTo>
                    <a:pt x="110" y="45"/>
                  </a:moveTo>
                  <a:cubicBezTo>
                    <a:pt x="110" y="45"/>
                    <a:pt x="110" y="45"/>
                    <a:pt x="110" y="45"/>
                  </a:cubicBezTo>
                </a:path>
              </a:pathLst>
            </a:custGeom>
            <a:solidFill>
              <a:schemeClr val="bg1"/>
            </a:solidFill>
            <a:ln w="9525">
              <a:noFill/>
              <a:round/>
            </a:ln>
          </p:spPr>
          <p:txBody>
            <a:bodyPr vert="horz" wrap="square" lIns="99526" tIns="49764" rIns="99526" bIns="49764" numCol="1" anchor="t" anchorCtr="0" compatLnSpc="1"/>
            <a:lstStyle/>
            <a:p>
              <a:pP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2"/>
            <p:cNvSpPr>
              <a:spLocks noEditPoints="1"/>
            </p:cNvSpPr>
            <p:nvPr/>
          </p:nvSpPr>
          <p:spPr bwMode="auto">
            <a:xfrm>
              <a:off x="8916756" y="3581400"/>
              <a:ext cx="664040" cy="664040"/>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rgbClr val="5B5963"/>
            </a:solidFill>
            <a:ln w="9525">
              <a:noFill/>
              <a:round/>
            </a:ln>
          </p:spPr>
          <p:txBody>
            <a:bodyPr vert="horz" wrap="square" lIns="99526" tIns="49764" rIns="99526" bIns="49764" numCol="1" anchor="t" anchorCtr="0" compatLnSpc="1"/>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22"/>
          <p:cNvGrpSpPr/>
          <p:nvPr/>
        </p:nvGrpSpPr>
        <p:grpSpPr bwMode="auto">
          <a:xfrm>
            <a:off x="1840965" y="2319671"/>
            <a:ext cx="979227" cy="434756"/>
            <a:chOff x="0" y="0"/>
            <a:chExt cx="1131895" cy="504056"/>
          </a:xfrm>
          <a:solidFill>
            <a:srgbClr val="5B5963"/>
          </a:solidFill>
        </p:grpSpPr>
        <p:sp>
          <p:nvSpPr>
            <p:cNvPr id="25"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6"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标题一</a:t>
              </a:r>
            </a:p>
          </p:txBody>
        </p:sp>
      </p:grpSp>
      <p:sp>
        <p:nvSpPr>
          <p:cNvPr id="27" name="矩形 60"/>
          <p:cNvSpPr>
            <a:spLocks noChangeArrowheads="1"/>
          </p:cNvSpPr>
          <p:nvPr/>
        </p:nvSpPr>
        <p:spPr bwMode="auto">
          <a:xfrm>
            <a:off x="3257150" y="2259976"/>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28" name="Group 22"/>
          <p:cNvGrpSpPr/>
          <p:nvPr/>
        </p:nvGrpSpPr>
        <p:grpSpPr bwMode="auto">
          <a:xfrm>
            <a:off x="1840965" y="2921609"/>
            <a:ext cx="979227" cy="434756"/>
            <a:chOff x="0" y="0"/>
            <a:chExt cx="1131895" cy="504056"/>
          </a:xfrm>
          <a:solidFill>
            <a:srgbClr val="5B5963"/>
          </a:solidFill>
        </p:grpSpPr>
        <p:sp>
          <p:nvSpPr>
            <p:cNvPr id="29"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0"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标题二</a:t>
              </a:r>
            </a:p>
          </p:txBody>
        </p:sp>
      </p:grpSp>
      <p:sp>
        <p:nvSpPr>
          <p:cNvPr id="31" name="矩形 60"/>
          <p:cNvSpPr>
            <a:spLocks noChangeArrowheads="1"/>
          </p:cNvSpPr>
          <p:nvPr/>
        </p:nvSpPr>
        <p:spPr bwMode="auto">
          <a:xfrm>
            <a:off x="3257150" y="2861914"/>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2" name="Group 22"/>
          <p:cNvGrpSpPr/>
          <p:nvPr/>
        </p:nvGrpSpPr>
        <p:grpSpPr bwMode="auto">
          <a:xfrm>
            <a:off x="1840965" y="3524555"/>
            <a:ext cx="979227" cy="434756"/>
            <a:chOff x="0" y="0"/>
            <a:chExt cx="1131895" cy="504056"/>
          </a:xfrm>
          <a:solidFill>
            <a:srgbClr val="5B5963"/>
          </a:solidFill>
        </p:grpSpPr>
        <p:sp>
          <p:nvSpPr>
            <p:cNvPr id="33"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标题三</a:t>
              </a:r>
            </a:p>
          </p:txBody>
        </p:sp>
      </p:grpSp>
      <p:sp>
        <p:nvSpPr>
          <p:cNvPr id="35" name="矩形 60"/>
          <p:cNvSpPr>
            <a:spLocks noChangeArrowheads="1"/>
          </p:cNvSpPr>
          <p:nvPr/>
        </p:nvSpPr>
        <p:spPr bwMode="auto">
          <a:xfrm>
            <a:off x="3257150" y="3464859"/>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36" name="Group 22"/>
          <p:cNvGrpSpPr/>
          <p:nvPr/>
        </p:nvGrpSpPr>
        <p:grpSpPr bwMode="auto">
          <a:xfrm>
            <a:off x="1840965" y="4132117"/>
            <a:ext cx="979227" cy="434756"/>
            <a:chOff x="0" y="0"/>
            <a:chExt cx="1131895" cy="504056"/>
          </a:xfrm>
          <a:solidFill>
            <a:srgbClr val="5B5963"/>
          </a:solidFill>
        </p:grpSpPr>
        <p:sp>
          <p:nvSpPr>
            <p:cNvPr id="37"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8" name="文本框 47"/>
            <p:cNvSpPr>
              <a:spLocks noChangeArrowheads="1"/>
            </p:cNvSpPr>
            <p:nvPr/>
          </p:nvSpPr>
          <p:spPr bwMode="auto">
            <a:xfrm>
              <a:off x="51774" y="41772"/>
              <a:ext cx="1080121" cy="316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标题四</a:t>
              </a:r>
            </a:p>
          </p:txBody>
        </p:sp>
      </p:grpSp>
      <p:sp>
        <p:nvSpPr>
          <p:cNvPr id="39" name="矩形 60"/>
          <p:cNvSpPr>
            <a:spLocks noChangeArrowheads="1"/>
          </p:cNvSpPr>
          <p:nvPr/>
        </p:nvSpPr>
        <p:spPr bwMode="auto">
          <a:xfrm>
            <a:off x="3257150" y="4072422"/>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40" name="Group 22"/>
          <p:cNvGrpSpPr/>
          <p:nvPr/>
        </p:nvGrpSpPr>
        <p:grpSpPr bwMode="auto">
          <a:xfrm>
            <a:off x="1840965" y="4747351"/>
            <a:ext cx="979227" cy="434756"/>
            <a:chOff x="0" y="0"/>
            <a:chExt cx="1131895" cy="504056"/>
          </a:xfrm>
          <a:solidFill>
            <a:srgbClr val="5B5963"/>
          </a:solidFill>
        </p:grpSpPr>
        <p:sp>
          <p:nvSpPr>
            <p:cNvPr id="41" name="矩形 46"/>
            <p:cNvSpPr>
              <a:spLocks noChangeArrowheads="1"/>
            </p:cNvSpPr>
            <p:nvPr/>
          </p:nvSpPr>
          <p:spPr bwMode="auto">
            <a:xfrm>
              <a:off x="0" y="0"/>
              <a:ext cx="1080120" cy="5040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lang="zh-CN" altLang="zh-CN" sz="2000">
                <a:solidFill>
                  <a:schemeClr val="bg1">
                    <a:lumMod val="50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2" name="文本框 47"/>
            <p:cNvSpPr>
              <a:spLocks noChangeArrowheads="1"/>
            </p:cNvSpPr>
            <p:nvPr/>
          </p:nvSpPr>
          <p:spPr bwMode="auto">
            <a:xfrm>
              <a:off x="51774" y="41772"/>
              <a:ext cx="1080121" cy="39251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b="1" dirty="0">
                  <a:solidFill>
                    <a:schemeClr val="bg1"/>
                  </a:solidFill>
                  <a:latin typeface="微软雅黑" panose="020B0503020204020204" pitchFamily="34" charset="-122"/>
                  <a:ea typeface="微软雅黑" panose="020B0503020204020204" pitchFamily="34" charset="-122"/>
                  <a:sym typeface="方正兰亭细黑_GBK" panose="02000000000000000000" charset="-122"/>
                </a:rPr>
                <a:t>标题五</a:t>
              </a:r>
            </a:p>
          </p:txBody>
        </p:sp>
      </p:grpSp>
      <p:sp>
        <p:nvSpPr>
          <p:cNvPr id="43" name="矩形 60"/>
          <p:cNvSpPr>
            <a:spLocks noChangeArrowheads="1"/>
          </p:cNvSpPr>
          <p:nvPr/>
        </p:nvSpPr>
        <p:spPr bwMode="auto">
          <a:xfrm>
            <a:off x="3257150" y="4687656"/>
            <a:ext cx="2882394" cy="549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bg1">
                    <a:lumMod val="6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1000"/>
                                        <p:tgtEl>
                                          <p:spTgt spid="27"/>
                                        </p:tgtEl>
                                      </p:cBhvr>
                                    </p:animEffect>
                                    <p:anim calcmode="lin" valueType="num">
                                      <p:cBhvr>
                                        <p:cTn id="17" dur="1000" fill="hold"/>
                                        <p:tgtEl>
                                          <p:spTgt spid="27"/>
                                        </p:tgtEl>
                                        <p:attrNameLst>
                                          <p:attrName>ppt_x</p:attrName>
                                        </p:attrNameLst>
                                      </p:cBhvr>
                                      <p:tavLst>
                                        <p:tav tm="0">
                                          <p:val>
                                            <p:strVal val="#ppt_x"/>
                                          </p:val>
                                        </p:tav>
                                        <p:tav tm="100000">
                                          <p:val>
                                            <p:strVal val="#ppt_x"/>
                                          </p:val>
                                        </p:tav>
                                      </p:tavLst>
                                    </p:anim>
                                    <p:anim calcmode="lin" valueType="num">
                                      <p:cBhvr>
                                        <p:cTn id="18" dur="1000" fill="hold"/>
                                        <p:tgtEl>
                                          <p:spTgt spid="2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1000"/>
                                        <p:tgtEl>
                                          <p:spTgt spid="28"/>
                                        </p:tgtEl>
                                      </p:cBhvr>
                                    </p:animEffect>
                                    <p:anim calcmode="lin" valueType="num">
                                      <p:cBhvr>
                                        <p:cTn id="22" dur="1000" fill="hold"/>
                                        <p:tgtEl>
                                          <p:spTgt spid="28"/>
                                        </p:tgtEl>
                                        <p:attrNameLst>
                                          <p:attrName>ppt_x</p:attrName>
                                        </p:attrNameLst>
                                      </p:cBhvr>
                                      <p:tavLst>
                                        <p:tav tm="0">
                                          <p:val>
                                            <p:strVal val="#ppt_x"/>
                                          </p:val>
                                        </p:tav>
                                        <p:tav tm="100000">
                                          <p:val>
                                            <p:strVal val="#ppt_x"/>
                                          </p:val>
                                        </p:tav>
                                      </p:tavLst>
                                    </p:anim>
                                    <p:anim calcmode="lin" valueType="num">
                                      <p:cBhvr>
                                        <p:cTn id="23" dur="1000" fill="hold"/>
                                        <p:tgtEl>
                                          <p:spTgt spid="2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31"/>
                                        </p:tgtEl>
                                        <p:attrNameLst>
                                          <p:attrName>style.visibility</p:attrName>
                                        </p:attrNameLst>
                                      </p:cBhvr>
                                      <p:to>
                                        <p:strVal val="visible"/>
                                      </p:to>
                                    </p:set>
                                    <p:animEffect transition="in" filter="fade">
                                      <p:cBhvr>
                                        <p:cTn id="26" dur="1000"/>
                                        <p:tgtEl>
                                          <p:spTgt spid="31"/>
                                        </p:tgtEl>
                                      </p:cBhvr>
                                    </p:animEffect>
                                    <p:anim calcmode="lin" valueType="num">
                                      <p:cBhvr>
                                        <p:cTn id="27" dur="1000" fill="hold"/>
                                        <p:tgtEl>
                                          <p:spTgt spid="31"/>
                                        </p:tgtEl>
                                        <p:attrNameLst>
                                          <p:attrName>ppt_x</p:attrName>
                                        </p:attrNameLst>
                                      </p:cBhvr>
                                      <p:tavLst>
                                        <p:tav tm="0">
                                          <p:val>
                                            <p:strVal val="#ppt_x"/>
                                          </p:val>
                                        </p:tav>
                                        <p:tav tm="100000">
                                          <p:val>
                                            <p:strVal val="#ppt_x"/>
                                          </p:val>
                                        </p:tav>
                                      </p:tavLst>
                                    </p:anim>
                                    <p:anim calcmode="lin" valueType="num">
                                      <p:cBhvr>
                                        <p:cTn id="28" dur="1000" fill="hold"/>
                                        <p:tgtEl>
                                          <p:spTgt spid="3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1000"/>
                                        <p:tgtEl>
                                          <p:spTgt spid="32"/>
                                        </p:tgtEl>
                                      </p:cBhvr>
                                    </p:animEffect>
                                    <p:anim calcmode="lin" valueType="num">
                                      <p:cBhvr>
                                        <p:cTn id="32" dur="1000" fill="hold"/>
                                        <p:tgtEl>
                                          <p:spTgt spid="32"/>
                                        </p:tgtEl>
                                        <p:attrNameLst>
                                          <p:attrName>ppt_x</p:attrName>
                                        </p:attrNameLst>
                                      </p:cBhvr>
                                      <p:tavLst>
                                        <p:tav tm="0">
                                          <p:val>
                                            <p:strVal val="#ppt_x"/>
                                          </p:val>
                                        </p:tav>
                                        <p:tav tm="100000">
                                          <p:val>
                                            <p:strVal val="#ppt_x"/>
                                          </p:val>
                                        </p:tav>
                                      </p:tavLst>
                                    </p:anim>
                                    <p:anim calcmode="lin" valueType="num">
                                      <p:cBhvr>
                                        <p:cTn id="33" dur="1000" fill="hold"/>
                                        <p:tgtEl>
                                          <p:spTgt spid="32"/>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1000"/>
                                        <p:tgtEl>
                                          <p:spTgt spid="35"/>
                                        </p:tgtEl>
                                      </p:cBhvr>
                                    </p:animEffect>
                                    <p:anim calcmode="lin" valueType="num">
                                      <p:cBhvr>
                                        <p:cTn id="37" dur="1000" fill="hold"/>
                                        <p:tgtEl>
                                          <p:spTgt spid="35"/>
                                        </p:tgtEl>
                                        <p:attrNameLst>
                                          <p:attrName>ppt_x</p:attrName>
                                        </p:attrNameLst>
                                      </p:cBhvr>
                                      <p:tavLst>
                                        <p:tav tm="0">
                                          <p:val>
                                            <p:strVal val="#ppt_x"/>
                                          </p:val>
                                        </p:tav>
                                        <p:tav tm="100000">
                                          <p:val>
                                            <p:strVal val="#ppt_x"/>
                                          </p:val>
                                        </p:tav>
                                      </p:tavLst>
                                    </p:anim>
                                    <p:anim calcmode="lin" valueType="num">
                                      <p:cBhvr>
                                        <p:cTn id="38" dur="1000" fill="hold"/>
                                        <p:tgtEl>
                                          <p:spTgt spid="35"/>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1000"/>
                                        <p:tgtEl>
                                          <p:spTgt spid="36"/>
                                        </p:tgtEl>
                                      </p:cBhvr>
                                    </p:animEffect>
                                    <p:anim calcmode="lin" valueType="num">
                                      <p:cBhvr>
                                        <p:cTn id="42" dur="1000" fill="hold"/>
                                        <p:tgtEl>
                                          <p:spTgt spid="36"/>
                                        </p:tgtEl>
                                        <p:attrNameLst>
                                          <p:attrName>ppt_x</p:attrName>
                                        </p:attrNameLst>
                                      </p:cBhvr>
                                      <p:tavLst>
                                        <p:tav tm="0">
                                          <p:val>
                                            <p:strVal val="#ppt_x"/>
                                          </p:val>
                                        </p:tav>
                                        <p:tav tm="100000">
                                          <p:val>
                                            <p:strVal val="#ppt_x"/>
                                          </p:val>
                                        </p:tav>
                                      </p:tavLst>
                                    </p:anim>
                                    <p:anim calcmode="lin" valueType="num">
                                      <p:cBhvr>
                                        <p:cTn id="43" dur="1000" fill="hold"/>
                                        <p:tgtEl>
                                          <p:spTgt spid="36"/>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1000"/>
                                        <p:tgtEl>
                                          <p:spTgt spid="39"/>
                                        </p:tgtEl>
                                      </p:cBhvr>
                                    </p:animEffect>
                                    <p:anim calcmode="lin" valueType="num">
                                      <p:cBhvr>
                                        <p:cTn id="47" dur="1000" fill="hold"/>
                                        <p:tgtEl>
                                          <p:spTgt spid="39"/>
                                        </p:tgtEl>
                                        <p:attrNameLst>
                                          <p:attrName>ppt_x</p:attrName>
                                        </p:attrNameLst>
                                      </p:cBhvr>
                                      <p:tavLst>
                                        <p:tav tm="0">
                                          <p:val>
                                            <p:strVal val="#ppt_x"/>
                                          </p:val>
                                        </p:tav>
                                        <p:tav tm="100000">
                                          <p:val>
                                            <p:strVal val="#ppt_x"/>
                                          </p:val>
                                        </p:tav>
                                      </p:tavLst>
                                    </p:anim>
                                    <p:anim calcmode="lin" valueType="num">
                                      <p:cBhvr>
                                        <p:cTn id="48" dur="1000" fill="hold"/>
                                        <p:tgtEl>
                                          <p:spTgt spid="3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3"/>
                                        </p:tgtEl>
                                        <p:attrNameLst>
                                          <p:attrName>style.visibility</p:attrName>
                                        </p:attrNameLst>
                                      </p:cBhvr>
                                      <p:to>
                                        <p:strVal val="visible"/>
                                      </p:to>
                                    </p:set>
                                    <p:animEffect transition="in" filter="fade">
                                      <p:cBhvr>
                                        <p:cTn id="56" dur="1000"/>
                                        <p:tgtEl>
                                          <p:spTgt spid="43"/>
                                        </p:tgtEl>
                                      </p:cBhvr>
                                    </p:animEffect>
                                    <p:anim calcmode="lin" valueType="num">
                                      <p:cBhvr>
                                        <p:cTn id="57" dur="1000" fill="hold"/>
                                        <p:tgtEl>
                                          <p:spTgt spid="43"/>
                                        </p:tgtEl>
                                        <p:attrNameLst>
                                          <p:attrName>ppt_x</p:attrName>
                                        </p:attrNameLst>
                                      </p:cBhvr>
                                      <p:tavLst>
                                        <p:tav tm="0">
                                          <p:val>
                                            <p:strVal val="#ppt_x"/>
                                          </p:val>
                                        </p:tav>
                                        <p:tav tm="100000">
                                          <p:val>
                                            <p:strVal val="#ppt_x"/>
                                          </p:val>
                                        </p:tav>
                                      </p:tavLst>
                                    </p:anim>
                                    <p:anim calcmode="lin" valueType="num">
                                      <p:cBhvr>
                                        <p:cTn id="58" dur="1000" fill="hold"/>
                                        <p:tgtEl>
                                          <p:spTgt spid="43"/>
                                        </p:tgtEl>
                                        <p:attrNameLst>
                                          <p:attrName>ppt_y</p:attrName>
                                        </p:attrNameLst>
                                      </p:cBhvr>
                                      <p:tavLst>
                                        <p:tav tm="0">
                                          <p:val>
                                            <p:strVal val="#ppt_y+.1"/>
                                          </p:val>
                                        </p:tav>
                                        <p:tav tm="100000">
                                          <p:val>
                                            <p:strVal val="#ppt_y"/>
                                          </p:val>
                                        </p:tav>
                                      </p:tavLst>
                                    </p:anim>
                                  </p:childTnLst>
                                </p:cTn>
                              </p:par>
                            </p:childTnLst>
                          </p:cTn>
                        </p:par>
                        <p:par>
                          <p:cTn id="59" fill="hold">
                            <p:stCondLst>
                              <p:cond delay="1500"/>
                            </p:stCondLst>
                            <p:childTnLst>
                              <p:par>
                                <p:cTn id="60" presetID="42" presetClass="entr" presetSubtype="0"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1000"/>
                                        <p:tgtEl>
                                          <p:spTgt spid="5"/>
                                        </p:tgtEl>
                                      </p:cBhvr>
                                    </p:animEffect>
                                    <p:anim calcmode="lin" valueType="num">
                                      <p:cBhvr>
                                        <p:cTn id="63" dur="1000" fill="hold"/>
                                        <p:tgtEl>
                                          <p:spTgt spid="5"/>
                                        </p:tgtEl>
                                        <p:attrNameLst>
                                          <p:attrName>ppt_x</p:attrName>
                                        </p:attrNameLst>
                                      </p:cBhvr>
                                      <p:tavLst>
                                        <p:tav tm="0">
                                          <p:val>
                                            <p:strVal val="#ppt_x"/>
                                          </p:val>
                                        </p:tav>
                                        <p:tav tm="100000">
                                          <p:val>
                                            <p:strVal val="#ppt_x"/>
                                          </p:val>
                                        </p:tav>
                                      </p:tavLst>
                                    </p:anim>
                                    <p:anim calcmode="lin" valueType="num">
                                      <p:cBhvr>
                                        <p:cTn id="6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5" grpId="0"/>
      <p:bldP spid="39" grpId="0"/>
      <p:bldP spid="4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60045" y="1925446"/>
            <a:ext cx="3624512" cy="969496"/>
          </a:xfrm>
          <a:prstGeom prst="rect">
            <a:avLst/>
          </a:prstGeom>
        </p:spPr>
        <p:txBody>
          <a:bodyPr wrap="square" lIns="0" tIns="0" rIns="0" bIns="0">
            <a:spAutoFit/>
          </a:bodyPr>
          <a:lstStyle/>
          <a:p>
            <a:pPr eaLnBrk="1" hangingPunct="1">
              <a:defRPr/>
            </a:pPr>
            <a:r>
              <a:rPr lang="zh-CN" altLang="en-US" sz="6300" spc="6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教学方案</a:t>
            </a:r>
          </a:p>
        </p:txBody>
      </p:sp>
      <p:sp>
        <p:nvSpPr>
          <p:cNvPr id="15" name="TextBox 11"/>
          <p:cNvSpPr txBox="1"/>
          <p:nvPr/>
        </p:nvSpPr>
        <p:spPr>
          <a:xfrm>
            <a:off x="5209245" y="278841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6" name="TextBox 11"/>
          <p:cNvSpPr txBox="1"/>
          <p:nvPr/>
        </p:nvSpPr>
        <p:spPr>
          <a:xfrm>
            <a:off x="5209245" y="303334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18" name="组合 17"/>
          <p:cNvGrpSpPr/>
          <p:nvPr/>
        </p:nvGrpSpPr>
        <p:grpSpPr>
          <a:xfrm>
            <a:off x="3606127" y="813077"/>
            <a:ext cx="1423646" cy="3535002"/>
            <a:chOff x="3585777" y="943705"/>
            <a:chExt cx="1348232" cy="3535002"/>
          </a:xfrm>
        </p:grpSpPr>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492392" y="2037090"/>
              <a:ext cx="3535002" cy="1348232"/>
            </a:xfrm>
            <a:prstGeom prst="rect">
              <a:avLst/>
            </a:prstGeom>
          </p:spPr>
        </p:pic>
        <p:sp>
          <p:nvSpPr>
            <p:cNvPr id="20" name="矩形: 圆角 19"/>
            <p:cNvSpPr/>
            <p:nvPr/>
          </p:nvSpPr>
          <p:spPr>
            <a:xfrm>
              <a:off x="3760283" y="1158125"/>
              <a:ext cx="1011920" cy="302812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800" spc="600" dirty="0">
                  <a:solidFill>
                    <a:srgbClr val="E2E2E2"/>
                  </a:solidFill>
                  <a:latin typeface="华文新魏" panose="02010800040101010101" pitchFamily="2" charset="-122"/>
                  <a:ea typeface="华文新魏" panose="02010800040101010101" pitchFamily="2" charset="-122"/>
                </a:rPr>
                <a:t>第二节</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strVal val="4*#ppt_w"/>
                                          </p:val>
                                        </p:tav>
                                        <p:tav tm="100000">
                                          <p:val>
                                            <p:strVal val="#ppt_w"/>
                                          </p:val>
                                        </p:tav>
                                      </p:tavLst>
                                    </p:anim>
                                    <p:anim calcmode="lin" valueType="num">
                                      <p:cBhvr>
                                        <p:cTn id="24" dur="500" fill="hold"/>
                                        <p:tgtEl>
                                          <p:spTgt spid="14"/>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p:tgtEl>
                                          <p:spTgt spid="15"/>
                                        </p:tgtEl>
                                        <p:attrNameLst>
                                          <p:attrName>ppt_x</p:attrName>
                                        </p:attrNameLst>
                                      </p:cBhvr>
                                      <p:tavLst>
                                        <p:tav tm="0">
                                          <p:val>
                                            <p:strVal val="#ppt_x-#ppt_w*1.125000"/>
                                          </p:val>
                                        </p:tav>
                                        <p:tav tm="100000">
                                          <p:val>
                                            <p:strVal val="#ppt_x"/>
                                          </p:val>
                                        </p:tav>
                                      </p:tavLst>
                                    </p:anim>
                                    <p:animEffect transition="in" filter="wipe(right)">
                                      <p:cBhvr>
                                        <p:cTn id="29" dur="500"/>
                                        <p:tgtEl>
                                          <p:spTgt spid="15"/>
                                        </p:tgtEl>
                                      </p:cBhvr>
                                    </p:animEffect>
                                  </p:childTnLst>
                                </p:cTn>
                              </p:par>
                            </p:childTnLst>
                          </p:cTn>
                        </p:par>
                        <p:par>
                          <p:cTn id="30" fill="hold">
                            <p:stCondLst>
                              <p:cond delay="4000"/>
                            </p:stCondLst>
                            <p:childTnLst>
                              <p:par>
                                <p:cTn id="31" presetID="1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p:tgtEl>
                                          <p:spTgt spid="16"/>
                                        </p:tgtEl>
                                        <p:attrNameLst>
                                          <p:attrName>ppt_x</p:attrName>
                                        </p:attrNameLst>
                                      </p:cBhvr>
                                      <p:tavLst>
                                        <p:tav tm="0">
                                          <p:val>
                                            <p:strVal val="#ppt_x-#ppt_w*1.125000"/>
                                          </p:val>
                                        </p:tav>
                                        <p:tav tm="100000">
                                          <p:val>
                                            <p:strVal val="#ppt_x"/>
                                          </p:val>
                                        </p:tav>
                                      </p:tavLst>
                                    </p:anim>
                                    <p:animEffect transition="in" filter="wipe(righ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教学方案</a:t>
              </a:r>
            </a:p>
          </p:txBody>
        </p:sp>
      </p:grpSp>
      <p:grpSp>
        <p:nvGrpSpPr>
          <p:cNvPr id="5" name="组合 4"/>
          <p:cNvGrpSpPr/>
          <p:nvPr/>
        </p:nvGrpSpPr>
        <p:grpSpPr>
          <a:xfrm>
            <a:off x="1176274" y="1644170"/>
            <a:ext cx="9931982" cy="4088542"/>
            <a:chOff x="-3788585" y="1328566"/>
            <a:chExt cx="12738033" cy="5243667"/>
          </a:xfrm>
        </p:grpSpPr>
        <p:sp>
          <p:nvSpPr>
            <p:cNvPr id="6" name="矩形 5"/>
            <p:cNvSpPr/>
            <p:nvPr/>
          </p:nvSpPr>
          <p:spPr>
            <a:xfrm>
              <a:off x="-3788585" y="1337690"/>
              <a:ext cx="4402946" cy="5175457"/>
            </a:xfrm>
            <a:prstGeom prst="rect">
              <a:avLst/>
            </a:prstGeom>
            <a:blipFill dpi="0" rotWithShape="1">
              <a:blip r:embed="rId3"/>
              <a:srcRect/>
              <a:tile tx="0" ty="0" sx="22000" sy="22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7" name="矩形 6"/>
            <p:cNvSpPr/>
            <p:nvPr/>
          </p:nvSpPr>
          <p:spPr>
            <a:xfrm>
              <a:off x="812801" y="1328566"/>
              <a:ext cx="3510122" cy="2613490"/>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a:latin typeface="Arial" panose="020B0604020202020204" pitchFamily="34" charset="0"/>
                <a:ea typeface="微软雅黑" panose="020B0503020204020204" pitchFamily="34" charset="-122"/>
                <a:sym typeface="Arial" panose="020B0604020202020204" pitchFamily="34" charset="0"/>
              </a:endParaRPr>
            </a:p>
          </p:txBody>
        </p:sp>
        <p:sp>
          <p:nvSpPr>
            <p:cNvPr id="9" name="矩形 8"/>
            <p:cNvSpPr/>
            <p:nvPr/>
          </p:nvSpPr>
          <p:spPr>
            <a:xfrm>
              <a:off x="812798" y="4140497"/>
              <a:ext cx="3510123" cy="498722"/>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Content Placeholder 2"/>
            <p:cNvSpPr txBox="1"/>
            <p:nvPr/>
          </p:nvSpPr>
          <p:spPr>
            <a:xfrm>
              <a:off x="884308" y="4707125"/>
              <a:ext cx="3384328" cy="1865108"/>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Content Placeholder 2"/>
            <p:cNvSpPr txBox="1"/>
            <p:nvPr/>
          </p:nvSpPr>
          <p:spPr>
            <a:xfrm>
              <a:off x="1162177" y="1491316"/>
              <a:ext cx="2887526" cy="213155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4" name="矩形 13"/>
            <p:cNvSpPr/>
            <p:nvPr/>
          </p:nvSpPr>
          <p:spPr>
            <a:xfrm>
              <a:off x="4546503" y="1328566"/>
              <a:ext cx="4402945" cy="517545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教学方案</a:t>
              </a:r>
              <a:endPar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TextBox 7"/>
          <p:cNvSpPr txBox="1"/>
          <p:nvPr/>
        </p:nvSpPr>
        <p:spPr>
          <a:xfrm flipH="1">
            <a:off x="8785885" y="1984657"/>
            <a:ext cx="2249230"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6" name="TextBox 8"/>
          <p:cNvSpPr txBox="1"/>
          <p:nvPr/>
        </p:nvSpPr>
        <p:spPr>
          <a:xfrm flipH="1">
            <a:off x="8583390" y="2408696"/>
            <a:ext cx="2576975" cy="735330"/>
          </a:xfrm>
          <a:prstGeom prst="rect">
            <a:avLst/>
          </a:prstGeom>
          <a:noFill/>
        </p:spPr>
        <p:txBody>
          <a:bodyPr wrap="square" lIns="182843" tIns="91422" rIns="182843" bIns="91422"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7" name="TextBox 9"/>
          <p:cNvSpPr txBox="1"/>
          <p:nvPr/>
        </p:nvSpPr>
        <p:spPr>
          <a:xfrm flipH="1">
            <a:off x="5525547" y="1990157"/>
            <a:ext cx="358921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9" name="TextBox 10"/>
          <p:cNvSpPr txBox="1"/>
          <p:nvPr/>
        </p:nvSpPr>
        <p:spPr>
          <a:xfrm flipH="1">
            <a:off x="6038275" y="2414197"/>
            <a:ext cx="2576975" cy="735330"/>
          </a:xfrm>
          <a:prstGeom prst="rect">
            <a:avLst/>
          </a:prstGeom>
          <a:noFill/>
        </p:spPr>
        <p:txBody>
          <a:bodyPr wrap="square" lIns="182843" tIns="91422" rIns="182843" bIns="91422"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0" name="TextBox 11"/>
          <p:cNvSpPr txBox="1"/>
          <p:nvPr/>
        </p:nvSpPr>
        <p:spPr>
          <a:xfrm flipH="1">
            <a:off x="3073710" y="1979530"/>
            <a:ext cx="3545446"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altLang="zh-CN"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3" name="TextBox 12"/>
          <p:cNvSpPr txBox="1"/>
          <p:nvPr/>
        </p:nvSpPr>
        <p:spPr>
          <a:xfrm flipH="1">
            <a:off x="3542351" y="2403570"/>
            <a:ext cx="2576975" cy="735330"/>
          </a:xfrm>
          <a:prstGeom prst="rect">
            <a:avLst/>
          </a:prstGeom>
          <a:noFill/>
        </p:spPr>
        <p:txBody>
          <a:bodyPr wrap="square" lIns="182843" tIns="91422" rIns="182843" bIns="91422"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4" name="TextBox 13"/>
          <p:cNvSpPr txBox="1"/>
          <p:nvPr/>
        </p:nvSpPr>
        <p:spPr>
          <a:xfrm flipH="1">
            <a:off x="1248886" y="1985235"/>
            <a:ext cx="2088328" cy="400073"/>
          </a:xfrm>
          <a:prstGeom prst="rect">
            <a:avLst/>
          </a:prstGeom>
          <a:noFill/>
        </p:spPr>
        <p:txBody>
          <a:bodyPr wrap="square" lIns="182843" tIns="91422" rIns="182843" bIns="91422" rtlCol="0">
            <a:spAutoFit/>
          </a:bodyPr>
          <a:lstStyle/>
          <a:p>
            <a:pPr algn="ctr"/>
            <a:r>
              <a:rPr lang="zh-CN" altLang="en-US" sz="1400" b="1" dirty="0">
                <a:solidFill>
                  <a:schemeClr val="bg1">
                    <a:lumMod val="50000"/>
                  </a:schemeClr>
                </a:solidFill>
                <a:latin typeface="微软雅黑" panose="020B0503020204020204" pitchFamily="34" charset="-122"/>
                <a:ea typeface="微软雅黑" panose="020B0503020204020204" pitchFamily="34" charset="-122"/>
                <a:cs typeface="Lato Regular"/>
              </a:rPr>
              <a:t>加入标题描述</a:t>
            </a:r>
            <a:endParaRPr lang="id-ID" sz="1400" b="1"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TextBox 14"/>
          <p:cNvSpPr txBox="1"/>
          <p:nvPr/>
        </p:nvSpPr>
        <p:spPr>
          <a:xfrm flipH="1">
            <a:off x="972943" y="2409275"/>
            <a:ext cx="2576975" cy="735330"/>
          </a:xfrm>
          <a:prstGeom prst="rect">
            <a:avLst/>
          </a:prstGeom>
          <a:noFill/>
        </p:spPr>
        <p:txBody>
          <a:bodyPr wrap="square" lIns="182843" tIns="91422" rIns="182843" bIns="91422" rtlCol="0">
            <a:spAutoFit/>
          </a:bodyPr>
          <a:lstStyle/>
          <a:p>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200"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6" name="六边形 15"/>
          <p:cNvSpPr/>
          <p:nvPr/>
        </p:nvSpPr>
        <p:spPr>
          <a:xfrm>
            <a:off x="1149184" y="3411127"/>
            <a:ext cx="2391684" cy="1252263"/>
          </a:xfrm>
          <a:prstGeom prst="hexagon">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p:nvPr/>
        </p:nvSpPr>
        <p:spPr>
          <a:xfrm>
            <a:off x="3694318" y="3411127"/>
            <a:ext cx="2391684" cy="1252263"/>
          </a:xfrm>
          <a:prstGeom prst="hexagon">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六边形 17"/>
          <p:cNvSpPr/>
          <p:nvPr/>
        </p:nvSpPr>
        <p:spPr>
          <a:xfrm>
            <a:off x="6228681" y="3411127"/>
            <a:ext cx="2391684" cy="1252263"/>
          </a:xfrm>
          <a:prstGeom prst="hexagon">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484794" y="3737630"/>
            <a:ext cx="1620957" cy="523220"/>
          </a:xfrm>
          <a:prstGeom prst="rect">
            <a:avLst/>
          </a:prstGeom>
          <a:noFill/>
          <a:effectLst/>
        </p:spPr>
        <p:txBody>
          <a:bodyPr wrap="none" rtlCol="0">
            <a:spAutoFit/>
          </a:bodyPr>
          <a:lstStyle/>
          <a:p>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0" name="文本框 19"/>
          <p:cNvSpPr txBox="1"/>
          <p:nvPr/>
        </p:nvSpPr>
        <p:spPr>
          <a:xfrm>
            <a:off x="6616984" y="3746412"/>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1" name="文本框 20"/>
          <p:cNvSpPr txBox="1"/>
          <p:nvPr/>
        </p:nvSpPr>
        <p:spPr>
          <a:xfrm>
            <a:off x="4245019" y="3748953"/>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2" name="六边形 21"/>
          <p:cNvSpPr/>
          <p:nvPr/>
        </p:nvSpPr>
        <p:spPr>
          <a:xfrm>
            <a:off x="8768681" y="3411127"/>
            <a:ext cx="2391684" cy="1252263"/>
          </a:xfrm>
          <a:prstGeom prst="hexagon">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9156984" y="3746412"/>
            <a:ext cx="1620957" cy="523220"/>
          </a:xfrm>
          <a:prstGeom prst="rect">
            <a:avLst/>
          </a:prstGeom>
          <a:noFill/>
          <a:effectLst/>
        </p:spPr>
        <p:txBody>
          <a:bodyPr wrap="none" rtlCol="0">
            <a:spAutoFit/>
          </a:bodyPr>
          <a:lstStyle/>
          <a:p>
            <a:pPr lvl="0"/>
            <a:r>
              <a:rPr lang="zh-CN" altLang="en-US" sz="2800" dirty="0">
                <a:solidFill>
                  <a:srgbClr val="FFFFFF"/>
                </a:solidFill>
                <a:latin typeface="微软雅黑" panose="020B0503020204020204" pitchFamily="34" charset="-122"/>
                <a:ea typeface="微软雅黑" panose="020B0503020204020204" pitchFamily="34" charset="-122"/>
              </a:rPr>
              <a:t>加入标题</a:t>
            </a:r>
          </a:p>
        </p:txBody>
      </p:sp>
      <p:sp>
        <p:nvSpPr>
          <p:cNvPr id="24" name="矩形 23"/>
          <p:cNvSpPr/>
          <p:nvPr/>
        </p:nvSpPr>
        <p:spPr>
          <a:xfrm flipV="1">
            <a:off x="807920" y="4940035"/>
            <a:ext cx="10576710" cy="60970"/>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algn="ctr"/>
            <a:endParaRPr lang="zh-CN" altLang="en-US" sz="1600"/>
          </a:p>
        </p:txBody>
      </p:sp>
      <p:sp>
        <p:nvSpPr>
          <p:cNvPr id="25" name="TextBox 504"/>
          <p:cNvSpPr txBox="1"/>
          <p:nvPr/>
        </p:nvSpPr>
        <p:spPr>
          <a:xfrm>
            <a:off x="2068933" y="5127141"/>
            <a:ext cx="8260282" cy="570258"/>
          </a:xfrm>
          <a:prstGeom prst="rect">
            <a:avLst/>
          </a:prstGeom>
          <a:noFill/>
        </p:spPr>
        <p:txBody>
          <a:bodyPr wrap="square" lIns="91415" tIns="45707" rIns="91415" bIns="45707" rtlCol="0">
            <a:spAutoFit/>
          </a:bodyPr>
          <a:lstStyle>
            <a:defPPr>
              <a:defRPr lang="zh-CN"/>
            </a:defPPr>
            <a:lvl1pPr>
              <a:lnSpc>
                <a:spcPct val="13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gn="ctr">
              <a:lnSpc>
                <a:spcPct val="150000"/>
              </a:lnSpc>
              <a:spcAft>
                <a:spcPts val="1200"/>
              </a:spcAft>
            </a:pPr>
            <a:r>
              <a:rPr lang="zh-CN" altLang="en-US" sz="1100" dirty="0">
                <a:solidFill>
                  <a:schemeClr val="bg1">
                    <a:lumMod val="50000"/>
                  </a:schemeClr>
                </a:solidFill>
                <a:sym typeface="微软雅黑" panose="020B0503020204020204" pitchFamily="34" charset="-122"/>
              </a:rPr>
              <a:t>右键点击图片选择设置图片格式可直接替换图片。</a:t>
            </a:r>
            <a:r>
              <a:rPr lang="zh-CN" altLang="en-US" sz="1100" dirty="0">
                <a:solidFill>
                  <a:schemeClr val="bg1">
                    <a:lumMod val="50000"/>
                  </a:schemeClr>
                </a:solidFill>
              </a:rPr>
              <a:t>您的内容打在这里，或者通过复制您的文本后，在此框中选择粘贴。</a:t>
            </a:r>
            <a:r>
              <a:rPr lang="zh-CN" altLang="en-US" sz="1100" dirty="0">
                <a:solidFill>
                  <a:schemeClr val="bg1">
                    <a:lumMod val="50000"/>
                  </a:schemeClr>
                </a:solidFill>
                <a:sym typeface="微软雅黑" panose="020B0503020204020204" pitchFamily="34" charset="-122"/>
              </a:rPr>
              <a:t>在此录入上述图表的综合描述说明在此录入上述图表的综合描述说明。</a:t>
            </a:r>
            <a:endParaRPr lang="en-US" altLang="zh-CN" sz="1100" dirty="0">
              <a:solidFill>
                <a:schemeClr val="bg1">
                  <a:lumMod val="50000"/>
                </a:schemeClr>
              </a:solidFill>
              <a:sym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250"/>
                                        <p:tgtEl>
                                          <p:spTgt spid="21"/>
                                        </p:tgtEl>
                                      </p:cBhvr>
                                    </p:animEffect>
                                    <p:anim calcmode="lin" valueType="num">
                                      <p:cBhvr>
                                        <p:cTn id="42" dur="250" fill="hold"/>
                                        <p:tgtEl>
                                          <p:spTgt spid="21"/>
                                        </p:tgtEl>
                                        <p:attrNameLst>
                                          <p:attrName>ppt_x</p:attrName>
                                        </p:attrNameLst>
                                      </p:cBhvr>
                                      <p:tavLst>
                                        <p:tav tm="0">
                                          <p:val>
                                            <p:strVal val="#ppt_x"/>
                                          </p:val>
                                        </p:tav>
                                        <p:tav tm="100000">
                                          <p:val>
                                            <p:strVal val="#ppt_x"/>
                                          </p:val>
                                        </p:tav>
                                      </p:tavLst>
                                    </p:anim>
                                    <p:anim calcmode="lin" valueType="num">
                                      <p:cBhvr>
                                        <p:cTn id="43" dur="250" fill="hold"/>
                                        <p:tgtEl>
                                          <p:spTgt spid="21"/>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250"/>
                                        <p:tgtEl>
                                          <p:spTgt spid="22"/>
                                        </p:tgtEl>
                                      </p:cBhvr>
                                    </p:animEffect>
                                    <p:anim calcmode="lin" valueType="num">
                                      <p:cBhvr>
                                        <p:cTn id="48" dur="250" fill="hold"/>
                                        <p:tgtEl>
                                          <p:spTgt spid="22"/>
                                        </p:tgtEl>
                                        <p:attrNameLst>
                                          <p:attrName>ppt_x</p:attrName>
                                        </p:attrNameLst>
                                      </p:cBhvr>
                                      <p:tavLst>
                                        <p:tav tm="0">
                                          <p:val>
                                            <p:strVal val="#ppt_x"/>
                                          </p:val>
                                        </p:tav>
                                        <p:tav tm="100000">
                                          <p:val>
                                            <p:strVal val="#ppt_x"/>
                                          </p:val>
                                        </p:tav>
                                      </p:tavLst>
                                    </p:anim>
                                    <p:anim calcmode="lin" valueType="num">
                                      <p:cBhvr>
                                        <p:cTn id="49" dur="250" fill="hold"/>
                                        <p:tgtEl>
                                          <p:spTgt spid="22"/>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250"/>
                                        <p:tgtEl>
                                          <p:spTgt spid="23"/>
                                        </p:tgtEl>
                                      </p:cBhvr>
                                    </p:animEffect>
                                    <p:anim calcmode="lin" valueType="num">
                                      <p:cBhvr>
                                        <p:cTn id="54" dur="250" fill="hold"/>
                                        <p:tgtEl>
                                          <p:spTgt spid="23"/>
                                        </p:tgtEl>
                                        <p:attrNameLst>
                                          <p:attrName>ppt_x</p:attrName>
                                        </p:attrNameLst>
                                      </p:cBhvr>
                                      <p:tavLst>
                                        <p:tav tm="0">
                                          <p:val>
                                            <p:strVal val="#ppt_x"/>
                                          </p:val>
                                        </p:tav>
                                        <p:tav tm="100000">
                                          <p:val>
                                            <p:strVal val="#ppt_x"/>
                                          </p:val>
                                        </p:tav>
                                      </p:tavLst>
                                    </p:anim>
                                    <p:anim calcmode="lin" valueType="num">
                                      <p:cBhvr>
                                        <p:cTn id="55" dur="250" fill="hold"/>
                                        <p:tgtEl>
                                          <p:spTgt spid="23"/>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1000"/>
                                        <p:tgtEl>
                                          <p:spTgt spid="5"/>
                                        </p:tgtEl>
                                      </p:cBhvr>
                                    </p:animEffect>
                                    <p:anim calcmode="lin" valueType="num">
                                      <p:cBhvr>
                                        <p:cTn id="59" dur="1000" fill="hold"/>
                                        <p:tgtEl>
                                          <p:spTgt spid="5"/>
                                        </p:tgtEl>
                                        <p:attrNameLst>
                                          <p:attrName>ppt_x</p:attrName>
                                        </p:attrNameLst>
                                      </p:cBhvr>
                                      <p:tavLst>
                                        <p:tav tm="0">
                                          <p:val>
                                            <p:strVal val="#ppt_x"/>
                                          </p:val>
                                        </p:tav>
                                        <p:tav tm="100000">
                                          <p:val>
                                            <p:strVal val="#ppt_x"/>
                                          </p:val>
                                        </p:tav>
                                      </p:tavLst>
                                    </p:anim>
                                    <p:anim calcmode="lin" valueType="num">
                                      <p:cBhvr>
                                        <p:cTn id="60" dur="1000" fill="hold"/>
                                        <p:tgtEl>
                                          <p:spTgt spid="5"/>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fade">
                                      <p:cBhvr>
                                        <p:cTn id="63" dur="1000"/>
                                        <p:tgtEl>
                                          <p:spTgt spid="6"/>
                                        </p:tgtEl>
                                      </p:cBhvr>
                                    </p:animEffect>
                                    <p:anim calcmode="lin" valueType="num">
                                      <p:cBhvr>
                                        <p:cTn id="64" dur="1000" fill="hold"/>
                                        <p:tgtEl>
                                          <p:spTgt spid="6"/>
                                        </p:tgtEl>
                                        <p:attrNameLst>
                                          <p:attrName>ppt_x</p:attrName>
                                        </p:attrNameLst>
                                      </p:cBhvr>
                                      <p:tavLst>
                                        <p:tav tm="0">
                                          <p:val>
                                            <p:strVal val="#ppt_x"/>
                                          </p:val>
                                        </p:tav>
                                        <p:tav tm="100000">
                                          <p:val>
                                            <p:strVal val="#ppt_x"/>
                                          </p:val>
                                        </p:tav>
                                      </p:tavLst>
                                    </p:anim>
                                    <p:anim calcmode="lin" valueType="num">
                                      <p:cBhvr>
                                        <p:cTn id="65" dur="1000" fill="hold"/>
                                        <p:tgtEl>
                                          <p:spTgt spid="6"/>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fade">
                                      <p:cBhvr>
                                        <p:cTn id="68" dur="1000"/>
                                        <p:tgtEl>
                                          <p:spTgt spid="7"/>
                                        </p:tgtEl>
                                      </p:cBhvr>
                                    </p:animEffect>
                                    <p:anim calcmode="lin" valueType="num">
                                      <p:cBhvr>
                                        <p:cTn id="69" dur="1000" fill="hold"/>
                                        <p:tgtEl>
                                          <p:spTgt spid="7"/>
                                        </p:tgtEl>
                                        <p:attrNameLst>
                                          <p:attrName>ppt_x</p:attrName>
                                        </p:attrNameLst>
                                      </p:cBhvr>
                                      <p:tavLst>
                                        <p:tav tm="0">
                                          <p:val>
                                            <p:strVal val="#ppt_x"/>
                                          </p:val>
                                        </p:tav>
                                        <p:tav tm="100000">
                                          <p:val>
                                            <p:strVal val="#ppt_x"/>
                                          </p:val>
                                        </p:tav>
                                      </p:tavLst>
                                    </p:anim>
                                    <p:anim calcmode="lin" valueType="num">
                                      <p:cBhvr>
                                        <p:cTn id="70" dur="1000" fill="hold"/>
                                        <p:tgtEl>
                                          <p:spTgt spid="7"/>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1000"/>
                                        <p:tgtEl>
                                          <p:spTgt spid="9"/>
                                        </p:tgtEl>
                                      </p:cBhvr>
                                    </p:animEffect>
                                    <p:anim calcmode="lin" valueType="num">
                                      <p:cBhvr>
                                        <p:cTn id="74" dur="1000" fill="hold"/>
                                        <p:tgtEl>
                                          <p:spTgt spid="9"/>
                                        </p:tgtEl>
                                        <p:attrNameLst>
                                          <p:attrName>ppt_x</p:attrName>
                                        </p:attrNameLst>
                                      </p:cBhvr>
                                      <p:tavLst>
                                        <p:tav tm="0">
                                          <p:val>
                                            <p:strVal val="#ppt_x"/>
                                          </p:val>
                                        </p:tav>
                                        <p:tav tm="100000">
                                          <p:val>
                                            <p:strVal val="#ppt_x"/>
                                          </p:val>
                                        </p:tav>
                                      </p:tavLst>
                                    </p:anim>
                                    <p:anim calcmode="lin" valueType="num">
                                      <p:cBhvr>
                                        <p:cTn id="75" dur="1000" fill="hold"/>
                                        <p:tgtEl>
                                          <p:spTgt spid="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fade">
                                      <p:cBhvr>
                                        <p:cTn id="78" dur="1000"/>
                                        <p:tgtEl>
                                          <p:spTgt spid="10"/>
                                        </p:tgtEl>
                                      </p:cBhvr>
                                    </p:animEffect>
                                    <p:anim calcmode="lin" valueType="num">
                                      <p:cBhvr>
                                        <p:cTn id="79" dur="1000" fill="hold"/>
                                        <p:tgtEl>
                                          <p:spTgt spid="10"/>
                                        </p:tgtEl>
                                        <p:attrNameLst>
                                          <p:attrName>ppt_x</p:attrName>
                                        </p:attrNameLst>
                                      </p:cBhvr>
                                      <p:tavLst>
                                        <p:tav tm="0">
                                          <p:val>
                                            <p:strVal val="#ppt_x"/>
                                          </p:val>
                                        </p:tav>
                                        <p:tav tm="100000">
                                          <p:val>
                                            <p:strVal val="#ppt_x"/>
                                          </p:val>
                                        </p:tav>
                                      </p:tavLst>
                                    </p:anim>
                                    <p:anim calcmode="lin" valueType="num">
                                      <p:cBhvr>
                                        <p:cTn id="80" dur="1000" fill="hold"/>
                                        <p:tgtEl>
                                          <p:spTgt spid="1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1000"/>
                                        <p:tgtEl>
                                          <p:spTgt spid="13"/>
                                        </p:tgtEl>
                                      </p:cBhvr>
                                    </p:animEffect>
                                    <p:anim calcmode="lin" valueType="num">
                                      <p:cBhvr>
                                        <p:cTn id="84" dur="1000" fill="hold"/>
                                        <p:tgtEl>
                                          <p:spTgt spid="13"/>
                                        </p:tgtEl>
                                        <p:attrNameLst>
                                          <p:attrName>ppt_x</p:attrName>
                                        </p:attrNameLst>
                                      </p:cBhvr>
                                      <p:tavLst>
                                        <p:tav tm="0">
                                          <p:val>
                                            <p:strVal val="#ppt_x"/>
                                          </p:val>
                                        </p:tav>
                                        <p:tav tm="100000">
                                          <p:val>
                                            <p:strVal val="#ppt_x"/>
                                          </p:val>
                                        </p:tav>
                                      </p:tavLst>
                                    </p:anim>
                                    <p:anim calcmode="lin" valueType="num">
                                      <p:cBhvr>
                                        <p:cTn id="85" dur="1000" fill="hold"/>
                                        <p:tgtEl>
                                          <p:spTgt spid="1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4"/>
                                        </p:tgtEl>
                                        <p:attrNameLst>
                                          <p:attrName>style.visibility</p:attrName>
                                        </p:attrNameLst>
                                      </p:cBhvr>
                                      <p:to>
                                        <p:strVal val="visible"/>
                                      </p:to>
                                    </p:set>
                                    <p:animEffect transition="in" filter="fade">
                                      <p:cBhvr>
                                        <p:cTn id="88" dur="1000"/>
                                        <p:tgtEl>
                                          <p:spTgt spid="14"/>
                                        </p:tgtEl>
                                      </p:cBhvr>
                                    </p:animEffect>
                                    <p:anim calcmode="lin" valueType="num">
                                      <p:cBhvr>
                                        <p:cTn id="89" dur="1000" fill="hold"/>
                                        <p:tgtEl>
                                          <p:spTgt spid="14"/>
                                        </p:tgtEl>
                                        <p:attrNameLst>
                                          <p:attrName>ppt_x</p:attrName>
                                        </p:attrNameLst>
                                      </p:cBhvr>
                                      <p:tavLst>
                                        <p:tav tm="0">
                                          <p:val>
                                            <p:strVal val="#ppt_x"/>
                                          </p:val>
                                        </p:tav>
                                        <p:tav tm="100000">
                                          <p:val>
                                            <p:strVal val="#ppt_x"/>
                                          </p:val>
                                        </p:tav>
                                      </p:tavLst>
                                    </p:anim>
                                    <p:anim calcmode="lin" valueType="num">
                                      <p:cBhvr>
                                        <p:cTn id="90" dur="1000" fill="hold"/>
                                        <p:tgtEl>
                                          <p:spTgt spid="1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fade">
                                      <p:cBhvr>
                                        <p:cTn id="93" dur="1000"/>
                                        <p:tgtEl>
                                          <p:spTgt spid="15"/>
                                        </p:tgtEl>
                                      </p:cBhvr>
                                    </p:animEffect>
                                    <p:anim calcmode="lin" valueType="num">
                                      <p:cBhvr>
                                        <p:cTn id="94" dur="1000" fill="hold"/>
                                        <p:tgtEl>
                                          <p:spTgt spid="15"/>
                                        </p:tgtEl>
                                        <p:attrNameLst>
                                          <p:attrName>ppt_x</p:attrName>
                                        </p:attrNameLst>
                                      </p:cBhvr>
                                      <p:tavLst>
                                        <p:tav tm="0">
                                          <p:val>
                                            <p:strVal val="#ppt_x"/>
                                          </p:val>
                                        </p:tav>
                                        <p:tav tm="100000">
                                          <p:val>
                                            <p:strVal val="#ppt_x"/>
                                          </p:val>
                                        </p:tav>
                                      </p:tavLst>
                                    </p:anim>
                                    <p:anim calcmode="lin" valueType="num">
                                      <p:cBhvr>
                                        <p:cTn id="95" dur="1000" fill="hold"/>
                                        <p:tgtEl>
                                          <p:spTgt spid="15"/>
                                        </p:tgtEl>
                                        <p:attrNameLst>
                                          <p:attrName>ppt_y</p:attrName>
                                        </p:attrNameLst>
                                      </p:cBhvr>
                                      <p:tavLst>
                                        <p:tav tm="0">
                                          <p:val>
                                            <p:strVal val="#ppt_y+.1"/>
                                          </p:val>
                                        </p:tav>
                                        <p:tav tm="100000">
                                          <p:val>
                                            <p:strVal val="#ppt_y"/>
                                          </p:val>
                                        </p:tav>
                                      </p:tavLst>
                                    </p:anim>
                                  </p:childTnLst>
                                </p:cTn>
                              </p:par>
                            </p:childTnLst>
                          </p:cTn>
                        </p:par>
                        <p:par>
                          <p:cTn id="96" fill="hold">
                            <p:stCondLst>
                              <p:cond delay="4500"/>
                            </p:stCondLst>
                            <p:childTnLst>
                              <p:par>
                                <p:cTn id="97" presetID="22" presetClass="entr" presetSubtype="8"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wipe(left)">
                                      <p:cBhvr>
                                        <p:cTn id="99" dur="500"/>
                                        <p:tgtEl>
                                          <p:spTgt spid="24"/>
                                        </p:tgtEl>
                                      </p:cBhvr>
                                    </p:animEffect>
                                  </p:childTnLst>
                                </p:cTn>
                              </p:par>
                            </p:childTnLst>
                          </p:cTn>
                        </p:par>
                        <p:par>
                          <p:cTn id="100" fill="hold">
                            <p:stCondLst>
                              <p:cond delay="5000"/>
                            </p:stCondLst>
                            <p:childTnLst>
                              <p:par>
                                <p:cTn id="101" presetID="10"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3" grpId="0"/>
      <p:bldP spid="14" grpId="0"/>
      <p:bldP spid="15" grpId="0"/>
      <p:bldP spid="16" grpId="0" animBg="1"/>
      <p:bldP spid="17" grpId="0" animBg="1"/>
      <p:bldP spid="18" grpId="0" animBg="1"/>
      <p:bldP spid="19" grpId="0"/>
      <p:bldP spid="20" grpId="0"/>
      <p:bldP spid="21" grpId="0"/>
      <p:bldP spid="22" grpId="0" animBg="1"/>
      <p:bldP spid="23" grpId="0"/>
      <p:bldP spid="24" grpId="0" animBg="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教学方案</a:t>
              </a:r>
              <a:endPar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Oval 20"/>
          <p:cNvSpPr>
            <a:spLocks noChangeArrowheads="1"/>
          </p:cNvSpPr>
          <p:nvPr/>
        </p:nvSpPr>
        <p:spPr bwMode="auto">
          <a:xfrm flipV="1">
            <a:off x="3401711" y="3859910"/>
            <a:ext cx="1312870" cy="1315348"/>
          </a:xfrm>
          <a:prstGeom prst="ellipse">
            <a:avLst/>
          </a:prstGeom>
          <a:solidFill>
            <a:srgbClr val="5B5963"/>
          </a:solidFill>
          <a:ln w="9525">
            <a:noFill/>
            <a:round/>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Isosceles Triangle 21"/>
          <p:cNvSpPr>
            <a:spLocks noChangeArrowheads="1"/>
          </p:cNvSpPr>
          <p:nvPr/>
        </p:nvSpPr>
        <p:spPr bwMode="auto">
          <a:xfrm>
            <a:off x="3914474" y="3679082"/>
            <a:ext cx="287345" cy="270005"/>
          </a:xfrm>
          <a:prstGeom prst="triangle">
            <a:avLst>
              <a:gd name="adj" fmla="val 50000"/>
            </a:avLst>
          </a:prstGeom>
          <a:solidFill>
            <a:srgbClr val="5B5963"/>
          </a:solidFill>
          <a:ln w="9525">
            <a:noFill/>
            <a:miter lim="800000"/>
          </a:ln>
        </p:spPr>
        <p:txBody>
          <a:bodyPr anchor="ctr"/>
          <a:lstStyle/>
          <a:p>
            <a:pPr algn="ctr" eaLnBrk="1" hangingPunct="1"/>
            <a:endParaRPr lang="en-US" altLang="zh-CN" sz="130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6"/>
          <p:cNvSpPr>
            <a:spLocks noEditPoints="1"/>
          </p:cNvSpPr>
          <p:nvPr/>
        </p:nvSpPr>
        <p:spPr bwMode="auto">
          <a:xfrm>
            <a:off x="3803004" y="4223103"/>
            <a:ext cx="510285" cy="510285"/>
          </a:xfrm>
          <a:custGeom>
            <a:avLst/>
            <a:gdLst>
              <a:gd name="T0" fmla="*/ 2147483647 w 371"/>
              <a:gd name="T1" fmla="*/ 2147483647 h 370"/>
              <a:gd name="T2" fmla="*/ 2147483647 w 371"/>
              <a:gd name="T3" fmla="*/ 2147483647 h 370"/>
              <a:gd name="T4" fmla="*/ 2147483647 w 371"/>
              <a:gd name="T5" fmla="*/ 2147483647 h 370"/>
              <a:gd name="T6" fmla="*/ 2147483647 w 371"/>
              <a:gd name="T7" fmla="*/ 2147483647 h 370"/>
              <a:gd name="T8" fmla="*/ 2147483647 w 371"/>
              <a:gd name="T9" fmla="*/ 2147483647 h 370"/>
              <a:gd name="T10" fmla="*/ 2147483647 w 371"/>
              <a:gd name="T11" fmla="*/ 2147483647 h 370"/>
              <a:gd name="T12" fmla="*/ 2147483647 w 371"/>
              <a:gd name="T13" fmla="*/ 2147483647 h 370"/>
              <a:gd name="T14" fmla="*/ 2147483647 w 371"/>
              <a:gd name="T15" fmla="*/ 2147483647 h 370"/>
              <a:gd name="T16" fmla="*/ 2147483647 w 371"/>
              <a:gd name="T17" fmla="*/ 2147483647 h 370"/>
              <a:gd name="T18" fmla="*/ 2147483647 w 371"/>
              <a:gd name="T19" fmla="*/ 2147483647 h 370"/>
              <a:gd name="T20" fmla="*/ 2147483647 w 371"/>
              <a:gd name="T21" fmla="*/ 2147483647 h 370"/>
              <a:gd name="T22" fmla="*/ 2147483647 w 371"/>
              <a:gd name="T23" fmla="*/ 2147483647 h 370"/>
              <a:gd name="T24" fmla="*/ 2147483647 w 371"/>
              <a:gd name="T25" fmla="*/ 2147483647 h 370"/>
              <a:gd name="T26" fmla="*/ 2147483647 w 371"/>
              <a:gd name="T27" fmla="*/ 2147483647 h 370"/>
              <a:gd name="T28" fmla="*/ 2147483647 w 371"/>
              <a:gd name="T29" fmla="*/ 2147483647 h 370"/>
              <a:gd name="T30" fmla="*/ 2147483647 w 371"/>
              <a:gd name="T31" fmla="*/ 2147483647 h 370"/>
              <a:gd name="T32" fmla="*/ 2147483647 w 371"/>
              <a:gd name="T33" fmla="*/ 2147483647 h 370"/>
              <a:gd name="T34" fmla="*/ 2147483647 w 371"/>
              <a:gd name="T35" fmla="*/ 2147483647 h 370"/>
              <a:gd name="T36" fmla="*/ 2147483647 w 371"/>
              <a:gd name="T37" fmla="*/ 2147483647 h 370"/>
              <a:gd name="T38" fmla="*/ 2147483647 w 371"/>
              <a:gd name="T39" fmla="*/ 2147483647 h 370"/>
              <a:gd name="T40" fmla="*/ 2147483647 w 371"/>
              <a:gd name="T41" fmla="*/ 2147483647 h 370"/>
              <a:gd name="T42" fmla="*/ 2147483647 w 371"/>
              <a:gd name="T43" fmla="*/ 2147483647 h 370"/>
              <a:gd name="T44" fmla="*/ 2147483647 w 371"/>
              <a:gd name="T45" fmla="*/ 2147483647 h 370"/>
              <a:gd name="T46" fmla="*/ 2147483647 w 371"/>
              <a:gd name="T47" fmla="*/ 2147483647 h 370"/>
              <a:gd name="T48" fmla="*/ 2147483647 w 371"/>
              <a:gd name="T49" fmla="*/ 2147483647 h 370"/>
              <a:gd name="T50" fmla="*/ 2147483647 w 371"/>
              <a:gd name="T51" fmla="*/ 2147483647 h 370"/>
              <a:gd name="T52" fmla="*/ 2147483647 w 371"/>
              <a:gd name="T53" fmla="*/ 2147483647 h 370"/>
              <a:gd name="T54" fmla="*/ 2147483647 w 371"/>
              <a:gd name="T55" fmla="*/ 2147483647 h 370"/>
              <a:gd name="T56" fmla="*/ 2147483647 w 371"/>
              <a:gd name="T57" fmla="*/ 2147483647 h 370"/>
              <a:gd name="T58" fmla="*/ 2147483647 w 371"/>
              <a:gd name="T59" fmla="*/ 2147483647 h 370"/>
              <a:gd name="T60" fmla="*/ 2147483647 w 371"/>
              <a:gd name="T61" fmla="*/ 2147483647 h 370"/>
              <a:gd name="T62" fmla="*/ 2147483647 w 371"/>
              <a:gd name="T63" fmla="*/ 2147483647 h 370"/>
              <a:gd name="T64" fmla="*/ 2147483647 w 371"/>
              <a:gd name="T65" fmla="*/ 2147483647 h 370"/>
              <a:gd name="T66" fmla="*/ 2147483647 w 371"/>
              <a:gd name="T67" fmla="*/ 2147483647 h 370"/>
              <a:gd name="T68" fmla="*/ 2147483647 w 371"/>
              <a:gd name="T69" fmla="*/ 2147483647 h 370"/>
              <a:gd name="T70" fmla="*/ 2147483647 w 371"/>
              <a:gd name="T71" fmla="*/ 2147483647 h 370"/>
              <a:gd name="T72" fmla="*/ 2147483647 w 371"/>
              <a:gd name="T73" fmla="*/ 2147483647 h 370"/>
              <a:gd name="T74" fmla="*/ 2147483647 w 371"/>
              <a:gd name="T75" fmla="*/ 2147483647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9" name="Oval 27"/>
          <p:cNvSpPr>
            <a:spLocks noChangeArrowheads="1"/>
          </p:cNvSpPr>
          <p:nvPr/>
        </p:nvSpPr>
        <p:spPr bwMode="auto">
          <a:xfrm flipV="1">
            <a:off x="7389863" y="3878255"/>
            <a:ext cx="1315348" cy="1315348"/>
          </a:xfrm>
          <a:prstGeom prst="ellipse">
            <a:avLst/>
          </a:prstGeom>
          <a:solidFill>
            <a:srgbClr val="5B5963"/>
          </a:solidFill>
          <a:ln w="9525">
            <a:noFill/>
            <a:round/>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Isosceles Triangle 29"/>
          <p:cNvSpPr>
            <a:spLocks noChangeArrowheads="1"/>
          </p:cNvSpPr>
          <p:nvPr/>
        </p:nvSpPr>
        <p:spPr bwMode="auto">
          <a:xfrm>
            <a:off x="7905102" y="3697427"/>
            <a:ext cx="284869" cy="270005"/>
          </a:xfrm>
          <a:prstGeom prst="triangle">
            <a:avLst>
              <a:gd name="adj" fmla="val 50000"/>
            </a:avLst>
          </a:prstGeom>
          <a:solidFill>
            <a:srgbClr val="5B5963"/>
          </a:solidFill>
          <a:ln w="9525">
            <a:noFill/>
            <a:miter lim="800000"/>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26"/>
          <p:cNvSpPr>
            <a:spLocks noEditPoints="1"/>
          </p:cNvSpPr>
          <p:nvPr/>
        </p:nvSpPr>
        <p:spPr bwMode="auto">
          <a:xfrm>
            <a:off x="7860514" y="4314227"/>
            <a:ext cx="376521" cy="468175"/>
          </a:xfrm>
          <a:custGeom>
            <a:avLst/>
            <a:gdLst>
              <a:gd name="T0" fmla="*/ 2147483647 w 321"/>
              <a:gd name="T1" fmla="*/ 2147483647 h 402"/>
              <a:gd name="T2" fmla="*/ 2147483647 w 321"/>
              <a:gd name="T3" fmla="*/ 2147483647 h 402"/>
              <a:gd name="T4" fmla="*/ 2147483647 w 321"/>
              <a:gd name="T5" fmla="*/ 2147483647 h 402"/>
              <a:gd name="T6" fmla="*/ 2147483647 w 321"/>
              <a:gd name="T7" fmla="*/ 2147483647 h 402"/>
              <a:gd name="T8" fmla="*/ 2147483647 w 321"/>
              <a:gd name="T9" fmla="*/ 2147483647 h 402"/>
              <a:gd name="T10" fmla="*/ 2147483647 w 321"/>
              <a:gd name="T11" fmla="*/ 2147483647 h 402"/>
              <a:gd name="T12" fmla="*/ 2147483647 w 321"/>
              <a:gd name="T13" fmla="*/ 2147483647 h 402"/>
              <a:gd name="T14" fmla="*/ 2147483647 w 321"/>
              <a:gd name="T15" fmla="*/ 2147483647 h 402"/>
              <a:gd name="T16" fmla="*/ 2147483647 w 321"/>
              <a:gd name="T17" fmla="*/ 2147483647 h 402"/>
              <a:gd name="T18" fmla="*/ 2147483647 w 321"/>
              <a:gd name="T19" fmla="*/ 2147483647 h 402"/>
              <a:gd name="T20" fmla="*/ 2147483647 w 321"/>
              <a:gd name="T21" fmla="*/ 2147483647 h 402"/>
              <a:gd name="T22" fmla="*/ 2147483647 w 321"/>
              <a:gd name="T23" fmla="*/ 2147483647 h 402"/>
              <a:gd name="T24" fmla="*/ 2147483647 w 321"/>
              <a:gd name="T25" fmla="*/ 2147483647 h 402"/>
              <a:gd name="T26" fmla="*/ 2147483647 w 321"/>
              <a:gd name="T27" fmla="*/ 2147483647 h 402"/>
              <a:gd name="T28" fmla="*/ 2147483647 w 321"/>
              <a:gd name="T29" fmla="*/ 2147483647 h 402"/>
              <a:gd name="T30" fmla="*/ 2147483647 w 321"/>
              <a:gd name="T31" fmla="*/ 2147483647 h 402"/>
              <a:gd name="T32" fmla="*/ 2147483647 w 321"/>
              <a:gd name="T33" fmla="*/ 2147483647 h 402"/>
              <a:gd name="T34" fmla="*/ 2147483647 w 321"/>
              <a:gd name="T35" fmla="*/ 2147483647 h 402"/>
              <a:gd name="T36" fmla="*/ 2147483647 w 321"/>
              <a:gd name="T37" fmla="*/ 2147483647 h 402"/>
              <a:gd name="T38" fmla="*/ 2147483647 w 321"/>
              <a:gd name="T39" fmla="*/ 2147483647 h 402"/>
              <a:gd name="T40" fmla="*/ 2147483647 w 321"/>
              <a:gd name="T41" fmla="*/ 2147483647 h 4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4" name="Oval 35"/>
          <p:cNvSpPr>
            <a:spLocks noChangeArrowheads="1"/>
          </p:cNvSpPr>
          <p:nvPr/>
        </p:nvSpPr>
        <p:spPr bwMode="auto">
          <a:xfrm>
            <a:off x="1348186" y="2188403"/>
            <a:ext cx="1315346" cy="1315346"/>
          </a:xfrm>
          <a:prstGeom prst="ellipse">
            <a:avLst/>
          </a:prstGeom>
          <a:solidFill>
            <a:srgbClr val="5B5963"/>
          </a:solidFill>
          <a:ln w="9525">
            <a:noFill/>
            <a:round/>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Isosceles Triangle 36"/>
          <p:cNvSpPr>
            <a:spLocks noChangeArrowheads="1"/>
          </p:cNvSpPr>
          <p:nvPr/>
        </p:nvSpPr>
        <p:spPr bwMode="auto">
          <a:xfrm flipV="1">
            <a:off x="1846085" y="3412097"/>
            <a:ext cx="287345" cy="270005"/>
          </a:xfrm>
          <a:prstGeom prst="triangle">
            <a:avLst>
              <a:gd name="adj" fmla="val 50000"/>
            </a:avLst>
          </a:prstGeom>
          <a:solidFill>
            <a:srgbClr val="5B5963"/>
          </a:solidFill>
          <a:ln>
            <a:noFill/>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6"/>
          <p:cNvSpPr>
            <a:spLocks noEditPoints="1"/>
          </p:cNvSpPr>
          <p:nvPr/>
        </p:nvSpPr>
        <p:spPr bwMode="auto">
          <a:xfrm>
            <a:off x="1776726" y="2597126"/>
            <a:ext cx="450834" cy="495423"/>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17" name="Oval 43"/>
          <p:cNvSpPr>
            <a:spLocks noChangeArrowheads="1"/>
          </p:cNvSpPr>
          <p:nvPr/>
        </p:nvSpPr>
        <p:spPr bwMode="auto">
          <a:xfrm>
            <a:off x="5425513" y="2188403"/>
            <a:ext cx="1315346" cy="1315346"/>
          </a:xfrm>
          <a:prstGeom prst="ellipse">
            <a:avLst/>
          </a:prstGeom>
          <a:solidFill>
            <a:srgbClr val="5B5963"/>
          </a:solidFill>
          <a:ln w="9525">
            <a:noFill/>
            <a:round/>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Isosceles Triangle 44"/>
          <p:cNvSpPr>
            <a:spLocks noChangeArrowheads="1"/>
          </p:cNvSpPr>
          <p:nvPr/>
        </p:nvSpPr>
        <p:spPr bwMode="auto">
          <a:xfrm flipV="1">
            <a:off x="5940753" y="3412097"/>
            <a:ext cx="284867" cy="270005"/>
          </a:xfrm>
          <a:prstGeom prst="triangle">
            <a:avLst>
              <a:gd name="adj" fmla="val 50000"/>
            </a:avLst>
          </a:prstGeom>
          <a:solidFill>
            <a:srgbClr val="5B5963"/>
          </a:solidFill>
          <a:ln>
            <a:noFill/>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1"/>
          <p:cNvSpPr/>
          <p:nvPr/>
        </p:nvSpPr>
        <p:spPr bwMode="auto">
          <a:xfrm>
            <a:off x="5814419" y="2664009"/>
            <a:ext cx="552397" cy="361658"/>
          </a:xfrm>
          <a:custGeom>
            <a:avLst/>
            <a:gdLst>
              <a:gd name="T0" fmla="*/ 2147483647 w 400"/>
              <a:gd name="T1" fmla="*/ 2147483647 h 260"/>
              <a:gd name="T2" fmla="*/ 2147483647 w 400"/>
              <a:gd name="T3" fmla="*/ 2147483647 h 260"/>
              <a:gd name="T4" fmla="*/ 2147483647 w 400"/>
              <a:gd name="T5" fmla="*/ 0 h 260"/>
              <a:gd name="T6" fmla="*/ 2147483647 w 400"/>
              <a:gd name="T7" fmla="*/ 2147483647 h 260"/>
              <a:gd name="T8" fmla="*/ 2147483647 w 400"/>
              <a:gd name="T9" fmla="*/ 2147483647 h 260"/>
              <a:gd name="T10" fmla="*/ 2147483647 w 400"/>
              <a:gd name="T11" fmla="*/ 2147483647 h 260"/>
              <a:gd name="T12" fmla="*/ 0 w 400"/>
              <a:gd name="T13" fmla="*/ 2147483647 h 260"/>
              <a:gd name="T14" fmla="*/ 2147483647 w 400"/>
              <a:gd name="T15" fmla="*/ 2147483647 h 260"/>
              <a:gd name="T16" fmla="*/ 2147483647 w 400"/>
              <a:gd name="T17" fmla="*/ 2147483647 h 260"/>
              <a:gd name="T18" fmla="*/ 2147483647 w 400"/>
              <a:gd name="T19" fmla="*/ 2147483647 h 260"/>
              <a:gd name="T20" fmla="*/ 2147483647 w 400"/>
              <a:gd name="T21" fmla="*/ 2147483647 h 260"/>
              <a:gd name="T22" fmla="*/ 2147483647 w 400"/>
              <a:gd name="T23" fmla="*/ 2147483647 h 260"/>
              <a:gd name="T24" fmla="*/ 2147483647 w 400"/>
              <a:gd name="T25" fmla="*/ 2147483647 h 260"/>
              <a:gd name="T26" fmla="*/ 2147483647 w 400"/>
              <a:gd name="T27" fmla="*/ 2147483647 h 260"/>
              <a:gd name="T28" fmla="*/ 2147483647 w 400"/>
              <a:gd name="T29" fmla="*/ 2147483647 h 260"/>
              <a:gd name="T30" fmla="*/ 2147483647 w 400"/>
              <a:gd name="T31" fmla="*/ 2147483647 h 260"/>
              <a:gd name="T32" fmla="*/ 2147483647 w 400"/>
              <a:gd name="T33" fmla="*/ 2147483647 h 260"/>
              <a:gd name="T34" fmla="*/ 2147483647 w 400"/>
              <a:gd name="T35" fmla="*/ 2147483647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20" name="Oval 50"/>
          <p:cNvSpPr>
            <a:spLocks noChangeArrowheads="1"/>
          </p:cNvSpPr>
          <p:nvPr/>
        </p:nvSpPr>
        <p:spPr bwMode="auto">
          <a:xfrm>
            <a:off x="9341827" y="2188403"/>
            <a:ext cx="1315348" cy="1315346"/>
          </a:xfrm>
          <a:prstGeom prst="ellipse">
            <a:avLst/>
          </a:prstGeom>
          <a:solidFill>
            <a:srgbClr val="5B5963"/>
          </a:solidFill>
          <a:ln w="9525">
            <a:noFill/>
            <a:round/>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Isosceles Triangle 51"/>
          <p:cNvSpPr>
            <a:spLocks noChangeArrowheads="1"/>
          </p:cNvSpPr>
          <p:nvPr/>
        </p:nvSpPr>
        <p:spPr bwMode="auto">
          <a:xfrm flipV="1">
            <a:off x="9857067" y="3412097"/>
            <a:ext cx="284869" cy="270005"/>
          </a:xfrm>
          <a:prstGeom prst="triangle">
            <a:avLst>
              <a:gd name="adj" fmla="val 50000"/>
            </a:avLst>
          </a:prstGeom>
          <a:solidFill>
            <a:srgbClr val="5B5963"/>
          </a:solidFill>
          <a:ln>
            <a:noFill/>
          </a:ln>
        </p:spPr>
        <p:txBody>
          <a:bodyPr anchor="ctr"/>
          <a:lstStyle/>
          <a:p>
            <a:pPr algn="ctr" eaLnBrk="1" hangingPunct="1"/>
            <a:endParaRPr lang="en-US" altLang="zh-CN" sz="13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1"/>
          <p:cNvSpPr>
            <a:spLocks noEditPoints="1"/>
          </p:cNvSpPr>
          <p:nvPr/>
        </p:nvSpPr>
        <p:spPr bwMode="auto">
          <a:xfrm>
            <a:off x="9750552" y="2631805"/>
            <a:ext cx="510285" cy="453312"/>
          </a:xfrm>
          <a:custGeom>
            <a:avLst/>
            <a:gdLst>
              <a:gd name="T0" fmla="*/ 2147483647 w 401"/>
              <a:gd name="T1" fmla="*/ 2147483647 h 357"/>
              <a:gd name="T2" fmla="*/ 2147483647 w 401"/>
              <a:gd name="T3" fmla="*/ 2147483647 h 357"/>
              <a:gd name="T4" fmla="*/ 2147483647 w 401"/>
              <a:gd name="T5" fmla="*/ 2147483647 h 357"/>
              <a:gd name="T6" fmla="*/ 2147483647 w 401"/>
              <a:gd name="T7" fmla="*/ 2147483647 h 357"/>
              <a:gd name="T8" fmla="*/ 2147483647 w 401"/>
              <a:gd name="T9" fmla="*/ 2147483647 h 357"/>
              <a:gd name="T10" fmla="*/ 2147483647 w 401"/>
              <a:gd name="T11" fmla="*/ 2147483647 h 357"/>
              <a:gd name="T12" fmla="*/ 2147483647 w 401"/>
              <a:gd name="T13" fmla="*/ 2147483647 h 357"/>
              <a:gd name="T14" fmla="*/ 2147483647 w 401"/>
              <a:gd name="T15" fmla="*/ 2147483647 h 357"/>
              <a:gd name="T16" fmla="*/ 2147483647 w 401"/>
              <a:gd name="T17" fmla="*/ 2147483647 h 357"/>
              <a:gd name="T18" fmla="*/ 2147483647 w 401"/>
              <a:gd name="T19" fmla="*/ 2147483647 h 357"/>
              <a:gd name="T20" fmla="*/ 2147483647 w 401"/>
              <a:gd name="T21" fmla="*/ 2147483647 h 357"/>
              <a:gd name="T22" fmla="*/ 2147483647 w 401"/>
              <a:gd name="T23" fmla="*/ 2147483647 h 357"/>
              <a:gd name="T24" fmla="*/ 2147483647 w 401"/>
              <a:gd name="T25" fmla="*/ 2147483647 h 357"/>
              <a:gd name="T26" fmla="*/ 2147483647 w 401"/>
              <a:gd name="T27" fmla="*/ 2147483647 h 357"/>
              <a:gd name="T28" fmla="*/ 2147483647 w 401"/>
              <a:gd name="T29" fmla="*/ 2147483647 h 357"/>
              <a:gd name="T30" fmla="*/ 2147483647 w 401"/>
              <a:gd name="T31" fmla="*/ 2147483647 h 357"/>
              <a:gd name="T32" fmla="*/ 2147483647 w 401"/>
              <a:gd name="T33" fmla="*/ 2147483647 h 357"/>
              <a:gd name="T34" fmla="*/ 2147483647 w 401"/>
              <a:gd name="T35" fmla="*/ 2147483647 h 357"/>
              <a:gd name="T36" fmla="*/ 2147483647 w 401"/>
              <a:gd name="T37" fmla="*/ 2147483647 h 357"/>
              <a:gd name="T38" fmla="*/ 2147483647 w 401"/>
              <a:gd name="T39" fmla="*/ 2147483647 h 357"/>
              <a:gd name="T40" fmla="*/ 2147483647 w 401"/>
              <a:gd name="T41" fmla="*/ 2147483647 h 357"/>
              <a:gd name="T42" fmla="*/ 2147483647 w 401"/>
              <a:gd name="T43" fmla="*/ 2147483647 h 357"/>
              <a:gd name="T44" fmla="*/ 2147483647 w 401"/>
              <a:gd name="T45" fmla="*/ 2147483647 h 357"/>
              <a:gd name="T46" fmla="*/ 2147483647 w 401"/>
              <a:gd name="T47" fmla="*/ 2147483647 h 357"/>
              <a:gd name="T48" fmla="*/ 2147483647 w 401"/>
              <a:gd name="T49" fmla="*/ 2147483647 h 357"/>
              <a:gd name="T50" fmla="*/ 2147483647 w 401"/>
              <a:gd name="T51" fmla="*/ 2147483647 h 357"/>
              <a:gd name="T52" fmla="*/ 2147483647 w 401"/>
              <a:gd name="T53" fmla="*/ 2147483647 h 357"/>
              <a:gd name="T54" fmla="*/ 2147483647 w 401"/>
              <a:gd name="T55" fmla="*/ 2147483647 h 357"/>
              <a:gd name="T56" fmla="*/ 2147483647 w 401"/>
              <a:gd name="T57" fmla="*/ 2147483647 h 357"/>
              <a:gd name="T58" fmla="*/ 2147483647 w 401"/>
              <a:gd name="T59" fmla="*/ 2147483647 h 357"/>
              <a:gd name="T60" fmla="*/ 2147483647 w 401"/>
              <a:gd name="T61" fmla="*/ 2147483647 h 357"/>
              <a:gd name="T62" fmla="*/ 2147483647 w 401"/>
              <a:gd name="T63" fmla="*/ 2147483647 h 357"/>
              <a:gd name="T64" fmla="*/ 2147483647 w 401"/>
              <a:gd name="T65" fmla="*/ 2147483647 h 357"/>
              <a:gd name="T66" fmla="*/ 2147483647 w 401"/>
              <a:gd name="T67" fmla="*/ 2147483647 h 357"/>
              <a:gd name="T68" fmla="*/ 2147483647 w 401"/>
              <a:gd name="T69" fmla="*/ 2147483647 h 357"/>
              <a:gd name="T70" fmla="*/ 2147483647 w 401"/>
              <a:gd name="T71" fmla="*/ 2147483647 h 357"/>
              <a:gd name="T72" fmla="*/ 2147483647 w 401"/>
              <a:gd name="T73" fmla="*/ 2147483647 h 357"/>
              <a:gd name="T74" fmla="*/ 2147483647 w 401"/>
              <a:gd name="T75" fmla="*/ 2147483647 h 357"/>
              <a:gd name="T76" fmla="*/ 2147483647 w 401"/>
              <a:gd name="T77" fmla="*/ 2147483647 h 357"/>
              <a:gd name="T78" fmla="*/ 2147483647 w 401"/>
              <a:gd name="T79" fmla="*/ 2147483647 h 357"/>
              <a:gd name="T80" fmla="*/ 2147483647 w 401"/>
              <a:gd name="T81" fmla="*/ 2147483647 h 357"/>
              <a:gd name="T82" fmla="*/ 2147483647 w 401"/>
              <a:gd name="T83" fmla="*/ 2147483647 h 357"/>
              <a:gd name="T84" fmla="*/ 2147483647 w 401"/>
              <a:gd name="T85" fmla="*/ 2147483647 h 357"/>
              <a:gd name="T86" fmla="*/ 2147483647 w 401"/>
              <a:gd name="T87" fmla="*/ 2147483647 h 357"/>
              <a:gd name="T88" fmla="*/ 2147483647 w 401"/>
              <a:gd name="T89" fmla="*/ 2147483647 h 357"/>
              <a:gd name="T90" fmla="*/ 2147483647 w 401"/>
              <a:gd name="T91" fmla="*/ 2147483647 h 357"/>
              <a:gd name="T92" fmla="*/ 2147483647 w 401"/>
              <a:gd name="T93" fmla="*/ 2147483647 h 357"/>
              <a:gd name="T94" fmla="*/ 2147483647 w 401"/>
              <a:gd name="T95" fmla="*/ 2147483647 h 357"/>
              <a:gd name="T96" fmla="*/ 2147483647 w 401"/>
              <a:gd name="T97" fmla="*/ 2147483647 h 35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endParaRPr lang="zh-CN" altLang="en-US"/>
          </a:p>
        </p:txBody>
      </p:sp>
      <p:sp>
        <p:nvSpPr>
          <p:cNvPr id="23" name="TextBox 13"/>
          <p:cNvSpPr txBox="1">
            <a:spLocks noChangeArrowheads="1"/>
          </p:cNvSpPr>
          <p:nvPr/>
        </p:nvSpPr>
        <p:spPr bwMode="auto">
          <a:xfrm>
            <a:off x="2735369" y="3109889"/>
            <a:ext cx="2734732" cy="2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a:spLocks noChangeArrowheads="1"/>
          </p:cNvSpPr>
          <p:nvPr/>
        </p:nvSpPr>
        <p:spPr bwMode="auto">
          <a:xfrm>
            <a:off x="1089991" y="4331551"/>
            <a:ext cx="2037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a:spLocks noChangeArrowheads="1"/>
          </p:cNvSpPr>
          <p:nvPr/>
        </p:nvSpPr>
        <p:spPr bwMode="auto">
          <a:xfrm>
            <a:off x="4823574" y="3924947"/>
            <a:ext cx="2734732" cy="2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5174749" y="4331551"/>
            <a:ext cx="20373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1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a:spLocks noChangeArrowheads="1"/>
          </p:cNvSpPr>
          <p:nvPr/>
        </p:nvSpPr>
        <p:spPr bwMode="auto">
          <a:xfrm>
            <a:off x="8700256" y="3924947"/>
            <a:ext cx="2737209" cy="2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a:spLocks noChangeArrowheads="1"/>
          </p:cNvSpPr>
          <p:nvPr/>
        </p:nvSpPr>
        <p:spPr bwMode="auto">
          <a:xfrm>
            <a:off x="9051745" y="4331551"/>
            <a:ext cx="20391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1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sz="11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a:spLocks noChangeArrowheads="1"/>
          </p:cNvSpPr>
          <p:nvPr/>
        </p:nvSpPr>
        <p:spPr bwMode="auto">
          <a:xfrm>
            <a:off x="6673978" y="3109889"/>
            <a:ext cx="2734732" cy="27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911225">
              <a:defRPr>
                <a:solidFill>
                  <a:schemeClr val="tx1"/>
                </a:solidFill>
                <a:latin typeface="Calibri" panose="020F0502020204030204" pitchFamily="34" charset="0"/>
                <a:ea typeface="宋体" panose="02010600030101010101" pitchFamily="2" charset="-122"/>
              </a:defRPr>
            </a:lvl1pPr>
            <a:lvl2pPr marL="742950" indent="-285750" defTabSz="911225">
              <a:defRPr>
                <a:solidFill>
                  <a:schemeClr val="tx1"/>
                </a:solidFill>
                <a:latin typeface="Calibri" panose="020F0502020204030204" pitchFamily="34" charset="0"/>
                <a:ea typeface="宋体" panose="02010600030101010101" pitchFamily="2" charset="-122"/>
              </a:defRPr>
            </a:lvl2pPr>
            <a:lvl3pPr marL="1143000" indent="-228600" defTabSz="911225">
              <a:defRPr>
                <a:solidFill>
                  <a:schemeClr val="tx1"/>
                </a:solidFill>
                <a:latin typeface="Calibri" panose="020F0502020204030204" pitchFamily="34" charset="0"/>
                <a:ea typeface="宋体" panose="02010600030101010101" pitchFamily="2" charset="-122"/>
              </a:defRPr>
            </a:lvl3pPr>
            <a:lvl4pPr marL="1600200" indent="-228600" defTabSz="911225">
              <a:defRPr>
                <a:solidFill>
                  <a:schemeClr val="tx1"/>
                </a:solidFill>
                <a:latin typeface="Calibri" panose="020F0502020204030204" pitchFamily="34" charset="0"/>
                <a:ea typeface="宋体" panose="02010600030101010101" pitchFamily="2" charset="-122"/>
              </a:defRPr>
            </a:lvl4pPr>
            <a:lvl5pPr marL="2057400" indent="-228600" defTabSz="911225">
              <a:defRPr>
                <a:solidFill>
                  <a:schemeClr val="tx1"/>
                </a:solidFill>
                <a:latin typeface="Calibri" panose="020F0502020204030204" pitchFamily="34" charset="0"/>
                <a:ea typeface="宋体" panose="02010600030101010101" pitchFamily="2" charset="-122"/>
              </a:defRPr>
            </a:lvl5pPr>
            <a:lvl6pPr marL="25146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9112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ppt_x"/>
                                          </p:val>
                                        </p:tav>
                                        <p:tav tm="100000">
                                          <p:val>
                                            <p:strVal val="#ppt_x"/>
                                          </p:val>
                                        </p:tav>
                                      </p:tavLst>
                                    </p:anim>
                                    <p:anim calcmode="lin" valueType="num">
                                      <p:cBhvr additive="base">
                                        <p:cTn id="11" dur="500" fill="hold"/>
                                        <p:tgtEl>
                                          <p:spTgt spid="5"/>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ppt_x"/>
                                          </p:val>
                                        </p:tav>
                                        <p:tav tm="100000">
                                          <p:val>
                                            <p:strVal val="#ppt_x"/>
                                          </p:val>
                                        </p:tav>
                                      </p:tavLst>
                                    </p:anim>
                                    <p:anim calcmode="lin" valueType="num">
                                      <p:cBhvr additive="base">
                                        <p:cTn id="15" dur="500" fill="hold"/>
                                        <p:tgtEl>
                                          <p:spTgt spid="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additive="base">
                                        <p:cTn id="22" dur="500" fill="hold"/>
                                        <p:tgtEl>
                                          <p:spTgt spid="9"/>
                                        </p:tgtEl>
                                        <p:attrNameLst>
                                          <p:attrName>ppt_x</p:attrName>
                                        </p:attrNameLst>
                                      </p:cBhvr>
                                      <p:tavLst>
                                        <p:tav tm="0">
                                          <p:val>
                                            <p:strVal val="#ppt_x"/>
                                          </p:val>
                                        </p:tav>
                                        <p:tav tm="100000">
                                          <p:val>
                                            <p:strVal val="#ppt_x"/>
                                          </p:val>
                                        </p:tav>
                                      </p:tavLst>
                                    </p:anim>
                                    <p:anim calcmode="lin" valueType="num">
                                      <p:cBhvr additive="base">
                                        <p:cTn id="23" dur="500" fill="hold"/>
                                        <p:tgtEl>
                                          <p:spTgt spid="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ppt_x"/>
                                          </p:val>
                                        </p:tav>
                                        <p:tav tm="100000">
                                          <p:val>
                                            <p:strVal val="#ppt_x"/>
                                          </p:val>
                                        </p:tav>
                                      </p:tavLst>
                                    </p:anim>
                                    <p:anim calcmode="lin" valueType="num">
                                      <p:cBhvr additive="base">
                                        <p:cTn id="43" dur="500" fill="hold"/>
                                        <p:tgtEl>
                                          <p:spTgt spid="16"/>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ppt_x"/>
                                          </p:val>
                                        </p:tav>
                                        <p:tav tm="100000">
                                          <p:val>
                                            <p:strVal val="#ppt_x"/>
                                          </p:val>
                                        </p:tav>
                                      </p:tavLst>
                                    </p:anim>
                                    <p:anim calcmode="lin" valueType="num">
                                      <p:cBhvr additive="base">
                                        <p:cTn id="47" dur="500" fill="hold"/>
                                        <p:tgtEl>
                                          <p:spTgt spid="17"/>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ppt_x"/>
                                          </p:val>
                                        </p:tav>
                                        <p:tav tm="100000">
                                          <p:val>
                                            <p:strVal val="#ppt_x"/>
                                          </p:val>
                                        </p:tav>
                                      </p:tavLst>
                                    </p:anim>
                                    <p:anim calcmode="lin" valueType="num">
                                      <p:cBhvr additive="base">
                                        <p:cTn id="51" dur="500" fill="hold"/>
                                        <p:tgtEl>
                                          <p:spTgt spid="1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ppt_x"/>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20"/>
                                        </p:tgtEl>
                                        <p:attrNameLst>
                                          <p:attrName>style.visibility</p:attrName>
                                        </p:attrNameLst>
                                      </p:cBhvr>
                                      <p:to>
                                        <p:strVal val="visible"/>
                                      </p:to>
                                    </p:set>
                                    <p:anim calcmode="lin" valueType="num">
                                      <p:cBhvr additive="base">
                                        <p:cTn id="58" dur="500" fill="hold"/>
                                        <p:tgtEl>
                                          <p:spTgt spid="20"/>
                                        </p:tgtEl>
                                        <p:attrNameLst>
                                          <p:attrName>ppt_x</p:attrName>
                                        </p:attrNameLst>
                                      </p:cBhvr>
                                      <p:tavLst>
                                        <p:tav tm="0">
                                          <p:val>
                                            <p:strVal val="#ppt_x"/>
                                          </p:val>
                                        </p:tav>
                                        <p:tav tm="100000">
                                          <p:val>
                                            <p:strVal val="#ppt_x"/>
                                          </p:val>
                                        </p:tav>
                                      </p:tavLst>
                                    </p:anim>
                                    <p:anim calcmode="lin" valueType="num">
                                      <p:cBhvr additive="base">
                                        <p:cTn id="59" dur="500" fill="hold"/>
                                        <p:tgtEl>
                                          <p:spTgt spid="20"/>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fill="hold"/>
                                        <p:tgtEl>
                                          <p:spTgt spid="21"/>
                                        </p:tgtEl>
                                        <p:attrNameLst>
                                          <p:attrName>ppt_x</p:attrName>
                                        </p:attrNameLst>
                                      </p:cBhvr>
                                      <p:tavLst>
                                        <p:tav tm="0">
                                          <p:val>
                                            <p:strVal val="#ppt_x"/>
                                          </p:val>
                                        </p:tav>
                                        <p:tav tm="100000">
                                          <p:val>
                                            <p:strVal val="#ppt_x"/>
                                          </p:val>
                                        </p:tav>
                                      </p:tavLst>
                                    </p:anim>
                                    <p:anim calcmode="lin" valueType="num">
                                      <p:cBhvr additive="base">
                                        <p:cTn id="63" dur="500" fill="hold"/>
                                        <p:tgtEl>
                                          <p:spTgt spid="21"/>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fill="hold"/>
                                        <p:tgtEl>
                                          <p:spTgt spid="22"/>
                                        </p:tgtEl>
                                        <p:attrNameLst>
                                          <p:attrName>ppt_x</p:attrName>
                                        </p:attrNameLst>
                                      </p:cBhvr>
                                      <p:tavLst>
                                        <p:tav tm="0">
                                          <p:val>
                                            <p:strVal val="#ppt_x"/>
                                          </p:val>
                                        </p:tav>
                                        <p:tav tm="100000">
                                          <p:val>
                                            <p:strVal val="#ppt_x"/>
                                          </p:val>
                                        </p:tav>
                                      </p:tavLst>
                                    </p:anim>
                                    <p:anim calcmode="lin" valueType="num">
                                      <p:cBhvr additive="base">
                                        <p:cTn id="67" dur="500" fill="hold"/>
                                        <p:tgtEl>
                                          <p:spTgt spid="22"/>
                                        </p:tgtEl>
                                        <p:attrNameLst>
                                          <p:attrName>ppt_y</p:attrName>
                                        </p:attrNameLst>
                                      </p:cBhvr>
                                      <p:tavLst>
                                        <p:tav tm="0">
                                          <p:val>
                                            <p:strVal val="1+#ppt_h/2"/>
                                          </p:val>
                                        </p:tav>
                                        <p:tav tm="100000">
                                          <p:val>
                                            <p:strVal val="#ppt_y"/>
                                          </p:val>
                                        </p:tav>
                                      </p:tavLst>
                                    </p:anim>
                                  </p:childTnLst>
                                </p:cTn>
                              </p:par>
                            </p:childTnLst>
                          </p:cTn>
                        </p:par>
                        <p:par>
                          <p:cTn id="68" fill="hold">
                            <p:stCondLst>
                              <p:cond delay="500"/>
                            </p:stCondLst>
                            <p:childTnLst>
                              <p:par>
                                <p:cTn id="69" presetID="2" presetClass="entr" presetSubtype="4"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additive="base">
                                        <p:cTn id="71" dur="500" fill="hold"/>
                                        <p:tgtEl>
                                          <p:spTgt spid="23"/>
                                        </p:tgtEl>
                                        <p:attrNameLst>
                                          <p:attrName>ppt_x</p:attrName>
                                        </p:attrNameLst>
                                      </p:cBhvr>
                                      <p:tavLst>
                                        <p:tav tm="0">
                                          <p:val>
                                            <p:strVal val="#ppt_x"/>
                                          </p:val>
                                        </p:tav>
                                        <p:tav tm="100000">
                                          <p:val>
                                            <p:strVal val="#ppt_x"/>
                                          </p:val>
                                        </p:tav>
                                      </p:tavLst>
                                    </p:anim>
                                    <p:anim calcmode="lin" valueType="num">
                                      <p:cBhvr additive="base">
                                        <p:cTn id="72" dur="500" fill="hold"/>
                                        <p:tgtEl>
                                          <p:spTgt spid="23"/>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additive="base">
                                        <p:cTn id="75" dur="500" fill="hold"/>
                                        <p:tgtEl>
                                          <p:spTgt spid="24"/>
                                        </p:tgtEl>
                                        <p:attrNameLst>
                                          <p:attrName>ppt_x</p:attrName>
                                        </p:attrNameLst>
                                      </p:cBhvr>
                                      <p:tavLst>
                                        <p:tav tm="0">
                                          <p:val>
                                            <p:strVal val="#ppt_x"/>
                                          </p:val>
                                        </p:tav>
                                        <p:tav tm="100000">
                                          <p:val>
                                            <p:strVal val="#ppt_x"/>
                                          </p:val>
                                        </p:tav>
                                      </p:tavLst>
                                    </p:anim>
                                    <p:anim calcmode="lin" valueType="num">
                                      <p:cBhvr additive="base">
                                        <p:cTn id="76" dur="500" fill="hold"/>
                                        <p:tgtEl>
                                          <p:spTgt spid="24"/>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fill="hold"/>
                                        <p:tgtEl>
                                          <p:spTgt spid="25"/>
                                        </p:tgtEl>
                                        <p:attrNameLst>
                                          <p:attrName>ppt_x</p:attrName>
                                        </p:attrNameLst>
                                      </p:cBhvr>
                                      <p:tavLst>
                                        <p:tav tm="0">
                                          <p:val>
                                            <p:strVal val="#ppt_x"/>
                                          </p:val>
                                        </p:tav>
                                        <p:tav tm="100000">
                                          <p:val>
                                            <p:strVal val="#ppt_x"/>
                                          </p:val>
                                        </p:tav>
                                      </p:tavLst>
                                    </p:anim>
                                    <p:anim calcmode="lin" valueType="num">
                                      <p:cBhvr additive="base">
                                        <p:cTn id="80" dur="500" fill="hold"/>
                                        <p:tgtEl>
                                          <p:spTgt spid="25"/>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fill="hold"/>
                                        <p:tgtEl>
                                          <p:spTgt spid="26"/>
                                        </p:tgtEl>
                                        <p:attrNameLst>
                                          <p:attrName>ppt_x</p:attrName>
                                        </p:attrNameLst>
                                      </p:cBhvr>
                                      <p:tavLst>
                                        <p:tav tm="0">
                                          <p:val>
                                            <p:strVal val="#ppt_x"/>
                                          </p:val>
                                        </p:tav>
                                        <p:tav tm="100000">
                                          <p:val>
                                            <p:strVal val="#ppt_x"/>
                                          </p:val>
                                        </p:tav>
                                      </p:tavLst>
                                    </p:anim>
                                    <p:anim calcmode="lin" valueType="num">
                                      <p:cBhvr additive="base">
                                        <p:cTn id="84" dur="500" fill="hold"/>
                                        <p:tgtEl>
                                          <p:spTgt spid="2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fill="hold"/>
                                        <p:tgtEl>
                                          <p:spTgt spid="27"/>
                                        </p:tgtEl>
                                        <p:attrNameLst>
                                          <p:attrName>ppt_x</p:attrName>
                                        </p:attrNameLst>
                                      </p:cBhvr>
                                      <p:tavLst>
                                        <p:tav tm="0">
                                          <p:val>
                                            <p:strVal val="#ppt_x"/>
                                          </p:val>
                                        </p:tav>
                                        <p:tav tm="100000">
                                          <p:val>
                                            <p:strVal val="#ppt_x"/>
                                          </p:val>
                                        </p:tav>
                                      </p:tavLst>
                                    </p:anim>
                                    <p:anim calcmode="lin" valueType="num">
                                      <p:cBhvr additive="base">
                                        <p:cTn id="88" dur="500" fill="hold"/>
                                        <p:tgtEl>
                                          <p:spTgt spid="27"/>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fill="hold"/>
                                        <p:tgtEl>
                                          <p:spTgt spid="28"/>
                                        </p:tgtEl>
                                        <p:attrNameLst>
                                          <p:attrName>ppt_x</p:attrName>
                                        </p:attrNameLst>
                                      </p:cBhvr>
                                      <p:tavLst>
                                        <p:tav tm="0">
                                          <p:val>
                                            <p:strVal val="#ppt_x"/>
                                          </p:val>
                                        </p:tav>
                                        <p:tav tm="100000">
                                          <p:val>
                                            <p:strVal val="#ppt_x"/>
                                          </p:val>
                                        </p:tav>
                                      </p:tavLst>
                                    </p:anim>
                                    <p:anim calcmode="lin" valueType="num">
                                      <p:cBhvr additive="base">
                                        <p:cTn id="92" dur="500" fill="hold"/>
                                        <p:tgtEl>
                                          <p:spTgt spid="28"/>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fill="hold"/>
                                        <p:tgtEl>
                                          <p:spTgt spid="29"/>
                                        </p:tgtEl>
                                        <p:attrNameLst>
                                          <p:attrName>ppt_x</p:attrName>
                                        </p:attrNameLst>
                                      </p:cBhvr>
                                      <p:tavLst>
                                        <p:tav tm="0">
                                          <p:val>
                                            <p:strVal val="#ppt_x"/>
                                          </p:val>
                                        </p:tav>
                                        <p:tav tm="100000">
                                          <p:val>
                                            <p:strVal val="#ppt_x"/>
                                          </p:val>
                                        </p:tav>
                                      </p:tavLst>
                                    </p:anim>
                                    <p:anim calcmode="lin" valueType="num">
                                      <p:cBhvr additive="base">
                                        <p:cTn id="9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教学方案</a:t>
              </a:r>
              <a:endPar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endParaRPr>
            </a:p>
          </p:txBody>
        </p:sp>
      </p:grpSp>
      <p:sp>
        <p:nvSpPr>
          <p:cNvPr id="5" name="椭圆 4"/>
          <p:cNvSpPr/>
          <p:nvPr/>
        </p:nvSpPr>
        <p:spPr>
          <a:xfrm>
            <a:off x="5894457" y="1855672"/>
            <a:ext cx="576622" cy="576785"/>
          </a:xfrm>
          <a:prstGeom prst="ellipse">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1</a:t>
            </a:r>
            <a:endParaRPr lang="zh-CN" altLang="en-US" sz="1600" dirty="0">
              <a:latin typeface="Impact MT Std" pitchFamily="34" charset="0"/>
              <a:ea typeface="微软雅黑" panose="020B0503020204020204" pitchFamily="34" charset="-122"/>
            </a:endParaRPr>
          </a:p>
        </p:txBody>
      </p:sp>
      <p:cxnSp>
        <p:nvCxnSpPr>
          <p:cNvPr id="6" name="直接连接符 5"/>
          <p:cNvCxnSpPr/>
          <p:nvPr/>
        </p:nvCxnSpPr>
        <p:spPr>
          <a:xfrm>
            <a:off x="6458895" y="212240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7" name="标题 11"/>
          <p:cNvSpPr txBox="1"/>
          <p:nvPr/>
        </p:nvSpPr>
        <p:spPr>
          <a:xfrm>
            <a:off x="7488436" y="190181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椭圆 8"/>
          <p:cNvSpPr/>
          <p:nvPr/>
        </p:nvSpPr>
        <p:spPr>
          <a:xfrm>
            <a:off x="5894458" y="2787624"/>
            <a:ext cx="576622" cy="576785"/>
          </a:xfrm>
          <a:prstGeom prst="ellipse">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2</a:t>
            </a:r>
            <a:endParaRPr lang="zh-CN" altLang="en-US" sz="1600" dirty="0">
              <a:latin typeface="Impact MT Std" pitchFamily="34" charset="0"/>
              <a:ea typeface="微软雅黑" panose="020B0503020204020204" pitchFamily="34" charset="-122"/>
            </a:endParaRPr>
          </a:p>
        </p:txBody>
      </p:sp>
      <p:cxnSp>
        <p:nvCxnSpPr>
          <p:cNvPr id="10" name="直接连接符 9"/>
          <p:cNvCxnSpPr/>
          <p:nvPr/>
        </p:nvCxnSpPr>
        <p:spPr>
          <a:xfrm>
            <a:off x="6458896" y="3054356"/>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3" name="标题 11"/>
          <p:cNvSpPr txBox="1"/>
          <p:nvPr/>
        </p:nvSpPr>
        <p:spPr>
          <a:xfrm>
            <a:off x="7488437" y="2833768"/>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椭圆 13"/>
          <p:cNvSpPr/>
          <p:nvPr/>
        </p:nvSpPr>
        <p:spPr>
          <a:xfrm>
            <a:off x="5894458" y="3702922"/>
            <a:ext cx="576622" cy="576785"/>
          </a:xfrm>
          <a:prstGeom prst="ellipse">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3</a:t>
            </a:r>
            <a:endParaRPr lang="zh-CN" altLang="en-US" sz="1600" dirty="0">
              <a:latin typeface="Impact MT Std" pitchFamily="34" charset="0"/>
              <a:ea typeface="微软雅黑" panose="020B0503020204020204" pitchFamily="34" charset="-122"/>
            </a:endParaRPr>
          </a:p>
        </p:txBody>
      </p:sp>
      <p:cxnSp>
        <p:nvCxnSpPr>
          <p:cNvPr id="15" name="直接连接符 14"/>
          <p:cNvCxnSpPr/>
          <p:nvPr/>
        </p:nvCxnSpPr>
        <p:spPr>
          <a:xfrm>
            <a:off x="6458896" y="3969654"/>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6" name="标题 11"/>
          <p:cNvSpPr txBox="1"/>
          <p:nvPr/>
        </p:nvSpPr>
        <p:spPr>
          <a:xfrm>
            <a:off x="7488437" y="3749066"/>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椭圆 16"/>
          <p:cNvSpPr/>
          <p:nvPr/>
        </p:nvSpPr>
        <p:spPr>
          <a:xfrm>
            <a:off x="5894459" y="4601420"/>
            <a:ext cx="576622" cy="576785"/>
          </a:xfrm>
          <a:prstGeom prst="ellipse">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Impact MT Std" pitchFamily="34" charset="0"/>
                <a:ea typeface="微软雅黑" panose="020B0503020204020204" pitchFamily="34" charset="-122"/>
              </a:rPr>
              <a:t>4</a:t>
            </a:r>
            <a:endParaRPr lang="zh-CN" altLang="en-US" sz="1600" dirty="0">
              <a:latin typeface="Impact MT Std" pitchFamily="34" charset="0"/>
              <a:ea typeface="微软雅黑" panose="020B0503020204020204" pitchFamily="34" charset="-122"/>
            </a:endParaRPr>
          </a:p>
        </p:txBody>
      </p:sp>
      <p:cxnSp>
        <p:nvCxnSpPr>
          <p:cNvPr id="18" name="直接连接符 17"/>
          <p:cNvCxnSpPr/>
          <p:nvPr/>
        </p:nvCxnSpPr>
        <p:spPr>
          <a:xfrm>
            <a:off x="6458897" y="4868152"/>
            <a:ext cx="1007039" cy="0"/>
          </a:xfrm>
          <a:prstGeom prst="line">
            <a:avLst/>
          </a:prstGeom>
          <a:ln w="6350">
            <a:solidFill>
              <a:schemeClr val="bg1">
                <a:lumMod val="65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9" name="标题 11"/>
          <p:cNvSpPr txBox="1"/>
          <p:nvPr/>
        </p:nvSpPr>
        <p:spPr>
          <a:xfrm>
            <a:off x="7488438" y="4647564"/>
            <a:ext cx="3865930"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200" dirty="0">
                <a:solidFill>
                  <a:schemeClr val="bg1">
                    <a:lumMod val="50000"/>
                  </a:schemeClr>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表达图表的含义</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algn="l"/>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311423" y="1577811"/>
            <a:ext cx="4085108" cy="4029018"/>
            <a:chOff x="1590968" y="2225898"/>
            <a:chExt cx="4085108" cy="4029018"/>
          </a:xfrm>
          <a:solidFill>
            <a:srgbClr val="5B5963"/>
          </a:solidFill>
        </p:grpSpPr>
        <p:grpSp>
          <p:nvGrpSpPr>
            <p:cNvPr id="21" name="Group 2"/>
            <p:cNvGrpSpPr/>
            <p:nvPr/>
          </p:nvGrpSpPr>
          <p:grpSpPr bwMode="auto">
            <a:xfrm>
              <a:off x="1590968" y="2225898"/>
              <a:ext cx="4085108" cy="4029018"/>
              <a:chOff x="0" y="0"/>
              <a:chExt cx="4289197" cy="4230768"/>
            </a:xfrm>
            <a:grpFill/>
          </p:grpSpPr>
          <p:grpSp>
            <p:nvGrpSpPr>
              <p:cNvPr id="23" name="Group 3"/>
              <p:cNvGrpSpPr/>
              <p:nvPr/>
            </p:nvGrpSpPr>
            <p:grpSpPr bwMode="auto">
              <a:xfrm>
                <a:off x="0" y="0"/>
                <a:ext cx="4289197" cy="4230768"/>
                <a:chOff x="0" y="0"/>
                <a:chExt cx="4289197" cy="4230768"/>
              </a:xfrm>
              <a:grpFill/>
            </p:grpSpPr>
            <p:sp>
              <p:nvSpPr>
                <p:cNvPr id="25" name="AutoShape 4"/>
                <p:cNvSpPr/>
                <p:nvPr/>
              </p:nvSpPr>
              <p:spPr bwMode="auto">
                <a:xfrm rot="1075248">
                  <a:off x="2398713" y="49026"/>
                  <a:ext cx="487362" cy="1054216"/>
                </a:xfrm>
                <a:custGeom>
                  <a:avLst/>
                  <a:gdLst>
                    <a:gd name="T0" fmla="*/ 243681 w 21310"/>
                    <a:gd name="T1" fmla="*/ 527108 h 21600"/>
                    <a:gd name="T2" fmla="*/ 243681 w 21310"/>
                    <a:gd name="T3" fmla="*/ 527108 h 21600"/>
                    <a:gd name="T4" fmla="*/ 243681 w 21310"/>
                    <a:gd name="T5" fmla="*/ 527108 h 21600"/>
                    <a:gd name="T6" fmla="*/ 243681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26" name="AutoShape 5"/>
                <p:cNvSpPr/>
                <p:nvPr/>
              </p:nvSpPr>
              <p:spPr bwMode="auto">
                <a:xfrm rot="1075248">
                  <a:off x="2317750" y="561846"/>
                  <a:ext cx="487363" cy="527108"/>
                </a:xfrm>
                <a:custGeom>
                  <a:avLst/>
                  <a:gdLst>
                    <a:gd name="T0" fmla="*/ 243682 w 21600"/>
                    <a:gd name="T1" fmla="*/ 263554 h 21600"/>
                    <a:gd name="T2" fmla="*/ 243682 w 21600"/>
                    <a:gd name="T3" fmla="*/ 263554 h 21600"/>
                    <a:gd name="T4" fmla="*/ 243682 w 21600"/>
                    <a:gd name="T5" fmla="*/ 263554 h 21600"/>
                    <a:gd name="T6" fmla="*/ 243682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27" name="AutoShape 6"/>
                <p:cNvSpPr/>
                <p:nvPr/>
              </p:nvSpPr>
              <p:spPr bwMode="auto">
                <a:xfrm rot="-9724744">
                  <a:off x="1403350" y="3127527"/>
                  <a:ext cx="487363" cy="1054216"/>
                </a:xfrm>
                <a:custGeom>
                  <a:avLst/>
                  <a:gdLst>
                    <a:gd name="T0" fmla="*/ 243682 w 21310"/>
                    <a:gd name="T1" fmla="*/ 527108 h 21600"/>
                    <a:gd name="T2" fmla="*/ 243682 w 21310"/>
                    <a:gd name="T3" fmla="*/ 527108 h 21600"/>
                    <a:gd name="T4" fmla="*/ 243682 w 21310"/>
                    <a:gd name="T5" fmla="*/ 527108 h 21600"/>
                    <a:gd name="T6" fmla="*/ 243682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28" name="AutoShape 7"/>
                <p:cNvSpPr/>
                <p:nvPr/>
              </p:nvSpPr>
              <p:spPr bwMode="auto">
                <a:xfrm rot="-9724744">
                  <a:off x="1484313" y="3141816"/>
                  <a:ext cx="487362" cy="527108"/>
                </a:xfrm>
                <a:custGeom>
                  <a:avLst/>
                  <a:gdLst>
                    <a:gd name="T0" fmla="*/ 243681 w 21600"/>
                    <a:gd name="T1" fmla="*/ 263554 h 21600"/>
                    <a:gd name="T2" fmla="*/ 243681 w 21600"/>
                    <a:gd name="T3" fmla="*/ 263554 h 21600"/>
                    <a:gd name="T4" fmla="*/ 243681 w 21600"/>
                    <a:gd name="T5" fmla="*/ 263554 h 21600"/>
                    <a:gd name="T6" fmla="*/ 243681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29" name="AutoShape 8"/>
                <p:cNvSpPr/>
                <p:nvPr/>
              </p:nvSpPr>
              <p:spPr bwMode="auto">
                <a:xfrm rot="5400000">
                  <a:off x="3518666"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0" name="AutoShape 9"/>
                <p:cNvSpPr/>
                <p:nvPr/>
              </p:nvSpPr>
              <p:spPr bwMode="auto">
                <a:xfrm rot="5400000">
                  <a:off x="325672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1" name="AutoShape 10"/>
                <p:cNvSpPr/>
                <p:nvPr/>
              </p:nvSpPr>
              <p:spPr bwMode="auto">
                <a:xfrm rot="-5400005">
                  <a:off x="283341" y="1588335"/>
                  <a:ext cx="487416" cy="1054100"/>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2" name="AutoShape 11"/>
                <p:cNvSpPr/>
                <p:nvPr/>
              </p:nvSpPr>
              <p:spPr bwMode="auto">
                <a:xfrm rot="-5400005">
                  <a:off x="545279" y="1851860"/>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3" name="AutoShape 12"/>
                <p:cNvSpPr/>
                <p:nvPr/>
              </p:nvSpPr>
              <p:spPr bwMode="auto">
                <a:xfrm rot="3237253">
                  <a:off x="3209898" y="63652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4" name="AutoShape 13"/>
                <p:cNvSpPr/>
                <p:nvPr/>
              </p:nvSpPr>
              <p:spPr bwMode="auto">
                <a:xfrm rot="3237253">
                  <a:off x="2998760" y="1054054"/>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5" name="AutoShape 14"/>
                <p:cNvSpPr/>
                <p:nvPr/>
              </p:nvSpPr>
              <p:spPr bwMode="auto">
                <a:xfrm rot="-7562734">
                  <a:off x="593698" y="2540145"/>
                  <a:ext cx="485828" cy="1054100"/>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8"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6" name="AutoShape 15"/>
                <p:cNvSpPr/>
                <p:nvPr/>
              </p:nvSpPr>
              <p:spPr bwMode="auto">
                <a:xfrm rot="-7562734">
                  <a:off x="804835" y="2649666"/>
                  <a:ext cx="485828" cy="527050"/>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7" name="AutoShape 16"/>
                <p:cNvSpPr/>
                <p:nvPr/>
              </p:nvSpPr>
              <p:spPr bwMode="auto">
                <a:xfrm rot="7561241">
                  <a:off x="3209105" y="2539351"/>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8" name="AutoShape 17"/>
                <p:cNvSpPr/>
                <p:nvPr/>
              </p:nvSpPr>
              <p:spPr bwMode="auto">
                <a:xfrm rot="7561241">
                  <a:off x="2997966" y="2648872"/>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39" name="AutoShape 18"/>
                <p:cNvSpPr/>
                <p:nvPr/>
              </p:nvSpPr>
              <p:spPr bwMode="auto">
                <a:xfrm rot="-3238786">
                  <a:off x="592905" y="637318"/>
                  <a:ext cx="487415" cy="1054100"/>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40" name="AutoShape 19"/>
                <p:cNvSpPr/>
                <p:nvPr/>
              </p:nvSpPr>
              <p:spPr bwMode="auto">
                <a:xfrm rot="-3238786">
                  <a:off x="804041" y="1054848"/>
                  <a:ext cx="487416" cy="527050"/>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41" name="AutoShape 20"/>
                <p:cNvSpPr/>
                <p:nvPr/>
              </p:nvSpPr>
              <p:spPr bwMode="auto">
                <a:xfrm rot="9719599">
                  <a:off x="2401888" y="3127527"/>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42" name="AutoShape 21"/>
                <p:cNvSpPr/>
                <p:nvPr/>
              </p:nvSpPr>
              <p:spPr bwMode="auto">
                <a:xfrm rot="9719599">
                  <a:off x="2320925" y="314181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43" name="AutoShape 22"/>
                <p:cNvSpPr/>
                <p:nvPr/>
              </p:nvSpPr>
              <p:spPr bwMode="auto">
                <a:xfrm rot="-1080405">
                  <a:off x="1401763" y="50615"/>
                  <a:ext cx="485775" cy="1052627"/>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sp>
              <p:nvSpPr>
                <p:cNvPr id="44" name="AutoShape 23"/>
                <p:cNvSpPr/>
                <p:nvPr/>
              </p:nvSpPr>
              <p:spPr bwMode="auto">
                <a:xfrm rot="-1080405">
                  <a:off x="1482725" y="561846"/>
                  <a:ext cx="485775" cy="527108"/>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265">
                    <a:solidFill>
                      <a:schemeClr val="bg1">
                        <a:lumMod val="50000"/>
                      </a:schemeClr>
                    </a:solidFill>
                  </a:endParaRPr>
                </a:p>
              </p:txBody>
            </p:sp>
          </p:grpSp>
          <p:sp>
            <p:nvSpPr>
              <p:cNvPr id="24" name="Rectangle 24"/>
              <p:cNvSpPr/>
              <p:nvPr/>
            </p:nvSpPr>
            <p:spPr bwMode="auto">
              <a:xfrm>
                <a:off x="1336846" y="1052078"/>
                <a:ext cx="1784350" cy="1786133"/>
              </a:xfrm>
              <a:prstGeom prst="rect">
                <a:avLst/>
              </a:prstGeom>
              <a:noFill/>
              <a:ln>
                <a:noFill/>
              </a:ln>
              <a:effectLst/>
              <a:extLs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90000"/>
                  </a:lnSpc>
                  <a:defRPr/>
                </a:pPr>
                <a:r>
                  <a:rPr lang="en-US" sz="60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rPr>
                  <a:t>20%</a:t>
                </a:r>
                <a:endParaRPr lang="en-US" sz="3200" b="1" dirty="0">
                  <a:solidFill>
                    <a:schemeClr val="bg1">
                      <a:lumMod val="65000"/>
                    </a:schemeClr>
                  </a:solidFill>
                  <a:latin typeface="Roboto Condensed" panose="02000000000000000000" pitchFamily="2" charset="0"/>
                  <a:ea typeface="Roboto Condensed" panose="02000000000000000000" pitchFamily="2" charset="0"/>
                  <a:cs typeface="Helvetica Neue Thin" charset="0"/>
                </a:endParaRPr>
              </a:p>
            </p:txBody>
          </p:sp>
        </p:grpSp>
        <p:sp>
          <p:nvSpPr>
            <p:cNvPr id="22" name="CuadroTexto 2"/>
            <p:cNvSpPr txBox="1"/>
            <p:nvPr/>
          </p:nvSpPr>
          <p:spPr>
            <a:xfrm>
              <a:off x="2934631" y="4546117"/>
              <a:ext cx="1397782" cy="461665"/>
            </a:xfrm>
            <a:prstGeom prst="rect">
              <a:avLst/>
            </a:prstGeom>
            <a:noFill/>
          </p:spPr>
          <p:txBody>
            <a:bodyPr wrap="square" rtlCol="0">
              <a:spAutoFit/>
            </a:bodyPr>
            <a:lstStyle/>
            <a:p>
              <a:pPr algn="ctr"/>
              <a:r>
                <a:rPr lang="zh-CN" altLang="en-US" sz="2400" b="1" dirty="0">
                  <a:solidFill>
                    <a:schemeClr val="bg1">
                      <a:lumMod val="65000"/>
                    </a:schemeClr>
                  </a:solidFill>
                  <a:latin typeface="Raleway" panose="020B0003030101060003" pitchFamily="34" charset="0"/>
                </a:rPr>
                <a:t>标题</a:t>
              </a:r>
              <a:endParaRPr lang="es-ES" sz="2400" b="1" dirty="0">
                <a:solidFill>
                  <a:schemeClr val="bg1">
                    <a:lumMod val="65000"/>
                  </a:schemeClr>
                </a:solidFill>
                <a:latin typeface="Raleway" panose="020B0003030101060003"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500"/>
                            </p:stCondLst>
                            <p:childTnLst>
                              <p:par>
                                <p:cTn id="27" presetID="22" presetClass="entr" presetSubtype="8"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p:cTn id="33" dur="500" fill="hold"/>
                                        <p:tgtEl>
                                          <p:spTgt spid="13"/>
                                        </p:tgtEl>
                                        <p:attrNameLst>
                                          <p:attrName>ppt_w</p:attrName>
                                        </p:attrNameLst>
                                      </p:cBhvr>
                                      <p:tavLst>
                                        <p:tav tm="0">
                                          <p:val>
                                            <p:fltVal val="0"/>
                                          </p:val>
                                        </p:tav>
                                        <p:tav tm="100000">
                                          <p:val>
                                            <p:strVal val="#ppt_w"/>
                                          </p:val>
                                        </p:tav>
                                      </p:tavLst>
                                    </p:anim>
                                    <p:anim calcmode="lin" valueType="num">
                                      <p:cBhvr>
                                        <p:cTn id="34" dur="500" fill="hold"/>
                                        <p:tgtEl>
                                          <p:spTgt spid="13"/>
                                        </p:tgtEl>
                                        <p:attrNameLst>
                                          <p:attrName>ppt_h</p:attrName>
                                        </p:attrNameLst>
                                      </p:cBhvr>
                                      <p:tavLst>
                                        <p:tav tm="0">
                                          <p:val>
                                            <p:fltVal val="0"/>
                                          </p:val>
                                        </p:tav>
                                        <p:tav tm="100000">
                                          <p:val>
                                            <p:strVal val="#ppt_h"/>
                                          </p:val>
                                        </p:tav>
                                      </p:tavLst>
                                    </p:anim>
                                    <p:animEffect transition="in" filter="fade">
                                      <p:cBhvr>
                                        <p:cTn id="35" dur="500"/>
                                        <p:tgtEl>
                                          <p:spTgt spid="13"/>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left)">
                                      <p:cBhvr>
                                        <p:cTn id="43" dur="500"/>
                                        <p:tgtEl>
                                          <p:spTgt spid="15"/>
                                        </p:tgtEl>
                                      </p:cBhvr>
                                    </p:animEffect>
                                  </p:childTnLst>
                                </p:cTn>
                              </p:par>
                            </p:childTnLst>
                          </p:cTn>
                        </p:par>
                        <p:par>
                          <p:cTn id="44" fill="hold">
                            <p:stCondLst>
                              <p:cond delay="4500"/>
                            </p:stCondLst>
                            <p:childTnLst>
                              <p:par>
                                <p:cTn id="45" presetID="53" presetClass="entr" presetSubtype="16"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p:cTn id="47" dur="500" fill="hold"/>
                                        <p:tgtEl>
                                          <p:spTgt spid="16"/>
                                        </p:tgtEl>
                                        <p:attrNameLst>
                                          <p:attrName>ppt_w</p:attrName>
                                        </p:attrNameLst>
                                      </p:cBhvr>
                                      <p:tavLst>
                                        <p:tav tm="0">
                                          <p:val>
                                            <p:fltVal val="0"/>
                                          </p:val>
                                        </p:tav>
                                        <p:tav tm="100000">
                                          <p:val>
                                            <p:strVal val="#ppt_w"/>
                                          </p:val>
                                        </p:tav>
                                      </p:tavLst>
                                    </p:anim>
                                    <p:anim calcmode="lin" valueType="num">
                                      <p:cBhvr>
                                        <p:cTn id="48" dur="500" fill="hold"/>
                                        <p:tgtEl>
                                          <p:spTgt spid="16"/>
                                        </p:tgtEl>
                                        <p:attrNameLst>
                                          <p:attrName>ppt_h</p:attrName>
                                        </p:attrNameLst>
                                      </p:cBhvr>
                                      <p:tavLst>
                                        <p:tav tm="0">
                                          <p:val>
                                            <p:fltVal val="0"/>
                                          </p:val>
                                        </p:tav>
                                        <p:tav tm="100000">
                                          <p:val>
                                            <p:strVal val="#ppt_h"/>
                                          </p:val>
                                        </p:tav>
                                      </p:tavLst>
                                    </p:anim>
                                    <p:animEffect transition="in" filter="fade">
                                      <p:cBhvr>
                                        <p:cTn id="49" dur="500"/>
                                        <p:tgtEl>
                                          <p:spTgt spid="16"/>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childTnLst>
                          </p:cTn>
                        </p:par>
                        <p:par>
                          <p:cTn id="54" fill="hold">
                            <p:stCondLst>
                              <p:cond delay="5500"/>
                            </p:stCondLst>
                            <p:childTnLst>
                              <p:par>
                                <p:cTn id="55" presetID="22" presetClass="entr" presetSubtype="8"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childTnLst>
                          </p:cTn>
                        </p:par>
                        <p:par>
                          <p:cTn id="58" fill="hold">
                            <p:stCondLst>
                              <p:cond delay="6000"/>
                            </p:stCondLst>
                            <p:childTnLst>
                              <p:par>
                                <p:cTn id="59" presetID="53" presetClass="entr" presetSubtype="16"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p:cTn id="61" dur="500" fill="hold"/>
                                        <p:tgtEl>
                                          <p:spTgt spid="19"/>
                                        </p:tgtEl>
                                        <p:attrNameLst>
                                          <p:attrName>ppt_w</p:attrName>
                                        </p:attrNameLst>
                                      </p:cBhvr>
                                      <p:tavLst>
                                        <p:tav tm="0">
                                          <p:val>
                                            <p:fltVal val="0"/>
                                          </p:val>
                                        </p:tav>
                                        <p:tav tm="100000">
                                          <p:val>
                                            <p:strVal val="#ppt_w"/>
                                          </p:val>
                                        </p:tav>
                                      </p:tavLst>
                                    </p:anim>
                                    <p:anim calcmode="lin" valueType="num">
                                      <p:cBhvr>
                                        <p:cTn id="62" dur="500" fill="hold"/>
                                        <p:tgtEl>
                                          <p:spTgt spid="19"/>
                                        </p:tgtEl>
                                        <p:attrNameLst>
                                          <p:attrName>ppt_h</p:attrName>
                                        </p:attrNameLst>
                                      </p:cBhvr>
                                      <p:tavLst>
                                        <p:tav tm="0">
                                          <p:val>
                                            <p:fltVal val="0"/>
                                          </p:val>
                                        </p:tav>
                                        <p:tav tm="100000">
                                          <p:val>
                                            <p:strVal val="#ppt_h"/>
                                          </p:val>
                                        </p:tav>
                                      </p:tavLst>
                                    </p:anim>
                                    <p:animEffect transition="in" filter="fade">
                                      <p:cBhvr>
                                        <p:cTn id="63" dur="500"/>
                                        <p:tgtEl>
                                          <p:spTgt spid="19"/>
                                        </p:tgtEl>
                                      </p:cBhvr>
                                    </p:animEffect>
                                  </p:childTnLst>
                                </p:cTn>
                              </p:par>
                            </p:childTnLst>
                          </p:cTn>
                        </p:par>
                        <p:par>
                          <p:cTn id="64" fill="hold">
                            <p:stCondLst>
                              <p:cond delay="6500"/>
                            </p:stCondLst>
                            <p:childTnLst>
                              <p:par>
                                <p:cTn id="65" presetID="42" presetClass="entr" presetSubtype="0"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fade">
                                      <p:cBhvr>
                                        <p:cTn id="67" dur="750"/>
                                        <p:tgtEl>
                                          <p:spTgt spid="20"/>
                                        </p:tgtEl>
                                      </p:cBhvr>
                                    </p:animEffect>
                                    <p:anim calcmode="lin" valueType="num">
                                      <p:cBhvr>
                                        <p:cTn id="68" dur="750" fill="hold"/>
                                        <p:tgtEl>
                                          <p:spTgt spid="20"/>
                                        </p:tgtEl>
                                        <p:attrNameLst>
                                          <p:attrName>ppt_x</p:attrName>
                                        </p:attrNameLst>
                                      </p:cBhvr>
                                      <p:tavLst>
                                        <p:tav tm="0">
                                          <p:val>
                                            <p:strVal val="#ppt_x"/>
                                          </p:val>
                                        </p:tav>
                                        <p:tav tm="100000">
                                          <p:val>
                                            <p:strVal val="#ppt_x"/>
                                          </p:val>
                                        </p:tav>
                                      </p:tavLst>
                                    </p:anim>
                                    <p:anim calcmode="lin" valueType="num">
                                      <p:cBhvr>
                                        <p:cTn id="69" dur="75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9" grpId="0" animBg="1"/>
      <p:bldP spid="13" grpId="0"/>
      <p:bldP spid="14" grpId="0" animBg="1"/>
      <p:bldP spid="16" grpId="0"/>
      <p:bldP spid="17" grpId="0" animBg="1"/>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60045" y="1925446"/>
            <a:ext cx="3624512" cy="969496"/>
          </a:xfrm>
          <a:prstGeom prst="rect">
            <a:avLst/>
          </a:prstGeom>
        </p:spPr>
        <p:txBody>
          <a:bodyPr wrap="square" lIns="0" tIns="0" rIns="0" bIns="0">
            <a:spAutoFit/>
          </a:bodyPr>
          <a:lstStyle/>
          <a:p>
            <a:pPr eaLnBrk="1" hangingPunct="1">
              <a:defRPr/>
            </a:pPr>
            <a:r>
              <a:rPr lang="zh-CN" altLang="en-US" sz="6300" spc="6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教学内容</a:t>
            </a:r>
          </a:p>
        </p:txBody>
      </p:sp>
      <p:sp>
        <p:nvSpPr>
          <p:cNvPr id="15" name="TextBox 11"/>
          <p:cNvSpPr txBox="1"/>
          <p:nvPr/>
        </p:nvSpPr>
        <p:spPr>
          <a:xfrm>
            <a:off x="5209245" y="278841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6" name="TextBox 11"/>
          <p:cNvSpPr txBox="1"/>
          <p:nvPr/>
        </p:nvSpPr>
        <p:spPr>
          <a:xfrm>
            <a:off x="5209245" y="303334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18" name="组合 17"/>
          <p:cNvGrpSpPr/>
          <p:nvPr/>
        </p:nvGrpSpPr>
        <p:grpSpPr>
          <a:xfrm>
            <a:off x="3606127" y="813077"/>
            <a:ext cx="1423646" cy="3535002"/>
            <a:chOff x="3585777" y="943705"/>
            <a:chExt cx="1348232" cy="3535002"/>
          </a:xfrm>
        </p:grpSpPr>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492392" y="2037090"/>
              <a:ext cx="3535002" cy="1348232"/>
            </a:xfrm>
            <a:prstGeom prst="rect">
              <a:avLst/>
            </a:prstGeom>
          </p:spPr>
        </p:pic>
        <p:sp>
          <p:nvSpPr>
            <p:cNvPr id="20" name="矩形: 圆角 19"/>
            <p:cNvSpPr/>
            <p:nvPr/>
          </p:nvSpPr>
          <p:spPr>
            <a:xfrm>
              <a:off x="3760283" y="1158125"/>
              <a:ext cx="1011920" cy="302812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800" spc="600" dirty="0">
                  <a:solidFill>
                    <a:srgbClr val="E2E2E2"/>
                  </a:solidFill>
                  <a:latin typeface="华文新魏" panose="02010800040101010101" pitchFamily="2" charset="-122"/>
                  <a:ea typeface="华文新魏" panose="02010800040101010101" pitchFamily="2" charset="-122"/>
                </a:rPr>
                <a:t>第三节</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strVal val="4*#ppt_w"/>
                                          </p:val>
                                        </p:tav>
                                        <p:tav tm="100000">
                                          <p:val>
                                            <p:strVal val="#ppt_w"/>
                                          </p:val>
                                        </p:tav>
                                      </p:tavLst>
                                    </p:anim>
                                    <p:anim calcmode="lin" valueType="num">
                                      <p:cBhvr>
                                        <p:cTn id="24" dur="500" fill="hold"/>
                                        <p:tgtEl>
                                          <p:spTgt spid="14"/>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p:tgtEl>
                                          <p:spTgt spid="15"/>
                                        </p:tgtEl>
                                        <p:attrNameLst>
                                          <p:attrName>ppt_x</p:attrName>
                                        </p:attrNameLst>
                                      </p:cBhvr>
                                      <p:tavLst>
                                        <p:tav tm="0">
                                          <p:val>
                                            <p:strVal val="#ppt_x-#ppt_w*1.125000"/>
                                          </p:val>
                                        </p:tav>
                                        <p:tav tm="100000">
                                          <p:val>
                                            <p:strVal val="#ppt_x"/>
                                          </p:val>
                                        </p:tav>
                                      </p:tavLst>
                                    </p:anim>
                                    <p:animEffect transition="in" filter="wipe(right)">
                                      <p:cBhvr>
                                        <p:cTn id="29" dur="500"/>
                                        <p:tgtEl>
                                          <p:spTgt spid="15"/>
                                        </p:tgtEl>
                                      </p:cBhvr>
                                    </p:animEffect>
                                  </p:childTnLst>
                                </p:cTn>
                              </p:par>
                            </p:childTnLst>
                          </p:cTn>
                        </p:par>
                        <p:par>
                          <p:cTn id="30" fill="hold">
                            <p:stCondLst>
                              <p:cond delay="4000"/>
                            </p:stCondLst>
                            <p:childTnLst>
                              <p:par>
                                <p:cTn id="31" presetID="1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p:tgtEl>
                                          <p:spTgt spid="16"/>
                                        </p:tgtEl>
                                        <p:attrNameLst>
                                          <p:attrName>ppt_x</p:attrName>
                                        </p:attrNameLst>
                                      </p:cBhvr>
                                      <p:tavLst>
                                        <p:tav tm="0">
                                          <p:val>
                                            <p:strVal val="#ppt_x-#ppt_w*1.125000"/>
                                          </p:val>
                                        </p:tav>
                                        <p:tav tm="100000">
                                          <p:val>
                                            <p:strVal val="#ppt_x"/>
                                          </p:val>
                                        </p:tav>
                                      </p:tavLst>
                                    </p:anim>
                                    <p:animEffect transition="in" filter="wipe(righ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p:bldP spid="1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教学内容</a:t>
              </a:r>
            </a:p>
          </p:txBody>
        </p:sp>
      </p:grpSp>
      <p:sp>
        <p:nvSpPr>
          <p:cNvPr id="5" name="矩形 4"/>
          <p:cNvSpPr/>
          <p:nvPr/>
        </p:nvSpPr>
        <p:spPr>
          <a:xfrm>
            <a:off x="7895907" y="1866592"/>
            <a:ext cx="3365916" cy="199928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454407" y="1866592"/>
            <a:ext cx="3365916" cy="199928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013868" y="1866592"/>
            <a:ext cx="3365916" cy="1999282"/>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1"/>
          <p:cNvSpPr txBox="1">
            <a:spLocks noChangeArrowheads="1"/>
          </p:cNvSpPr>
          <p:nvPr/>
        </p:nvSpPr>
        <p:spPr bwMode="auto">
          <a:xfrm>
            <a:off x="1130596" y="4039729"/>
            <a:ext cx="2663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a:solidFill>
                  <a:srgbClr val="5B5963"/>
                </a:solidFill>
                <a:latin typeface="微软雅黑" panose="020B0503020204020204" pitchFamily="34" charset="-122"/>
                <a:ea typeface="微软雅黑" panose="020B0503020204020204" pitchFamily="34" charset="-122"/>
              </a:rPr>
              <a:t>市场策略分析</a:t>
            </a:r>
          </a:p>
        </p:txBody>
      </p:sp>
      <p:sp>
        <p:nvSpPr>
          <p:cNvPr id="10" name="文本框 47"/>
          <p:cNvSpPr txBox="1">
            <a:spLocks noChangeArrowheads="1"/>
          </p:cNvSpPr>
          <p:nvPr/>
        </p:nvSpPr>
        <p:spPr bwMode="auto">
          <a:xfrm>
            <a:off x="1095697" y="4544010"/>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48"/>
          <p:cNvSpPr txBox="1">
            <a:spLocks noChangeArrowheads="1"/>
          </p:cNvSpPr>
          <p:nvPr/>
        </p:nvSpPr>
        <p:spPr bwMode="auto">
          <a:xfrm>
            <a:off x="4470601" y="4010332"/>
            <a:ext cx="266386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dirty="0">
                <a:solidFill>
                  <a:srgbClr val="5B5963"/>
                </a:solidFill>
                <a:latin typeface="微软雅黑" panose="020B0503020204020204" pitchFamily="34" charset="-122"/>
                <a:ea typeface="微软雅黑" panose="020B0503020204020204" pitchFamily="34" charset="-122"/>
              </a:rPr>
              <a:t>市场策略分析</a:t>
            </a:r>
          </a:p>
        </p:txBody>
      </p:sp>
      <p:sp>
        <p:nvSpPr>
          <p:cNvPr id="14" name="文本框 49"/>
          <p:cNvSpPr txBox="1">
            <a:spLocks noChangeArrowheads="1"/>
          </p:cNvSpPr>
          <p:nvPr/>
        </p:nvSpPr>
        <p:spPr bwMode="auto">
          <a:xfrm>
            <a:off x="4435702" y="4514611"/>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50"/>
          <p:cNvSpPr txBox="1">
            <a:spLocks noChangeArrowheads="1"/>
          </p:cNvSpPr>
          <p:nvPr/>
        </p:nvSpPr>
        <p:spPr bwMode="auto">
          <a:xfrm>
            <a:off x="7826436" y="4010332"/>
            <a:ext cx="266160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2000" b="1">
                <a:solidFill>
                  <a:srgbClr val="5B5963"/>
                </a:solidFill>
                <a:latin typeface="微软雅黑" panose="020B0503020204020204" pitchFamily="34" charset="-122"/>
                <a:ea typeface="微软雅黑" panose="020B0503020204020204" pitchFamily="34" charset="-122"/>
              </a:rPr>
              <a:t>市场策略分析</a:t>
            </a:r>
          </a:p>
        </p:txBody>
      </p:sp>
      <p:sp>
        <p:nvSpPr>
          <p:cNvPr id="16" name="文本框 51"/>
          <p:cNvSpPr txBox="1">
            <a:spLocks noChangeArrowheads="1"/>
          </p:cNvSpPr>
          <p:nvPr/>
        </p:nvSpPr>
        <p:spPr bwMode="auto">
          <a:xfrm>
            <a:off x="7791537" y="4514611"/>
            <a:ext cx="301211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请在此处添加文本请在此处添加文本请在此处添加文本</a:t>
            </a:r>
          </a:p>
          <a:p>
            <a:pPr>
              <a:spcBef>
                <a:spcPct val="0"/>
              </a:spcBef>
              <a:buFontTx/>
              <a:buNone/>
            </a:pPr>
            <a:r>
              <a:rPr lang="zh-CN" altLang="en-US" sz="1600">
                <a:solidFill>
                  <a:schemeClr val="bg1">
                    <a:lumMod val="50000"/>
                  </a:schemeClr>
                </a:solidFill>
                <a:latin typeface="微软雅黑" panose="020B0503020204020204" pitchFamily="34" charset="-122"/>
                <a:ea typeface="微软雅黑" panose="020B0503020204020204" pitchFamily="34" charset="-122"/>
              </a:rPr>
              <a:t>请在此处添加文本</a:t>
            </a:r>
          </a:p>
          <a:p>
            <a:pPr>
              <a:spcBef>
                <a:spcPct val="0"/>
              </a:spcBef>
              <a:buFontTx/>
              <a:buNone/>
            </a:pPr>
            <a:endParaRPr lang="zh-CN" altLang="en-US" sz="160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1000"/>
                                        <p:tgtEl>
                                          <p:spTgt spid="9"/>
                                        </p:tgtEl>
                                      </p:cBhvr>
                                    </p:animEffect>
                                    <p:anim calcmode="lin" valueType="num">
                                      <p:cBhvr>
                                        <p:cTn id="11" dur="1000" fill="hold"/>
                                        <p:tgtEl>
                                          <p:spTgt spid="9"/>
                                        </p:tgtEl>
                                        <p:attrNameLst>
                                          <p:attrName>ppt_x</p:attrName>
                                        </p:attrNameLst>
                                      </p:cBhvr>
                                      <p:tavLst>
                                        <p:tav tm="0">
                                          <p:val>
                                            <p:strVal val="#ppt_x"/>
                                          </p:val>
                                        </p:tav>
                                        <p:tav tm="100000">
                                          <p:val>
                                            <p:strVal val="#ppt_x"/>
                                          </p:val>
                                        </p:tav>
                                      </p:tavLst>
                                    </p:anim>
                                    <p:anim calcmode="lin" valueType="num">
                                      <p:cBhvr>
                                        <p:cTn id="12" dur="1000" fill="hold"/>
                                        <p:tgtEl>
                                          <p:spTgt spid="9"/>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1000"/>
                                        <p:tgtEl>
                                          <p:spTgt spid="10"/>
                                        </p:tgtEl>
                                      </p:cBhvr>
                                    </p:animEffect>
                                    <p:anim calcmode="lin" valueType="num">
                                      <p:cBhvr>
                                        <p:cTn id="16" dur="1000" fill="hold"/>
                                        <p:tgtEl>
                                          <p:spTgt spid="10"/>
                                        </p:tgtEl>
                                        <p:attrNameLst>
                                          <p:attrName>ppt_x</p:attrName>
                                        </p:attrNameLst>
                                      </p:cBhvr>
                                      <p:tavLst>
                                        <p:tav tm="0">
                                          <p:val>
                                            <p:strVal val="#ppt_x"/>
                                          </p:val>
                                        </p:tav>
                                        <p:tav tm="100000">
                                          <p:val>
                                            <p:strVal val="#ppt_x"/>
                                          </p:val>
                                        </p:tav>
                                      </p:tavLst>
                                    </p:anim>
                                    <p:anim calcmode="lin" valueType="num">
                                      <p:cBhvr>
                                        <p:cTn id="17" dur="1000" fill="hold"/>
                                        <p:tgtEl>
                                          <p:spTgt spid="10"/>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anim calcmode="lin" valueType="num">
                                      <p:cBhvr>
                                        <p:cTn id="21" dur="1000" fill="hold"/>
                                        <p:tgtEl>
                                          <p:spTgt spid="13"/>
                                        </p:tgtEl>
                                        <p:attrNameLst>
                                          <p:attrName>ppt_x</p:attrName>
                                        </p:attrNameLst>
                                      </p:cBhvr>
                                      <p:tavLst>
                                        <p:tav tm="0">
                                          <p:val>
                                            <p:strVal val="#ppt_x"/>
                                          </p:val>
                                        </p:tav>
                                        <p:tav tm="100000">
                                          <p:val>
                                            <p:strVal val="#ppt_x"/>
                                          </p:val>
                                        </p:tav>
                                      </p:tavLst>
                                    </p:anim>
                                    <p:anim calcmode="lin" valueType="num">
                                      <p:cBhvr>
                                        <p:cTn id="22" dur="1000" fill="hold"/>
                                        <p:tgtEl>
                                          <p:spTgt spid="1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1000"/>
                                        <p:tgtEl>
                                          <p:spTgt spid="14"/>
                                        </p:tgtEl>
                                      </p:cBhvr>
                                    </p:animEffect>
                                    <p:anim calcmode="lin" valueType="num">
                                      <p:cBhvr>
                                        <p:cTn id="26" dur="1000" fill="hold"/>
                                        <p:tgtEl>
                                          <p:spTgt spid="14"/>
                                        </p:tgtEl>
                                        <p:attrNameLst>
                                          <p:attrName>ppt_x</p:attrName>
                                        </p:attrNameLst>
                                      </p:cBhvr>
                                      <p:tavLst>
                                        <p:tav tm="0">
                                          <p:val>
                                            <p:strVal val="#ppt_x"/>
                                          </p:val>
                                        </p:tav>
                                        <p:tav tm="100000">
                                          <p:val>
                                            <p:strVal val="#ppt_x"/>
                                          </p:val>
                                        </p:tav>
                                      </p:tavLst>
                                    </p:anim>
                                    <p:anim calcmode="lin" valueType="num">
                                      <p:cBhvr>
                                        <p:cTn id="27" dur="1000" fill="hold"/>
                                        <p:tgtEl>
                                          <p:spTgt spid="14"/>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1000"/>
                                        <p:tgtEl>
                                          <p:spTgt spid="6"/>
                                        </p:tgtEl>
                                      </p:cBhvr>
                                    </p:animEffect>
                                    <p:anim calcmode="lin" valueType="num">
                                      <p:cBhvr>
                                        <p:cTn id="46" dur="1000" fill="hold"/>
                                        <p:tgtEl>
                                          <p:spTgt spid="6"/>
                                        </p:tgtEl>
                                        <p:attrNameLst>
                                          <p:attrName>ppt_x</p:attrName>
                                        </p:attrNameLst>
                                      </p:cBhvr>
                                      <p:tavLst>
                                        <p:tav tm="0">
                                          <p:val>
                                            <p:strVal val="#ppt_x"/>
                                          </p:val>
                                        </p:tav>
                                        <p:tav tm="100000">
                                          <p:val>
                                            <p:strVal val="#ppt_x"/>
                                          </p:val>
                                        </p:tav>
                                      </p:tavLst>
                                    </p:anim>
                                    <p:anim calcmode="lin" valueType="num">
                                      <p:cBhvr>
                                        <p:cTn id="47" dur="10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p:bldP spid="10" grpId="0"/>
      <p:bldP spid="13" grpId="0"/>
      <p:bldP spid="14" grpId="0"/>
      <p:bldP spid="15" grpId="0"/>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教学内容</a:t>
              </a:r>
            </a:p>
          </p:txBody>
        </p:sp>
      </p:grpSp>
      <p:sp>
        <p:nvSpPr>
          <p:cNvPr id="5" name="椭圆 4"/>
          <p:cNvSpPr/>
          <p:nvPr/>
        </p:nvSpPr>
        <p:spPr>
          <a:xfrm>
            <a:off x="1687116" y="2217430"/>
            <a:ext cx="798795" cy="798795"/>
          </a:xfrm>
          <a:prstGeom prst="ellipse">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任意多边形 8"/>
          <p:cNvSpPr/>
          <p:nvPr/>
        </p:nvSpPr>
        <p:spPr>
          <a:xfrm rot="16200000">
            <a:off x="3923481" y="1041851"/>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椭圆 6"/>
          <p:cNvSpPr/>
          <p:nvPr/>
        </p:nvSpPr>
        <p:spPr>
          <a:xfrm>
            <a:off x="6540122" y="2217430"/>
            <a:ext cx="798795" cy="798795"/>
          </a:xfrm>
          <a:prstGeom prst="ellipse">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任意多边形 10"/>
          <p:cNvSpPr/>
          <p:nvPr/>
        </p:nvSpPr>
        <p:spPr>
          <a:xfrm rot="16200000">
            <a:off x="8776487" y="1041851"/>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 name="椭圆 9"/>
          <p:cNvSpPr/>
          <p:nvPr/>
        </p:nvSpPr>
        <p:spPr>
          <a:xfrm>
            <a:off x="1687116" y="3879291"/>
            <a:ext cx="798795" cy="798795"/>
          </a:xfrm>
          <a:prstGeom prst="ellipse">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 name="任意多边形 12"/>
          <p:cNvSpPr/>
          <p:nvPr/>
        </p:nvSpPr>
        <p:spPr>
          <a:xfrm rot="16200000">
            <a:off x="3923481" y="2703712"/>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 name="椭圆 13"/>
          <p:cNvSpPr/>
          <p:nvPr/>
        </p:nvSpPr>
        <p:spPr>
          <a:xfrm>
            <a:off x="6540122" y="3879291"/>
            <a:ext cx="798795" cy="798795"/>
          </a:xfrm>
          <a:prstGeom prst="ellipse">
            <a:avLst/>
          </a:pr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5" name="任意多边形 14"/>
          <p:cNvSpPr/>
          <p:nvPr/>
        </p:nvSpPr>
        <p:spPr>
          <a:xfrm rot="16200000">
            <a:off x="8776487" y="2703712"/>
            <a:ext cx="660026" cy="3148047"/>
          </a:xfrm>
          <a:custGeom>
            <a:avLst/>
            <a:gdLst>
              <a:gd name="connsiteX0" fmla="*/ 660026 w 660026"/>
              <a:gd name="connsiteY0" fmla="*/ 339800 h 3148047"/>
              <a:gd name="connsiteX1" fmla="*/ 660026 w 660026"/>
              <a:gd name="connsiteY1" fmla="*/ 3038041 h 3148047"/>
              <a:gd name="connsiteX2" fmla="*/ 550020 w 660026"/>
              <a:gd name="connsiteY2" fmla="*/ 3148047 h 3148047"/>
              <a:gd name="connsiteX3" fmla="*/ 110006 w 660026"/>
              <a:gd name="connsiteY3" fmla="*/ 3148047 h 3148047"/>
              <a:gd name="connsiteX4" fmla="*/ 0 w 660026"/>
              <a:gd name="connsiteY4" fmla="*/ 3038041 h 3148047"/>
              <a:gd name="connsiteX5" fmla="*/ 0 w 660026"/>
              <a:gd name="connsiteY5" fmla="*/ 339800 h 3148047"/>
              <a:gd name="connsiteX6" fmla="*/ 110006 w 660026"/>
              <a:gd name="connsiteY6" fmla="*/ 229794 h 3148047"/>
              <a:gd name="connsiteX7" fmla="*/ 200383 w 660026"/>
              <a:gd name="connsiteY7" fmla="*/ 229794 h 3148047"/>
              <a:gd name="connsiteX8" fmla="*/ 330015 w 660026"/>
              <a:gd name="connsiteY8" fmla="*/ 0 h 3148047"/>
              <a:gd name="connsiteX9" fmla="*/ 459646 w 660026"/>
              <a:gd name="connsiteY9" fmla="*/ 229794 h 3148047"/>
              <a:gd name="connsiteX10" fmla="*/ 550020 w 660026"/>
              <a:gd name="connsiteY10" fmla="*/ 229794 h 3148047"/>
              <a:gd name="connsiteX11" fmla="*/ 660026 w 660026"/>
              <a:gd name="connsiteY11" fmla="*/ 339800 h 3148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0026" h="3148047">
                <a:moveTo>
                  <a:pt x="660026" y="339800"/>
                </a:moveTo>
                <a:lnTo>
                  <a:pt x="660026" y="3038041"/>
                </a:lnTo>
                <a:cubicBezTo>
                  <a:pt x="660026" y="3098796"/>
                  <a:pt x="610775" y="3148047"/>
                  <a:pt x="550020" y="3148047"/>
                </a:cubicBezTo>
                <a:lnTo>
                  <a:pt x="110006" y="3148047"/>
                </a:lnTo>
                <a:cubicBezTo>
                  <a:pt x="49251" y="3148047"/>
                  <a:pt x="0" y="3098796"/>
                  <a:pt x="0" y="3038041"/>
                </a:cubicBezTo>
                <a:lnTo>
                  <a:pt x="0" y="339800"/>
                </a:lnTo>
                <a:cubicBezTo>
                  <a:pt x="0" y="279045"/>
                  <a:pt x="49251" y="229794"/>
                  <a:pt x="110006" y="229794"/>
                </a:cubicBezTo>
                <a:lnTo>
                  <a:pt x="200383" y="229794"/>
                </a:lnTo>
                <a:lnTo>
                  <a:pt x="330015" y="0"/>
                </a:lnTo>
                <a:lnTo>
                  <a:pt x="459646" y="229794"/>
                </a:lnTo>
                <a:lnTo>
                  <a:pt x="550020" y="229794"/>
                </a:lnTo>
                <a:cubicBezTo>
                  <a:pt x="610775" y="229794"/>
                  <a:pt x="660026" y="279045"/>
                  <a:pt x="660026" y="339800"/>
                </a:cubicBezTo>
                <a:close/>
              </a:path>
            </a:pathLst>
          </a:custGeom>
          <a:solidFill>
            <a:srgbClr val="5B596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nvGrpSpPr>
          <p:cNvPr id="16" name="组合 15"/>
          <p:cNvGrpSpPr/>
          <p:nvPr/>
        </p:nvGrpSpPr>
        <p:grpSpPr>
          <a:xfrm>
            <a:off x="6726876" y="4054794"/>
            <a:ext cx="425286" cy="445836"/>
            <a:chOff x="7002627" y="828237"/>
            <a:chExt cx="444697" cy="466185"/>
          </a:xfrm>
          <a:solidFill>
            <a:srgbClr val="FEFEFE"/>
          </a:solidFill>
          <a:effectLst/>
        </p:grpSpPr>
        <p:sp>
          <p:nvSpPr>
            <p:cNvPr id="17" name="Freeform 11"/>
            <p:cNvSpPr/>
            <p:nvPr/>
          </p:nvSpPr>
          <p:spPr bwMode="auto">
            <a:xfrm>
              <a:off x="7133420" y="1073942"/>
              <a:ext cx="88753" cy="87818"/>
            </a:xfrm>
            <a:custGeom>
              <a:avLst/>
              <a:gdLst>
                <a:gd name="T0" fmla="*/ 24 w 40"/>
                <a:gd name="T1" fmla="*/ 1 h 40"/>
                <a:gd name="T2" fmla="*/ 20 w 40"/>
                <a:gd name="T3" fmla="*/ 0 h 40"/>
                <a:gd name="T4" fmla="*/ 0 w 40"/>
                <a:gd name="T5" fmla="*/ 20 h 40"/>
                <a:gd name="T6" fmla="*/ 20 w 40"/>
                <a:gd name="T7" fmla="*/ 40 h 40"/>
                <a:gd name="T8" fmla="*/ 40 w 40"/>
                <a:gd name="T9" fmla="*/ 20 h 40"/>
                <a:gd name="T10" fmla="*/ 39 w 40"/>
                <a:gd name="T11" fmla="*/ 15 h 40"/>
                <a:gd name="T12" fmla="*/ 15 w 40"/>
                <a:gd name="T13" fmla="*/ 26 h 40"/>
                <a:gd name="T14" fmla="*/ 24 w 40"/>
                <a:gd name="T15" fmla="*/ 1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18" name="Freeform 12"/>
            <p:cNvSpPr/>
            <p:nvPr/>
          </p:nvSpPr>
          <p:spPr bwMode="auto">
            <a:xfrm>
              <a:off x="7002627" y="943149"/>
              <a:ext cx="351273" cy="351273"/>
            </a:xfrm>
            <a:custGeom>
              <a:avLst/>
              <a:gdLst>
                <a:gd name="T0" fmla="*/ 131 w 159"/>
                <a:gd name="T1" fmla="*/ 41 h 159"/>
                <a:gd name="T2" fmla="*/ 144 w 159"/>
                <a:gd name="T3" fmla="*/ 79 h 159"/>
                <a:gd name="T4" fmla="*/ 79 w 159"/>
                <a:gd name="T5" fmla="*/ 144 h 159"/>
                <a:gd name="T6" fmla="*/ 15 w 159"/>
                <a:gd name="T7" fmla="*/ 79 h 159"/>
                <a:gd name="T8" fmla="*/ 79 w 159"/>
                <a:gd name="T9" fmla="*/ 15 h 159"/>
                <a:gd name="T10" fmla="*/ 112 w 159"/>
                <a:gd name="T11" fmla="*/ 24 h 159"/>
                <a:gd name="T12" fmla="*/ 122 w 159"/>
                <a:gd name="T13" fmla="*/ 13 h 159"/>
                <a:gd name="T14" fmla="*/ 79 w 159"/>
                <a:gd name="T15" fmla="*/ 0 h 159"/>
                <a:gd name="T16" fmla="*/ 0 w 159"/>
                <a:gd name="T17" fmla="*/ 79 h 159"/>
                <a:gd name="T18" fmla="*/ 79 w 159"/>
                <a:gd name="T19" fmla="*/ 159 h 159"/>
                <a:gd name="T20" fmla="*/ 159 w 159"/>
                <a:gd name="T21" fmla="*/ 79 h 159"/>
                <a:gd name="T22" fmla="*/ 141 w 159"/>
                <a:gd name="T23" fmla="*/ 30 h 159"/>
                <a:gd name="T24" fmla="*/ 131 w 159"/>
                <a:gd name="T25" fmla="*/ 41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19" name="Freeform 13"/>
            <p:cNvSpPr/>
            <p:nvPr/>
          </p:nvSpPr>
          <p:spPr bwMode="auto">
            <a:xfrm>
              <a:off x="7177329" y="1049652"/>
              <a:ext cx="66331" cy="68199"/>
            </a:xfrm>
            <a:custGeom>
              <a:avLst/>
              <a:gdLst>
                <a:gd name="T0" fmla="*/ 71 w 71"/>
                <a:gd name="T1" fmla="*/ 30 h 73"/>
                <a:gd name="T2" fmla="*/ 38 w 71"/>
                <a:gd name="T3" fmla="*/ 0 h 73"/>
                <a:gd name="T4" fmla="*/ 19 w 71"/>
                <a:gd name="T5" fmla="*/ 19 h 73"/>
                <a:gd name="T6" fmla="*/ 0 w 71"/>
                <a:gd name="T7" fmla="*/ 73 h 73"/>
                <a:gd name="T8" fmla="*/ 55 w 71"/>
                <a:gd name="T9" fmla="*/ 49 h 73"/>
                <a:gd name="T10" fmla="*/ 71 w 71"/>
                <a:gd name="T11" fmla="*/ 30 h 73"/>
              </a:gdLst>
              <a:ahLst/>
              <a:cxnLst>
                <a:cxn ang="0">
                  <a:pos x="T0" y="T1"/>
                </a:cxn>
                <a:cxn ang="0">
                  <a:pos x="T2" y="T3"/>
                </a:cxn>
                <a:cxn ang="0">
                  <a:pos x="T4" y="T5"/>
                </a:cxn>
                <a:cxn ang="0">
                  <a:pos x="T6" y="T7"/>
                </a:cxn>
                <a:cxn ang="0">
                  <a:pos x="T8" y="T9"/>
                </a:cxn>
                <a:cxn ang="0">
                  <a:pos x="T10" y="T11"/>
                </a:cxn>
              </a:cxnLst>
              <a:rect l="0" t="0" r="r" b="b"/>
              <a:pathLst>
                <a:path w="71" h="73">
                  <a:moveTo>
                    <a:pt x="71" y="30"/>
                  </a:moveTo>
                  <a:lnTo>
                    <a:pt x="38" y="0"/>
                  </a:lnTo>
                  <a:lnTo>
                    <a:pt x="19" y="19"/>
                  </a:lnTo>
                  <a:lnTo>
                    <a:pt x="0" y="73"/>
                  </a:lnTo>
                  <a:lnTo>
                    <a:pt x="55" y="49"/>
                  </a:lnTo>
                  <a:lnTo>
                    <a:pt x="7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0" name="Freeform 14"/>
            <p:cNvSpPr/>
            <p:nvPr/>
          </p:nvSpPr>
          <p:spPr bwMode="auto">
            <a:xfrm>
              <a:off x="7219370" y="916990"/>
              <a:ext cx="143873" cy="152281"/>
            </a:xfrm>
            <a:custGeom>
              <a:avLst/>
              <a:gdLst>
                <a:gd name="T0" fmla="*/ 121 w 154"/>
                <a:gd name="T1" fmla="*/ 0 h 163"/>
                <a:gd name="T2" fmla="*/ 0 w 154"/>
                <a:gd name="T3" fmla="*/ 132 h 163"/>
                <a:gd name="T4" fmla="*/ 33 w 154"/>
                <a:gd name="T5" fmla="*/ 163 h 163"/>
                <a:gd name="T6" fmla="*/ 154 w 154"/>
                <a:gd name="T7" fmla="*/ 31 h 163"/>
                <a:gd name="T8" fmla="*/ 121 w 154"/>
                <a:gd name="T9" fmla="*/ 35 h 163"/>
                <a:gd name="T10" fmla="*/ 121 w 154"/>
                <a:gd name="T11" fmla="*/ 0 h 163"/>
              </a:gdLst>
              <a:ahLst/>
              <a:cxnLst>
                <a:cxn ang="0">
                  <a:pos x="T0" y="T1"/>
                </a:cxn>
                <a:cxn ang="0">
                  <a:pos x="T2" y="T3"/>
                </a:cxn>
                <a:cxn ang="0">
                  <a:pos x="T4" y="T5"/>
                </a:cxn>
                <a:cxn ang="0">
                  <a:pos x="T6" y="T7"/>
                </a:cxn>
                <a:cxn ang="0">
                  <a:pos x="T8" y="T9"/>
                </a:cxn>
                <a:cxn ang="0">
                  <a:pos x="T10" y="T11"/>
                </a:cxn>
              </a:cxnLst>
              <a:rect l="0" t="0" r="r" b="b"/>
              <a:pathLst>
                <a:path w="154" h="163">
                  <a:moveTo>
                    <a:pt x="121" y="0"/>
                  </a:moveTo>
                  <a:lnTo>
                    <a:pt x="0" y="132"/>
                  </a:lnTo>
                  <a:lnTo>
                    <a:pt x="33" y="163"/>
                  </a:lnTo>
                  <a:lnTo>
                    <a:pt x="154" y="31"/>
                  </a:lnTo>
                  <a:lnTo>
                    <a:pt x="121" y="35"/>
                  </a:lnTo>
                  <a:lnTo>
                    <a:pt x="1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1" name="Freeform 15"/>
            <p:cNvSpPr/>
            <p:nvPr/>
          </p:nvSpPr>
          <p:spPr bwMode="auto">
            <a:xfrm>
              <a:off x="7338952" y="883357"/>
              <a:ext cx="56988" cy="59791"/>
            </a:xfrm>
            <a:custGeom>
              <a:avLst/>
              <a:gdLst>
                <a:gd name="T0" fmla="*/ 14 w 61"/>
                <a:gd name="T1" fmla="*/ 48 h 64"/>
                <a:gd name="T2" fmla="*/ 14 w 61"/>
                <a:gd name="T3" fmla="*/ 12 h 64"/>
                <a:gd name="T4" fmla="*/ 0 w 61"/>
                <a:gd name="T5" fmla="*/ 0 h 64"/>
                <a:gd name="T6" fmla="*/ 0 w 61"/>
                <a:gd name="T7" fmla="*/ 0 h 64"/>
                <a:gd name="T8" fmla="*/ 0 w 61"/>
                <a:gd name="T9" fmla="*/ 64 h 64"/>
                <a:gd name="T10" fmla="*/ 61 w 61"/>
                <a:gd name="T11" fmla="*/ 55 h 64"/>
                <a:gd name="T12" fmla="*/ 61 w 61"/>
                <a:gd name="T13" fmla="*/ 55 h 64"/>
                <a:gd name="T14" fmla="*/ 50 w 61"/>
                <a:gd name="T15" fmla="*/ 43 h 64"/>
                <a:gd name="T16" fmla="*/ 14 w 61"/>
                <a:gd name="T17" fmla="*/ 4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4">
                  <a:moveTo>
                    <a:pt x="14" y="48"/>
                  </a:moveTo>
                  <a:lnTo>
                    <a:pt x="14" y="12"/>
                  </a:lnTo>
                  <a:lnTo>
                    <a:pt x="0" y="0"/>
                  </a:lnTo>
                  <a:lnTo>
                    <a:pt x="0" y="0"/>
                  </a:lnTo>
                  <a:lnTo>
                    <a:pt x="0" y="64"/>
                  </a:lnTo>
                  <a:lnTo>
                    <a:pt x="61" y="55"/>
                  </a:lnTo>
                  <a:lnTo>
                    <a:pt x="61" y="55"/>
                  </a:lnTo>
                  <a:lnTo>
                    <a:pt x="50" y="43"/>
                  </a:lnTo>
                  <a:lnTo>
                    <a:pt x="14"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2" name="Freeform 16"/>
            <p:cNvSpPr/>
            <p:nvPr/>
          </p:nvSpPr>
          <p:spPr bwMode="auto">
            <a:xfrm>
              <a:off x="7363242" y="855330"/>
              <a:ext cx="59791" cy="61660"/>
            </a:xfrm>
            <a:custGeom>
              <a:avLst/>
              <a:gdLst>
                <a:gd name="T0" fmla="*/ 14 w 64"/>
                <a:gd name="T1" fmla="*/ 49 h 66"/>
                <a:gd name="T2" fmla="*/ 14 w 64"/>
                <a:gd name="T3" fmla="*/ 11 h 66"/>
                <a:gd name="T4" fmla="*/ 2 w 64"/>
                <a:gd name="T5" fmla="*/ 0 h 66"/>
                <a:gd name="T6" fmla="*/ 2 w 64"/>
                <a:gd name="T7" fmla="*/ 0 h 66"/>
                <a:gd name="T8" fmla="*/ 0 w 64"/>
                <a:gd name="T9" fmla="*/ 66 h 66"/>
                <a:gd name="T10" fmla="*/ 64 w 64"/>
                <a:gd name="T11" fmla="*/ 56 h 66"/>
                <a:gd name="T12" fmla="*/ 64 w 64"/>
                <a:gd name="T13" fmla="*/ 56 h 66"/>
                <a:gd name="T14" fmla="*/ 50 w 64"/>
                <a:gd name="T15" fmla="*/ 44 h 66"/>
                <a:gd name="T16" fmla="*/ 14 w 64"/>
                <a:gd name="T17" fmla="*/ 4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6">
                  <a:moveTo>
                    <a:pt x="14" y="49"/>
                  </a:moveTo>
                  <a:lnTo>
                    <a:pt x="14" y="11"/>
                  </a:lnTo>
                  <a:lnTo>
                    <a:pt x="2" y="0"/>
                  </a:lnTo>
                  <a:lnTo>
                    <a:pt x="2" y="0"/>
                  </a:lnTo>
                  <a:lnTo>
                    <a:pt x="0" y="66"/>
                  </a:lnTo>
                  <a:lnTo>
                    <a:pt x="64" y="56"/>
                  </a:lnTo>
                  <a:lnTo>
                    <a:pt x="64" y="56"/>
                  </a:lnTo>
                  <a:lnTo>
                    <a:pt x="50" y="44"/>
                  </a:lnTo>
                  <a:lnTo>
                    <a:pt x="14"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3" name="Freeform 17"/>
            <p:cNvSpPr/>
            <p:nvPr/>
          </p:nvSpPr>
          <p:spPr bwMode="auto">
            <a:xfrm>
              <a:off x="7067089" y="1009479"/>
              <a:ext cx="220480" cy="218612"/>
            </a:xfrm>
            <a:custGeom>
              <a:avLst/>
              <a:gdLst>
                <a:gd name="T0" fmla="*/ 50 w 100"/>
                <a:gd name="T1" fmla="*/ 0 h 99"/>
                <a:gd name="T2" fmla="*/ 0 w 100"/>
                <a:gd name="T3" fmla="*/ 49 h 99"/>
                <a:gd name="T4" fmla="*/ 50 w 100"/>
                <a:gd name="T5" fmla="*/ 99 h 99"/>
                <a:gd name="T6" fmla="*/ 100 w 100"/>
                <a:gd name="T7" fmla="*/ 49 h 99"/>
                <a:gd name="T8" fmla="*/ 92 w 100"/>
                <a:gd name="T9" fmla="*/ 22 h 99"/>
                <a:gd name="T10" fmla="*/ 83 w 100"/>
                <a:gd name="T11" fmla="*/ 32 h 99"/>
                <a:gd name="T12" fmla="*/ 81 w 100"/>
                <a:gd name="T13" fmla="*/ 34 h 99"/>
                <a:gd name="T14" fmla="*/ 85 w 100"/>
                <a:gd name="T15" fmla="*/ 49 h 99"/>
                <a:gd name="T16" fmla="*/ 50 w 100"/>
                <a:gd name="T17" fmla="*/ 84 h 99"/>
                <a:gd name="T18" fmla="*/ 15 w 100"/>
                <a:gd name="T19" fmla="*/ 49 h 99"/>
                <a:gd name="T20" fmla="*/ 50 w 100"/>
                <a:gd name="T21" fmla="*/ 15 h 99"/>
                <a:gd name="T22" fmla="*/ 62 w 100"/>
                <a:gd name="T23" fmla="*/ 17 h 99"/>
                <a:gd name="T24" fmla="*/ 64 w 100"/>
                <a:gd name="T25" fmla="*/ 14 h 99"/>
                <a:gd name="T26" fmla="*/ 73 w 100"/>
                <a:gd name="T27" fmla="*/ 5 h 99"/>
                <a:gd name="T28" fmla="*/ 50 w 100"/>
                <a:gd name="T29"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4" name="Freeform 18"/>
            <p:cNvSpPr/>
            <p:nvPr/>
          </p:nvSpPr>
          <p:spPr bwMode="auto">
            <a:xfrm>
              <a:off x="7389401" y="828237"/>
              <a:ext cx="57923" cy="59791"/>
            </a:xfrm>
            <a:custGeom>
              <a:avLst/>
              <a:gdLst>
                <a:gd name="T0" fmla="*/ 50 w 62"/>
                <a:gd name="T1" fmla="*/ 43 h 64"/>
                <a:gd name="T2" fmla="*/ 15 w 62"/>
                <a:gd name="T3" fmla="*/ 47 h 64"/>
                <a:gd name="T4" fmla="*/ 15 w 62"/>
                <a:gd name="T5" fmla="*/ 12 h 64"/>
                <a:gd name="T6" fmla="*/ 0 w 62"/>
                <a:gd name="T7" fmla="*/ 0 h 64"/>
                <a:gd name="T8" fmla="*/ 0 w 62"/>
                <a:gd name="T9" fmla="*/ 0 h 64"/>
                <a:gd name="T10" fmla="*/ 0 w 62"/>
                <a:gd name="T11" fmla="*/ 64 h 64"/>
                <a:gd name="T12" fmla="*/ 62 w 62"/>
                <a:gd name="T13" fmla="*/ 55 h 64"/>
                <a:gd name="T14" fmla="*/ 62 w 62"/>
                <a:gd name="T15" fmla="*/ 55 h 64"/>
                <a:gd name="T16" fmla="*/ 50 w 62"/>
                <a:gd name="T17" fmla="*/ 4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4">
                  <a:moveTo>
                    <a:pt x="50" y="43"/>
                  </a:moveTo>
                  <a:lnTo>
                    <a:pt x="15" y="47"/>
                  </a:lnTo>
                  <a:lnTo>
                    <a:pt x="15" y="12"/>
                  </a:lnTo>
                  <a:lnTo>
                    <a:pt x="0" y="0"/>
                  </a:lnTo>
                  <a:lnTo>
                    <a:pt x="0" y="0"/>
                  </a:lnTo>
                  <a:lnTo>
                    <a:pt x="0" y="64"/>
                  </a:lnTo>
                  <a:lnTo>
                    <a:pt x="62" y="55"/>
                  </a:lnTo>
                  <a:lnTo>
                    <a:pt x="62" y="55"/>
                  </a:lnTo>
                  <a:lnTo>
                    <a:pt x="5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grpSp>
      <p:grpSp>
        <p:nvGrpSpPr>
          <p:cNvPr id="25" name="组合 24"/>
          <p:cNvGrpSpPr>
            <a:grpSpLocks noChangeAspect="1"/>
          </p:cNvGrpSpPr>
          <p:nvPr/>
        </p:nvGrpSpPr>
        <p:grpSpPr>
          <a:xfrm>
            <a:off x="1929447" y="2419603"/>
            <a:ext cx="350058" cy="391480"/>
            <a:chOff x="5999255" y="3275006"/>
            <a:chExt cx="402656" cy="450303"/>
          </a:xfrm>
          <a:solidFill>
            <a:srgbClr val="FEFEFE"/>
          </a:solidFill>
          <a:effectLst/>
        </p:grpSpPr>
        <p:sp>
          <p:nvSpPr>
            <p:cNvPr id="26"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7"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8"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29"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30"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grpSp>
      <p:grpSp>
        <p:nvGrpSpPr>
          <p:cNvPr id="31" name="组合 30"/>
          <p:cNvGrpSpPr/>
          <p:nvPr/>
        </p:nvGrpSpPr>
        <p:grpSpPr>
          <a:xfrm>
            <a:off x="1922687" y="4099639"/>
            <a:ext cx="321063" cy="317751"/>
            <a:chOff x="6967126" y="4092464"/>
            <a:chExt cx="453105" cy="448433"/>
          </a:xfrm>
          <a:solidFill>
            <a:srgbClr val="FEFEFE"/>
          </a:solidFill>
          <a:effectLst/>
        </p:grpSpPr>
        <p:sp>
          <p:nvSpPr>
            <p:cNvPr id="32"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33"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grpSp>
      <p:grpSp>
        <p:nvGrpSpPr>
          <p:cNvPr id="34" name="组合 33"/>
          <p:cNvGrpSpPr/>
          <p:nvPr/>
        </p:nvGrpSpPr>
        <p:grpSpPr>
          <a:xfrm>
            <a:off x="6802551" y="2410222"/>
            <a:ext cx="334415" cy="359883"/>
            <a:chOff x="7005429" y="4859473"/>
            <a:chExt cx="466184" cy="501686"/>
          </a:xfrm>
          <a:solidFill>
            <a:srgbClr val="FEFEFE"/>
          </a:solidFill>
          <a:effectLst/>
        </p:grpSpPr>
        <p:sp>
          <p:nvSpPr>
            <p:cNvPr id="35"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36"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37"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38"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sp>
          <p:nvSpPr>
            <p:cNvPr id="39"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400">
                <a:solidFill>
                  <a:prstClr val="black"/>
                </a:solidFill>
              </a:endParaRPr>
            </a:p>
          </p:txBody>
        </p:sp>
      </p:grpSp>
      <p:sp>
        <p:nvSpPr>
          <p:cNvPr id="40" name="文本框 45"/>
          <p:cNvSpPr txBox="1"/>
          <p:nvPr/>
        </p:nvSpPr>
        <p:spPr>
          <a:xfrm>
            <a:off x="2932163" y="2419603"/>
            <a:ext cx="2484365" cy="1046440"/>
          </a:xfrm>
          <a:prstGeom prst="rect">
            <a:avLst/>
          </a:prstGeom>
          <a:noFill/>
          <a:effectLst/>
        </p:spPr>
        <p:txBody>
          <a:bodyPr wrap="square" rtlCol="0">
            <a:spAutoFit/>
          </a:bodyPr>
          <a:lstStyle/>
          <a:p>
            <a:r>
              <a:rPr lang="zh-CN" altLang="en-US" sz="1600" b="1" dirty="0">
                <a:solidFill>
                  <a:schemeClr val="bg1"/>
                </a:solidFill>
                <a:latin typeface="Agency FB" panose="020B0503020202020204" pitchFamily="34" charset="0"/>
                <a:ea typeface="方正姚体" panose="02010601030101010101" pitchFamily="2" charset="-122"/>
              </a:rPr>
              <a:t>加入标题描述</a:t>
            </a:r>
            <a:endParaRPr lang="en-US" altLang="zh-CN" sz="1400" b="1" dirty="0">
              <a:solidFill>
                <a:schemeClr val="bg1"/>
              </a:solidFill>
              <a:latin typeface="方正姚体" panose="02010601030101010101" pitchFamily="2" charset="-122"/>
              <a:ea typeface="方正姚体" panose="02010601030101010101" pitchFamily="2" charset="-122"/>
            </a:endParaRPr>
          </a:p>
          <a:p>
            <a:endParaRPr lang="en-US" altLang="zh-CN" sz="1400" b="1" dirty="0">
              <a:solidFill>
                <a:schemeClr val="bg1"/>
              </a:solidFill>
              <a:latin typeface="方正姚体" panose="02010601030101010101" pitchFamily="2" charset="-122"/>
              <a:ea typeface="方正姚体" panose="02010601030101010101" pitchFamily="2" charset="-122"/>
            </a:endParaRPr>
          </a:p>
          <a:p>
            <a:endParaRPr lang="en-US" altLang="zh-CN" sz="1000" b="1" dirty="0">
              <a:solidFill>
                <a:schemeClr val="bg1"/>
              </a:solidFill>
              <a:latin typeface="方正姚体" panose="02010601030101010101" pitchFamily="2" charset="-122"/>
              <a:ea typeface="方正姚体" panose="02010601030101010101" pitchFamily="2"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100"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文本框 46"/>
          <p:cNvSpPr txBox="1"/>
          <p:nvPr/>
        </p:nvSpPr>
        <p:spPr>
          <a:xfrm>
            <a:off x="7781265" y="2391467"/>
            <a:ext cx="2418975" cy="1046440"/>
          </a:xfrm>
          <a:prstGeom prst="rect">
            <a:avLst/>
          </a:prstGeom>
          <a:noFill/>
          <a:effectLst/>
        </p:spPr>
        <p:txBody>
          <a:bodyPr wrap="square" rtlCol="0">
            <a:spAutoFit/>
          </a:bodyPr>
          <a:lstStyle/>
          <a:p>
            <a:pPr lvl="0"/>
            <a:r>
              <a:rPr lang="zh-CN" altLang="en-US" sz="1600" b="1" dirty="0">
                <a:solidFill>
                  <a:srgbClr val="FFFFFF"/>
                </a:solidFill>
                <a:latin typeface="Agency FB" panose="020B0503020202020204" pitchFamily="34" charset="0"/>
                <a:ea typeface="方正姚体" panose="02010601030101010101" pitchFamily="2" charset="-122"/>
              </a:rPr>
              <a:t>加入标题描述</a:t>
            </a:r>
            <a:endParaRPr lang="en-US" altLang="zh-CN" sz="1400" b="1" dirty="0">
              <a:solidFill>
                <a:srgbClr val="FFFFFF"/>
              </a:solidFill>
              <a:latin typeface="方正姚体" panose="02010601030101010101" pitchFamily="2" charset="-122"/>
              <a:ea typeface="方正姚体" panose="02010601030101010101" pitchFamily="2" charset="-122"/>
            </a:endParaRPr>
          </a:p>
          <a:p>
            <a:pPr lvl="0"/>
            <a:endParaRPr lang="en-US" altLang="zh-CN" sz="1400" b="1" dirty="0">
              <a:solidFill>
                <a:srgbClr val="FFFFFF"/>
              </a:solidFill>
              <a:latin typeface="方正姚体" panose="02010601030101010101" pitchFamily="2" charset="-122"/>
              <a:ea typeface="方正姚体" panose="02010601030101010101" pitchFamily="2" charset="-122"/>
            </a:endParaRPr>
          </a:p>
          <a:p>
            <a:pPr lvl="0"/>
            <a:endParaRPr lang="en-US" altLang="zh-CN" sz="1000" b="1" dirty="0">
              <a:solidFill>
                <a:srgbClr val="FFFFFF"/>
              </a:solidFill>
              <a:latin typeface="方正姚体" panose="02010601030101010101" pitchFamily="2" charset="-122"/>
              <a:ea typeface="方正姚体" panose="02010601030101010101" pitchFamily="2" charset="-122"/>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rPr>
              <a:t>单击此处添加文本单击此处添加文本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rPr>
              <a:t>单击此处添加文本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42" name="文本框 47"/>
          <p:cNvSpPr txBox="1"/>
          <p:nvPr/>
        </p:nvSpPr>
        <p:spPr>
          <a:xfrm>
            <a:off x="2932163" y="4039535"/>
            <a:ext cx="2418975" cy="1046440"/>
          </a:xfrm>
          <a:prstGeom prst="rect">
            <a:avLst/>
          </a:prstGeom>
          <a:noFill/>
          <a:effectLst/>
        </p:spPr>
        <p:txBody>
          <a:bodyPr wrap="square" rtlCol="0">
            <a:spAutoFit/>
          </a:bodyPr>
          <a:lstStyle/>
          <a:p>
            <a:pPr lvl="0"/>
            <a:r>
              <a:rPr lang="zh-CN" altLang="en-US" sz="1600" b="1" dirty="0">
                <a:solidFill>
                  <a:srgbClr val="FFFFFF"/>
                </a:solidFill>
                <a:latin typeface="Agency FB" panose="020B0503020202020204" pitchFamily="34" charset="0"/>
                <a:ea typeface="方正姚体" panose="02010601030101010101" pitchFamily="2" charset="-122"/>
              </a:rPr>
              <a:t>加入标题描述</a:t>
            </a:r>
            <a:endParaRPr lang="en-US" altLang="zh-CN" sz="1400" b="1" dirty="0">
              <a:solidFill>
                <a:srgbClr val="FFFFFF"/>
              </a:solidFill>
              <a:latin typeface="方正姚体" panose="02010601030101010101" pitchFamily="2" charset="-122"/>
              <a:ea typeface="方正姚体" panose="02010601030101010101" pitchFamily="2" charset="-122"/>
            </a:endParaRPr>
          </a:p>
          <a:p>
            <a:pPr lvl="0"/>
            <a:endParaRPr lang="en-US" altLang="zh-CN" sz="1400" b="1" dirty="0">
              <a:solidFill>
                <a:srgbClr val="FFFFFF"/>
              </a:solidFill>
              <a:latin typeface="方正姚体" panose="02010601030101010101" pitchFamily="2" charset="-122"/>
              <a:ea typeface="方正姚体" panose="02010601030101010101" pitchFamily="2" charset="-122"/>
            </a:endParaRPr>
          </a:p>
          <a:p>
            <a:pPr lvl="0"/>
            <a:endParaRPr lang="en-US" altLang="zh-CN" sz="1000" b="1" dirty="0">
              <a:solidFill>
                <a:srgbClr val="FFFFFF"/>
              </a:solidFill>
              <a:latin typeface="方正姚体" panose="02010601030101010101" pitchFamily="2" charset="-122"/>
              <a:ea typeface="方正姚体" panose="02010601030101010101" pitchFamily="2" charset="-122"/>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rPr>
              <a:t>单击此处添加文本单击此处添加文本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rPr>
              <a:t>单击此处添加文本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sp>
        <p:nvSpPr>
          <p:cNvPr id="43" name="文本框 48"/>
          <p:cNvSpPr txBox="1"/>
          <p:nvPr/>
        </p:nvSpPr>
        <p:spPr>
          <a:xfrm>
            <a:off x="7779618" y="4080704"/>
            <a:ext cx="2418975" cy="1046440"/>
          </a:xfrm>
          <a:prstGeom prst="rect">
            <a:avLst/>
          </a:prstGeom>
          <a:noFill/>
          <a:effectLst/>
        </p:spPr>
        <p:txBody>
          <a:bodyPr wrap="square" rtlCol="0">
            <a:spAutoFit/>
          </a:bodyPr>
          <a:lstStyle/>
          <a:p>
            <a:pPr lvl="0"/>
            <a:r>
              <a:rPr lang="zh-CN" altLang="en-US" sz="1600" b="1" dirty="0">
                <a:solidFill>
                  <a:srgbClr val="FFFFFF"/>
                </a:solidFill>
                <a:latin typeface="Agency FB" panose="020B0503020202020204" pitchFamily="34" charset="0"/>
                <a:ea typeface="方正姚体" panose="02010601030101010101" pitchFamily="2" charset="-122"/>
              </a:rPr>
              <a:t>加入标题描述</a:t>
            </a:r>
            <a:endParaRPr lang="en-US" altLang="zh-CN" sz="1400" b="1" dirty="0">
              <a:solidFill>
                <a:srgbClr val="FFFFFF"/>
              </a:solidFill>
              <a:latin typeface="方正姚体" panose="02010601030101010101" pitchFamily="2" charset="-122"/>
              <a:ea typeface="方正姚体" panose="02010601030101010101" pitchFamily="2" charset="-122"/>
            </a:endParaRPr>
          </a:p>
          <a:p>
            <a:pPr lvl="0"/>
            <a:endParaRPr lang="en-US" altLang="zh-CN" sz="1400" b="1" dirty="0">
              <a:solidFill>
                <a:srgbClr val="FFFFFF"/>
              </a:solidFill>
              <a:latin typeface="方正姚体" panose="02010601030101010101" pitchFamily="2" charset="-122"/>
              <a:ea typeface="方正姚体" panose="02010601030101010101" pitchFamily="2" charset="-122"/>
            </a:endParaRPr>
          </a:p>
          <a:p>
            <a:pPr lvl="0"/>
            <a:endParaRPr lang="en-US" altLang="zh-CN" sz="1000" b="1" dirty="0">
              <a:solidFill>
                <a:srgbClr val="FFFFFF"/>
              </a:solidFill>
              <a:latin typeface="方正姚体" panose="02010601030101010101" pitchFamily="2" charset="-122"/>
              <a:ea typeface="方正姚体" panose="02010601030101010101" pitchFamily="2" charset="-122"/>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rPr>
              <a:t>单击此处添加文本单击此处添加文本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a:p>
            <a:pPr lvl="0"/>
            <a:r>
              <a:rPr lang="zh-CN" altLang="en-US" sz="1100" dirty="0">
                <a:solidFill>
                  <a:srgbClr val="FFFFFF">
                    <a:lumMod val="50000"/>
                  </a:srgbClr>
                </a:solidFill>
                <a:latin typeface="微软雅黑" panose="020B0503020204020204" pitchFamily="34" charset="-122"/>
                <a:ea typeface="微软雅黑" panose="020B0503020204020204" pitchFamily="34" charset="-122"/>
              </a:rPr>
              <a:t>单击此处添加文本</a:t>
            </a:r>
            <a:endParaRPr lang="en-US" altLang="zh-CN" sz="1100" dirty="0">
              <a:solidFill>
                <a:srgbClr val="FFFFFF">
                  <a:lumMod val="50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50" fill="hold"/>
                                        <p:tgtEl>
                                          <p:spTgt spid="6"/>
                                        </p:tgtEl>
                                        <p:attrNameLst>
                                          <p:attrName>ppt_x</p:attrName>
                                        </p:attrNameLst>
                                      </p:cBhvr>
                                      <p:tavLst>
                                        <p:tav tm="0">
                                          <p:val>
                                            <p:strVal val="#ppt_x"/>
                                          </p:val>
                                        </p:tav>
                                        <p:tav tm="100000">
                                          <p:val>
                                            <p:strVal val="#ppt_x"/>
                                          </p:val>
                                        </p:tav>
                                      </p:tavLst>
                                    </p:anim>
                                    <p:anim calcmode="lin" valueType="num">
                                      <p:cBhvr additive="base">
                                        <p:cTn id="17" dur="25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fill="hold"/>
                                        <p:tgtEl>
                                          <p:spTgt spid="7"/>
                                        </p:tgtEl>
                                        <p:attrNameLst>
                                          <p:attrName>ppt_x</p:attrName>
                                        </p:attrNameLst>
                                      </p:cBhvr>
                                      <p:tavLst>
                                        <p:tav tm="0">
                                          <p:val>
                                            <p:strVal val="#ppt_x"/>
                                          </p:val>
                                        </p:tav>
                                        <p:tav tm="100000">
                                          <p:val>
                                            <p:strVal val="#ppt_x"/>
                                          </p:val>
                                        </p:tav>
                                      </p:tavLst>
                                    </p:anim>
                                    <p:anim calcmode="lin" valueType="num">
                                      <p:cBhvr additive="base">
                                        <p:cTn id="22" dur="25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250" fill="hold"/>
                                        <p:tgtEl>
                                          <p:spTgt spid="13"/>
                                        </p:tgtEl>
                                        <p:attrNameLst>
                                          <p:attrName>ppt_x</p:attrName>
                                        </p:attrNameLst>
                                      </p:cBhvr>
                                      <p:tavLst>
                                        <p:tav tm="0">
                                          <p:val>
                                            <p:strVal val="#ppt_x"/>
                                          </p:val>
                                        </p:tav>
                                        <p:tav tm="100000">
                                          <p:val>
                                            <p:strVal val="#ppt_x"/>
                                          </p:val>
                                        </p:tav>
                                      </p:tavLst>
                                    </p:anim>
                                    <p:anim calcmode="lin" valueType="num">
                                      <p:cBhvr additive="base">
                                        <p:cTn id="37" dur="25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250" fill="hold"/>
                                        <p:tgtEl>
                                          <p:spTgt spid="15"/>
                                        </p:tgtEl>
                                        <p:attrNameLst>
                                          <p:attrName>ppt_x</p:attrName>
                                        </p:attrNameLst>
                                      </p:cBhvr>
                                      <p:tavLst>
                                        <p:tav tm="0">
                                          <p:val>
                                            <p:strVal val="#ppt_x"/>
                                          </p:val>
                                        </p:tav>
                                        <p:tav tm="100000">
                                          <p:val>
                                            <p:strVal val="#ppt_x"/>
                                          </p:val>
                                        </p:tav>
                                      </p:tavLst>
                                    </p:anim>
                                    <p:anim calcmode="lin" valueType="num">
                                      <p:cBhvr additive="base">
                                        <p:cTn id="47" dur="250" fill="hold"/>
                                        <p:tgtEl>
                                          <p:spTgt spid="1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250" fill="hold"/>
                                        <p:tgtEl>
                                          <p:spTgt spid="16"/>
                                        </p:tgtEl>
                                        <p:attrNameLst>
                                          <p:attrName>ppt_x</p:attrName>
                                        </p:attrNameLst>
                                      </p:cBhvr>
                                      <p:tavLst>
                                        <p:tav tm="0">
                                          <p:val>
                                            <p:strVal val="#ppt_x"/>
                                          </p:val>
                                        </p:tav>
                                        <p:tav tm="100000">
                                          <p:val>
                                            <p:strVal val="#ppt_x"/>
                                          </p:val>
                                        </p:tav>
                                      </p:tavLst>
                                    </p:anim>
                                    <p:anim calcmode="lin" valueType="num">
                                      <p:cBhvr additive="base">
                                        <p:cTn id="52" dur="25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250" fill="hold"/>
                                        <p:tgtEl>
                                          <p:spTgt spid="25"/>
                                        </p:tgtEl>
                                        <p:attrNameLst>
                                          <p:attrName>ppt_x</p:attrName>
                                        </p:attrNameLst>
                                      </p:cBhvr>
                                      <p:tavLst>
                                        <p:tav tm="0">
                                          <p:val>
                                            <p:strVal val="#ppt_x"/>
                                          </p:val>
                                        </p:tav>
                                        <p:tav tm="100000">
                                          <p:val>
                                            <p:strVal val="#ppt_x"/>
                                          </p:val>
                                        </p:tav>
                                      </p:tavLst>
                                    </p:anim>
                                    <p:anim calcmode="lin" valueType="num">
                                      <p:cBhvr additive="base">
                                        <p:cTn id="57" dur="250" fill="hold"/>
                                        <p:tgtEl>
                                          <p:spTgt spid="25"/>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 presetClass="entr" presetSubtype="4" fill="hold" nodeType="afterEffect">
                                  <p:stCondLst>
                                    <p:cond delay="0"/>
                                  </p:stCondLst>
                                  <p:childTnLst>
                                    <p:set>
                                      <p:cBhvr>
                                        <p:cTn id="60" dur="1" fill="hold">
                                          <p:stCondLst>
                                            <p:cond delay="0"/>
                                          </p:stCondLst>
                                        </p:cTn>
                                        <p:tgtEl>
                                          <p:spTgt spid="31"/>
                                        </p:tgtEl>
                                        <p:attrNameLst>
                                          <p:attrName>style.visibility</p:attrName>
                                        </p:attrNameLst>
                                      </p:cBhvr>
                                      <p:to>
                                        <p:strVal val="visible"/>
                                      </p:to>
                                    </p:set>
                                    <p:anim calcmode="lin" valueType="num">
                                      <p:cBhvr additive="base">
                                        <p:cTn id="61" dur="250" fill="hold"/>
                                        <p:tgtEl>
                                          <p:spTgt spid="31"/>
                                        </p:tgtEl>
                                        <p:attrNameLst>
                                          <p:attrName>ppt_x</p:attrName>
                                        </p:attrNameLst>
                                      </p:cBhvr>
                                      <p:tavLst>
                                        <p:tav tm="0">
                                          <p:val>
                                            <p:strVal val="#ppt_x"/>
                                          </p:val>
                                        </p:tav>
                                        <p:tav tm="100000">
                                          <p:val>
                                            <p:strVal val="#ppt_x"/>
                                          </p:val>
                                        </p:tav>
                                      </p:tavLst>
                                    </p:anim>
                                    <p:anim calcmode="lin" valueType="num">
                                      <p:cBhvr additive="base">
                                        <p:cTn id="62" dur="250" fill="hold"/>
                                        <p:tgtEl>
                                          <p:spTgt spid="31"/>
                                        </p:tgtEl>
                                        <p:attrNameLst>
                                          <p:attrName>ppt_y</p:attrName>
                                        </p:attrNameLst>
                                      </p:cBhvr>
                                      <p:tavLst>
                                        <p:tav tm="0">
                                          <p:val>
                                            <p:strVal val="1+#ppt_h/2"/>
                                          </p:val>
                                        </p:tav>
                                        <p:tav tm="100000">
                                          <p:val>
                                            <p:strVal val="#ppt_y"/>
                                          </p:val>
                                        </p:tav>
                                      </p:tavLst>
                                    </p:anim>
                                  </p:childTnLst>
                                </p:cTn>
                              </p:par>
                            </p:childTnLst>
                          </p:cTn>
                        </p:par>
                        <p:par>
                          <p:cTn id="63" fill="hold">
                            <p:stCondLst>
                              <p:cond delay="6000"/>
                            </p:stCondLst>
                            <p:childTnLst>
                              <p:par>
                                <p:cTn id="64" presetID="2" presetClass="entr" presetSubtype="4"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 calcmode="lin" valueType="num">
                                      <p:cBhvr additive="base">
                                        <p:cTn id="66" dur="250" fill="hold"/>
                                        <p:tgtEl>
                                          <p:spTgt spid="34"/>
                                        </p:tgtEl>
                                        <p:attrNameLst>
                                          <p:attrName>ppt_x</p:attrName>
                                        </p:attrNameLst>
                                      </p:cBhvr>
                                      <p:tavLst>
                                        <p:tav tm="0">
                                          <p:val>
                                            <p:strVal val="#ppt_x"/>
                                          </p:val>
                                        </p:tav>
                                        <p:tav tm="100000">
                                          <p:val>
                                            <p:strVal val="#ppt_x"/>
                                          </p:val>
                                        </p:tav>
                                      </p:tavLst>
                                    </p:anim>
                                    <p:anim calcmode="lin" valueType="num">
                                      <p:cBhvr additive="base">
                                        <p:cTn id="67" dur="250" fill="hold"/>
                                        <p:tgtEl>
                                          <p:spTgt spid="34"/>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2" presetClass="entr" presetSubtype="4"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additive="base">
                                        <p:cTn id="71" dur="250" fill="hold"/>
                                        <p:tgtEl>
                                          <p:spTgt spid="40"/>
                                        </p:tgtEl>
                                        <p:attrNameLst>
                                          <p:attrName>ppt_x</p:attrName>
                                        </p:attrNameLst>
                                      </p:cBhvr>
                                      <p:tavLst>
                                        <p:tav tm="0">
                                          <p:val>
                                            <p:strVal val="#ppt_x"/>
                                          </p:val>
                                        </p:tav>
                                        <p:tav tm="100000">
                                          <p:val>
                                            <p:strVal val="#ppt_x"/>
                                          </p:val>
                                        </p:tav>
                                      </p:tavLst>
                                    </p:anim>
                                    <p:anim calcmode="lin" valueType="num">
                                      <p:cBhvr additive="base">
                                        <p:cTn id="72" dur="250" fill="hold"/>
                                        <p:tgtEl>
                                          <p:spTgt spid="40"/>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2" presetClass="entr" presetSubtype="4" fill="hold" grpId="0" nodeType="after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250" fill="hold"/>
                                        <p:tgtEl>
                                          <p:spTgt spid="41"/>
                                        </p:tgtEl>
                                        <p:attrNameLst>
                                          <p:attrName>ppt_x</p:attrName>
                                        </p:attrNameLst>
                                      </p:cBhvr>
                                      <p:tavLst>
                                        <p:tav tm="0">
                                          <p:val>
                                            <p:strVal val="#ppt_x"/>
                                          </p:val>
                                        </p:tav>
                                        <p:tav tm="100000">
                                          <p:val>
                                            <p:strVal val="#ppt_x"/>
                                          </p:val>
                                        </p:tav>
                                      </p:tavLst>
                                    </p:anim>
                                    <p:anim calcmode="lin" valueType="num">
                                      <p:cBhvr additive="base">
                                        <p:cTn id="77" dur="250" fill="hold"/>
                                        <p:tgtEl>
                                          <p:spTgt spid="41"/>
                                        </p:tgtEl>
                                        <p:attrNameLst>
                                          <p:attrName>ppt_y</p:attrName>
                                        </p:attrNameLst>
                                      </p:cBhvr>
                                      <p:tavLst>
                                        <p:tav tm="0">
                                          <p:val>
                                            <p:strVal val="1+#ppt_h/2"/>
                                          </p:val>
                                        </p:tav>
                                        <p:tav tm="100000">
                                          <p:val>
                                            <p:strVal val="#ppt_y"/>
                                          </p:val>
                                        </p:tav>
                                      </p:tavLst>
                                    </p:anim>
                                  </p:childTnLst>
                                </p:cTn>
                              </p:par>
                            </p:childTnLst>
                          </p:cTn>
                        </p:par>
                        <p:par>
                          <p:cTn id="78" fill="hold">
                            <p:stCondLst>
                              <p:cond delay="7500"/>
                            </p:stCondLst>
                            <p:childTnLst>
                              <p:par>
                                <p:cTn id="79" presetID="2" presetClass="entr" presetSubtype="4"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250" fill="hold"/>
                                        <p:tgtEl>
                                          <p:spTgt spid="42"/>
                                        </p:tgtEl>
                                        <p:attrNameLst>
                                          <p:attrName>ppt_x</p:attrName>
                                        </p:attrNameLst>
                                      </p:cBhvr>
                                      <p:tavLst>
                                        <p:tav tm="0">
                                          <p:val>
                                            <p:strVal val="#ppt_x"/>
                                          </p:val>
                                        </p:tav>
                                        <p:tav tm="100000">
                                          <p:val>
                                            <p:strVal val="#ppt_x"/>
                                          </p:val>
                                        </p:tav>
                                      </p:tavLst>
                                    </p:anim>
                                    <p:anim calcmode="lin" valueType="num">
                                      <p:cBhvr additive="base">
                                        <p:cTn id="82" dur="250" fill="hold"/>
                                        <p:tgtEl>
                                          <p:spTgt spid="42"/>
                                        </p:tgtEl>
                                        <p:attrNameLst>
                                          <p:attrName>ppt_y</p:attrName>
                                        </p:attrNameLst>
                                      </p:cBhvr>
                                      <p:tavLst>
                                        <p:tav tm="0">
                                          <p:val>
                                            <p:strVal val="1+#ppt_h/2"/>
                                          </p:val>
                                        </p:tav>
                                        <p:tav tm="100000">
                                          <p:val>
                                            <p:strVal val="#ppt_y"/>
                                          </p:val>
                                        </p:tav>
                                      </p:tavLst>
                                    </p:anim>
                                  </p:childTnLst>
                                </p:cTn>
                              </p:par>
                            </p:childTnLst>
                          </p:cTn>
                        </p:par>
                        <p:par>
                          <p:cTn id="83" fill="hold">
                            <p:stCondLst>
                              <p:cond delay="8000"/>
                            </p:stCondLst>
                            <p:childTnLst>
                              <p:par>
                                <p:cTn id="84" presetID="2" presetClass="entr" presetSubtype="4" fill="hold" grpId="0" nodeType="afterEffect">
                                  <p:stCondLst>
                                    <p:cond delay="0"/>
                                  </p:stCondLst>
                                  <p:childTnLst>
                                    <p:set>
                                      <p:cBhvr>
                                        <p:cTn id="85" dur="1" fill="hold">
                                          <p:stCondLst>
                                            <p:cond delay="0"/>
                                          </p:stCondLst>
                                        </p:cTn>
                                        <p:tgtEl>
                                          <p:spTgt spid="43"/>
                                        </p:tgtEl>
                                        <p:attrNameLst>
                                          <p:attrName>style.visibility</p:attrName>
                                        </p:attrNameLst>
                                      </p:cBhvr>
                                      <p:to>
                                        <p:strVal val="visible"/>
                                      </p:to>
                                    </p:set>
                                    <p:anim calcmode="lin" valueType="num">
                                      <p:cBhvr additive="base">
                                        <p:cTn id="86" dur="250" fill="hold"/>
                                        <p:tgtEl>
                                          <p:spTgt spid="43"/>
                                        </p:tgtEl>
                                        <p:attrNameLst>
                                          <p:attrName>ppt_x</p:attrName>
                                        </p:attrNameLst>
                                      </p:cBhvr>
                                      <p:tavLst>
                                        <p:tav tm="0">
                                          <p:val>
                                            <p:strVal val="#ppt_x"/>
                                          </p:val>
                                        </p:tav>
                                        <p:tav tm="100000">
                                          <p:val>
                                            <p:strVal val="#ppt_x"/>
                                          </p:val>
                                        </p:tav>
                                      </p:tavLst>
                                    </p:anim>
                                    <p:anim calcmode="lin" valueType="num">
                                      <p:cBhvr additive="base">
                                        <p:cTn id="87" dur="25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animBg="1"/>
      <p:bldP spid="15" grpId="0" animBg="1"/>
      <p:bldP spid="40" grpId="0"/>
      <p:bldP spid="41" grpId="0"/>
      <p:bldP spid="42" grpId="0"/>
      <p:bldP spid="4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教学内容</a:t>
              </a:r>
            </a:p>
          </p:txBody>
        </p:sp>
      </p:grpSp>
      <p:grpSp>
        <p:nvGrpSpPr>
          <p:cNvPr id="5" name="组合 4"/>
          <p:cNvGrpSpPr/>
          <p:nvPr/>
        </p:nvGrpSpPr>
        <p:grpSpPr>
          <a:xfrm>
            <a:off x="2019142" y="1725267"/>
            <a:ext cx="8478117" cy="3969912"/>
            <a:chOff x="1468775" y="1684102"/>
            <a:chExt cx="9755673" cy="4568132"/>
          </a:xfrm>
          <a:solidFill>
            <a:srgbClr val="5B5963"/>
          </a:solidFill>
        </p:grpSpPr>
        <p:grpSp>
          <p:nvGrpSpPr>
            <p:cNvPr id="6" name="组合 5"/>
            <p:cNvGrpSpPr/>
            <p:nvPr/>
          </p:nvGrpSpPr>
          <p:grpSpPr>
            <a:xfrm>
              <a:off x="4922697" y="1684102"/>
              <a:ext cx="2657043" cy="4568132"/>
              <a:chOff x="4922697" y="1684102"/>
              <a:chExt cx="2657043" cy="4568132"/>
            </a:xfrm>
            <a:grpFill/>
          </p:grpSpPr>
          <p:sp>
            <p:nvSpPr>
              <p:cNvPr id="22" name="Freeform 10"/>
              <p:cNvSpPr>
                <a:spLocks noEditPoints="1"/>
              </p:cNvSpPr>
              <p:nvPr/>
            </p:nvSpPr>
            <p:spPr bwMode="auto">
              <a:xfrm>
                <a:off x="5744390" y="1684102"/>
                <a:ext cx="1311548" cy="1314332"/>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23" name="Freeform 10"/>
              <p:cNvSpPr>
                <a:spLocks noEditPoints="1"/>
              </p:cNvSpPr>
              <p:nvPr/>
            </p:nvSpPr>
            <p:spPr bwMode="auto">
              <a:xfrm>
                <a:off x="6037483" y="2941341"/>
                <a:ext cx="1311548" cy="1314332"/>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24" name="Freeform 10"/>
              <p:cNvSpPr>
                <a:spLocks noEditPoints="1"/>
              </p:cNvSpPr>
              <p:nvPr/>
            </p:nvSpPr>
            <p:spPr bwMode="auto">
              <a:xfrm>
                <a:off x="4922697" y="2680198"/>
                <a:ext cx="1200358" cy="1202908"/>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25" name="Freeform 10"/>
              <p:cNvSpPr>
                <a:spLocks noEditPoints="1"/>
              </p:cNvSpPr>
              <p:nvPr/>
            </p:nvSpPr>
            <p:spPr bwMode="auto">
              <a:xfrm>
                <a:off x="5567598" y="4091433"/>
                <a:ext cx="951503" cy="95352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26" name="Freeform 10"/>
              <p:cNvSpPr>
                <a:spLocks noEditPoints="1"/>
              </p:cNvSpPr>
              <p:nvPr/>
            </p:nvSpPr>
            <p:spPr bwMode="auto">
              <a:xfrm>
                <a:off x="5268637" y="2160861"/>
                <a:ext cx="475752" cy="476763"/>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27" name="Freeform 11"/>
              <p:cNvSpPr>
                <a:spLocks noEditPoints="1"/>
              </p:cNvSpPr>
              <p:nvPr/>
            </p:nvSpPr>
            <p:spPr bwMode="auto">
              <a:xfrm>
                <a:off x="6967472" y="2558206"/>
                <a:ext cx="547726" cy="548889"/>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28" name="Freeform 12"/>
              <p:cNvSpPr>
                <a:spLocks noEditPoints="1"/>
              </p:cNvSpPr>
              <p:nvPr/>
            </p:nvSpPr>
            <p:spPr bwMode="auto">
              <a:xfrm>
                <a:off x="7293137" y="3107096"/>
                <a:ext cx="283995" cy="28460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29" name="Freeform 14"/>
              <p:cNvSpPr>
                <a:spLocks noEditPoints="1"/>
              </p:cNvSpPr>
              <p:nvPr/>
            </p:nvSpPr>
            <p:spPr bwMode="auto">
              <a:xfrm>
                <a:off x="7092891" y="2227527"/>
                <a:ext cx="283995" cy="28460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0" name="Freeform 15"/>
              <p:cNvSpPr>
                <a:spLocks noEditPoints="1"/>
              </p:cNvSpPr>
              <p:nvPr/>
            </p:nvSpPr>
            <p:spPr bwMode="auto">
              <a:xfrm>
                <a:off x="4984642" y="2477505"/>
                <a:ext cx="283995" cy="28460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1" name="Freeform 16"/>
              <p:cNvSpPr>
                <a:spLocks noEditPoints="1"/>
              </p:cNvSpPr>
              <p:nvPr/>
            </p:nvSpPr>
            <p:spPr bwMode="auto">
              <a:xfrm>
                <a:off x="5522875" y="1885388"/>
                <a:ext cx="283995" cy="28460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2" name="Freeform 17"/>
              <p:cNvSpPr>
                <a:spLocks noEditPoints="1"/>
              </p:cNvSpPr>
              <p:nvPr/>
            </p:nvSpPr>
            <p:spPr bwMode="auto">
              <a:xfrm>
                <a:off x="5785952" y="3806835"/>
                <a:ext cx="283995" cy="28460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3" name="Freeform 18"/>
              <p:cNvSpPr>
                <a:spLocks noEditPoints="1"/>
              </p:cNvSpPr>
              <p:nvPr/>
            </p:nvSpPr>
            <p:spPr bwMode="auto">
              <a:xfrm>
                <a:off x="5476629" y="3949134"/>
                <a:ext cx="283995" cy="28460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4" name="Freeform 19"/>
              <p:cNvSpPr>
                <a:spLocks noEditPoints="1"/>
              </p:cNvSpPr>
              <p:nvPr/>
            </p:nvSpPr>
            <p:spPr bwMode="auto">
              <a:xfrm>
                <a:off x="6519100" y="4298636"/>
                <a:ext cx="448373" cy="449324"/>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5" name="Freeform 20"/>
              <p:cNvSpPr>
                <a:spLocks noEditPoints="1"/>
              </p:cNvSpPr>
              <p:nvPr/>
            </p:nvSpPr>
            <p:spPr bwMode="auto">
              <a:xfrm>
                <a:off x="6459289" y="4747960"/>
                <a:ext cx="283995" cy="284600"/>
              </a:xfrm>
              <a:custGeom>
                <a:avLst/>
                <a:gdLst>
                  <a:gd name="T0" fmla="*/ 1043 w 1088"/>
                  <a:gd name="T1" fmla="*/ 507 h 1090"/>
                  <a:gd name="T2" fmla="*/ 1036 w 1088"/>
                  <a:gd name="T3" fmla="*/ 455 h 1090"/>
                  <a:gd name="T4" fmla="*/ 1024 w 1088"/>
                  <a:gd name="T5" fmla="*/ 404 h 1090"/>
                  <a:gd name="T6" fmla="*/ 1007 w 1088"/>
                  <a:gd name="T7" fmla="*/ 355 h 1090"/>
                  <a:gd name="T8" fmla="*/ 984 w 1088"/>
                  <a:gd name="T9" fmla="*/ 307 h 1090"/>
                  <a:gd name="T10" fmla="*/ 957 w 1088"/>
                  <a:gd name="T11" fmla="*/ 263 h 1090"/>
                  <a:gd name="T12" fmla="*/ 925 w 1088"/>
                  <a:gd name="T13" fmla="*/ 221 h 1090"/>
                  <a:gd name="T14" fmla="*/ 890 w 1088"/>
                  <a:gd name="T15" fmla="*/ 183 h 1090"/>
                  <a:gd name="T16" fmla="*/ 850 w 1088"/>
                  <a:gd name="T17" fmla="*/ 149 h 1090"/>
                  <a:gd name="T18" fmla="*/ 807 w 1088"/>
                  <a:gd name="T19" fmla="*/ 119 h 1090"/>
                  <a:gd name="T20" fmla="*/ 761 w 1088"/>
                  <a:gd name="T21" fmla="*/ 93 h 1090"/>
                  <a:gd name="T22" fmla="*/ 713 w 1088"/>
                  <a:gd name="T23" fmla="*/ 73 h 1090"/>
                  <a:gd name="T24" fmla="*/ 663 w 1088"/>
                  <a:gd name="T25" fmla="*/ 58 h 1090"/>
                  <a:gd name="T26" fmla="*/ 611 w 1088"/>
                  <a:gd name="T27" fmla="*/ 48 h 1090"/>
                  <a:gd name="T28" fmla="*/ 559 w 1088"/>
                  <a:gd name="T29" fmla="*/ 44 h 1090"/>
                  <a:gd name="T30" fmla="*/ 507 w 1088"/>
                  <a:gd name="T31" fmla="*/ 45 h 1090"/>
                  <a:gd name="T32" fmla="*/ 455 w 1088"/>
                  <a:gd name="T33" fmla="*/ 52 h 1090"/>
                  <a:gd name="T34" fmla="*/ 404 w 1088"/>
                  <a:gd name="T35" fmla="*/ 64 h 1090"/>
                  <a:gd name="T36" fmla="*/ 354 w 1088"/>
                  <a:gd name="T37" fmla="*/ 81 h 1090"/>
                  <a:gd name="T38" fmla="*/ 307 w 1088"/>
                  <a:gd name="T39" fmla="*/ 104 h 1090"/>
                  <a:gd name="T40" fmla="*/ 262 w 1088"/>
                  <a:gd name="T41" fmla="*/ 131 h 1090"/>
                  <a:gd name="T42" fmla="*/ 221 w 1088"/>
                  <a:gd name="T43" fmla="*/ 163 h 1090"/>
                  <a:gd name="T44" fmla="*/ 182 w 1088"/>
                  <a:gd name="T45" fmla="*/ 199 h 1090"/>
                  <a:gd name="T46" fmla="*/ 148 w 1088"/>
                  <a:gd name="T47" fmla="*/ 238 h 1090"/>
                  <a:gd name="T48" fmla="*/ 118 w 1088"/>
                  <a:gd name="T49" fmla="*/ 282 h 1090"/>
                  <a:gd name="T50" fmla="*/ 93 w 1088"/>
                  <a:gd name="T51" fmla="*/ 328 h 1090"/>
                  <a:gd name="T52" fmla="*/ 73 w 1088"/>
                  <a:gd name="T53" fmla="*/ 376 h 1090"/>
                  <a:gd name="T54" fmla="*/ 58 w 1088"/>
                  <a:gd name="T55" fmla="*/ 426 h 1090"/>
                  <a:gd name="T56" fmla="*/ 48 w 1088"/>
                  <a:gd name="T57" fmla="*/ 478 h 1090"/>
                  <a:gd name="T58" fmla="*/ 44 w 1088"/>
                  <a:gd name="T59" fmla="*/ 530 h 1090"/>
                  <a:gd name="T60" fmla="*/ 45 w 1088"/>
                  <a:gd name="T61" fmla="*/ 582 h 1090"/>
                  <a:gd name="T62" fmla="*/ 52 w 1088"/>
                  <a:gd name="T63" fmla="*/ 634 h 1090"/>
                  <a:gd name="T64" fmla="*/ 64 w 1088"/>
                  <a:gd name="T65" fmla="*/ 686 h 1090"/>
                  <a:gd name="T66" fmla="*/ 81 w 1088"/>
                  <a:gd name="T67" fmla="*/ 735 h 1090"/>
                  <a:gd name="T68" fmla="*/ 104 w 1088"/>
                  <a:gd name="T69" fmla="*/ 782 h 1090"/>
                  <a:gd name="T70" fmla="*/ 131 w 1088"/>
                  <a:gd name="T71" fmla="*/ 827 h 1090"/>
                  <a:gd name="T72" fmla="*/ 163 w 1088"/>
                  <a:gd name="T73" fmla="*/ 869 h 1090"/>
                  <a:gd name="T74" fmla="*/ 198 w 1088"/>
                  <a:gd name="T75" fmla="*/ 907 h 1090"/>
                  <a:gd name="T76" fmla="*/ 238 w 1088"/>
                  <a:gd name="T77" fmla="*/ 941 h 1090"/>
                  <a:gd name="T78" fmla="*/ 281 w 1088"/>
                  <a:gd name="T79" fmla="*/ 971 h 1090"/>
                  <a:gd name="T80" fmla="*/ 327 w 1088"/>
                  <a:gd name="T81" fmla="*/ 996 h 1090"/>
                  <a:gd name="T82" fmla="*/ 375 w 1088"/>
                  <a:gd name="T83" fmla="*/ 1017 h 1090"/>
                  <a:gd name="T84" fmla="*/ 425 w 1088"/>
                  <a:gd name="T85" fmla="*/ 1032 h 1090"/>
                  <a:gd name="T86" fmla="*/ 477 w 1088"/>
                  <a:gd name="T87" fmla="*/ 1041 h 1090"/>
                  <a:gd name="T88" fmla="*/ 529 w 1088"/>
                  <a:gd name="T89" fmla="*/ 1046 h 1090"/>
                  <a:gd name="T90" fmla="*/ 581 w 1088"/>
                  <a:gd name="T91" fmla="*/ 1045 h 1090"/>
                  <a:gd name="T92" fmla="*/ 633 w 1088"/>
                  <a:gd name="T93" fmla="*/ 1038 h 1090"/>
                  <a:gd name="T94" fmla="*/ 684 w 1088"/>
                  <a:gd name="T95" fmla="*/ 1026 h 1090"/>
                  <a:gd name="T96" fmla="*/ 734 w 1088"/>
                  <a:gd name="T97" fmla="*/ 1009 h 1090"/>
                  <a:gd name="T98" fmla="*/ 781 w 1088"/>
                  <a:gd name="T99" fmla="*/ 986 h 1090"/>
                  <a:gd name="T100" fmla="*/ 826 w 1088"/>
                  <a:gd name="T101" fmla="*/ 959 h 1090"/>
                  <a:gd name="T102" fmla="*/ 867 w 1088"/>
                  <a:gd name="T103" fmla="*/ 927 h 1090"/>
                  <a:gd name="T104" fmla="*/ 905 w 1088"/>
                  <a:gd name="T105" fmla="*/ 891 h 1090"/>
                  <a:gd name="T106" fmla="*/ 940 w 1088"/>
                  <a:gd name="T107" fmla="*/ 851 h 1090"/>
                  <a:gd name="T108" fmla="*/ 969 w 1088"/>
                  <a:gd name="T109" fmla="*/ 808 h 1090"/>
                  <a:gd name="T110" fmla="*/ 995 w 1088"/>
                  <a:gd name="T111" fmla="*/ 762 h 1090"/>
                  <a:gd name="T112" fmla="*/ 1015 w 1088"/>
                  <a:gd name="T113" fmla="*/ 714 h 1090"/>
                  <a:gd name="T114" fmla="*/ 1030 w 1088"/>
                  <a:gd name="T115" fmla="*/ 664 h 1090"/>
                  <a:gd name="T116" fmla="*/ 1040 w 1088"/>
                  <a:gd name="T117" fmla="*/ 612 h 1090"/>
                  <a:gd name="T118" fmla="*/ 1044 w 1088"/>
                  <a:gd name="T119" fmla="*/ 56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88" h="1090">
                    <a:moveTo>
                      <a:pt x="1078" y="557"/>
                    </a:moveTo>
                    <a:cubicBezTo>
                      <a:pt x="1080" y="556"/>
                      <a:pt x="1083" y="555"/>
                      <a:pt x="1085" y="553"/>
                    </a:cubicBezTo>
                    <a:cubicBezTo>
                      <a:pt x="1087" y="551"/>
                      <a:pt x="1088" y="548"/>
                      <a:pt x="1088" y="545"/>
                    </a:cubicBezTo>
                    <a:cubicBezTo>
                      <a:pt x="1088" y="542"/>
                      <a:pt x="1087" y="539"/>
                      <a:pt x="1085" y="537"/>
                    </a:cubicBezTo>
                    <a:cubicBezTo>
                      <a:pt x="1083" y="535"/>
                      <a:pt x="1080" y="533"/>
                      <a:pt x="1078" y="533"/>
                    </a:cubicBezTo>
                    <a:cubicBezTo>
                      <a:pt x="1074" y="533"/>
                      <a:pt x="1058" y="531"/>
                      <a:pt x="1044" y="530"/>
                    </a:cubicBezTo>
                    <a:cubicBezTo>
                      <a:pt x="1044" y="522"/>
                      <a:pt x="1043" y="515"/>
                      <a:pt x="1043" y="507"/>
                    </a:cubicBezTo>
                    <a:cubicBezTo>
                      <a:pt x="1057" y="505"/>
                      <a:pt x="1073" y="501"/>
                      <a:pt x="1076" y="501"/>
                    </a:cubicBezTo>
                    <a:cubicBezTo>
                      <a:pt x="1079" y="500"/>
                      <a:pt x="1081" y="498"/>
                      <a:pt x="1083" y="496"/>
                    </a:cubicBezTo>
                    <a:cubicBezTo>
                      <a:pt x="1084" y="494"/>
                      <a:pt x="1085" y="491"/>
                      <a:pt x="1085" y="488"/>
                    </a:cubicBezTo>
                    <a:cubicBezTo>
                      <a:pt x="1084" y="485"/>
                      <a:pt x="1083" y="482"/>
                      <a:pt x="1081" y="481"/>
                    </a:cubicBezTo>
                    <a:cubicBezTo>
                      <a:pt x="1079" y="479"/>
                      <a:pt x="1076" y="477"/>
                      <a:pt x="1073" y="477"/>
                    </a:cubicBezTo>
                    <a:cubicBezTo>
                      <a:pt x="1070" y="477"/>
                      <a:pt x="1054" y="478"/>
                      <a:pt x="1040" y="478"/>
                    </a:cubicBezTo>
                    <a:cubicBezTo>
                      <a:pt x="1039" y="470"/>
                      <a:pt x="1037" y="463"/>
                      <a:pt x="1036" y="455"/>
                    </a:cubicBezTo>
                    <a:cubicBezTo>
                      <a:pt x="1050" y="451"/>
                      <a:pt x="1065" y="446"/>
                      <a:pt x="1068" y="445"/>
                    </a:cubicBezTo>
                    <a:cubicBezTo>
                      <a:pt x="1071" y="444"/>
                      <a:pt x="1073" y="442"/>
                      <a:pt x="1075" y="440"/>
                    </a:cubicBezTo>
                    <a:cubicBezTo>
                      <a:pt x="1076" y="437"/>
                      <a:pt x="1076" y="435"/>
                      <a:pt x="1076" y="432"/>
                    </a:cubicBezTo>
                    <a:cubicBezTo>
                      <a:pt x="1075" y="429"/>
                      <a:pt x="1074" y="426"/>
                      <a:pt x="1071" y="425"/>
                    </a:cubicBezTo>
                    <a:cubicBezTo>
                      <a:pt x="1069" y="423"/>
                      <a:pt x="1066" y="422"/>
                      <a:pt x="1063" y="422"/>
                    </a:cubicBezTo>
                    <a:cubicBezTo>
                      <a:pt x="1060" y="423"/>
                      <a:pt x="1044" y="425"/>
                      <a:pt x="1030" y="426"/>
                    </a:cubicBezTo>
                    <a:cubicBezTo>
                      <a:pt x="1028" y="419"/>
                      <a:pt x="1026" y="412"/>
                      <a:pt x="1024" y="404"/>
                    </a:cubicBezTo>
                    <a:cubicBezTo>
                      <a:pt x="1037" y="399"/>
                      <a:pt x="1052" y="392"/>
                      <a:pt x="1055" y="391"/>
                    </a:cubicBezTo>
                    <a:cubicBezTo>
                      <a:pt x="1058" y="390"/>
                      <a:pt x="1060" y="388"/>
                      <a:pt x="1061" y="385"/>
                    </a:cubicBezTo>
                    <a:cubicBezTo>
                      <a:pt x="1062" y="382"/>
                      <a:pt x="1062" y="379"/>
                      <a:pt x="1061" y="377"/>
                    </a:cubicBezTo>
                    <a:cubicBezTo>
                      <a:pt x="1060" y="374"/>
                      <a:pt x="1058" y="372"/>
                      <a:pt x="1056" y="370"/>
                    </a:cubicBezTo>
                    <a:cubicBezTo>
                      <a:pt x="1054" y="369"/>
                      <a:pt x="1051" y="368"/>
                      <a:pt x="1048" y="369"/>
                    </a:cubicBezTo>
                    <a:cubicBezTo>
                      <a:pt x="1045" y="369"/>
                      <a:pt x="1029" y="373"/>
                      <a:pt x="1015" y="376"/>
                    </a:cubicBezTo>
                    <a:cubicBezTo>
                      <a:pt x="1012" y="369"/>
                      <a:pt x="1010" y="362"/>
                      <a:pt x="1007" y="355"/>
                    </a:cubicBezTo>
                    <a:cubicBezTo>
                      <a:pt x="1020" y="348"/>
                      <a:pt x="1033" y="340"/>
                      <a:pt x="1036" y="338"/>
                    </a:cubicBezTo>
                    <a:cubicBezTo>
                      <a:pt x="1039" y="337"/>
                      <a:pt x="1040" y="334"/>
                      <a:pt x="1041" y="332"/>
                    </a:cubicBezTo>
                    <a:cubicBezTo>
                      <a:pt x="1042" y="329"/>
                      <a:pt x="1042" y="326"/>
                      <a:pt x="1041" y="323"/>
                    </a:cubicBezTo>
                    <a:cubicBezTo>
                      <a:pt x="1039" y="321"/>
                      <a:pt x="1037" y="319"/>
                      <a:pt x="1035" y="317"/>
                    </a:cubicBezTo>
                    <a:cubicBezTo>
                      <a:pt x="1032" y="316"/>
                      <a:pt x="1029" y="316"/>
                      <a:pt x="1027" y="317"/>
                    </a:cubicBezTo>
                    <a:cubicBezTo>
                      <a:pt x="1024" y="318"/>
                      <a:pt x="1009" y="323"/>
                      <a:pt x="995" y="328"/>
                    </a:cubicBezTo>
                    <a:cubicBezTo>
                      <a:pt x="991" y="321"/>
                      <a:pt x="988" y="314"/>
                      <a:pt x="984" y="307"/>
                    </a:cubicBezTo>
                    <a:cubicBezTo>
                      <a:pt x="996" y="299"/>
                      <a:pt x="1009" y="290"/>
                      <a:pt x="1012" y="288"/>
                    </a:cubicBezTo>
                    <a:cubicBezTo>
                      <a:pt x="1014" y="286"/>
                      <a:pt x="1016" y="284"/>
                      <a:pt x="1016" y="281"/>
                    </a:cubicBezTo>
                    <a:cubicBezTo>
                      <a:pt x="1017" y="278"/>
                      <a:pt x="1016" y="275"/>
                      <a:pt x="1015" y="273"/>
                    </a:cubicBezTo>
                    <a:cubicBezTo>
                      <a:pt x="1013" y="270"/>
                      <a:pt x="1011" y="268"/>
                      <a:pt x="1008" y="267"/>
                    </a:cubicBezTo>
                    <a:cubicBezTo>
                      <a:pt x="1006" y="266"/>
                      <a:pt x="1003" y="266"/>
                      <a:pt x="1000" y="268"/>
                    </a:cubicBezTo>
                    <a:cubicBezTo>
                      <a:pt x="997" y="269"/>
                      <a:pt x="983" y="276"/>
                      <a:pt x="969" y="282"/>
                    </a:cubicBezTo>
                    <a:cubicBezTo>
                      <a:pt x="966" y="275"/>
                      <a:pt x="961" y="269"/>
                      <a:pt x="957" y="263"/>
                    </a:cubicBezTo>
                    <a:cubicBezTo>
                      <a:pt x="968" y="253"/>
                      <a:pt x="980" y="242"/>
                      <a:pt x="983" y="240"/>
                    </a:cubicBezTo>
                    <a:cubicBezTo>
                      <a:pt x="985" y="238"/>
                      <a:pt x="986" y="236"/>
                      <a:pt x="986" y="233"/>
                    </a:cubicBezTo>
                    <a:cubicBezTo>
                      <a:pt x="986" y="230"/>
                      <a:pt x="986" y="227"/>
                      <a:pt x="984" y="225"/>
                    </a:cubicBezTo>
                    <a:cubicBezTo>
                      <a:pt x="982" y="222"/>
                      <a:pt x="980" y="221"/>
                      <a:pt x="977" y="220"/>
                    </a:cubicBezTo>
                    <a:cubicBezTo>
                      <a:pt x="974" y="220"/>
                      <a:pt x="971" y="220"/>
                      <a:pt x="969" y="221"/>
                    </a:cubicBezTo>
                    <a:cubicBezTo>
                      <a:pt x="966" y="223"/>
                      <a:pt x="952" y="231"/>
                      <a:pt x="940" y="238"/>
                    </a:cubicBezTo>
                    <a:cubicBezTo>
                      <a:pt x="935" y="233"/>
                      <a:pt x="930" y="227"/>
                      <a:pt x="925" y="221"/>
                    </a:cubicBezTo>
                    <a:cubicBezTo>
                      <a:pt x="935" y="210"/>
                      <a:pt x="946" y="198"/>
                      <a:pt x="948" y="196"/>
                    </a:cubicBezTo>
                    <a:cubicBezTo>
                      <a:pt x="950" y="194"/>
                      <a:pt x="951" y="191"/>
                      <a:pt x="951" y="188"/>
                    </a:cubicBezTo>
                    <a:cubicBezTo>
                      <a:pt x="951" y="185"/>
                      <a:pt x="950" y="183"/>
                      <a:pt x="948" y="180"/>
                    </a:cubicBezTo>
                    <a:cubicBezTo>
                      <a:pt x="946" y="178"/>
                      <a:pt x="943" y="177"/>
                      <a:pt x="941" y="177"/>
                    </a:cubicBezTo>
                    <a:cubicBezTo>
                      <a:pt x="938" y="176"/>
                      <a:pt x="935" y="177"/>
                      <a:pt x="933" y="179"/>
                    </a:cubicBezTo>
                    <a:cubicBezTo>
                      <a:pt x="930" y="181"/>
                      <a:pt x="917" y="190"/>
                      <a:pt x="905" y="199"/>
                    </a:cubicBezTo>
                    <a:cubicBezTo>
                      <a:pt x="900" y="193"/>
                      <a:pt x="895" y="188"/>
                      <a:pt x="890" y="183"/>
                    </a:cubicBezTo>
                    <a:cubicBezTo>
                      <a:pt x="898" y="171"/>
                      <a:pt x="908" y="158"/>
                      <a:pt x="910" y="156"/>
                    </a:cubicBezTo>
                    <a:cubicBezTo>
                      <a:pt x="911" y="153"/>
                      <a:pt x="912" y="150"/>
                      <a:pt x="912" y="148"/>
                    </a:cubicBezTo>
                    <a:cubicBezTo>
                      <a:pt x="911" y="145"/>
                      <a:pt x="910" y="142"/>
                      <a:pt x="908" y="140"/>
                    </a:cubicBezTo>
                    <a:cubicBezTo>
                      <a:pt x="906" y="138"/>
                      <a:pt x="903" y="137"/>
                      <a:pt x="900" y="137"/>
                    </a:cubicBezTo>
                    <a:cubicBezTo>
                      <a:pt x="897" y="137"/>
                      <a:pt x="894" y="138"/>
                      <a:pt x="892" y="140"/>
                    </a:cubicBezTo>
                    <a:cubicBezTo>
                      <a:pt x="890" y="142"/>
                      <a:pt x="878" y="153"/>
                      <a:pt x="867" y="163"/>
                    </a:cubicBezTo>
                    <a:cubicBezTo>
                      <a:pt x="862" y="158"/>
                      <a:pt x="856" y="153"/>
                      <a:pt x="850" y="149"/>
                    </a:cubicBezTo>
                    <a:cubicBezTo>
                      <a:pt x="857" y="136"/>
                      <a:pt x="865" y="122"/>
                      <a:pt x="867" y="119"/>
                    </a:cubicBezTo>
                    <a:cubicBezTo>
                      <a:pt x="869" y="117"/>
                      <a:pt x="869" y="114"/>
                      <a:pt x="868" y="111"/>
                    </a:cubicBezTo>
                    <a:cubicBezTo>
                      <a:pt x="868" y="109"/>
                      <a:pt x="866" y="106"/>
                      <a:pt x="864" y="104"/>
                    </a:cubicBezTo>
                    <a:cubicBezTo>
                      <a:pt x="861" y="103"/>
                      <a:pt x="858" y="102"/>
                      <a:pt x="856" y="102"/>
                    </a:cubicBezTo>
                    <a:cubicBezTo>
                      <a:pt x="853" y="102"/>
                      <a:pt x="850" y="103"/>
                      <a:pt x="848" y="106"/>
                    </a:cubicBezTo>
                    <a:cubicBezTo>
                      <a:pt x="846" y="108"/>
                      <a:pt x="835" y="120"/>
                      <a:pt x="826" y="131"/>
                    </a:cubicBezTo>
                    <a:cubicBezTo>
                      <a:pt x="820" y="127"/>
                      <a:pt x="813" y="123"/>
                      <a:pt x="807" y="119"/>
                    </a:cubicBezTo>
                    <a:cubicBezTo>
                      <a:pt x="813" y="105"/>
                      <a:pt x="820" y="91"/>
                      <a:pt x="821" y="88"/>
                    </a:cubicBezTo>
                    <a:cubicBezTo>
                      <a:pt x="822" y="85"/>
                      <a:pt x="822" y="82"/>
                      <a:pt x="821" y="80"/>
                    </a:cubicBezTo>
                    <a:cubicBezTo>
                      <a:pt x="820" y="77"/>
                      <a:pt x="818" y="75"/>
                      <a:pt x="816" y="73"/>
                    </a:cubicBezTo>
                    <a:cubicBezTo>
                      <a:pt x="813" y="72"/>
                      <a:pt x="810" y="71"/>
                      <a:pt x="808" y="72"/>
                    </a:cubicBezTo>
                    <a:cubicBezTo>
                      <a:pt x="805" y="72"/>
                      <a:pt x="802" y="74"/>
                      <a:pt x="801" y="76"/>
                    </a:cubicBezTo>
                    <a:cubicBezTo>
                      <a:pt x="799" y="79"/>
                      <a:pt x="790" y="92"/>
                      <a:pt x="781" y="104"/>
                    </a:cubicBezTo>
                    <a:cubicBezTo>
                      <a:pt x="774" y="100"/>
                      <a:pt x="768" y="97"/>
                      <a:pt x="761" y="93"/>
                    </a:cubicBezTo>
                    <a:cubicBezTo>
                      <a:pt x="766" y="80"/>
                      <a:pt x="771" y="65"/>
                      <a:pt x="772" y="61"/>
                    </a:cubicBezTo>
                    <a:cubicBezTo>
                      <a:pt x="773" y="59"/>
                      <a:pt x="772" y="56"/>
                      <a:pt x="771" y="53"/>
                    </a:cubicBezTo>
                    <a:cubicBezTo>
                      <a:pt x="770" y="51"/>
                      <a:pt x="768" y="49"/>
                      <a:pt x="765" y="47"/>
                    </a:cubicBezTo>
                    <a:cubicBezTo>
                      <a:pt x="762" y="46"/>
                      <a:pt x="760" y="46"/>
                      <a:pt x="757" y="47"/>
                    </a:cubicBezTo>
                    <a:cubicBezTo>
                      <a:pt x="754" y="48"/>
                      <a:pt x="752" y="49"/>
                      <a:pt x="750" y="52"/>
                    </a:cubicBezTo>
                    <a:cubicBezTo>
                      <a:pt x="749" y="55"/>
                      <a:pt x="741" y="69"/>
                      <a:pt x="734" y="81"/>
                    </a:cubicBezTo>
                    <a:cubicBezTo>
                      <a:pt x="727" y="78"/>
                      <a:pt x="720" y="76"/>
                      <a:pt x="713" y="73"/>
                    </a:cubicBezTo>
                    <a:cubicBezTo>
                      <a:pt x="716" y="59"/>
                      <a:pt x="719" y="43"/>
                      <a:pt x="720" y="40"/>
                    </a:cubicBezTo>
                    <a:cubicBezTo>
                      <a:pt x="721" y="37"/>
                      <a:pt x="720" y="34"/>
                      <a:pt x="719" y="32"/>
                    </a:cubicBezTo>
                    <a:cubicBezTo>
                      <a:pt x="717" y="30"/>
                      <a:pt x="715" y="28"/>
                      <a:pt x="712" y="27"/>
                    </a:cubicBezTo>
                    <a:cubicBezTo>
                      <a:pt x="709" y="26"/>
                      <a:pt x="706" y="26"/>
                      <a:pt x="704" y="27"/>
                    </a:cubicBezTo>
                    <a:cubicBezTo>
                      <a:pt x="701" y="28"/>
                      <a:pt x="699" y="30"/>
                      <a:pt x="698" y="33"/>
                    </a:cubicBezTo>
                    <a:cubicBezTo>
                      <a:pt x="696" y="36"/>
                      <a:pt x="690" y="51"/>
                      <a:pt x="684" y="64"/>
                    </a:cubicBezTo>
                    <a:cubicBezTo>
                      <a:pt x="677" y="62"/>
                      <a:pt x="670" y="60"/>
                      <a:pt x="663" y="58"/>
                    </a:cubicBezTo>
                    <a:cubicBezTo>
                      <a:pt x="664" y="44"/>
                      <a:pt x="666" y="28"/>
                      <a:pt x="666" y="25"/>
                    </a:cubicBezTo>
                    <a:cubicBezTo>
                      <a:pt x="667" y="22"/>
                      <a:pt x="666" y="19"/>
                      <a:pt x="664" y="17"/>
                    </a:cubicBezTo>
                    <a:cubicBezTo>
                      <a:pt x="662" y="14"/>
                      <a:pt x="660" y="13"/>
                      <a:pt x="657" y="12"/>
                    </a:cubicBezTo>
                    <a:cubicBezTo>
                      <a:pt x="654" y="12"/>
                      <a:pt x="651" y="12"/>
                      <a:pt x="649" y="13"/>
                    </a:cubicBezTo>
                    <a:cubicBezTo>
                      <a:pt x="646" y="15"/>
                      <a:pt x="644" y="17"/>
                      <a:pt x="643" y="20"/>
                    </a:cubicBezTo>
                    <a:cubicBezTo>
                      <a:pt x="642" y="23"/>
                      <a:pt x="638" y="38"/>
                      <a:pt x="633" y="52"/>
                    </a:cubicBezTo>
                    <a:cubicBezTo>
                      <a:pt x="626" y="51"/>
                      <a:pt x="619" y="49"/>
                      <a:pt x="611" y="48"/>
                    </a:cubicBezTo>
                    <a:cubicBezTo>
                      <a:pt x="611" y="34"/>
                      <a:pt x="611" y="18"/>
                      <a:pt x="611" y="15"/>
                    </a:cubicBezTo>
                    <a:cubicBezTo>
                      <a:pt x="611" y="12"/>
                      <a:pt x="610" y="9"/>
                      <a:pt x="608" y="7"/>
                    </a:cubicBezTo>
                    <a:cubicBezTo>
                      <a:pt x="606" y="5"/>
                      <a:pt x="604" y="4"/>
                      <a:pt x="601" y="3"/>
                    </a:cubicBezTo>
                    <a:cubicBezTo>
                      <a:pt x="598" y="3"/>
                      <a:pt x="595" y="4"/>
                      <a:pt x="593" y="5"/>
                    </a:cubicBezTo>
                    <a:cubicBezTo>
                      <a:pt x="590" y="7"/>
                      <a:pt x="589" y="9"/>
                      <a:pt x="588" y="12"/>
                    </a:cubicBezTo>
                    <a:cubicBezTo>
                      <a:pt x="587" y="15"/>
                      <a:pt x="584" y="31"/>
                      <a:pt x="581" y="45"/>
                    </a:cubicBezTo>
                    <a:cubicBezTo>
                      <a:pt x="574" y="45"/>
                      <a:pt x="566" y="44"/>
                      <a:pt x="559" y="44"/>
                    </a:cubicBezTo>
                    <a:cubicBezTo>
                      <a:pt x="558" y="30"/>
                      <a:pt x="556" y="14"/>
                      <a:pt x="556" y="10"/>
                    </a:cubicBezTo>
                    <a:cubicBezTo>
                      <a:pt x="555" y="8"/>
                      <a:pt x="554" y="5"/>
                      <a:pt x="552" y="3"/>
                    </a:cubicBezTo>
                    <a:cubicBezTo>
                      <a:pt x="550" y="1"/>
                      <a:pt x="547" y="0"/>
                      <a:pt x="544" y="0"/>
                    </a:cubicBezTo>
                    <a:cubicBezTo>
                      <a:pt x="541" y="0"/>
                      <a:pt x="538" y="1"/>
                      <a:pt x="536" y="3"/>
                    </a:cubicBezTo>
                    <a:cubicBezTo>
                      <a:pt x="534" y="5"/>
                      <a:pt x="533" y="8"/>
                      <a:pt x="532" y="10"/>
                    </a:cubicBezTo>
                    <a:cubicBezTo>
                      <a:pt x="532" y="14"/>
                      <a:pt x="530" y="30"/>
                      <a:pt x="529" y="44"/>
                    </a:cubicBezTo>
                    <a:cubicBezTo>
                      <a:pt x="522" y="44"/>
                      <a:pt x="514" y="45"/>
                      <a:pt x="507" y="45"/>
                    </a:cubicBezTo>
                    <a:cubicBezTo>
                      <a:pt x="504" y="31"/>
                      <a:pt x="501" y="15"/>
                      <a:pt x="500" y="12"/>
                    </a:cubicBezTo>
                    <a:cubicBezTo>
                      <a:pt x="499" y="9"/>
                      <a:pt x="497" y="7"/>
                      <a:pt x="495" y="5"/>
                    </a:cubicBezTo>
                    <a:cubicBezTo>
                      <a:pt x="493" y="4"/>
                      <a:pt x="490" y="3"/>
                      <a:pt x="487" y="3"/>
                    </a:cubicBezTo>
                    <a:cubicBezTo>
                      <a:pt x="484" y="4"/>
                      <a:pt x="482" y="5"/>
                      <a:pt x="480" y="7"/>
                    </a:cubicBezTo>
                    <a:cubicBezTo>
                      <a:pt x="478" y="9"/>
                      <a:pt x="477" y="12"/>
                      <a:pt x="477" y="15"/>
                    </a:cubicBezTo>
                    <a:cubicBezTo>
                      <a:pt x="477" y="18"/>
                      <a:pt x="477" y="34"/>
                      <a:pt x="477" y="48"/>
                    </a:cubicBezTo>
                    <a:cubicBezTo>
                      <a:pt x="469" y="49"/>
                      <a:pt x="462" y="51"/>
                      <a:pt x="455" y="52"/>
                    </a:cubicBezTo>
                    <a:cubicBezTo>
                      <a:pt x="450" y="38"/>
                      <a:pt x="446" y="23"/>
                      <a:pt x="445" y="20"/>
                    </a:cubicBezTo>
                    <a:cubicBezTo>
                      <a:pt x="444" y="17"/>
                      <a:pt x="442" y="15"/>
                      <a:pt x="439" y="13"/>
                    </a:cubicBezTo>
                    <a:cubicBezTo>
                      <a:pt x="437" y="12"/>
                      <a:pt x="434" y="12"/>
                      <a:pt x="431" y="12"/>
                    </a:cubicBezTo>
                    <a:cubicBezTo>
                      <a:pt x="428" y="13"/>
                      <a:pt x="426" y="14"/>
                      <a:pt x="424" y="17"/>
                    </a:cubicBezTo>
                    <a:cubicBezTo>
                      <a:pt x="422" y="19"/>
                      <a:pt x="421" y="22"/>
                      <a:pt x="422" y="25"/>
                    </a:cubicBezTo>
                    <a:cubicBezTo>
                      <a:pt x="422" y="28"/>
                      <a:pt x="424" y="44"/>
                      <a:pt x="425" y="58"/>
                    </a:cubicBezTo>
                    <a:cubicBezTo>
                      <a:pt x="418" y="60"/>
                      <a:pt x="411" y="62"/>
                      <a:pt x="404" y="64"/>
                    </a:cubicBezTo>
                    <a:cubicBezTo>
                      <a:pt x="398" y="51"/>
                      <a:pt x="392" y="36"/>
                      <a:pt x="390" y="33"/>
                    </a:cubicBezTo>
                    <a:cubicBezTo>
                      <a:pt x="389" y="30"/>
                      <a:pt x="387" y="28"/>
                      <a:pt x="384" y="27"/>
                    </a:cubicBezTo>
                    <a:cubicBezTo>
                      <a:pt x="382" y="26"/>
                      <a:pt x="379" y="26"/>
                      <a:pt x="376" y="27"/>
                    </a:cubicBezTo>
                    <a:cubicBezTo>
                      <a:pt x="373" y="28"/>
                      <a:pt x="371" y="30"/>
                      <a:pt x="369" y="32"/>
                    </a:cubicBezTo>
                    <a:cubicBezTo>
                      <a:pt x="368" y="34"/>
                      <a:pt x="367" y="37"/>
                      <a:pt x="368" y="40"/>
                    </a:cubicBezTo>
                    <a:cubicBezTo>
                      <a:pt x="369" y="43"/>
                      <a:pt x="372" y="59"/>
                      <a:pt x="375" y="73"/>
                    </a:cubicBezTo>
                    <a:cubicBezTo>
                      <a:pt x="368" y="76"/>
                      <a:pt x="361" y="78"/>
                      <a:pt x="354" y="81"/>
                    </a:cubicBezTo>
                    <a:cubicBezTo>
                      <a:pt x="347" y="69"/>
                      <a:pt x="339" y="55"/>
                      <a:pt x="338" y="52"/>
                    </a:cubicBezTo>
                    <a:cubicBezTo>
                      <a:pt x="336" y="49"/>
                      <a:pt x="334" y="48"/>
                      <a:pt x="331" y="47"/>
                    </a:cubicBezTo>
                    <a:cubicBezTo>
                      <a:pt x="328" y="46"/>
                      <a:pt x="326" y="46"/>
                      <a:pt x="323" y="47"/>
                    </a:cubicBezTo>
                    <a:cubicBezTo>
                      <a:pt x="320" y="49"/>
                      <a:pt x="318" y="51"/>
                      <a:pt x="317" y="53"/>
                    </a:cubicBezTo>
                    <a:cubicBezTo>
                      <a:pt x="316" y="56"/>
                      <a:pt x="315" y="59"/>
                      <a:pt x="316" y="61"/>
                    </a:cubicBezTo>
                    <a:cubicBezTo>
                      <a:pt x="317" y="65"/>
                      <a:pt x="322" y="80"/>
                      <a:pt x="327" y="93"/>
                    </a:cubicBezTo>
                    <a:cubicBezTo>
                      <a:pt x="320" y="97"/>
                      <a:pt x="314" y="100"/>
                      <a:pt x="307" y="104"/>
                    </a:cubicBezTo>
                    <a:cubicBezTo>
                      <a:pt x="298" y="92"/>
                      <a:pt x="289" y="79"/>
                      <a:pt x="287" y="76"/>
                    </a:cubicBezTo>
                    <a:cubicBezTo>
                      <a:pt x="286" y="74"/>
                      <a:pt x="283" y="72"/>
                      <a:pt x="280" y="72"/>
                    </a:cubicBezTo>
                    <a:cubicBezTo>
                      <a:pt x="278" y="71"/>
                      <a:pt x="275" y="72"/>
                      <a:pt x="272" y="73"/>
                    </a:cubicBezTo>
                    <a:cubicBezTo>
                      <a:pt x="270" y="75"/>
                      <a:pt x="268" y="77"/>
                      <a:pt x="267" y="80"/>
                    </a:cubicBezTo>
                    <a:cubicBezTo>
                      <a:pt x="266" y="82"/>
                      <a:pt x="266" y="85"/>
                      <a:pt x="267" y="88"/>
                    </a:cubicBezTo>
                    <a:cubicBezTo>
                      <a:pt x="268" y="91"/>
                      <a:pt x="275" y="105"/>
                      <a:pt x="281" y="119"/>
                    </a:cubicBezTo>
                    <a:cubicBezTo>
                      <a:pt x="275" y="123"/>
                      <a:pt x="268" y="127"/>
                      <a:pt x="262" y="131"/>
                    </a:cubicBezTo>
                    <a:cubicBezTo>
                      <a:pt x="253" y="120"/>
                      <a:pt x="242" y="108"/>
                      <a:pt x="240" y="106"/>
                    </a:cubicBezTo>
                    <a:cubicBezTo>
                      <a:pt x="238" y="103"/>
                      <a:pt x="235" y="102"/>
                      <a:pt x="232" y="102"/>
                    </a:cubicBezTo>
                    <a:cubicBezTo>
                      <a:pt x="230" y="102"/>
                      <a:pt x="227" y="103"/>
                      <a:pt x="224" y="104"/>
                    </a:cubicBezTo>
                    <a:cubicBezTo>
                      <a:pt x="222" y="106"/>
                      <a:pt x="220" y="109"/>
                      <a:pt x="220" y="111"/>
                    </a:cubicBezTo>
                    <a:cubicBezTo>
                      <a:pt x="219" y="114"/>
                      <a:pt x="219" y="117"/>
                      <a:pt x="221" y="119"/>
                    </a:cubicBezTo>
                    <a:cubicBezTo>
                      <a:pt x="223" y="122"/>
                      <a:pt x="231" y="136"/>
                      <a:pt x="238" y="149"/>
                    </a:cubicBezTo>
                    <a:cubicBezTo>
                      <a:pt x="232" y="153"/>
                      <a:pt x="226" y="158"/>
                      <a:pt x="221" y="163"/>
                    </a:cubicBezTo>
                    <a:cubicBezTo>
                      <a:pt x="210" y="153"/>
                      <a:pt x="198" y="142"/>
                      <a:pt x="196" y="140"/>
                    </a:cubicBezTo>
                    <a:cubicBezTo>
                      <a:pt x="194" y="138"/>
                      <a:pt x="191" y="137"/>
                      <a:pt x="188" y="137"/>
                    </a:cubicBezTo>
                    <a:cubicBezTo>
                      <a:pt x="185" y="137"/>
                      <a:pt x="182" y="138"/>
                      <a:pt x="180" y="140"/>
                    </a:cubicBezTo>
                    <a:cubicBezTo>
                      <a:pt x="178" y="142"/>
                      <a:pt x="177" y="145"/>
                      <a:pt x="176" y="148"/>
                    </a:cubicBezTo>
                    <a:cubicBezTo>
                      <a:pt x="176" y="150"/>
                      <a:pt x="176" y="153"/>
                      <a:pt x="178" y="156"/>
                    </a:cubicBezTo>
                    <a:cubicBezTo>
                      <a:pt x="180" y="158"/>
                      <a:pt x="190" y="171"/>
                      <a:pt x="198" y="183"/>
                    </a:cubicBezTo>
                    <a:cubicBezTo>
                      <a:pt x="193" y="188"/>
                      <a:pt x="188" y="193"/>
                      <a:pt x="182" y="199"/>
                    </a:cubicBezTo>
                    <a:cubicBezTo>
                      <a:pt x="171" y="190"/>
                      <a:pt x="158" y="181"/>
                      <a:pt x="155" y="179"/>
                    </a:cubicBezTo>
                    <a:cubicBezTo>
                      <a:pt x="153" y="177"/>
                      <a:pt x="150" y="176"/>
                      <a:pt x="147" y="177"/>
                    </a:cubicBezTo>
                    <a:cubicBezTo>
                      <a:pt x="145" y="177"/>
                      <a:pt x="142" y="178"/>
                      <a:pt x="140" y="180"/>
                    </a:cubicBezTo>
                    <a:cubicBezTo>
                      <a:pt x="138" y="183"/>
                      <a:pt x="137" y="185"/>
                      <a:pt x="137" y="188"/>
                    </a:cubicBezTo>
                    <a:cubicBezTo>
                      <a:pt x="137" y="191"/>
                      <a:pt x="138" y="194"/>
                      <a:pt x="140" y="196"/>
                    </a:cubicBezTo>
                    <a:cubicBezTo>
                      <a:pt x="142" y="198"/>
                      <a:pt x="153" y="210"/>
                      <a:pt x="163" y="221"/>
                    </a:cubicBezTo>
                    <a:cubicBezTo>
                      <a:pt x="158" y="227"/>
                      <a:pt x="153" y="233"/>
                      <a:pt x="148" y="238"/>
                    </a:cubicBezTo>
                    <a:cubicBezTo>
                      <a:pt x="136" y="231"/>
                      <a:pt x="122" y="223"/>
                      <a:pt x="119" y="221"/>
                    </a:cubicBezTo>
                    <a:cubicBezTo>
                      <a:pt x="117" y="220"/>
                      <a:pt x="114" y="220"/>
                      <a:pt x="111" y="220"/>
                    </a:cubicBezTo>
                    <a:cubicBezTo>
                      <a:pt x="108" y="221"/>
                      <a:pt x="106" y="222"/>
                      <a:pt x="104" y="225"/>
                    </a:cubicBezTo>
                    <a:cubicBezTo>
                      <a:pt x="102" y="227"/>
                      <a:pt x="102" y="230"/>
                      <a:pt x="102" y="233"/>
                    </a:cubicBezTo>
                    <a:cubicBezTo>
                      <a:pt x="102" y="236"/>
                      <a:pt x="103" y="238"/>
                      <a:pt x="105" y="240"/>
                    </a:cubicBezTo>
                    <a:cubicBezTo>
                      <a:pt x="108" y="242"/>
                      <a:pt x="120" y="253"/>
                      <a:pt x="131" y="263"/>
                    </a:cubicBezTo>
                    <a:cubicBezTo>
                      <a:pt x="127" y="269"/>
                      <a:pt x="122" y="275"/>
                      <a:pt x="118" y="282"/>
                    </a:cubicBezTo>
                    <a:cubicBezTo>
                      <a:pt x="105" y="276"/>
                      <a:pt x="91" y="269"/>
                      <a:pt x="88" y="268"/>
                    </a:cubicBezTo>
                    <a:cubicBezTo>
                      <a:pt x="85" y="266"/>
                      <a:pt x="82" y="266"/>
                      <a:pt x="80" y="267"/>
                    </a:cubicBezTo>
                    <a:cubicBezTo>
                      <a:pt x="77" y="268"/>
                      <a:pt x="75" y="270"/>
                      <a:pt x="73" y="273"/>
                    </a:cubicBezTo>
                    <a:cubicBezTo>
                      <a:pt x="72" y="275"/>
                      <a:pt x="71" y="278"/>
                      <a:pt x="72" y="281"/>
                    </a:cubicBezTo>
                    <a:cubicBezTo>
                      <a:pt x="72" y="284"/>
                      <a:pt x="74" y="286"/>
                      <a:pt x="76" y="288"/>
                    </a:cubicBezTo>
                    <a:cubicBezTo>
                      <a:pt x="79" y="290"/>
                      <a:pt x="92" y="299"/>
                      <a:pt x="104" y="307"/>
                    </a:cubicBezTo>
                    <a:cubicBezTo>
                      <a:pt x="100" y="314"/>
                      <a:pt x="97" y="321"/>
                      <a:pt x="93" y="328"/>
                    </a:cubicBezTo>
                    <a:cubicBezTo>
                      <a:pt x="79" y="323"/>
                      <a:pt x="64" y="318"/>
                      <a:pt x="61" y="317"/>
                    </a:cubicBezTo>
                    <a:cubicBezTo>
                      <a:pt x="59" y="316"/>
                      <a:pt x="56" y="316"/>
                      <a:pt x="53" y="317"/>
                    </a:cubicBezTo>
                    <a:cubicBezTo>
                      <a:pt x="51" y="319"/>
                      <a:pt x="48" y="321"/>
                      <a:pt x="47" y="323"/>
                    </a:cubicBezTo>
                    <a:cubicBezTo>
                      <a:pt x="46" y="326"/>
                      <a:pt x="46" y="329"/>
                      <a:pt x="47" y="332"/>
                    </a:cubicBezTo>
                    <a:cubicBezTo>
                      <a:pt x="48" y="334"/>
                      <a:pt x="49" y="337"/>
                      <a:pt x="52" y="338"/>
                    </a:cubicBezTo>
                    <a:cubicBezTo>
                      <a:pt x="55" y="340"/>
                      <a:pt x="68" y="348"/>
                      <a:pt x="81" y="355"/>
                    </a:cubicBezTo>
                    <a:cubicBezTo>
                      <a:pt x="78" y="362"/>
                      <a:pt x="76" y="369"/>
                      <a:pt x="73" y="376"/>
                    </a:cubicBezTo>
                    <a:cubicBezTo>
                      <a:pt x="59" y="373"/>
                      <a:pt x="43" y="369"/>
                      <a:pt x="40" y="369"/>
                    </a:cubicBezTo>
                    <a:cubicBezTo>
                      <a:pt x="37" y="368"/>
                      <a:pt x="34" y="369"/>
                      <a:pt x="32" y="370"/>
                    </a:cubicBezTo>
                    <a:cubicBezTo>
                      <a:pt x="30" y="372"/>
                      <a:pt x="28" y="374"/>
                      <a:pt x="27" y="377"/>
                    </a:cubicBezTo>
                    <a:cubicBezTo>
                      <a:pt x="26" y="379"/>
                      <a:pt x="26" y="382"/>
                      <a:pt x="27" y="385"/>
                    </a:cubicBezTo>
                    <a:cubicBezTo>
                      <a:pt x="28" y="388"/>
                      <a:pt x="30" y="390"/>
                      <a:pt x="33" y="391"/>
                    </a:cubicBezTo>
                    <a:cubicBezTo>
                      <a:pt x="36" y="392"/>
                      <a:pt x="50" y="399"/>
                      <a:pt x="64" y="404"/>
                    </a:cubicBezTo>
                    <a:cubicBezTo>
                      <a:pt x="62" y="412"/>
                      <a:pt x="60" y="419"/>
                      <a:pt x="58" y="426"/>
                    </a:cubicBezTo>
                    <a:cubicBezTo>
                      <a:pt x="44" y="425"/>
                      <a:pt x="28" y="423"/>
                      <a:pt x="25" y="422"/>
                    </a:cubicBezTo>
                    <a:cubicBezTo>
                      <a:pt x="22" y="422"/>
                      <a:pt x="19" y="423"/>
                      <a:pt x="17" y="425"/>
                    </a:cubicBezTo>
                    <a:cubicBezTo>
                      <a:pt x="14" y="426"/>
                      <a:pt x="13" y="429"/>
                      <a:pt x="12" y="432"/>
                    </a:cubicBezTo>
                    <a:cubicBezTo>
                      <a:pt x="12" y="435"/>
                      <a:pt x="12" y="437"/>
                      <a:pt x="13" y="440"/>
                    </a:cubicBezTo>
                    <a:cubicBezTo>
                      <a:pt x="15" y="442"/>
                      <a:pt x="17" y="444"/>
                      <a:pt x="20" y="445"/>
                    </a:cubicBezTo>
                    <a:cubicBezTo>
                      <a:pt x="23" y="446"/>
                      <a:pt x="38" y="451"/>
                      <a:pt x="52" y="455"/>
                    </a:cubicBezTo>
                    <a:cubicBezTo>
                      <a:pt x="50" y="463"/>
                      <a:pt x="49" y="470"/>
                      <a:pt x="48" y="478"/>
                    </a:cubicBezTo>
                    <a:cubicBezTo>
                      <a:pt x="34" y="478"/>
                      <a:pt x="18" y="477"/>
                      <a:pt x="15" y="477"/>
                    </a:cubicBezTo>
                    <a:cubicBezTo>
                      <a:pt x="12" y="477"/>
                      <a:pt x="9" y="479"/>
                      <a:pt x="7" y="481"/>
                    </a:cubicBezTo>
                    <a:cubicBezTo>
                      <a:pt x="5" y="482"/>
                      <a:pt x="4" y="485"/>
                      <a:pt x="3" y="488"/>
                    </a:cubicBezTo>
                    <a:cubicBezTo>
                      <a:pt x="3" y="491"/>
                      <a:pt x="4" y="494"/>
                      <a:pt x="5" y="496"/>
                    </a:cubicBezTo>
                    <a:cubicBezTo>
                      <a:pt x="7" y="498"/>
                      <a:pt x="9" y="500"/>
                      <a:pt x="12" y="501"/>
                    </a:cubicBezTo>
                    <a:cubicBezTo>
                      <a:pt x="15" y="501"/>
                      <a:pt x="31" y="505"/>
                      <a:pt x="45" y="507"/>
                    </a:cubicBezTo>
                    <a:cubicBezTo>
                      <a:pt x="45" y="515"/>
                      <a:pt x="44" y="522"/>
                      <a:pt x="44" y="530"/>
                    </a:cubicBezTo>
                    <a:cubicBezTo>
                      <a:pt x="30" y="531"/>
                      <a:pt x="14" y="533"/>
                      <a:pt x="10" y="533"/>
                    </a:cubicBezTo>
                    <a:cubicBezTo>
                      <a:pt x="7" y="533"/>
                      <a:pt x="5" y="535"/>
                      <a:pt x="3" y="537"/>
                    </a:cubicBezTo>
                    <a:cubicBezTo>
                      <a:pt x="1" y="539"/>
                      <a:pt x="0" y="542"/>
                      <a:pt x="0" y="545"/>
                    </a:cubicBezTo>
                    <a:cubicBezTo>
                      <a:pt x="0" y="548"/>
                      <a:pt x="1" y="551"/>
                      <a:pt x="3" y="553"/>
                    </a:cubicBezTo>
                    <a:cubicBezTo>
                      <a:pt x="5" y="555"/>
                      <a:pt x="7" y="556"/>
                      <a:pt x="10" y="557"/>
                    </a:cubicBezTo>
                    <a:cubicBezTo>
                      <a:pt x="14" y="557"/>
                      <a:pt x="30" y="558"/>
                      <a:pt x="44" y="560"/>
                    </a:cubicBezTo>
                    <a:cubicBezTo>
                      <a:pt x="44" y="567"/>
                      <a:pt x="45" y="575"/>
                      <a:pt x="45" y="582"/>
                    </a:cubicBezTo>
                    <a:cubicBezTo>
                      <a:pt x="31" y="585"/>
                      <a:pt x="15" y="588"/>
                      <a:pt x="12" y="589"/>
                    </a:cubicBezTo>
                    <a:cubicBezTo>
                      <a:pt x="9" y="590"/>
                      <a:pt x="7" y="591"/>
                      <a:pt x="5" y="594"/>
                    </a:cubicBezTo>
                    <a:cubicBezTo>
                      <a:pt x="4" y="596"/>
                      <a:pt x="3" y="599"/>
                      <a:pt x="3" y="602"/>
                    </a:cubicBezTo>
                    <a:cubicBezTo>
                      <a:pt x="4" y="605"/>
                      <a:pt x="5" y="607"/>
                      <a:pt x="7" y="609"/>
                    </a:cubicBezTo>
                    <a:cubicBezTo>
                      <a:pt x="9" y="611"/>
                      <a:pt x="12" y="613"/>
                      <a:pt x="15" y="612"/>
                    </a:cubicBezTo>
                    <a:cubicBezTo>
                      <a:pt x="18" y="612"/>
                      <a:pt x="34" y="612"/>
                      <a:pt x="48" y="612"/>
                    </a:cubicBezTo>
                    <a:cubicBezTo>
                      <a:pt x="49" y="620"/>
                      <a:pt x="50" y="627"/>
                      <a:pt x="52" y="634"/>
                    </a:cubicBezTo>
                    <a:cubicBezTo>
                      <a:pt x="38" y="639"/>
                      <a:pt x="23" y="644"/>
                      <a:pt x="20" y="645"/>
                    </a:cubicBezTo>
                    <a:cubicBezTo>
                      <a:pt x="17" y="645"/>
                      <a:pt x="15" y="647"/>
                      <a:pt x="13" y="650"/>
                    </a:cubicBezTo>
                    <a:cubicBezTo>
                      <a:pt x="12" y="652"/>
                      <a:pt x="12" y="655"/>
                      <a:pt x="12" y="658"/>
                    </a:cubicBezTo>
                    <a:cubicBezTo>
                      <a:pt x="13" y="661"/>
                      <a:pt x="14" y="664"/>
                      <a:pt x="17" y="665"/>
                    </a:cubicBezTo>
                    <a:cubicBezTo>
                      <a:pt x="19" y="667"/>
                      <a:pt x="22" y="668"/>
                      <a:pt x="25" y="668"/>
                    </a:cubicBezTo>
                    <a:cubicBezTo>
                      <a:pt x="28" y="667"/>
                      <a:pt x="44" y="665"/>
                      <a:pt x="58" y="664"/>
                    </a:cubicBezTo>
                    <a:cubicBezTo>
                      <a:pt x="60" y="671"/>
                      <a:pt x="62" y="678"/>
                      <a:pt x="64" y="686"/>
                    </a:cubicBezTo>
                    <a:cubicBezTo>
                      <a:pt x="50" y="691"/>
                      <a:pt x="36" y="698"/>
                      <a:pt x="33" y="699"/>
                    </a:cubicBezTo>
                    <a:cubicBezTo>
                      <a:pt x="30" y="700"/>
                      <a:pt x="28" y="702"/>
                      <a:pt x="27" y="705"/>
                    </a:cubicBezTo>
                    <a:cubicBezTo>
                      <a:pt x="26" y="708"/>
                      <a:pt x="26" y="710"/>
                      <a:pt x="27" y="713"/>
                    </a:cubicBezTo>
                    <a:cubicBezTo>
                      <a:pt x="28" y="716"/>
                      <a:pt x="30" y="718"/>
                      <a:pt x="32" y="720"/>
                    </a:cubicBezTo>
                    <a:cubicBezTo>
                      <a:pt x="34" y="721"/>
                      <a:pt x="37" y="722"/>
                      <a:pt x="40" y="721"/>
                    </a:cubicBezTo>
                    <a:cubicBezTo>
                      <a:pt x="43" y="721"/>
                      <a:pt x="59" y="717"/>
                      <a:pt x="73" y="714"/>
                    </a:cubicBezTo>
                    <a:cubicBezTo>
                      <a:pt x="76" y="721"/>
                      <a:pt x="78" y="728"/>
                      <a:pt x="81" y="735"/>
                    </a:cubicBezTo>
                    <a:cubicBezTo>
                      <a:pt x="68" y="742"/>
                      <a:pt x="55" y="750"/>
                      <a:pt x="52" y="752"/>
                    </a:cubicBezTo>
                    <a:cubicBezTo>
                      <a:pt x="49" y="753"/>
                      <a:pt x="48" y="755"/>
                      <a:pt x="47" y="758"/>
                    </a:cubicBezTo>
                    <a:cubicBezTo>
                      <a:pt x="46" y="761"/>
                      <a:pt x="46" y="764"/>
                      <a:pt x="47" y="766"/>
                    </a:cubicBezTo>
                    <a:cubicBezTo>
                      <a:pt x="48" y="769"/>
                      <a:pt x="51" y="771"/>
                      <a:pt x="53" y="772"/>
                    </a:cubicBezTo>
                    <a:cubicBezTo>
                      <a:pt x="56" y="774"/>
                      <a:pt x="59" y="774"/>
                      <a:pt x="61" y="773"/>
                    </a:cubicBezTo>
                    <a:cubicBezTo>
                      <a:pt x="64" y="772"/>
                      <a:pt x="79" y="767"/>
                      <a:pt x="93" y="762"/>
                    </a:cubicBezTo>
                    <a:cubicBezTo>
                      <a:pt x="97" y="769"/>
                      <a:pt x="100" y="776"/>
                      <a:pt x="104" y="782"/>
                    </a:cubicBezTo>
                    <a:cubicBezTo>
                      <a:pt x="92" y="791"/>
                      <a:pt x="79" y="800"/>
                      <a:pt x="76" y="802"/>
                    </a:cubicBezTo>
                    <a:cubicBezTo>
                      <a:pt x="74" y="804"/>
                      <a:pt x="72" y="806"/>
                      <a:pt x="72" y="809"/>
                    </a:cubicBezTo>
                    <a:cubicBezTo>
                      <a:pt x="71" y="812"/>
                      <a:pt x="72" y="815"/>
                      <a:pt x="73" y="817"/>
                    </a:cubicBezTo>
                    <a:cubicBezTo>
                      <a:pt x="75" y="820"/>
                      <a:pt x="77" y="822"/>
                      <a:pt x="80" y="823"/>
                    </a:cubicBezTo>
                    <a:cubicBezTo>
                      <a:pt x="82" y="824"/>
                      <a:pt x="85" y="824"/>
                      <a:pt x="88" y="822"/>
                    </a:cubicBezTo>
                    <a:cubicBezTo>
                      <a:pt x="91" y="821"/>
                      <a:pt x="105" y="814"/>
                      <a:pt x="118" y="808"/>
                    </a:cubicBezTo>
                    <a:cubicBezTo>
                      <a:pt x="122" y="815"/>
                      <a:pt x="127" y="821"/>
                      <a:pt x="131" y="827"/>
                    </a:cubicBezTo>
                    <a:cubicBezTo>
                      <a:pt x="120" y="837"/>
                      <a:pt x="108" y="847"/>
                      <a:pt x="105" y="850"/>
                    </a:cubicBezTo>
                    <a:cubicBezTo>
                      <a:pt x="103" y="852"/>
                      <a:pt x="102" y="854"/>
                      <a:pt x="102" y="857"/>
                    </a:cubicBezTo>
                    <a:cubicBezTo>
                      <a:pt x="102" y="860"/>
                      <a:pt x="102" y="863"/>
                      <a:pt x="104" y="865"/>
                    </a:cubicBezTo>
                    <a:cubicBezTo>
                      <a:pt x="106" y="867"/>
                      <a:pt x="108" y="869"/>
                      <a:pt x="111" y="870"/>
                    </a:cubicBezTo>
                    <a:cubicBezTo>
                      <a:pt x="114" y="870"/>
                      <a:pt x="117" y="870"/>
                      <a:pt x="119" y="869"/>
                    </a:cubicBezTo>
                    <a:cubicBezTo>
                      <a:pt x="122" y="867"/>
                      <a:pt x="136" y="859"/>
                      <a:pt x="148" y="851"/>
                    </a:cubicBezTo>
                    <a:cubicBezTo>
                      <a:pt x="153" y="857"/>
                      <a:pt x="158" y="863"/>
                      <a:pt x="163" y="869"/>
                    </a:cubicBezTo>
                    <a:cubicBezTo>
                      <a:pt x="153" y="880"/>
                      <a:pt x="142" y="891"/>
                      <a:pt x="140" y="894"/>
                    </a:cubicBezTo>
                    <a:cubicBezTo>
                      <a:pt x="138" y="896"/>
                      <a:pt x="137" y="899"/>
                      <a:pt x="137" y="902"/>
                    </a:cubicBezTo>
                    <a:cubicBezTo>
                      <a:pt x="137" y="904"/>
                      <a:pt x="138" y="907"/>
                      <a:pt x="140" y="909"/>
                    </a:cubicBezTo>
                    <a:cubicBezTo>
                      <a:pt x="142" y="912"/>
                      <a:pt x="145" y="913"/>
                      <a:pt x="147" y="913"/>
                    </a:cubicBezTo>
                    <a:cubicBezTo>
                      <a:pt x="150" y="914"/>
                      <a:pt x="153" y="913"/>
                      <a:pt x="155" y="911"/>
                    </a:cubicBezTo>
                    <a:cubicBezTo>
                      <a:pt x="158" y="909"/>
                      <a:pt x="171" y="900"/>
                      <a:pt x="182" y="891"/>
                    </a:cubicBezTo>
                    <a:cubicBezTo>
                      <a:pt x="188" y="897"/>
                      <a:pt x="193" y="902"/>
                      <a:pt x="198" y="907"/>
                    </a:cubicBezTo>
                    <a:cubicBezTo>
                      <a:pt x="190" y="919"/>
                      <a:pt x="180" y="932"/>
                      <a:pt x="178" y="934"/>
                    </a:cubicBezTo>
                    <a:cubicBezTo>
                      <a:pt x="176" y="937"/>
                      <a:pt x="176" y="940"/>
                      <a:pt x="176" y="942"/>
                    </a:cubicBezTo>
                    <a:cubicBezTo>
                      <a:pt x="177" y="945"/>
                      <a:pt x="178" y="948"/>
                      <a:pt x="180" y="950"/>
                    </a:cubicBezTo>
                    <a:cubicBezTo>
                      <a:pt x="182" y="952"/>
                      <a:pt x="185" y="953"/>
                      <a:pt x="188" y="953"/>
                    </a:cubicBezTo>
                    <a:cubicBezTo>
                      <a:pt x="191" y="953"/>
                      <a:pt x="194" y="952"/>
                      <a:pt x="196" y="950"/>
                    </a:cubicBezTo>
                    <a:cubicBezTo>
                      <a:pt x="198" y="948"/>
                      <a:pt x="210" y="937"/>
                      <a:pt x="221" y="927"/>
                    </a:cubicBezTo>
                    <a:cubicBezTo>
                      <a:pt x="226" y="932"/>
                      <a:pt x="232" y="937"/>
                      <a:pt x="238" y="941"/>
                    </a:cubicBezTo>
                    <a:cubicBezTo>
                      <a:pt x="231" y="954"/>
                      <a:pt x="223" y="968"/>
                      <a:pt x="221" y="970"/>
                    </a:cubicBezTo>
                    <a:cubicBezTo>
                      <a:pt x="219" y="973"/>
                      <a:pt x="219" y="976"/>
                      <a:pt x="220" y="979"/>
                    </a:cubicBezTo>
                    <a:cubicBezTo>
                      <a:pt x="220" y="981"/>
                      <a:pt x="222" y="984"/>
                      <a:pt x="224" y="986"/>
                    </a:cubicBezTo>
                    <a:cubicBezTo>
                      <a:pt x="227" y="987"/>
                      <a:pt x="230" y="988"/>
                      <a:pt x="232" y="988"/>
                    </a:cubicBezTo>
                    <a:cubicBezTo>
                      <a:pt x="235" y="988"/>
                      <a:pt x="238" y="986"/>
                      <a:pt x="240" y="984"/>
                    </a:cubicBezTo>
                    <a:cubicBezTo>
                      <a:pt x="242" y="982"/>
                      <a:pt x="253" y="970"/>
                      <a:pt x="262" y="959"/>
                    </a:cubicBezTo>
                    <a:cubicBezTo>
                      <a:pt x="268" y="963"/>
                      <a:pt x="275" y="967"/>
                      <a:pt x="281" y="971"/>
                    </a:cubicBezTo>
                    <a:cubicBezTo>
                      <a:pt x="275" y="984"/>
                      <a:pt x="268" y="999"/>
                      <a:pt x="267" y="1002"/>
                    </a:cubicBezTo>
                    <a:cubicBezTo>
                      <a:pt x="266" y="1005"/>
                      <a:pt x="266" y="1008"/>
                      <a:pt x="267" y="1010"/>
                    </a:cubicBezTo>
                    <a:cubicBezTo>
                      <a:pt x="268" y="1013"/>
                      <a:pt x="270" y="1015"/>
                      <a:pt x="272" y="1017"/>
                    </a:cubicBezTo>
                    <a:cubicBezTo>
                      <a:pt x="275" y="1018"/>
                      <a:pt x="278" y="1019"/>
                      <a:pt x="280" y="1018"/>
                    </a:cubicBezTo>
                    <a:cubicBezTo>
                      <a:pt x="283" y="1018"/>
                      <a:pt x="286" y="1016"/>
                      <a:pt x="287" y="1014"/>
                    </a:cubicBezTo>
                    <a:cubicBezTo>
                      <a:pt x="289" y="1011"/>
                      <a:pt x="298" y="998"/>
                      <a:pt x="307" y="986"/>
                    </a:cubicBezTo>
                    <a:cubicBezTo>
                      <a:pt x="314" y="990"/>
                      <a:pt x="320" y="993"/>
                      <a:pt x="327" y="996"/>
                    </a:cubicBezTo>
                    <a:cubicBezTo>
                      <a:pt x="322" y="1010"/>
                      <a:pt x="317" y="1025"/>
                      <a:pt x="316" y="1028"/>
                    </a:cubicBezTo>
                    <a:cubicBezTo>
                      <a:pt x="315" y="1031"/>
                      <a:pt x="316" y="1034"/>
                      <a:pt x="317" y="1037"/>
                    </a:cubicBezTo>
                    <a:cubicBezTo>
                      <a:pt x="318" y="1039"/>
                      <a:pt x="320" y="1041"/>
                      <a:pt x="323" y="1042"/>
                    </a:cubicBezTo>
                    <a:cubicBezTo>
                      <a:pt x="326" y="1044"/>
                      <a:pt x="328" y="1044"/>
                      <a:pt x="331" y="1043"/>
                    </a:cubicBezTo>
                    <a:cubicBezTo>
                      <a:pt x="334" y="1042"/>
                      <a:pt x="336" y="1041"/>
                      <a:pt x="338" y="1038"/>
                    </a:cubicBezTo>
                    <a:cubicBezTo>
                      <a:pt x="339" y="1035"/>
                      <a:pt x="347" y="1021"/>
                      <a:pt x="354" y="1009"/>
                    </a:cubicBezTo>
                    <a:cubicBezTo>
                      <a:pt x="361" y="1011"/>
                      <a:pt x="368" y="1014"/>
                      <a:pt x="375" y="1017"/>
                    </a:cubicBezTo>
                    <a:cubicBezTo>
                      <a:pt x="372" y="1031"/>
                      <a:pt x="369" y="1046"/>
                      <a:pt x="368" y="1050"/>
                    </a:cubicBezTo>
                    <a:cubicBezTo>
                      <a:pt x="367" y="1052"/>
                      <a:pt x="368" y="1055"/>
                      <a:pt x="369" y="1058"/>
                    </a:cubicBezTo>
                    <a:cubicBezTo>
                      <a:pt x="371" y="1060"/>
                      <a:pt x="373" y="1062"/>
                      <a:pt x="376" y="1063"/>
                    </a:cubicBezTo>
                    <a:cubicBezTo>
                      <a:pt x="379" y="1064"/>
                      <a:pt x="382" y="1064"/>
                      <a:pt x="384" y="1063"/>
                    </a:cubicBezTo>
                    <a:cubicBezTo>
                      <a:pt x="387" y="1062"/>
                      <a:pt x="389" y="1060"/>
                      <a:pt x="390" y="1057"/>
                    </a:cubicBezTo>
                    <a:cubicBezTo>
                      <a:pt x="392" y="1054"/>
                      <a:pt x="398" y="1039"/>
                      <a:pt x="404" y="1026"/>
                    </a:cubicBezTo>
                    <a:cubicBezTo>
                      <a:pt x="411" y="1028"/>
                      <a:pt x="418" y="1030"/>
                      <a:pt x="425" y="1032"/>
                    </a:cubicBezTo>
                    <a:cubicBezTo>
                      <a:pt x="424" y="1046"/>
                      <a:pt x="422" y="1062"/>
                      <a:pt x="422" y="1065"/>
                    </a:cubicBezTo>
                    <a:cubicBezTo>
                      <a:pt x="421" y="1068"/>
                      <a:pt x="422" y="1071"/>
                      <a:pt x="424" y="1073"/>
                    </a:cubicBezTo>
                    <a:cubicBezTo>
                      <a:pt x="426" y="1075"/>
                      <a:pt x="428" y="1077"/>
                      <a:pt x="431" y="1078"/>
                    </a:cubicBezTo>
                    <a:cubicBezTo>
                      <a:pt x="434" y="1078"/>
                      <a:pt x="437" y="1078"/>
                      <a:pt x="439" y="1076"/>
                    </a:cubicBezTo>
                    <a:cubicBezTo>
                      <a:pt x="442" y="1075"/>
                      <a:pt x="444" y="1073"/>
                      <a:pt x="445" y="1070"/>
                    </a:cubicBezTo>
                    <a:cubicBezTo>
                      <a:pt x="446" y="1067"/>
                      <a:pt x="450" y="1052"/>
                      <a:pt x="455" y="1038"/>
                    </a:cubicBezTo>
                    <a:cubicBezTo>
                      <a:pt x="462" y="1039"/>
                      <a:pt x="469" y="1040"/>
                      <a:pt x="477" y="1041"/>
                    </a:cubicBezTo>
                    <a:cubicBezTo>
                      <a:pt x="477" y="1056"/>
                      <a:pt x="477" y="1072"/>
                      <a:pt x="477" y="1075"/>
                    </a:cubicBezTo>
                    <a:cubicBezTo>
                      <a:pt x="477" y="1078"/>
                      <a:pt x="478" y="1081"/>
                      <a:pt x="480" y="1083"/>
                    </a:cubicBezTo>
                    <a:cubicBezTo>
                      <a:pt x="482" y="1085"/>
                      <a:pt x="484" y="1086"/>
                      <a:pt x="487" y="1087"/>
                    </a:cubicBezTo>
                    <a:cubicBezTo>
                      <a:pt x="490" y="1087"/>
                      <a:pt x="493" y="1086"/>
                      <a:pt x="495" y="1085"/>
                    </a:cubicBezTo>
                    <a:cubicBezTo>
                      <a:pt x="497" y="1083"/>
                      <a:pt x="499" y="1081"/>
                      <a:pt x="500" y="1078"/>
                    </a:cubicBezTo>
                    <a:cubicBezTo>
                      <a:pt x="501" y="1074"/>
                      <a:pt x="504" y="1059"/>
                      <a:pt x="507" y="1045"/>
                    </a:cubicBezTo>
                    <a:cubicBezTo>
                      <a:pt x="514" y="1045"/>
                      <a:pt x="522" y="1045"/>
                      <a:pt x="529" y="1046"/>
                    </a:cubicBezTo>
                    <a:cubicBezTo>
                      <a:pt x="530" y="1060"/>
                      <a:pt x="532" y="1076"/>
                      <a:pt x="532" y="1079"/>
                    </a:cubicBezTo>
                    <a:cubicBezTo>
                      <a:pt x="533" y="1082"/>
                      <a:pt x="534" y="1085"/>
                      <a:pt x="536" y="1087"/>
                    </a:cubicBezTo>
                    <a:cubicBezTo>
                      <a:pt x="538" y="1089"/>
                      <a:pt x="541" y="1090"/>
                      <a:pt x="544" y="1090"/>
                    </a:cubicBezTo>
                    <a:cubicBezTo>
                      <a:pt x="547" y="1090"/>
                      <a:pt x="550" y="1088"/>
                      <a:pt x="552" y="1087"/>
                    </a:cubicBezTo>
                    <a:cubicBezTo>
                      <a:pt x="554" y="1085"/>
                      <a:pt x="555" y="1082"/>
                      <a:pt x="556" y="1079"/>
                    </a:cubicBezTo>
                    <a:cubicBezTo>
                      <a:pt x="556" y="1076"/>
                      <a:pt x="558" y="1060"/>
                      <a:pt x="559" y="1046"/>
                    </a:cubicBezTo>
                    <a:cubicBezTo>
                      <a:pt x="566" y="1045"/>
                      <a:pt x="574" y="1045"/>
                      <a:pt x="581" y="1045"/>
                    </a:cubicBezTo>
                    <a:cubicBezTo>
                      <a:pt x="584" y="1059"/>
                      <a:pt x="587" y="1074"/>
                      <a:pt x="588" y="1078"/>
                    </a:cubicBezTo>
                    <a:cubicBezTo>
                      <a:pt x="589" y="1081"/>
                      <a:pt x="590" y="1083"/>
                      <a:pt x="593" y="1085"/>
                    </a:cubicBezTo>
                    <a:cubicBezTo>
                      <a:pt x="595" y="1086"/>
                      <a:pt x="598" y="1087"/>
                      <a:pt x="601" y="1087"/>
                    </a:cubicBezTo>
                    <a:cubicBezTo>
                      <a:pt x="604" y="1086"/>
                      <a:pt x="606" y="1085"/>
                      <a:pt x="608" y="1083"/>
                    </a:cubicBezTo>
                    <a:cubicBezTo>
                      <a:pt x="610" y="1081"/>
                      <a:pt x="611" y="1078"/>
                      <a:pt x="611" y="1075"/>
                    </a:cubicBezTo>
                    <a:cubicBezTo>
                      <a:pt x="611" y="1072"/>
                      <a:pt x="611" y="1056"/>
                      <a:pt x="611" y="1041"/>
                    </a:cubicBezTo>
                    <a:cubicBezTo>
                      <a:pt x="619" y="1040"/>
                      <a:pt x="626" y="1039"/>
                      <a:pt x="633" y="1038"/>
                    </a:cubicBezTo>
                    <a:cubicBezTo>
                      <a:pt x="638" y="1052"/>
                      <a:pt x="642" y="1067"/>
                      <a:pt x="643" y="1070"/>
                    </a:cubicBezTo>
                    <a:cubicBezTo>
                      <a:pt x="644" y="1073"/>
                      <a:pt x="646" y="1075"/>
                      <a:pt x="649" y="1076"/>
                    </a:cubicBezTo>
                    <a:cubicBezTo>
                      <a:pt x="651" y="1078"/>
                      <a:pt x="654" y="1078"/>
                      <a:pt x="657" y="1078"/>
                    </a:cubicBezTo>
                    <a:cubicBezTo>
                      <a:pt x="660" y="1077"/>
                      <a:pt x="662" y="1075"/>
                      <a:pt x="664" y="1073"/>
                    </a:cubicBezTo>
                    <a:cubicBezTo>
                      <a:pt x="666" y="1071"/>
                      <a:pt x="667" y="1068"/>
                      <a:pt x="666" y="1065"/>
                    </a:cubicBezTo>
                    <a:cubicBezTo>
                      <a:pt x="666" y="1062"/>
                      <a:pt x="664" y="1046"/>
                      <a:pt x="663" y="1032"/>
                    </a:cubicBezTo>
                    <a:cubicBezTo>
                      <a:pt x="670" y="1030"/>
                      <a:pt x="677" y="1028"/>
                      <a:pt x="684" y="1026"/>
                    </a:cubicBezTo>
                    <a:cubicBezTo>
                      <a:pt x="690" y="1039"/>
                      <a:pt x="696" y="1054"/>
                      <a:pt x="698" y="1057"/>
                    </a:cubicBezTo>
                    <a:cubicBezTo>
                      <a:pt x="699" y="1060"/>
                      <a:pt x="701" y="1062"/>
                      <a:pt x="704" y="1063"/>
                    </a:cubicBezTo>
                    <a:cubicBezTo>
                      <a:pt x="706" y="1064"/>
                      <a:pt x="709" y="1064"/>
                      <a:pt x="712" y="1063"/>
                    </a:cubicBezTo>
                    <a:cubicBezTo>
                      <a:pt x="715" y="1062"/>
                      <a:pt x="717" y="1060"/>
                      <a:pt x="719" y="1058"/>
                    </a:cubicBezTo>
                    <a:cubicBezTo>
                      <a:pt x="720" y="1055"/>
                      <a:pt x="721" y="1052"/>
                      <a:pt x="720" y="1050"/>
                    </a:cubicBezTo>
                    <a:cubicBezTo>
                      <a:pt x="719" y="1046"/>
                      <a:pt x="716" y="1031"/>
                      <a:pt x="713" y="1017"/>
                    </a:cubicBezTo>
                    <a:cubicBezTo>
                      <a:pt x="720" y="1014"/>
                      <a:pt x="727" y="1011"/>
                      <a:pt x="734" y="1009"/>
                    </a:cubicBezTo>
                    <a:cubicBezTo>
                      <a:pt x="741" y="1021"/>
                      <a:pt x="749" y="1035"/>
                      <a:pt x="750" y="1038"/>
                    </a:cubicBezTo>
                    <a:cubicBezTo>
                      <a:pt x="752" y="1041"/>
                      <a:pt x="754" y="1042"/>
                      <a:pt x="757" y="1043"/>
                    </a:cubicBezTo>
                    <a:cubicBezTo>
                      <a:pt x="760" y="1044"/>
                      <a:pt x="762" y="1044"/>
                      <a:pt x="765" y="1042"/>
                    </a:cubicBezTo>
                    <a:cubicBezTo>
                      <a:pt x="768" y="1041"/>
                      <a:pt x="770" y="1039"/>
                      <a:pt x="771" y="1037"/>
                    </a:cubicBezTo>
                    <a:cubicBezTo>
                      <a:pt x="772" y="1034"/>
                      <a:pt x="773" y="1031"/>
                      <a:pt x="772" y="1028"/>
                    </a:cubicBezTo>
                    <a:cubicBezTo>
                      <a:pt x="771" y="1025"/>
                      <a:pt x="766" y="1010"/>
                      <a:pt x="761" y="996"/>
                    </a:cubicBezTo>
                    <a:cubicBezTo>
                      <a:pt x="768" y="993"/>
                      <a:pt x="774" y="990"/>
                      <a:pt x="781" y="986"/>
                    </a:cubicBezTo>
                    <a:cubicBezTo>
                      <a:pt x="790" y="998"/>
                      <a:pt x="799" y="1011"/>
                      <a:pt x="801" y="1014"/>
                    </a:cubicBezTo>
                    <a:cubicBezTo>
                      <a:pt x="802" y="1016"/>
                      <a:pt x="805" y="1018"/>
                      <a:pt x="808" y="1018"/>
                    </a:cubicBezTo>
                    <a:cubicBezTo>
                      <a:pt x="810" y="1019"/>
                      <a:pt x="813" y="1018"/>
                      <a:pt x="816" y="1017"/>
                    </a:cubicBezTo>
                    <a:cubicBezTo>
                      <a:pt x="818" y="1015"/>
                      <a:pt x="820" y="1013"/>
                      <a:pt x="821" y="1010"/>
                    </a:cubicBezTo>
                    <a:cubicBezTo>
                      <a:pt x="822" y="1008"/>
                      <a:pt x="822" y="1005"/>
                      <a:pt x="821" y="1002"/>
                    </a:cubicBezTo>
                    <a:cubicBezTo>
                      <a:pt x="820" y="999"/>
                      <a:pt x="813" y="984"/>
                      <a:pt x="807" y="971"/>
                    </a:cubicBezTo>
                    <a:cubicBezTo>
                      <a:pt x="813" y="967"/>
                      <a:pt x="820" y="963"/>
                      <a:pt x="826" y="959"/>
                    </a:cubicBezTo>
                    <a:cubicBezTo>
                      <a:pt x="835" y="970"/>
                      <a:pt x="846" y="982"/>
                      <a:pt x="848" y="984"/>
                    </a:cubicBezTo>
                    <a:cubicBezTo>
                      <a:pt x="850" y="986"/>
                      <a:pt x="853" y="988"/>
                      <a:pt x="856" y="988"/>
                    </a:cubicBezTo>
                    <a:cubicBezTo>
                      <a:pt x="858" y="988"/>
                      <a:pt x="861" y="987"/>
                      <a:pt x="864" y="986"/>
                    </a:cubicBezTo>
                    <a:cubicBezTo>
                      <a:pt x="866" y="984"/>
                      <a:pt x="868" y="981"/>
                      <a:pt x="868" y="979"/>
                    </a:cubicBezTo>
                    <a:cubicBezTo>
                      <a:pt x="869" y="976"/>
                      <a:pt x="869" y="973"/>
                      <a:pt x="867" y="970"/>
                    </a:cubicBezTo>
                    <a:cubicBezTo>
                      <a:pt x="865" y="968"/>
                      <a:pt x="857" y="954"/>
                      <a:pt x="850" y="941"/>
                    </a:cubicBezTo>
                    <a:cubicBezTo>
                      <a:pt x="856" y="937"/>
                      <a:pt x="862" y="932"/>
                      <a:pt x="867" y="927"/>
                    </a:cubicBezTo>
                    <a:cubicBezTo>
                      <a:pt x="878" y="937"/>
                      <a:pt x="890" y="948"/>
                      <a:pt x="892" y="950"/>
                    </a:cubicBezTo>
                    <a:cubicBezTo>
                      <a:pt x="894" y="952"/>
                      <a:pt x="897" y="953"/>
                      <a:pt x="900" y="953"/>
                    </a:cubicBezTo>
                    <a:cubicBezTo>
                      <a:pt x="903" y="953"/>
                      <a:pt x="906" y="952"/>
                      <a:pt x="908" y="950"/>
                    </a:cubicBezTo>
                    <a:cubicBezTo>
                      <a:pt x="910" y="948"/>
                      <a:pt x="911" y="945"/>
                      <a:pt x="912" y="942"/>
                    </a:cubicBezTo>
                    <a:cubicBezTo>
                      <a:pt x="912" y="940"/>
                      <a:pt x="911" y="937"/>
                      <a:pt x="910" y="934"/>
                    </a:cubicBezTo>
                    <a:cubicBezTo>
                      <a:pt x="908" y="932"/>
                      <a:pt x="898" y="919"/>
                      <a:pt x="890" y="907"/>
                    </a:cubicBezTo>
                    <a:cubicBezTo>
                      <a:pt x="895" y="902"/>
                      <a:pt x="900" y="897"/>
                      <a:pt x="905" y="891"/>
                    </a:cubicBezTo>
                    <a:cubicBezTo>
                      <a:pt x="917" y="900"/>
                      <a:pt x="930" y="909"/>
                      <a:pt x="933" y="911"/>
                    </a:cubicBezTo>
                    <a:cubicBezTo>
                      <a:pt x="935" y="913"/>
                      <a:pt x="938" y="914"/>
                      <a:pt x="941" y="913"/>
                    </a:cubicBezTo>
                    <a:cubicBezTo>
                      <a:pt x="943" y="913"/>
                      <a:pt x="946" y="912"/>
                      <a:pt x="948" y="909"/>
                    </a:cubicBezTo>
                    <a:cubicBezTo>
                      <a:pt x="950" y="907"/>
                      <a:pt x="951" y="904"/>
                      <a:pt x="951" y="902"/>
                    </a:cubicBezTo>
                    <a:cubicBezTo>
                      <a:pt x="951" y="899"/>
                      <a:pt x="950" y="896"/>
                      <a:pt x="948" y="894"/>
                    </a:cubicBezTo>
                    <a:cubicBezTo>
                      <a:pt x="946" y="891"/>
                      <a:pt x="935" y="880"/>
                      <a:pt x="925" y="869"/>
                    </a:cubicBezTo>
                    <a:cubicBezTo>
                      <a:pt x="930" y="863"/>
                      <a:pt x="935" y="857"/>
                      <a:pt x="940" y="851"/>
                    </a:cubicBezTo>
                    <a:cubicBezTo>
                      <a:pt x="952" y="859"/>
                      <a:pt x="966" y="867"/>
                      <a:pt x="969" y="869"/>
                    </a:cubicBezTo>
                    <a:cubicBezTo>
                      <a:pt x="971" y="870"/>
                      <a:pt x="974" y="870"/>
                      <a:pt x="977" y="870"/>
                    </a:cubicBezTo>
                    <a:cubicBezTo>
                      <a:pt x="980" y="869"/>
                      <a:pt x="982" y="867"/>
                      <a:pt x="984" y="865"/>
                    </a:cubicBezTo>
                    <a:cubicBezTo>
                      <a:pt x="986" y="863"/>
                      <a:pt x="986" y="860"/>
                      <a:pt x="986" y="857"/>
                    </a:cubicBezTo>
                    <a:cubicBezTo>
                      <a:pt x="986" y="854"/>
                      <a:pt x="985" y="852"/>
                      <a:pt x="983" y="850"/>
                    </a:cubicBezTo>
                    <a:cubicBezTo>
                      <a:pt x="980" y="847"/>
                      <a:pt x="968" y="837"/>
                      <a:pt x="957" y="827"/>
                    </a:cubicBezTo>
                    <a:cubicBezTo>
                      <a:pt x="961" y="821"/>
                      <a:pt x="966" y="815"/>
                      <a:pt x="969" y="808"/>
                    </a:cubicBezTo>
                    <a:cubicBezTo>
                      <a:pt x="983" y="814"/>
                      <a:pt x="997" y="821"/>
                      <a:pt x="1000" y="822"/>
                    </a:cubicBezTo>
                    <a:cubicBezTo>
                      <a:pt x="1003" y="824"/>
                      <a:pt x="1006" y="824"/>
                      <a:pt x="1008" y="823"/>
                    </a:cubicBezTo>
                    <a:cubicBezTo>
                      <a:pt x="1011" y="822"/>
                      <a:pt x="1013" y="820"/>
                      <a:pt x="1015" y="817"/>
                    </a:cubicBezTo>
                    <a:cubicBezTo>
                      <a:pt x="1016" y="815"/>
                      <a:pt x="1017" y="812"/>
                      <a:pt x="1016" y="809"/>
                    </a:cubicBezTo>
                    <a:cubicBezTo>
                      <a:pt x="1016" y="806"/>
                      <a:pt x="1014" y="804"/>
                      <a:pt x="1012" y="802"/>
                    </a:cubicBezTo>
                    <a:cubicBezTo>
                      <a:pt x="1009" y="800"/>
                      <a:pt x="996" y="791"/>
                      <a:pt x="984" y="782"/>
                    </a:cubicBezTo>
                    <a:cubicBezTo>
                      <a:pt x="988" y="776"/>
                      <a:pt x="991" y="769"/>
                      <a:pt x="995" y="762"/>
                    </a:cubicBezTo>
                    <a:cubicBezTo>
                      <a:pt x="1009" y="767"/>
                      <a:pt x="1024" y="772"/>
                      <a:pt x="1027" y="773"/>
                    </a:cubicBezTo>
                    <a:cubicBezTo>
                      <a:pt x="1029" y="774"/>
                      <a:pt x="1032" y="774"/>
                      <a:pt x="1035" y="772"/>
                    </a:cubicBezTo>
                    <a:cubicBezTo>
                      <a:pt x="1037" y="771"/>
                      <a:pt x="1039" y="769"/>
                      <a:pt x="1041" y="766"/>
                    </a:cubicBezTo>
                    <a:cubicBezTo>
                      <a:pt x="1042" y="764"/>
                      <a:pt x="1042" y="761"/>
                      <a:pt x="1041" y="758"/>
                    </a:cubicBezTo>
                    <a:cubicBezTo>
                      <a:pt x="1040" y="755"/>
                      <a:pt x="1039" y="753"/>
                      <a:pt x="1036" y="752"/>
                    </a:cubicBezTo>
                    <a:cubicBezTo>
                      <a:pt x="1033" y="750"/>
                      <a:pt x="1020" y="742"/>
                      <a:pt x="1007" y="735"/>
                    </a:cubicBezTo>
                    <a:cubicBezTo>
                      <a:pt x="1010" y="728"/>
                      <a:pt x="1012" y="721"/>
                      <a:pt x="1015" y="714"/>
                    </a:cubicBezTo>
                    <a:cubicBezTo>
                      <a:pt x="1029" y="717"/>
                      <a:pt x="1045" y="721"/>
                      <a:pt x="1048" y="721"/>
                    </a:cubicBezTo>
                    <a:cubicBezTo>
                      <a:pt x="1051" y="722"/>
                      <a:pt x="1054" y="721"/>
                      <a:pt x="1056" y="720"/>
                    </a:cubicBezTo>
                    <a:cubicBezTo>
                      <a:pt x="1058" y="718"/>
                      <a:pt x="1060" y="716"/>
                      <a:pt x="1061" y="713"/>
                    </a:cubicBezTo>
                    <a:cubicBezTo>
                      <a:pt x="1062" y="710"/>
                      <a:pt x="1062" y="707"/>
                      <a:pt x="1061" y="705"/>
                    </a:cubicBezTo>
                    <a:cubicBezTo>
                      <a:pt x="1060" y="702"/>
                      <a:pt x="1058" y="700"/>
                      <a:pt x="1055" y="699"/>
                    </a:cubicBezTo>
                    <a:cubicBezTo>
                      <a:pt x="1052" y="698"/>
                      <a:pt x="1037" y="691"/>
                      <a:pt x="1024" y="686"/>
                    </a:cubicBezTo>
                    <a:cubicBezTo>
                      <a:pt x="1026" y="678"/>
                      <a:pt x="1028" y="671"/>
                      <a:pt x="1030" y="664"/>
                    </a:cubicBezTo>
                    <a:cubicBezTo>
                      <a:pt x="1044" y="665"/>
                      <a:pt x="1060" y="667"/>
                      <a:pt x="1063" y="668"/>
                    </a:cubicBezTo>
                    <a:cubicBezTo>
                      <a:pt x="1066" y="668"/>
                      <a:pt x="1069" y="667"/>
                      <a:pt x="1071" y="665"/>
                    </a:cubicBezTo>
                    <a:cubicBezTo>
                      <a:pt x="1074" y="664"/>
                      <a:pt x="1075" y="661"/>
                      <a:pt x="1076" y="658"/>
                    </a:cubicBezTo>
                    <a:cubicBezTo>
                      <a:pt x="1076" y="655"/>
                      <a:pt x="1076" y="652"/>
                      <a:pt x="1075" y="650"/>
                    </a:cubicBezTo>
                    <a:cubicBezTo>
                      <a:pt x="1073" y="647"/>
                      <a:pt x="1071" y="645"/>
                      <a:pt x="1068" y="645"/>
                    </a:cubicBezTo>
                    <a:cubicBezTo>
                      <a:pt x="1065" y="644"/>
                      <a:pt x="1050" y="639"/>
                      <a:pt x="1036" y="634"/>
                    </a:cubicBezTo>
                    <a:cubicBezTo>
                      <a:pt x="1037" y="627"/>
                      <a:pt x="1039" y="620"/>
                      <a:pt x="1040" y="612"/>
                    </a:cubicBezTo>
                    <a:cubicBezTo>
                      <a:pt x="1054" y="612"/>
                      <a:pt x="1070" y="612"/>
                      <a:pt x="1073" y="612"/>
                    </a:cubicBezTo>
                    <a:cubicBezTo>
                      <a:pt x="1076" y="613"/>
                      <a:pt x="1079" y="611"/>
                      <a:pt x="1081" y="609"/>
                    </a:cubicBezTo>
                    <a:cubicBezTo>
                      <a:pt x="1083" y="607"/>
                      <a:pt x="1084" y="605"/>
                      <a:pt x="1085" y="602"/>
                    </a:cubicBezTo>
                    <a:cubicBezTo>
                      <a:pt x="1085" y="599"/>
                      <a:pt x="1084" y="596"/>
                      <a:pt x="1083" y="594"/>
                    </a:cubicBezTo>
                    <a:cubicBezTo>
                      <a:pt x="1081" y="591"/>
                      <a:pt x="1079" y="590"/>
                      <a:pt x="1076" y="589"/>
                    </a:cubicBezTo>
                    <a:cubicBezTo>
                      <a:pt x="1073" y="588"/>
                      <a:pt x="1057" y="585"/>
                      <a:pt x="1043" y="582"/>
                    </a:cubicBezTo>
                    <a:cubicBezTo>
                      <a:pt x="1043" y="575"/>
                      <a:pt x="1044" y="567"/>
                      <a:pt x="1044" y="560"/>
                    </a:cubicBezTo>
                    <a:cubicBezTo>
                      <a:pt x="1058" y="558"/>
                      <a:pt x="1074" y="557"/>
                      <a:pt x="1078" y="557"/>
                    </a:cubicBezTo>
                    <a:close/>
                    <a:moveTo>
                      <a:pt x="544" y="979"/>
                    </a:moveTo>
                    <a:cubicBezTo>
                      <a:pt x="305" y="979"/>
                      <a:pt x="111" y="785"/>
                      <a:pt x="111" y="545"/>
                    </a:cubicBezTo>
                    <a:cubicBezTo>
                      <a:pt x="111" y="305"/>
                      <a:pt x="305" y="111"/>
                      <a:pt x="544" y="111"/>
                    </a:cubicBezTo>
                    <a:cubicBezTo>
                      <a:pt x="783" y="111"/>
                      <a:pt x="977" y="305"/>
                      <a:pt x="977" y="545"/>
                    </a:cubicBezTo>
                    <a:cubicBezTo>
                      <a:pt x="977" y="785"/>
                      <a:pt x="783" y="979"/>
                      <a:pt x="544" y="979"/>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6" name="Freeform 11"/>
              <p:cNvSpPr/>
              <p:nvPr/>
            </p:nvSpPr>
            <p:spPr bwMode="auto">
              <a:xfrm>
                <a:off x="5385190" y="2015874"/>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7" name="Freeform 11"/>
              <p:cNvSpPr/>
              <p:nvPr/>
            </p:nvSpPr>
            <p:spPr bwMode="auto">
              <a:xfrm>
                <a:off x="5753083" y="1820146"/>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8" name="Freeform 11"/>
              <p:cNvSpPr/>
              <p:nvPr/>
            </p:nvSpPr>
            <p:spPr bwMode="auto">
              <a:xfrm>
                <a:off x="7055939" y="2104744"/>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39" name="Freeform 11"/>
              <p:cNvSpPr/>
              <p:nvPr/>
            </p:nvSpPr>
            <p:spPr bwMode="auto">
              <a:xfrm>
                <a:off x="6123055" y="2976610"/>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0" name="Freeform 11"/>
              <p:cNvSpPr/>
              <p:nvPr/>
            </p:nvSpPr>
            <p:spPr bwMode="auto">
              <a:xfrm>
                <a:off x="5669789" y="2572380"/>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1" name="Freeform 11"/>
              <p:cNvSpPr/>
              <p:nvPr/>
            </p:nvSpPr>
            <p:spPr bwMode="auto">
              <a:xfrm>
                <a:off x="6818952" y="2816323"/>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2" name="Freeform 11"/>
              <p:cNvSpPr/>
              <p:nvPr/>
            </p:nvSpPr>
            <p:spPr bwMode="auto">
              <a:xfrm>
                <a:off x="7028349" y="2446883"/>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3" name="Freeform 11"/>
              <p:cNvSpPr/>
              <p:nvPr/>
            </p:nvSpPr>
            <p:spPr bwMode="auto">
              <a:xfrm>
                <a:off x="5126638" y="2333999"/>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4" name="Freeform 11"/>
              <p:cNvSpPr/>
              <p:nvPr/>
            </p:nvSpPr>
            <p:spPr bwMode="auto">
              <a:xfrm>
                <a:off x="4960397" y="2749884"/>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5" name="Freeform 11"/>
              <p:cNvSpPr/>
              <p:nvPr/>
            </p:nvSpPr>
            <p:spPr bwMode="auto">
              <a:xfrm>
                <a:off x="5255724" y="2572380"/>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6" name="Freeform 11"/>
              <p:cNvSpPr/>
              <p:nvPr/>
            </p:nvSpPr>
            <p:spPr bwMode="auto">
              <a:xfrm>
                <a:off x="7348826" y="2446883"/>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7" name="Freeform 11"/>
              <p:cNvSpPr/>
              <p:nvPr/>
            </p:nvSpPr>
            <p:spPr bwMode="auto">
              <a:xfrm>
                <a:off x="7351622" y="3398368"/>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8" name="Freeform 11"/>
              <p:cNvSpPr/>
              <p:nvPr/>
            </p:nvSpPr>
            <p:spPr bwMode="auto">
              <a:xfrm>
                <a:off x="7450655" y="2998434"/>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49" name="Freeform 11"/>
              <p:cNvSpPr/>
              <p:nvPr/>
            </p:nvSpPr>
            <p:spPr bwMode="auto">
              <a:xfrm>
                <a:off x="5384604" y="3883891"/>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50" name="Freeform 11"/>
              <p:cNvSpPr/>
              <p:nvPr/>
            </p:nvSpPr>
            <p:spPr bwMode="auto">
              <a:xfrm>
                <a:off x="5506513" y="4233393"/>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51" name="Freeform 11"/>
              <p:cNvSpPr/>
              <p:nvPr/>
            </p:nvSpPr>
            <p:spPr bwMode="auto">
              <a:xfrm>
                <a:off x="6335621" y="4902072"/>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52" name="Freeform 11"/>
              <p:cNvSpPr/>
              <p:nvPr/>
            </p:nvSpPr>
            <p:spPr bwMode="auto">
              <a:xfrm>
                <a:off x="6466656" y="4248118"/>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53" name="Freeform 11"/>
              <p:cNvSpPr/>
              <p:nvPr/>
            </p:nvSpPr>
            <p:spPr bwMode="auto">
              <a:xfrm>
                <a:off x="6899263" y="4255673"/>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54" name="Freeform 11"/>
              <p:cNvSpPr/>
              <p:nvPr/>
            </p:nvSpPr>
            <p:spPr bwMode="auto">
              <a:xfrm>
                <a:off x="6746432" y="4736484"/>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55" name="Freeform 11"/>
              <p:cNvSpPr/>
              <p:nvPr/>
            </p:nvSpPr>
            <p:spPr bwMode="auto">
              <a:xfrm>
                <a:off x="7014877" y="4165278"/>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56" name="Freeform 11"/>
              <p:cNvSpPr/>
              <p:nvPr/>
            </p:nvSpPr>
            <p:spPr bwMode="auto">
              <a:xfrm>
                <a:off x="6976854" y="4392811"/>
                <a:ext cx="129085" cy="130486"/>
              </a:xfrm>
              <a:custGeom>
                <a:avLst/>
                <a:gdLst>
                  <a:gd name="T0" fmla="*/ 951 w 1064"/>
                  <a:gd name="T1" fmla="*/ 573 h 1077"/>
                  <a:gd name="T2" fmla="*/ 936 w 1064"/>
                  <a:gd name="T3" fmla="*/ 508 h 1077"/>
                  <a:gd name="T4" fmla="*/ 1041 w 1064"/>
                  <a:gd name="T5" fmla="*/ 479 h 1077"/>
                  <a:gd name="T6" fmla="*/ 982 w 1064"/>
                  <a:gd name="T7" fmla="*/ 424 h 1077"/>
                  <a:gd name="T8" fmla="*/ 902 w 1064"/>
                  <a:gd name="T9" fmla="*/ 371 h 1077"/>
                  <a:gd name="T10" fmla="*/ 990 w 1064"/>
                  <a:gd name="T11" fmla="*/ 308 h 1077"/>
                  <a:gd name="T12" fmla="*/ 915 w 1064"/>
                  <a:gd name="T13" fmla="*/ 276 h 1077"/>
                  <a:gd name="T14" fmla="*/ 822 w 1064"/>
                  <a:gd name="T15" fmla="*/ 255 h 1077"/>
                  <a:gd name="T16" fmla="*/ 884 w 1064"/>
                  <a:gd name="T17" fmla="*/ 165 h 1077"/>
                  <a:gd name="T18" fmla="*/ 803 w 1064"/>
                  <a:gd name="T19" fmla="*/ 161 h 1077"/>
                  <a:gd name="T20" fmla="*/ 708 w 1064"/>
                  <a:gd name="T21" fmla="*/ 172 h 1077"/>
                  <a:gd name="T22" fmla="*/ 735 w 1064"/>
                  <a:gd name="T23" fmla="*/ 67 h 1077"/>
                  <a:gd name="T24" fmla="*/ 658 w 1064"/>
                  <a:gd name="T25" fmla="*/ 91 h 1077"/>
                  <a:gd name="T26" fmla="*/ 572 w 1064"/>
                  <a:gd name="T27" fmla="*/ 134 h 1077"/>
                  <a:gd name="T28" fmla="*/ 562 w 1064"/>
                  <a:gd name="T29" fmla="*/ 26 h 1077"/>
                  <a:gd name="T30" fmla="*/ 497 w 1064"/>
                  <a:gd name="T31" fmla="*/ 75 h 1077"/>
                  <a:gd name="T32" fmla="*/ 432 w 1064"/>
                  <a:gd name="T33" fmla="*/ 144 h 1077"/>
                  <a:gd name="T34" fmla="*/ 385 w 1064"/>
                  <a:gd name="T35" fmla="*/ 46 h 1077"/>
                  <a:gd name="T36" fmla="*/ 341 w 1064"/>
                  <a:gd name="T37" fmla="*/ 115 h 1077"/>
                  <a:gd name="T38" fmla="*/ 303 w 1064"/>
                  <a:gd name="T39" fmla="*/ 203 h 1077"/>
                  <a:gd name="T40" fmla="*/ 226 w 1064"/>
                  <a:gd name="T41" fmla="*/ 126 h 1077"/>
                  <a:gd name="T42" fmla="*/ 208 w 1064"/>
                  <a:gd name="T43" fmla="*/ 206 h 1077"/>
                  <a:gd name="T44" fmla="*/ 203 w 1064"/>
                  <a:gd name="T45" fmla="*/ 301 h 1077"/>
                  <a:gd name="T46" fmla="*/ 104 w 1064"/>
                  <a:gd name="T47" fmla="*/ 256 h 1077"/>
                  <a:gd name="T48" fmla="*/ 114 w 1064"/>
                  <a:gd name="T49" fmla="*/ 337 h 1077"/>
                  <a:gd name="T50" fmla="*/ 142 w 1064"/>
                  <a:gd name="T51" fmla="*/ 428 h 1077"/>
                  <a:gd name="T52" fmla="*/ 33 w 1064"/>
                  <a:gd name="T53" fmla="*/ 420 h 1077"/>
                  <a:gd name="T54" fmla="*/ 70 w 1064"/>
                  <a:gd name="T55" fmla="*/ 492 h 1077"/>
                  <a:gd name="T56" fmla="*/ 126 w 1064"/>
                  <a:gd name="T57" fmla="*/ 538 h 1077"/>
                  <a:gd name="T58" fmla="*/ 70 w 1064"/>
                  <a:gd name="T59" fmla="*/ 585 h 1077"/>
                  <a:gd name="T60" fmla="*/ 33 w 1064"/>
                  <a:gd name="T61" fmla="*/ 657 h 1077"/>
                  <a:gd name="T62" fmla="*/ 142 w 1064"/>
                  <a:gd name="T63" fmla="*/ 648 h 1077"/>
                  <a:gd name="T64" fmla="*/ 114 w 1064"/>
                  <a:gd name="T65" fmla="*/ 740 h 1077"/>
                  <a:gd name="T66" fmla="*/ 104 w 1064"/>
                  <a:gd name="T67" fmla="*/ 821 h 1077"/>
                  <a:gd name="T68" fmla="*/ 203 w 1064"/>
                  <a:gd name="T69" fmla="*/ 775 h 1077"/>
                  <a:gd name="T70" fmla="*/ 208 w 1064"/>
                  <a:gd name="T71" fmla="*/ 871 h 1077"/>
                  <a:gd name="T72" fmla="*/ 226 w 1064"/>
                  <a:gd name="T73" fmla="*/ 950 h 1077"/>
                  <a:gd name="T74" fmla="*/ 303 w 1064"/>
                  <a:gd name="T75" fmla="*/ 874 h 1077"/>
                  <a:gd name="T76" fmla="*/ 341 w 1064"/>
                  <a:gd name="T77" fmla="*/ 962 h 1077"/>
                  <a:gd name="T78" fmla="*/ 385 w 1064"/>
                  <a:gd name="T79" fmla="*/ 1030 h 1077"/>
                  <a:gd name="T80" fmla="*/ 432 w 1064"/>
                  <a:gd name="T81" fmla="*/ 932 h 1077"/>
                  <a:gd name="T82" fmla="*/ 497 w 1064"/>
                  <a:gd name="T83" fmla="*/ 1002 h 1077"/>
                  <a:gd name="T84" fmla="*/ 562 w 1064"/>
                  <a:gd name="T85" fmla="*/ 1051 h 1077"/>
                  <a:gd name="T86" fmla="*/ 572 w 1064"/>
                  <a:gd name="T87" fmla="*/ 943 h 1077"/>
                  <a:gd name="T88" fmla="*/ 658 w 1064"/>
                  <a:gd name="T89" fmla="*/ 986 h 1077"/>
                  <a:gd name="T90" fmla="*/ 735 w 1064"/>
                  <a:gd name="T91" fmla="*/ 1010 h 1077"/>
                  <a:gd name="T92" fmla="*/ 708 w 1064"/>
                  <a:gd name="T93" fmla="*/ 905 h 1077"/>
                  <a:gd name="T94" fmla="*/ 803 w 1064"/>
                  <a:gd name="T95" fmla="*/ 916 h 1077"/>
                  <a:gd name="T96" fmla="*/ 884 w 1064"/>
                  <a:gd name="T97" fmla="*/ 911 h 1077"/>
                  <a:gd name="T98" fmla="*/ 822 w 1064"/>
                  <a:gd name="T99" fmla="*/ 822 h 1077"/>
                  <a:gd name="T100" fmla="*/ 915 w 1064"/>
                  <a:gd name="T101" fmla="*/ 800 h 1077"/>
                  <a:gd name="T102" fmla="*/ 990 w 1064"/>
                  <a:gd name="T103" fmla="*/ 768 h 1077"/>
                  <a:gd name="T104" fmla="*/ 902 w 1064"/>
                  <a:gd name="T105" fmla="*/ 705 h 1077"/>
                  <a:gd name="T106" fmla="*/ 982 w 1064"/>
                  <a:gd name="T107" fmla="*/ 653 h 1077"/>
                  <a:gd name="T108" fmla="*/ 1041 w 1064"/>
                  <a:gd name="T109" fmla="*/ 598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64" h="1077">
                    <a:moveTo>
                      <a:pt x="1041" y="598"/>
                    </a:moveTo>
                    <a:cubicBezTo>
                      <a:pt x="1024" y="593"/>
                      <a:pt x="1009" y="589"/>
                      <a:pt x="994" y="585"/>
                    </a:cubicBezTo>
                    <a:cubicBezTo>
                      <a:pt x="979" y="580"/>
                      <a:pt x="965" y="577"/>
                      <a:pt x="951" y="573"/>
                    </a:cubicBezTo>
                    <a:cubicBezTo>
                      <a:pt x="946" y="571"/>
                      <a:pt x="941" y="570"/>
                      <a:pt x="936" y="569"/>
                    </a:cubicBezTo>
                    <a:cubicBezTo>
                      <a:pt x="937" y="559"/>
                      <a:pt x="938" y="549"/>
                      <a:pt x="938" y="538"/>
                    </a:cubicBezTo>
                    <a:cubicBezTo>
                      <a:pt x="938" y="528"/>
                      <a:pt x="937" y="518"/>
                      <a:pt x="936" y="508"/>
                    </a:cubicBezTo>
                    <a:cubicBezTo>
                      <a:pt x="941" y="506"/>
                      <a:pt x="946" y="505"/>
                      <a:pt x="951" y="504"/>
                    </a:cubicBezTo>
                    <a:cubicBezTo>
                      <a:pt x="965" y="500"/>
                      <a:pt x="979" y="496"/>
                      <a:pt x="994" y="492"/>
                    </a:cubicBezTo>
                    <a:cubicBezTo>
                      <a:pt x="1009" y="488"/>
                      <a:pt x="1024" y="484"/>
                      <a:pt x="1041" y="479"/>
                    </a:cubicBezTo>
                    <a:cubicBezTo>
                      <a:pt x="1056" y="475"/>
                      <a:pt x="1064" y="460"/>
                      <a:pt x="1061" y="445"/>
                    </a:cubicBezTo>
                    <a:cubicBezTo>
                      <a:pt x="1059" y="430"/>
                      <a:pt x="1046" y="418"/>
                      <a:pt x="1031" y="420"/>
                    </a:cubicBezTo>
                    <a:cubicBezTo>
                      <a:pt x="1013" y="421"/>
                      <a:pt x="997" y="422"/>
                      <a:pt x="982" y="424"/>
                    </a:cubicBezTo>
                    <a:cubicBezTo>
                      <a:pt x="966" y="425"/>
                      <a:pt x="952" y="426"/>
                      <a:pt x="938" y="427"/>
                    </a:cubicBezTo>
                    <a:cubicBezTo>
                      <a:pt x="932" y="428"/>
                      <a:pt x="928" y="428"/>
                      <a:pt x="923" y="428"/>
                    </a:cubicBezTo>
                    <a:cubicBezTo>
                      <a:pt x="917" y="409"/>
                      <a:pt x="910" y="389"/>
                      <a:pt x="902" y="371"/>
                    </a:cubicBezTo>
                    <a:cubicBezTo>
                      <a:pt x="906" y="368"/>
                      <a:pt x="910" y="365"/>
                      <a:pt x="914" y="362"/>
                    </a:cubicBezTo>
                    <a:cubicBezTo>
                      <a:pt x="926" y="354"/>
                      <a:pt x="937" y="346"/>
                      <a:pt x="950" y="337"/>
                    </a:cubicBezTo>
                    <a:cubicBezTo>
                      <a:pt x="963" y="328"/>
                      <a:pt x="976" y="318"/>
                      <a:pt x="990" y="308"/>
                    </a:cubicBezTo>
                    <a:cubicBezTo>
                      <a:pt x="1002" y="299"/>
                      <a:pt x="1005" y="282"/>
                      <a:pt x="998" y="269"/>
                    </a:cubicBezTo>
                    <a:cubicBezTo>
                      <a:pt x="990" y="256"/>
                      <a:pt x="974" y="250"/>
                      <a:pt x="960" y="256"/>
                    </a:cubicBezTo>
                    <a:cubicBezTo>
                      <a:pt x="944" y="263"/>
                      <a:pt x="929" y="270"/>
                      <a:pt x="915" y="276"/>
                    </a:cubicBezTo>
                    <a:cubicBezTo>
                      <a:pt x="901" y="283"/>
                      <a:pt x="888" y="289"/>
                      <a:pt x="875" y="295"/>
                    </a:cubicBezTo>
                    <a:cubicBezTo>
                      <a:pt x="870" y="297"/>
                      <a:pt x="866" y="299"/>
                      <a:pt x="861" y="301"/>
                    </a:cubicBezTo>
                    <a:cubicBezTo>
                      <a:pt x="850" y="285"/>
                      <a:pt x="836" y="269"/>
                      <a:pt x="822" y="255"/>
                    </a:cubicBezTo>
                    <a:cubicBezTo>
                      <a:pt x="825" y="250"/>
                      <a:pt x="828" y="246"/>
                      <a:pt x="831" y="242"/>
                    </a:cubicBezTo>
                    <a:cubicBezTo>
                      <a:pt x="839" y="230"/>
                      <a:pt x="847" y="218"/>
                      <a:pt x="856" y="206"/>
                    </a:cubicBezTo>
                    <a:cubicBezTo>
                      <a:pt x="865" y="193"/>
                      <a:pt x="874" y="179"/>
                      <a:pt x="884" y="165"/>
                    </a:cubicBezTo>
                    <a:cubicBezTo>
                      <a:pt x="893" y="153"/>
                      <a:pt x="889" y="135"/>
                      <a:pt x="878" y="126"/>
                    </a:cubicBezTo>
                    <a:cubicBezTo>
                      <a:pt x="866" y="116"/>
                      <a:pt x="849" y="116"/>
                      <a:pt x="838" y="126"/>
                    </a:cubicBezTo>
                    <a:cubicBezTo>
                      <a:pt x="825" y="139"/>
                      <a:pt x="814" y="150"/>
                      <a:pt x="803" y="161"/>
                    </a:cubicBezTo>
                    <a:cubicBezTo>
                      <a:pt x="792" y="172"/>
                      <a:pt x="781" y="182"/>
                      <a:pt x="771" y="192"/>
                    </a:cubicBezTo>
                    <a:cubicBezTo>
                      <a:pt x="768" y="196"/>
                      <a:pt x="764" y="199"/>
                      <a:pt x="761" y="203"/>
                    </a:cubicBezTo>
                    <a:cubicBezTo>
                      <a:pt x="744" y="191"/>
                      <a:pt x="726" y="181"/>
                      <a:pt x="708" y="172"/>
                    </a:cubicBezTo>
                    <a:cubicBezTo>
                      <a:pt x="709" y="167"/>
                      <a:pt x="710" y="162"/>
                      <a:pt x="712" y="157"/>
                    </a:cubicBezTo>
                    <a:cubicBezTo>
                      <a:pt x="715" y="144"/>
                      <a:pt x="719" y="130"/>
                      <a:pt x="723" y="115"/>
                    </a:cubicBezTo>
                    <a:cubicBezTo>
                      <a:pt x="727" y="100"/>
                      <a:pt x="731" y="84"/>
                      <a:pt x="735" y="67"/>
                    </a:cubicBezTo>
                    <a:cubicBezTo>
                      <a:pt x="739" y="52"/>
                      <a:pt x="730" y="37"/>
                      <a:pt x="716" y="32"/>
                    </a:cubicBezTo>
                    <a:cubicBezTo>
                      <a:pt x="702" y="27"/>
                      <a:pt x="685" y="33"/>
                      <a:pt x="679" y="46"/>
                    </a:cubicBezTo>
                    <a:cubicBezTo>
                      <a:pt x="671" y="62"/>
                      <a:pt x="664" y="77"/>
                      <a:pt x="658" y="91"/>
                    </a:cubicBezTo>
                    <a:cubicBezTo>
                      <a:pt x="651" y="105"/>
                      <a:pt x="645" y="118"/>
                      <a:pt x="639" y="131"/>
                    </a:cubicBezTo>
                    <a:cubicBezTo>
                      <a:pt x="637" y="135"/>
                      <a:pt x="634" y="140"/>
                      <a:pt x="632" y="144"/>
                    </a:cubicBezTo>
                    <a:cubicBezTo>
                      <a:pt x="613" y="139"/>
                      <a:pt x="593" y="136"/>
                      <a:pt x="572" y="134"/>
                    </a:cubicBezTo>
                    <a:cubicBezTo>
                      <a:pt x="572" y="129"/>
                      <a:pt x="571" y="124"/>
                      <a:pt x="571" y="119"/>
                    </a:cubicBezTo>
                    <a:cubicBezTo>
                      <a:pt x="570" y="105"/>
                      <a:pt x="568" y="90"/>
                      <a:pt x="567" y="75"/>
                    </a:cubicBezTo>
                    <a:cubicBezTo>
                      <a:pt x="565" y="59"/>
                      <a:pt x="564" y="43"/>
                      <a:pt x="562" y="26"/>
                    </a:cubicBezTo>
                    <a:cubicBezTo>
                      <a:pt x="561" y="11"/>
                      <a:pt x="547" y="0"/>
                      <a:pt x="532" y="0"/>
                    </a:cubicBezTo>
                    <a:cubicBezTo>
                      <a:pt x="517" y="0"/>
                      <a:pt x="503" y="11"/>
                      <a:pt x="502" y="26"/>
                    </a:cubicBezTo>
                    <a:cubicBezTo>
                      <a:pt x="500" y="43"/>
                      <a:pt x="499" y="59"/>
                      <a:pt x="497" y="75"/>
                    </a:cubicBezTo>
                    <a:cubicBezTo>
                      <a:pt x="496" y="90"/>
                      <a:pt x="494" y="105"/>
                      <a:pt x="493" y="119"/>
                    </a:cubicBezTo>
                    <a:cubicBezTo>
                      <a:pt x="493" y="124"/>
                      <a:pt x="492" y="129"/>
                      <a:pt x="492" y="134"/>
                    </a:cubicBezTo>
                    <a:cubicBezTo>
                      <a:pt x="471" y="136"/>
                      <a:pt x="451" y="139"/>
                      <a:pt x="432" y="144"/>
                    </a:cubicBezTo>
                    <a:cubicBezTo>
                      <a:pt x="430" y="140"/>
                      <a:pt x="428" y="135"/>
                      <a:pt x="425" y="131"/>
                    </a:cubicBezTo>
                    <a:cubicBezTo>
                      <a:pt x="419" y="118"/>
                      <a:pt x="413" y="105"/>
                      <a:pt x="406" y="91"/>
                    </a:cubicBezTo>
                    <a:cubicBezTo>
                      <a:pt x="400" y="77"/>
                      <a:pt x="393" y="62"/>
                      <a:pt x="385" y="46"/>
                    </a:cubicBezTo>
                    <a:cubicBezTo>
                      <a:pt x="379" y="33"/>
                      <a:pt x="362" y="27"/>
                      <a:pt x="348" y="32"/>
                    </a:cubicBezTo>
                    <a:cubicBezTo>
                      <a:pt x="334" y="37"/>
                      <a:pt x="325" y="52"/>
                      <a:pt x="329" y="67"/>
                    </a:cubicBezTo>
                    <a:cubicBezTo>
                      <a:pt x="333" y="84"/>
                      <a:pt x="337" y="100"/>
                      <a:pt x="341" y="115"/>
                    </a:cubicBezTo>
                    <a:cubicBezTo>
                      <a:pt x="345" y="130"/>
                      <a:pt x="349" y="144"/>
                      <a:pt x="352" y="157"/>
                    </a:cubicBezTo>
                    <a:cubicBezTo>
                      <a:pt x="354" y="162"/>
                      <a:pt x="355" y="167"/>
                      <a:pt x="356" y="172"/>
                    </a:cubicBezTo>
                    <a:cubicBezTo>
                      <a:pt x="338" y="181"/>
                      <a:pt x="320" y="191"/>
                      <a:pt x="303" y="203"/>
                    </a:cubicBezTo>
                    <a:cubicBezTo>
                      <a:pt x="300" y="199"/>
                      <a:pt x="296" y="196"/>
                      <a:pt x="293" y="192"/>
                    </a:cubicBezTo>
                    <a:cubicBezTo>
                      <a:pt x="283" y="182"/>
                      <a:pt x="272" y="172"/>
                      <a:pt x="261" y="161"/>
                    </a:cubicBezTo>
                    <a:cubicBezTo>
                      <a:pt x="250" y="150"/>
                      <a:pt x="239" y="139"/>
                      <a:pt x="226" y="126"/>
                    </a:cubicBezTo>
                    <a:cubicBezTo>
                      <a:pt x="215" y="116"/>
                      <a:pt x="198" y="116"/>
                      <a:pt x="186" y="126"/>
                    </a:cubicBezTo>
                    <a:cubicBezTo>
                      <a:pt x="175" y="135"/>
                      <a:pt x="172" y="153"/>
                      <a:pt x="180" y="165"/>
                    </a:cubicBezTo>
                    <a:cubicBezTo>
                      <a:pt x="190" y="179"/>
                      <a:pt x="199" y="193"/>
                      <a:pt x="208" y="206"/>
                    </a:cubicBezTo>
                    <a:cubicBezTo>
                      <a:pt x="217" y="218"/>
                      <a:pt x="225" y="230"/>
                      <a:pt x="233" y="242"/>
                    </a:cubicBezTo>
                    <a:cubicBezTo>
                      <a:pt x="236" y="246"/>
                      <a:pt x="239" y="250"/>
                      <a:pt x="242" y="255"/>
                    </a:cubicBezTo>
                    <a:cubicBezTo>
                      <a:pt x="228" y="269"/>
                      <a:pt x="215" y="285"/>
                      <a:pt x="203" y="301"/>
                    </a:cubicBezTo>
                    <a:cubicBezTo>
                      <a:pt x="198" y="299"/>
                      <a:pt x="194" y="297"/>
                      <a:pt x="189" y="295"/>
                    </a:cubicBezTo>
                    <a:cubicBezTo>
                      <a:pt x="176" y="289"/>
                      <a:pt x="163" y="283"/>
                      <a:pt x="149" y="276"/>
                    </a:cubicBezTo>
                    <a:cubicBezTo>
                      <a:pt x="135" y="270"/>
                      <a:pt x="120" y="263"/>
                      <a:pt x="104" y="256"/>
                    </a:cubicBezTo>
                    <a:cubicBezTo>
                      <a:pt x="90" y="250"/>
                      <a:pt x="74" y="256"/>
                      <a:pt x="66" y="269"/>
                    </a:cubicBezTo>
                    <a:cubicBezTo>
                      <a:pt x="59" y="282"/>
                      <a:pt x="62" y="299"/>
                      <a:pt x="74" y="308"/>
                    </a:cubicBezTo>
                    <a:cubicBezTo>
                      <a:pt x="88" y="318"/>
                      <a:pt x="101" y="328"/>
                      <a:pt x="114" y="337"/>
                    </a:cubicBezTo>
                    <a:cubicBezTo>
                      <a:pt x="127" y="346"/>
                      <a:pt x="139" y="354"/>
                      <a:pt x="150" y="362"/>
                    </a:cubicBezTo>
                    <a:cubicBezTo>
                      <a:pt x="154" y="365"/>
                      <a:pt x="158" y="368"/>
                      <a:pt x="162" y="371"/>
                    </a:cubicBezTo>
                    <a:cubicBezTo>
                      <a:pt x="154" y="389"/>
                      <a:pt x="147" y="409"/>
                      <a:pt x="142" y="428"/>
                    </a:cubicBezTo>
                    <a:cubicBezTo>
                      <a:pt x="137" y="428"/>
                      <a:pt x="132" y="428"/>
                      <a:pt x="126" y="427"/>
                    </a:cubicBezTo>
                    <a:cubicBezTo>
                      <a:pt x="112" y="426"/>
                      <a:pt x="98" y="425"/>
                      <a:pt x="82" y="424"/>
                    </a:cubicBezTo>
                    <a:cubicBezTo>
                      <a:pt x="67" y="422"/>
                      <a:pt x="51" y="421"/>
                      <a:pt x="33" y="420"/>
                    </a:cubicBezTo>
                    <a:cubicBezTo>
                      <a:pt x="18" y="418"/>
                      <a:pt x="5" y="430"/>
                      <a:pt x="3" y="445"/>
                    </a:cubicBezTo>
                    <a:cubicBezTo>
                      <a:pt x="0" y="460"/>
                      <a:pt x="8" y="475"/>
                      <a:pt x="23" y="479"/>
                    </a:cubicBezTo>
                    <a:cubicBezTo>
                      <a:pt x="40" y="484"/>
                      <a:pt x="55" y="488"/>
                      <a:pt x="70" y="492"/>
                    </a:cubicBezTo>
                    <a:cubicBezTo>
                      <a:pt x="85" y="496"/>
                      <a:pt x="99" y="500"/>
                      <a:pt x="113" y="504"/>
                    </a:cubicBezTo>
                    <a:cubicBezTo>
                      <a:pt x="118" y="505"/>
                      <a:pt x="123" y="506"/>
                      <a:pt x="128" y="508"/>
                    </a:cubicBezTo>
                    <a:cubicBezTo>
                      <a:pt x="127" y="518"/>
                      <a:pt x="126" y="528"/>
                      <a:pt x="126" y="538"/>
                    </a:cubicBezTo>
                    <a:cubicBezTo>
                      <a:pt x="126" y="549"/>
                      <a:pt x="127" y="559"/>
                      <a:pt x="128" y="569"/>
                    </a:cubicBezTo>
                    <a:cubicBezTo>
                      <a:pt x="123" y="570"/>
                      <a:pt x="118" y="571"/>
                      <a:pt x="113" y="573"/>
                    </a:cubicBezTo>
                    <a:cubicBezTo>
                      <a:pt x="99" y="577"/>
                      <a:pt x="85" y="580"/>
                      <a:pt x="70" y="585"/>
                    </a:cubicBezTo>
                    <a:cubicBezTo>
                      <a:pt x="55" y="589"/>
                      <a:pt x="40" y="593"/>
                      <a:pt x="23" y="598"/>
                    </a:cubicBezTo>
                    <a:cubicBezTo>
                      <a:pt x="8" y="602"/>
                      <a:pt x="0" y="617"/>
                      <a:pt x="3" y="632"/>
                    </a:cubicBezTo>
                    <a:cubicBezTo>
                      <a:pt x="5" y="647"/>
                      <a:pt x="18" y="658"/>
                      <a:pt x="33" y="657"/>
                    </a:cubicBezTo>
                    <a:cubicBezTo>
                      <a:pt x="51" y="656"/>
                      <a:pt x="67" y="654"/>
                      <a:pt x="82" y="653"/>
                    </a:cubicBezTo>
                    <a:cubicBezTo>
                      <a:pt x="98" y="652"/>
                      <a:pt x="112" y="651"/>
                      <a:pt x="126" y="649"/>
                    </a:cubicBezTo>
                    <a:cubicBezTo>
                      <a:pt x="132" y="649"/>
                      <a:pt x="137" y="649"/>
                      <a:pt x="142" y="648"/>
                    </a:cubicBezTo>
                    <a:cubicBezTo>
                      <a:pt x="147" y="668"/>
                      <a:pt x="154" y="687"/>
                      <a:pt x="162" y="705"/>
                    </a:cubicBezTo>
                    <a:cubicBezTo>
                      <a:pt x="158" y="708"/>
                      <a:pt x="154" y="711"/>
                      <a:pt x="150" y="714"/>
                    </a:cubicBezTo>
                    <a:cubicBezTo>
                      <a:pt x="139" y="722"/>
                      <a:pt x="127" y="731"/>
                      <a:pt x="114" y="740"/>
                    </a:cubicBezTo>
                    <a:cubicBezTo>
                      <a:pt x="101" y="749"/>
                      <a:pt x="88" y="758"/>
                      <a:pt x="74" y="768"/>
                    </a:cubicBezTo>
                    <a:cubicBezTo>
                      <a:pt x="62" y="777"/>
                      <a:pt x="59" y="794"/>
                      <a:pt x="66" y="808"/>
                    </a:cubicBezTo>
                    <a:cubicBezTo>
                      <a:pt x="74" y="821"/>
                      <a:pt x="90" y="827"/>
                      <a:pt x="104" y="821"/>
                    </a:cubicBezTo>
                    <a:cubicBezTo>
                      <a:pt x="120" y="813"/>
                      <a:pt x="135" y="807"/>
                      <a:pt x="149" y="800"/>
                    </a:cubicBezTo>
                    <a:cubicBezTo>
                      <a:pt x="163" y="794"/>
                      <a:pt x="176" y="788"/>
                      <a:pt x="189" y="782"/>
                    </a:cubicBezTo>
                    <a:cubicBezTo>
                      <a:pt x="194" y="780"/>
                      <a:pt x="198" y="777"/>
                      <a:pt x="203" y="775"/>
                    </a:cubicBezTo>
                    <a:cubicBezTo>
                      <a:pt x="215" y="792"/>
                      <a:pt x="228" y="807"/>
                      <a:pt x="242" y="822"/>
                    </a:cubicBezTo>
                    <a:cubicBezTo>
                      <a:pt x="239" y="826"/>
                      <a:pt x="236" y="830"/>
                      <a:pt x="233" y="835"/>
                    </a:cubicBezTo>
                    <a:cubicBezTo>
                      <a:pt x="225" y="846"/>
                      <a:pt x="217" y="858"/>
                      <a:pt x="208" y="871"/>
                    </a:cubicBezTo>
                    <a:cubicBezTo>
                      <a:pt x="199" y="884"/>
                      <a:pt x="190" y="897"/>
                      <a:pt x="180" y="911"/>
                    </a:cubicBezTo>
                    <a:cubicBezTo>
                      <a:pt x="172" y="924"/>
                      <a:pt x="175" y="941"/>
                      <a:pt x="186" y="951"/>
                    </a:cubicBezTo>
                    <a:cubicBezTo>
                      <a:pt x="198" y="961"/>
                      <a:pt x="215" y="961"/>
                      <a:pt x="226" y="950"/>
                    </a:cubicBezTo>
                    <a:cubicBezTo>
                      <a:pt x="239" y="938"/>
                      <a:pt x="250" y="927"/>
                      <a:pt x="261" y="916"/>
                    </a:cubicBezTo>
                    <a:cubicBezTo>
                      <a:pt x="272" y="905"/>
                      <a:pt x="283" y="894"/>
                      <a:pt x="293" y="885"/>
                    </a:cubicBezTo>
                    <a:cubicBezTo>
                      <a:pt x="296" y="881"/>
                      <a:pt x="300" y="877"/>
                      <a:pt x="303" y="874"/>
                    </a:cubicBezTo>
                    <a:cubicBezTo>
                      <a:pt x="320" y="885"/>
                      <a:pt x="338" y="896"/>
                      <a:pt x="356" y="905"/>
                    </a:cubicBezTo>
                    <a:cubicBezTo>
                      <a:pt x="355" y="909"/>
                      <a:pt x="354" y="914"/>
                      <a:pt x="352" y="919"/>
                    </a:cubicBezTo>
                    <a:cubicBezTo>
                      <a:pt x="349" y="933"/>
                      <a:pt x="345" y="947"/>
                      <a:pt x="341" y="962"/>
                    </a:cubicBezTo>
                    <a:cubicBezTo>
                      <a:pt x="337" y="977"/>
                      <a:pt x="333" y="993"/>
                      <a:pt x="329" y="1010"/>
                    </a:cubicBezTo>
                    <a:cubicBezTo>
                      <a:pt x="325" y="1024"/>
                      <a:pt x="334" y="1039"/>
                      <a:pt x="348" y="1044"/>
                    </a:cubicBezTo>
                    <a:cubicBezTo>
                      <a:pt x="362" y="1050"/>
                      <a:pt x="379" y="1044"/>
                      <a:pt x="385" y="1030"/>
                    </a:cubicBezTo>
                    <a:cubicBezTo>
                      <a:pt x="393" y="1014"/>
                      <a:pt x="400" y="1000"/>
                      <a:pt x="406" y="986"/>
                    </a:cubicBezTo>
                    <a:cubicBezTo>
                      <a:pt x="413" y="972"/>
                      <a:pt x="419" y="958"/>
                      <a:pt x="425" y="946"/>
                    </a:cubicBezTo>
                    <a:cubicBezTo>
                      <a:pt x="428" y="941"/>
                      <a:pt x="430" y="937"/>
                      <a:pt x="432" y="932"/>
                    </a:cubicBezTo>
                    <a:cubicBezTo>
                      <a:pt x="451" y="937"/>
                      <a:pt x="471" y="941"/>
                      <a:pt x="492" y="943"/>
                    </a:cubicBezTo>
                    <a:cubicBezTo>
                      <a:pt x="492" y="948"/>
                      <a:pt x="493" y="953"/>
                      <a:pt x="493" y="958"/>
                    </a:cubicBezTo>
                    <a:cubicBezTo>
                      <a:pt x="494" y="972"/>
                      <a:pt x="496" y="986"/>
                      <a:pt x="497" y="1002"/>
                    </a:cubicBezTo>
                    <a:cubicBezTo>
                      <a:pt x="499" y="1017"/>
                      <a:pt x="500" y="1033"/>
                      <a:pt x="502" y="1051"/>
                    </a:cubicBezTo>
                    <a:cubicBezTo>
                      <a:pt x="503" y="1066"/>
                      <a:pt x="517" y="1077"/>
                      <a:pt x="532" y="1077"/>
                    </a:cubicBezTo>
                    <a:cubicBezTo>
                      <a:pt x="547" y="1077"/>
                      <a:pt x="561" y="1066"/>
                      <a:pt x="562" y="1051"/>
                    </a:cubicBezTo>
                    <a:cubicBezTo>
                      <a:pt x="564" y="1033"/>
                      <a:pt x="565" y="1017"/>
                      <a:pt x="567" y="1002"/>
                    </a:cubicBezTo>
                    <a:cubicBezTo>
                      <a:pt x="568" y="986"/>
                      <a:pt x="570" y="972"/>
                      <a:pt x="571" y="958"/>
                    </a:cubicBezTo>
                    <a:cubicBezTo>
                      <a:pt x="571" y="953"/>
                      <a:pt x="572" y="948"/>
                      <a:pt x="572" y="943"/>
                    </a:cubicBezTo>
                    <a:cubicBezTo>
                      <a:pt x="593" y="941"/>
                      <a:pt x="613" y="937"/>
                      <a:pt x="632" y="932"/>
                    </a:cubicBezTo>
                    <a:cubicBezTo>
                      <a:pt x="634" y="937"/>
                      <a:pt x="637" y="941"/>
                      <a:pt x="639" y="946"/>
                    </a:cubicBezTo>
                    <a:cubicBezTo>
                      <a:pt x="645" y="958"/>
                      <a:pt x="651" y="972"/>
                      <a:pt x="658" y="986"/>
                    </a:cubicBezTo>
                    <a:cubicBezTo>
                      <a:pt x="664" y="1000"/>
                      <a:pt x="671" y="1014"/>
                      <a:pt x="679" y="1030"/>
                    </a:cubicBezTo>
                    <a:cubicBezTo>
                      <a:pt x="685" y="1044"/>
                      <a:pt x="702" y="1050"/>
                      <a:pt x="716" y="1044"/>
                    </a:cubicBezTo>
                    <a:cubicBezTo>
                      <a:pt x="730" y="1039"/>
                      <a:pt x="739" y="1024"/>
                      <a:pt x="735" y="1010"/>
                    </a:cubicBezTo>
                    <a:cubicBezTo>
                      <a:pt x="731" y="993"/>
                      <a:pt x="727" y="977"/>
                      <a:pt x="723" y="962"/>
                    </a:cubicBezTo>
                    <a:cubicBezTo>
                      <a:pt x="719" y="947"/>
                      <a:pt x="715" y="933"/>
                      <a:pt x="712" y="919"/>
                    </a:cubicBezTo>
                    <a:cubicBezTo>
                      <a:pt x="710" y="914"/>
                      <a:pt x="709" y="909"/>
                      <a:pt x="708" y="905"/>
                    </a:cubicBezTo>
                    <a:cubicBezTo>
                      <a:pt x="726" y="896"/>
                      <a:pt x="744" y="885"/>
                      <a:pt x="761" y="874"/>
                    </a:cubicBezTo>
                    <a:cubicBezTo>
                      <a:pt x="764" y="877"/>
                      <a:pt x="768" y="881"/>
                      <a:pt x="771" y="885"/>
                    </a:cubicBezTo>
                    <a:cubicBezTo>
                      <a:pt x="781" y="894"/>
                      <a:pt x="792" y="905"/>
                      <a:pt x="803" y="916"/>
                    </a:cubicBezTo>
                    <a:cubicBezTo>
                      <a:pt x="814" y="927"/>
                      <a:pt x="825" y="938"/>
                      <a:pt x="838" y="950"/>
                    </a:cubicBezTo>
                    <a:cubicBezTo>
                      <a:pt x="849" y="961"/>
                      <a:pt x="866" y="961"/>
                      <a:pt x="878" y="951"/>
                    </a:cubicBezTo>
                    <a:cubicBezTo>
                      <a:pt x="889" y="941"/>
                      <a:pt x="893" y="924"/>
                      <a:pt x="884" y="911"/>
                    </a:cubicBezTo>
                    <a:cubicBezTo>
                      <a:pt x="874" y="897"/>
                      <a:pt x="865" y="884"/>
                      <a:pt x="856" y="871"/>
                    </a:cubicBezTo>
                    <a:cubicBezTo>
                      <a:pt x="847" y="858"/>
                      <a:pt x="839" y="846"/>
                      <a:pt x="831" y="835"/>
                    </a:cubicBezTo>
                    <a:cubicBezTo>
                      <a:pt x="828" y="830"/>
                      <a:pt x="825" y="826"/>
                      <a:pt x="822" y="822"/>
                    </a:cubicBezTo>
                    <a:cubicBezTo>
                      <a:pt x="836" y="807"/>
                      <a:pt x="849" y="792"/>
                      <a:pt x="861" y="775"/>
                    </a:cubicBezTo>
                    <a:cubicBezTo>
                      <a:pt x="866" y="777"/>
                      <a:pt x="870" y="780"/>
                      <a:pt x="875" y="782"/>
                    </a:cubicBezTo>
                    <a:cubicBezTo>
                      <a:pt x="888" y="788"/>
                      <a:pt x="901" y="794"/>
                      <a:pt x="915" y="800"/>
                    </a:cubicBezTo>
                    <a:cubicBezTo>
                      <a:pt x="929" y="807"/>
                      <a:pt x="944" y="813"/>
                      <a:pt x="960" y="821"/>
                    </a:cubicBezTo>
                    <a:cubicBezTo>
                      <a:pt x="974" y="827"/>
                      <a:pt x="990" y="821"/>
                      <a:pt x="998" y="808"/>
                    </a:cubicBezTo>
                    <a:cubicBezTo>
                      <a:pt x="1005" y="794"/>
                      <a:pt x="1002" y="777"/>
                      <a:pt x="990" y="768"/>
                    </a:cubicBezTo>
                    <a:cubicBezTo>
                      <a:pt x="976" y="758"/>
                      <a:pt x="963" y="749"/>
                      <a:pt x="950" y="740"/>
                    </a:cubicBezTo>
                    <a:cubicBezTo>
                      <a:pt x="937" y="731"/>
                      <a:pt x="926" y="722"/>
                      <a:pt x="914" y="714"/>
                    </a:cubicBezTo>
                    <a:cubicBezTo>
                      <a:pt x="910" y="711"/>
                      <a:pt x="906" y="708"/>
                      <a:pt x="902" y="705"/>
                    </a:cubicBezTo>
                    <a:cubicBezTo>
                      <a:pt x="910" y="687"/>
                      <a:pt x="917" y="668"/>
                      <a:pt x="923" y="648"/>
                    </a:cubicBezTo>
                    <a:cubicBezTo>
                      <a:pt x="928" y="649"/>
                      <a:pt x="932" y="649"/>
                      <a:pt x="938" y="649"/>
                    </a:cubicBezTo>
                    <a:cubicBezTo>
                      <a:pt x="952" y="651"/>
                      <a:pt x="966" y="652"/>
                      <a:pt x="982" y="653"/>
                    </a:cubicBezTo>
                    <a:cubicBezTo>
                      <a:pt x="997" y="654"/>
                      <a:pt x="1013" y="656"/>
                      <a:pt x="1031" y="657"/>
                    </a:cubicBezTo>
                    <a:cubicBezTo>
                      <a:pt x="1046" y="658"/>
                      <a:pt x="1059" y="647"/>
                      <a:pt x="1061" y="632"/>
                    </a:cubicBezTo>
                    <a:cubicBezTo>
                      <a:pt x="1064" y="617"/>
                      <a:pt x="1056" y="602"/>
                      <a:pt x="1041" y="598"/>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grpSp>
            <p:nvGrpSpPr>
              <p:cNvPr id="57" name="Group 42"/>
              <p:cNvGrpSpPr/>
              <p:nvPr/>
            </p:nvGrpSpPr>
            <p:grpSpPr>
              <a:xfrm>
                <a:off x="5768391" y="5099286"/>
                <a:ext cx="1050563" cy="1152948"/>
                <a:chOff x="3721102" y="3890965"/>
                <a:chExt cx="749300" cy="822325"/>
              </a:xfrm>
              <a:grpFill/>
            </p:grpSpPr>
            <p:sp>
              <p:nvSpPr>
                <p:cNvPr id="101" name="Freeform 43"/>
                <p:cNvSpPr/>
                <p:nvPr/>
              </p:nvSpPr>
              <p:spPr bwMode="auto">
                <a:xfrm>
                  <a:off x="3746502" y="4470403"/>
                  <a:ext cx="698500" cy="66675"/>
                </a:xfrm>
                <a:custGeom>
                  <a:avLst/>
                  <a:gdLst>
                    <a:gd name="T0" fmla="*/ 11 w 226"/>
                    <a:gd name="T1" fmla="*/ 22 h 22"/>
                    <a:gd name="T2" fmla="*/ 215 w 226"/>
                    <a:gd name="T3" fmla="*/ 22 h 22"/>
                    <a:gd name="T4" fmla="*/ 226 w 226"/>
                    <a:gd name="T5" fmla="*/ 0 h 22"/>
                    <a:gd name="T6" fmla="*/ 0 w 226"/>
                    <a:gd name="T7" fmla="*/ 0 h 22"/>
                    <a:gd name="T8" fmla="*/ 11 w 226"/>
                    <a:gd name="T9" fmla="*/ 22 h 22"/>
                  </a:gdLst>
                  <a:ahLst/>
                  <a:cxnLst>
                    <a:cxn ang="0">
                      <a:pos x="T0" y="T1"/>
                    </a:cxn>
                    <a:cxn ang="0">
                      <a:pos x="T2" y="T3"/>
                    </a:cxn>
                    <a:cxn ang="0">
                      <a:pos x="T4" y="T5"/>
                    </a:cxn>
                    <a:cxn ang="0">
                      <a:pos x="T6" y="T7"/>
                    </a:cxn>
                    <a:cxn ang="0">
                      <a:pos x="T8" y="T9"/>
                    </a:cxn>
                  </a:cxnLst>
                  <a:rect l="0" t="0" r="r" b="b"/>
                  <a:pathLst>
                    <a:path w="226" h="22">
                      <a:moveTo>
                        <a:pt x="11" y="22"/>
                      </a:moveTo>
                      <a:cubicBezTo>
                        <a:pt x="215" y="22"/>
                        <a:pt x="215" y="22"/>
                        <a:pt x="215" y="22"/>
                      </a:cubicBezTo>
                      <a:cubicBezTo>
                        <a:pt x="220" y="15"/>
                        <a:pt x="223" y="8"/>
                        <a:pt x="226" y="0"/>
                      </a:cubicBezTo>
                      <a:cubicBezTo>
                        <a:pt x="0" y="0"/>
                        <a:pt x="0" y="0"/>
                        <a:pt x="0" y="0"/>
                      </a:cubicBezTo>
                      <a:cubicBezTo>
                        <a:pt x="3" y="8"/>
                        <a:pt x="7" y="15"/>
                        <a:pt x="11" y="22"/>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102" name="Freeform 44"/>
                <p:cNvSpPr/>
                <p:nvPr/>
              </p:nvSpPr>
              <p:spPr bwMode="auto">
                <a:xfrm>
                  <a:off x="3835402" y="4608515"/>
                  <a:ext cx="519112" cy="104775"/>
                </a:xfrm>
                <a:custGeom>
                  <a:avLst/>
                  <a:gdLst>
                    <a:gd name="T0" fmla="*/ 84 w 168"/>
                    <a:gd name="T1" fmla="*/ 34 h 34"/>
                    <a:gd name="T2" fmla="*/ 168 w 168"/>
                    <a:gd name="T3" fmla="*/ 0 h 34"/>
                    <a:gd name="T4" fmla="*/ 0 w 168"/>
                    <a:gd name="T5" fmla="*/ 0 h 34"/>
                    <a:gd name="T6" fmla="*/ 84 w 168"/>
                    <a:gd name="T7" fmla="*/ 34 h 34"/>
                  </a:gdLst>
                  <a:ahLst/>
                  <a:cxnLst>
                    <a:cxn ang="0">
                      <a:pos x="T0" y="T1"/>
                    </a:cxn>
                    <a:cxn ang="0">
                      <a:pos x="T2" y="T3"/>
                    </a:cxn>
                    <a:cxn ang="0">
                      <a:pos x="T4" y="T5"/>
                    </a:cxn>
                    <a:cxn ang="0">
                      <a:pos x="T6" y="T7"/>
                    </a:cxn>
                  </a:cxnLst>
                  <a:rect l="0" t="0" r="r" b="b"/>
                  <a:pathLst>
                    <a:path w="168" h="34">
                      <a:moveTo>
                        <a:pt x="84" y="34"/>
                      </a:moveTo>
                      <a:cubicBezTo>
                        <a:pt x="117" y="34"/>
                        <a:pt x="146" y="21"/>
                        <a:pt x="168" y="0"/>
                      </a:cubicBezTo>
                      <a:cubicBezTo>
                        <a:pt x="0" y="0"/>
                        <a:pt x="0" y="0"/>
                        <a:pt x="0" y="0"/>
                      </a:cubicBezTo>
                      <a:cubicBezTo>
                        <a:pt x="22" y="21"/>
                        <a:pt x="51" y="34"/>
                        <a:pt x="84" y="34"/>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103" name="Freeform 45"/>
                <p:cNvSpPr/>
                <p:nvPr/>
              </p:nvSpPr>
              <p:spPr bwMode="auto">
                <a:xfrm>
                  <a:off x="3721102" y="3890965"/>
                  <a:ext cx="749300" cy="508000"/>
                </a:xfrm>
                <a:custGeom>
                  <a:avLst/>
                  <a:gdLst>
                    <a:gd name="T0" fmla="*/ 242 w 242"/>
                    <a:gd name="T1" fmla="*/ 0 h 165"/>
                    <a:gd name="T2" fmla="*/ 0 w 242"/>
                    <a:gd name="T3" fmla="*/ 0 h 165"/>
                    <a:gd name="T4" fmla="*/ 0 w 242"/>
                    <a:gd name="T5" fmla="*/ 146 h 165"/>
                    <a:gd name="T6" fmla="*/ 2 w 242"/>
                    <a:gd name="T7" fmla="*/ 165 h 165"/>
                    <a:gd name="T8" fmla="*/ 240 w 242"/>
                    <a:gd name="T9" fmla="*/ 165 h 165"/>
                    <a:gd name="T10" fmla="*/ 242 w 242"/>
                    <a:gd name="T11" fmla="*/ 146 h 165"/>
                    <a:gd name="T12" fmla="*/ 242 w 242"/>
                    <a:gd name="T13" fmla="*/ 0 h 165"/>
                  </a:gdLst>
                  <a:ahLst/>
                  <a:cxnLst>
                    <a:cxn ang="0">
                      <a:pos x="T0" y="T1"/>
                    </a:cxn>
                    <a:cxn ang="0">
                      <a:pos x="T2" y="T3"/>
                    </a:cxn>
                    <a:cxn ang="0">
                      <a:pos x="T4" y="T5"/>
                    </a:cxn>
                    <a:cxn ang="0">
                      <a:pos x="T6" y="T7"/>
                    </a:cxn>
                    <a:cxn ang="0">
                      <a:pos x="T8" y="T9"/>
                    </a:cxn>
                    <a:cxn ang="0">
                      <a:pos x="T10" y="T11"/>
                    </a:cxn>
                    <a:cxn ang="0">
                      <a:pos x="T12" y="T13"/>
                    </a:cxn>
                  </a:cxnLst>
                  <a:rect l="0" t="0" r="r" b="b"/>
                  <a:pathLst>
                    <a:path w="242" h="165">
                      <a:moveTo>
                        <a:pt x="242" y="0"/>
                      </a:moveTo>
                      <a:cubicBezTo>
                        <a:pt x="0" y="0"/>
                        <a:pt x="0" y="0"/>
                        <a:pt x="0" y="0"/>
                      </a:cubicBezTo>
                      <a:cubicBezTo>
                        <a:pt x="0" y="146"/>
                        <a:pt x="0" y="146"/>
                        <a:pt x="0" y="146"/>
                      </a:cubicBezTo>
                      <a:cubicBezTo>
                        <a:pt x="0" y="153"/>
                        <a:pt x="1" y="159"/>
                        <a:pt x="2" y="165"/>
                      </a:cubicBezTo>
                      <a:cubicBezTo>
                        <a:pt x="240" y="165"/>
                        <a:pt x="240" y="165"/>
                        <a:pt x="240" y="165"/>
                      </a:cubicBezTo>
                      <a:cubicBezTo>
                        <a:pt x="241" y="159"/>
                        <a:pt x="242" y="153"/>
                        <a:pt x="242" y="146"/>
                      </a:cubicBezTo>
                      <a:lnTo>
                        <a:pt x="242" y="0"/>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58" name="Group 47"/>
              <p:cNvGrpSpPr/>
              <p:nvPr/>
            </p:nvGrpSpPr>
            <p:grpSpPr>
              <a:xfrm>
                <a:off x="6150652" y="2038488"/>
                <a:ext cx="499024" cy="625698"/>
                <a:chOff x="5106627" y="2260366"/>
                <a:chExt cx="324452" cy="406813"/>
              </a:xfrm>
              <a:grpFill/>
            </p:grpSpPr>
            <p:sp>
              <p:nvSpPr>
                <p:cNvPr id="97"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98"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99"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100" name="Oval 83"/>
                <p:cNvSpPr>
                  <a:spLocks noChangeArrowheads="1"/>
                </p:cNvSpPr>
                <p:nvPr/>
              </p:nvSpPr>
              <p:spPr bwMode="auto">
                <a:xfrm>
                  <a:off x="5111618" y="2260366"/>
                  <a:ext cx="316965" cy="107319"/>
                </a:xfrm>
                <a:prstGeom prst="ellipse">
                  <a:avLst/>
                </a:pr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59" name="Group 52"/>
              <p:cNvGrpSpPr/>
              <p:nvPr/>
            </p:nvGrpSpPr>
            <p:grpSpPr>
              <a:xfrm>
                <a:off x="6441708" y="3308316"/>
                <a:ext cx="460638" cy="598829"/>
                <a:chOff x="6421904" y="4798576"/>
                <a:chExt cx="299494" cy="389342"/>
              </a:xfrm>
              <a:grpFill/>
            </p:grpSpPr>
            <p:sp>
              <p:nvSpPr>
                <p:cNvPr id="95"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96"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60" name="Group 55"/>
              <p:cNvGrpSpPr/>
              <p:nvPr/>
            </p:nvGrpSpPr>
            <p:grpSpPr>
              <a:xfrm>
                <a:off x="5251794" y="3052208"/>
                <a:ext cx="496378" cy="488500"/>
                <a:chOff x="1587575" y="2265358"/>
                <a:chExt cx="314468" cy="309477"/>
              </a:xfrm>
              <a:grpFill/>
            </p:grpSpPr>
            <p:sp>
              <p:nvSpPr>
                <p:cNvPr id="93"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94" name="Oval 60"/>
                <p:cNvSpPr>
                  <a:spLocks noChangeArrowheads="1"/>
                </p:cNvSpPr>
                <p:nvPr/>
              </p:nvSpPr>
              <p:spPr bwMode="auto">
                <a:xfrm>
                  <a:off x="1712364" y="2387652"/>
                  <a:ext cx="64890" cy="62395"/>
                </a:xfrm>
                <a:prstGeom prst="ellipse">
                  <a:avLst/>
                </a:pr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61" name="Group 58"/>
              <p:cNvGrpSpPr/>
              <p:nvPr/>
            </p:nvGrpSpPr>
            <p:grpSpPr>
              <a:xfrm>
                <a:off x="5744390" y="4355741"/>
                <a:ext cx="575257" cy="424906"/>
                <a:chOff x="2563427" y="3717902"/>
                <a:chExt cx="439257" cy="324452"/>
              </a:xfrm>
              <a:grpFill/>
            </p:grpSpPr>
            <p:sp>
              <p:nvSpPr>
                <p:cNvPr id="90" name="Freeform 92"/>
                <p:cNvSpPr/>
                <p:nvPr/>
              </p:nvSpPr>
              <p:spPr bwMode="auto">
                <a:xfrm>
                  <a:off x="2720660" y="3942523"/>
                  <a:ext cx="127286" cy="99831"/>
                </a:xfrm>
                <a:custGeom>
                  <a:avLst/>
                  <a:gdLst>
                    <a:gd name="T0" fmla="*/ 37 w 38"/>
                    <a:gd name="T1" fmla="*/ 10 h 30"/>
                    <a:gd name="T2" fmla="*/ 1 w 38"/>
                    <a:gd name="T3" fmla="*/ 11 h 30"/>
                    <a:gd name="T4" fmla="*/ 1 w 38"/>
                    <a:gd name="T5" fmla="*/ 13 h 30"/>
                    <a:gd name="T6" fmla="*/ 19 w 38"/>
                    <a:gd name="T7" fmla="*/ 30 h 30"/>
                    <a:gd name="T8" fmla="*/ 36 w 38"/>
                    <a:gd name="T9" fmla="*/ 13 h 30"/>
                    <a:gd name="T10" fmla="*/ 37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7" y="10"/>
                      </a:moveTo>
                      <a:cubicBezTo>
                        <a:pt x="26" y="1"/>
                        <a:pt x="12" y="0"/>
                        <a:pt x="1" y="11"/>
                      </a:cubicBezTo>
                      <a:cubicBezTo>
                        <a:pt x="1" y="11"/>
                        <a:pt x="0" y="12"/>
                        <a:pt x="1" y="13"/>
                      </a:cubicBezTo>
                      <a:cubicBezTo>
                        <a:pt x="19" y="30"/>
                        <a:pt x="19" y="30"/>
                        <a:pt x="19" y="30"/>
                      </a:cubicBezTo>
                      <a:cubicBezTo>
                        <a:pt x="36" y="13"/>
                        <a:pt x="36" y="13"/>
                        <a:pt x="36" y="13"/>
                      </a:cubicBezTo>
                      <a:cubicBezTo>
                        <a:pt x="38" y="11"/>
                        <a:pt x="37" y="11"/>
                        <a:pt x="37" y="10"/>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91" name="Freeform 93"/>
                <p:cNvSpPr/>
                <p:nvPr/>
              </p:nvSpPr>
              <p:spPr bwMode="auto">
                <a:xfrm>
                  <a:off x="2638300" y="3830213"/>
                  <a:ext cx="292007" cy="129781"/>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8 w 88"/>
                    <a:gd name="T15" fmla="*/ 26 h 39"/>
                    <a:gd name="T16" fmla="*/ 88 w 88"/>
                    <a:gd name="T17" fmla="*/ 26 h 39"/>
                    <a:gd name="T18" fmla="*/ 88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4" y="39"/>
                        <a:pt x="75" y="39"/>
                        <a:pt x="75" y="38"/>
                      </a:cubicBezTo>
                      <a:cubicBezTo>
                        <a:pt x="88" y="26"/>
                        <a:pt x="88" y="26"/>
                        <a:pt x="88" y="26"/>
                      </a:cubicBezTo>
                      <a:cubicBezTo>
                        <a:pt x="88" y="26"/>
                        <a:pt x="88" y="26"/>
                        <a:pt x="88" y="26"/>
                      </a:cubicBezTo>
                      <a:cubicBezTo>
                        <a:pt x="88" y="25"/>
                        <a:pt x="88" y="24"/>
                        <a:pt x="88" y="24"/>
                      </a:cubicBezTo>
                      <a:lnTo>
                        <a:pt x="87" y="23"/>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92" name="Freeform 94"/>
                <p:cNvSpPr/>
                <p:nvPr/>
              </p:nvSpPr>
              <p:spPr bwMode="auto">
                <a:xfrm>
                  <a:off x="2563427" y="3717902"/>
                  <a:ext cx="439257" cy="169713"/>
                </a:xfrm>
                <a:custGeom>
                  <a:avLst/>
                  <a:gdLst>
                    <a:gd name="T0" fmla="*/ 131 w 132"/>
                    <a:gd name="T1" fmla="*/ 36 h 51"/>
                    <a:gd name="T2" fmla="*/ 131 w 132"/>
                    <a:gd name="T3" fmla="*/ 36 h 51"/>
                    <a:gd name="T4" fmla="*/ 1 w 132"/>
                    <a:gd name="T5" fmla="*/ 36 h 51"/>
                    <a:gd name="T6" fmla="*/ 1 w 132"/>
                    <a:gd name="T7" fmla="*/ 38 h 51"/>
                    <a:gd name="T8" fmla="*/ 14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7" y="0"/>
                        <a:pt x="1" y="36"/>
                      </a:cubicBezTo>
                      <a:cubicBezTo>
                        <a:pt x="0" y="37"/>
                        <a:pt x="0" y="37"/>
                        <a:pt x="1" y="38"/>
                      </a:cubicBezTo>
                      <a:cubicBezTo>
                        <a:pt x="14" y="51"/>
                        <a:pt x="14" y="51"/>
                        <a:pt x="14" y="51"/>
                      </a:cubicBezTo>
                      <a:cubicBezTo>
                        <a:pt x="14" y="51"/>
                        <a:pt x="15" y="51"/>
                        <a:pt x="16" y="51"/>
                      </a:cubicBezTo>
                      <a:cubicBezTo>
                        <a:pt x="43" y="23"/>
                        <a:pt x="89" y="23"/>
                        <a:pt x="116" y="51"/>
                      </a:cubicBezTo>
                      <a:cubicBezTo>
                        <a:pt x="117" y="51"/>
                        <a:pt x="118" y="51"/>
                        <a:pt x="118" y="51"/>
                      </a:cubicBezTo>
                      <a:cubicBezTo>
                        <a:pt x="131" y="38"/>
                        <a:pt x="131" y="38"/>
                        <a:pt x="131" y="38"/>
                      </a:cubicBezTo>
                      <a:cubicBezTo>
                        <a:pt x="131" y="38"/>
                        <a:pt x="131" y="38"/>
                        <a:pt x="131" y="38"/>
                      </a:cubicBezTo>
                      <a:cubicBezTo>
                        <a:pt x="132" y="37"/>
                        <a:pt x="132" y="36"/>
                        <a:pt x="131" y="36"/>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62" name="Group 62"/>
              <p:cNvGrpSpPr/>
              <p:nvPr/>
            </p:nvGrpSpPr>
            <p:grpSpPr>
              <a:xfrm flipH="1">
                <a:off x="5365120" y="2254771"/>
                <a:ext cx="282785" cy="230109"/>
                <a:chOff x="1550139" y="1314466"/>
                <a:chExt cx="509139" cy="414300"/>
              </a:xfrm>
              <a:grpFill/>
            </p:grpSpPr>
            <p:sp>
              <p:nvSpPr>
                <p:cNvPr id="8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8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89" name="Oval 7"/>
                <p:cNvSpPr>
                  <a:spLocks noChangeArrowheads="1"/>
                </p:cNvSpPr>
                <p:nvPr/>
              </p:nvSpPr>
              <p:spPr bwMode="auto">
                <a:xfrm>
                  <a:off x="1777255" y="1484179"/>
                  <a:ext cx="52412" cy="54907"/>
                </a:xfrm>
                <a:prstGeom prst="ellipse">
                  <a:avLst/>
                </a:pr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63" name="Group 66"/>
              <p:cNvGrpSpPr/>
              <p:nvPr/>
            </p:nvGrpSpPr>
            <p:grpSpPr>
              <a:xfrm flipH="1">
                <a:off x="7123044" y="2704640"/>
                <a:ext cx="243762" cy="274941"/>
                <a:chOff x="5513440" y="1766202"/>
                <a:chExt cx="429274" cy="484183"/>
              </a:xfrm>
              <a:grpFill/>
            </p:grpSpPr>
            <p:sp>
              <p:nvSpPr>
                <p:cNvPr id="84"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85"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86"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64" name="Group 78"/>
              <p:cNvGrpSpPr/>
              <p:nvPr/>
            </p:nvGrpSpPr>
            <p:grpSpPr>
              <a:xfrm>
                <a:off x="6672025" y="4415551"/>
                <a:ext cx="171867" cy="215494"/>
                <a:chOff x="5106627" y="2260366"/>
                <a:chExt cx="324452" cy="406813"/>
              </a:xfrm>
              <a:grpFill/>
            </p:grpSpPr>
            <p:sp>
              <p:nvSpPr>
                <p:cNvPr id="80"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81"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82"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83" name="Oval 83"/>
                <p:cNvSpPr>
                  <a:spLocks noChangeArrowheads="1"/>
                </p:cNvSpPr>
                <p:nvPr/>
              </p:nvSpPr>
              <p:spPr bwMode="auto">
                <a:xfrm>
                  <a:off x="5111618" y="2260366"/>
                  <a:ext cx="316965" cy="107319"/>
                </a:xfrm>
                <a:prstGeom prst="ellipse">
                  <a:avLst/>
                </a:pr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65" name="Group 83"/>
              <p:cNvGrpSpPr/>
              <p:nvPr/>
            </p:nvGrpSpPr>
            <p:grpSpPr>
              <a:xfrm flipH="1">
                <a:off x="5547932" y="4033906"/>
                <a:ext cx="141392" cy="115055"/>
                <a:chOff x="1550139" y="1314466"/>
                <a:chExt cx="509139" cy="414300"/>
              </a:xfrm>
              <a:grpFill/>
            </p:grpSpPr>
            <p:sp>
              <p:nvSpPr>
                <p:cNvPr id="77"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78"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79" name="Oval 7"/>
                <p:cNvSpPr>
                  <a:spLocks noChangeArrowheads="1"/>
                </p:cNvSpPr>
                <p:nvPr/>
              </p:nvSpPr>
              <p:spPr bwMode="auto">
                <a:xfrm>
                  <a:off x="1777255" y="1484179"/>
                  <a:ext cx="52412" cy="54907"/>
                </a:xfrm>
                <a:prstGeom prst="ellipse">
                  <a:avLst/>
                </a:pr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sp>
            <p:nvSpPr>
              <p:cNvPr id="66" name="Freeform 10"/>
              <p:cNvSpPr>
                <a:spLocks noEditPoints="1"/>
              </p:cNvSpPr>
              <p:nvPr/>
            </p:nvSpPr>
            <p:spPr bwMode="auto">
              <a:xfrm>
                <a:off x="7354116" y="3165250"/>
                <a:ext cx="162038" cy="142413"/>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67" name="Freeform 13"/>
              <p:cNvSpPr>
                <a:spLocks noEditPoints="1"/>
              </p:cNvSpPr>
              <p:nvPr/>
            </p:nvSpPr>
            <p:spPr bwMode="auto">
              <a:xfrm>
                <a:off x="6521830" y="4832315"/>
                <a:ext cx="152839" cy="135000"/>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grpSp>
            <p:nvGrpSpPr>
              <p:cNvPr id="68" name="Group 89"/>
              <p:cNvGrpSpPr/>
              <p:nvPr/>
            </p:nvGrpSpPr>
            <p:grpSpPr>
              <a:xfrm flipH="1">
                <a:off x="5864987" y="3924368"/>
                <a:ext cx="125925" cy="90008"/>
                <a:chOff x="1585913" y="1584325"/>
                <a:chExt cx="461963" cy="330201"/>
              </a:xfrm>
              <a:grpFill/>
            </p:grpSpPr>
            <p:sp>
              <p:nvSpPr>
                <p:cNvPr id="75" name="Freeform 13"/>
                <p:cNvSpPr/>
                <p:nvPr/>
              </p:nvSpPr>
              <p:spPr bwMode="auto">
                <a:xfrm>
                  <a:off x="1585913" y="1646238"/>
                  <a:ext cx="461963" cy="268288"/>
                </a:xfrm>
                <a:custGeom>
                  <a:avLst/>
                  <a:gdLst>
                    <a:gd name="T0" fmla="*/ 0 w 291"/>
                    <a:gd name="T1" fmla="*/ 0 h 169"/>
                    <a:gd name="T2" fmla="*/ 0 w 291"/>
                    <a:gd name="T3" fmla="*/ 169 h 169"/>
                    <a:gd name="T4" fmla="*/ 291 w 291"/>
                    <a:gd name="T5" fmla="*/ 169 h 169"/>
                    <a:gd name="T6" fmla="*/ 291 w 291"/>
                    <a:gd name="T7" fmla="*/ 0 h 169"/>
                    <a:gd name="T8" fmla="*/ 146 w 291"/>
                    <a:gd name="T9" fmla="*/ 105 h 169"/>
                    <a:gd name="T10" fmla="*/ 0 w 291"/>
                    <a:gd name="T11" fmla="*/ 0 h 169"/>
                  </a:gdLst>
                  <a:ahLst/>
                  <a:cxnLst>
                    <a:cxn ang="0">
                      <a:pos x="T0" y="T1"/>
                    </a:cxn>
                    <a:cxn ang="0">
                      <a:pos x="T2" y="T3"/>
                    </a:cxn>
                    <a:cxn ang="0">
                      <a:pos x="T4" y="T5"/>
                    </a:cxn>
                    <a:cxn ang="0">
                      <a:pos x="T6" y="T7"/>
                    </a:cxn>
                    <a:cxn ang="0">
                      <a:pos x="T8" y="T9"/>
                    </a:cxn>
                    <a:cxn ang="0">
                      <a:pos x="T10" y="T11"/>
                    </a:cxn>
                  </a:cxnLst>
                  <a:rect l="0" t="0" r="r" b="b"/>
                  <a:pathLst>
                    <a:path w="291" h="169">
                      <a:moveTo>
                        <a:pt x="0" y="0"/>
                      </a:moveTo>
                      <a:lnTo>
                        <a:pt x="0" y="169"/>
                      </a:lnTo>
                      <a:lnTo>
                        <a:pt x="291" y="169"/>
                      </a:lnTo>
                      <a:lnTo>
                        <a:pt x="291" y="0"/>
                      </a:lnTo>
                      <a:lnTo>
                        <a:pt x="146" y="105"/>
                      </a:lnTo>
                      <a:lnTo>
                        <a:pt x="0" y="0"/>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76" name="Freeform 14"/>
                <p:cNvSpPr/>
                <p:nvPr/>
              </p:nvSpPr>
              <p:spPr bwMode="auto">
                <a:xfrm>
                  <a:off x="1585913" y="1584325"/>
                  <a:ext cx="461963" cy="192088"/>
                </a:xfrm>
                <a:custGeom>
                  <a:avLst/>
                  <a:gdLst>
                    <a:gd name="T0" fmla="*/ 291 w 291"/>
                    <a:gd name="T1" fmla="*/ 17 h 121"/>
                    <a:gd name="T2" fmla="*/ 291 w 291"/>
                    <a:gd name="T3" fmla="*/ 0 h 121"/>
                    <a:gd name="T4" fmla="*/ 0 w 291"/>
                    <a:gd name="T5" fmla="*/ 0 h 121"/>
                    <a:gd name="T6" fmla="*/ 0 w 291"/>
                    <a:gd name="T7" fmla="*/ 17 h 121"/>
                    <a:gd name="T8" fmla="*/ 146 w 291"/>
                    <a:gd name="T9" fmla="*/ 121 h 121"/>
                    <a:gd name="T10" fmla="*/ 291 w 291"/>
                    <a:gd name="T11" fmla="*/ 17 h 121"/>
                  </a:gdLst>
                  <a:ahLst/>
                  <a:cxnLst>
                    <a:cxn ang="0">
                      <a:pos x="T0" y="T1"/>
                    </a:cxn>
                    <a:cxn ang="0">
                      <a:pos x="T2" y="T3"/>
                    </a:cxn>
                    <a:cxn ang="0">
                      <a:pos x="T4" y="T5"/>
                    </a:cxn>
                    <a:cxn ang="0">
                      <a:pos x="T6" y="T7"/>
                    </a:cxn>
                    <a:cxn ang="0">
                      <a:pos x="T8" y="T9"/>
                    </a:cxn>
                    <a:cxn ang="0">
                      <a:pos x="T10" y="T11"/>
                    </a:cxn>
                  </a:cxnLst>
                  <a:rect l="0" t="0" r="r" b="b"/>
                  <a:pathLst>
                    <a:path w="291" h="121">
                      <a:moveTo>
                        <a:pt x="291" y="17"/>
                      </a:moveTo>
                      <a:lnTo>
                        <a:pt x="291" y="0"/>
                      </a:lnTo>
                      <a:lnTo>
                        <a:pt x="0" y="0"/>
                      </a:lnTo>
                      <a:lnTo>
                        <a:pt x="0" y="17"/>
                      </a:lnTo>
                      <a:lnTo>
                        <a:pt x="146" y="121"/>
                      </a:lnTo>
                      <a:lnTo>
                        <a:pt x="291" y="17"/>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grpSp>
          <p:grpSp>
            <p:nvGrpSpPr>
              <p:cNvPr id="69" name="Group 92"/>
              <p:cNvGrpSpPr/>
              <p:nvPr/>
            </p:nvGrpSpPr>
            <p:grpSpPr>
              <a:xfrm>
                <a:off x="7155332" y="2316256"/>
                <a:ext cx="172001" cy="107139"/>
                <a:chOff x="5172076" y="1938338"/>
                <a:chExt cx="471488" cy="293688"/>
              </a:xfrm>
              <a:grpFill/>
            </p:grpSpPr>
            <p:sp>
              <p:nvSpPr>
                <p:cNvPr id="7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w="9525">
                  <a:noFill/>
                  <a:round/>
                </a:ln>
              </p:spPr>
              <p:txBody>
                <a:bodyPr vert="horz" wrap="square" lIns="91440" tIns="45720" rIns="91440" bIns="45720" numCol="1" anchor="t" anchorCtr="0" compatLnSpc="1"/>
                <a:lstStyle/>
                <a:p>
                  <a:endParaRPr lang="en-US" sz="1600">
                    <a:solidFill>
                      <a:schemeClr val="bg1"/>
                    </a:solidFill>
                  </a:endParaRPr>
                </a:p>
              </p:txBody>
            </p:sp>
            <p:sp>
              <p:nvSpPr>
                <p:cNvPr id="73" name="Rectangle 9"/>
                <p:cNvSpPr>
                  <a:spLocks noChangeArrowheads="1"/>
                </p:cNvSpPr>
                <p:nvPr/>
              </p:nvSpPr>
              <p:spPr bwMode="auto">
                <a:xfrm>
                  <a:off x="5235576" y="2001838"/>
                  <a:ext cx="90488" cy="166688"/>
                </a:xfrm>
                <a:prstGeom prst="rect">
                  <a:avLst/>
                </a:prstGeom>
                <a:grpFill/>
                <a:ln w="9525">
                  <a:noFill/>
                  <a:miter lim="800000"/>
                </a:ln>
              </p:spPr>
              <p:txBody>
                <a:bodyPr vert="horz" wrap="square" lIns="91440" tIns="45720" rIns="91440" bIns="45720" numCol="1" anchor="t" anchorCtr="0" compatLnSpc="1"/>
                <a:lstStyle/>
                <a:p>
                  <a:endParaRPr lang="en-US" sz="1600">
                    <a:solidFill>
                      <a:schemeClr val="bg1"/>
                    </a:solidFill>
                  </a:endParaRPr>
                </a:p>
              </p:txBody>
            </p:sp>
            <p:sp>
              <p:nvSpPr>
                <p:cNvPr id="74" name="Rectangle 10"/>
                <p:cNvSpPr>
                  <a:spLocks noChangeArrowheads="1"/>
                </p:cNvSpPr>
                <p:nvPr/>
              </p:nvSpPr>
              <p:spPr bwMode="auto">
                <a:xfrm>
                  <a:off x="5341938" y="2001838"/>
                  <a:ext cx="85725" cy="166688"/>
                </a:xfrm>
                <a:prstGeom prst="rect">
                  <a:avLst/>
                </a:prstGeom>
                <a:grpFill/>
                <a:ln w="9525">
                  <a:noFill/>
                  <a:miter lim="800000"/>
                </a:ln>
              </p:spPr>
              <p:txBody>
                <a:bodyPr vert="horz" wrap="square" lIns="91440" tIns="45720" rIns="91440" bIns="45720" numCol="1" anchor="t" anchorCtr="0" compatLnSpc="1"/>
                <a:lstStyle/>
                <a:p>
                  <a:endParaRPr lang="en-US" sz="1600">
                    <a:solidFill>
                      <a:schemeClr val="bg1"/>
                    </a:solidFill>
                  </a:endParaRPr>
                </a:p>
              </p:txBody>
            </p:sp>
          </p:grpSp>
          <p:sp>
            <p:nvSpPr>
              <p:cNvPr id="70" name="Freeform 10"/>
              <p:cNvSpPr>
                <a:spLocks noEditPoints="1"/>
              </p:cNvSpPr>
              <p:nvPr/>
            </p:nvSpPr>
            <p:spPr bwMode="auto">
              <a:xfrm>
                <a:off x="5582065" y="1938703"/>
                <a:ext cx="162038" cy="142413"/>
              </a:xfrm>
              <a:custGeom>
                <a:avLst/>
                <a:gdLst>
                  <a:gd name="T0" fmla="*/ 121 w 122"/>
                  <a:gd name="T1" fmla="*/ 103 h 107"/>
                  <a:gd name="T2" fmla="*/ 63 w 122"/>
                  <a:gd name="T3" fmla="*/ 1 h 107"/>
                  <a:gd name="T4" fmla="*/ 61 w 122"/>
                  <a:gd name="T5" fmla="*/ 0 h 107"/>
                  <a:gd name="T6" fmla="*/ 59 w 122"/>
                  <a:gd name="T7" fmla="*/ 1 h 107"/>
                  <a:gd name="T8" fmla="*/ 1 w 122"/>
                  <a:gd name="T9" fmla="*/ 103 h 107"/>
                  <a:gd name="T10" fmla="*/ 0 w 122"/>
                  <a:gd name="T11" fmla="*/ 105 h 107"/>
                  <a:gd name="T12" fmla="*/ 0 w 122"/>
                  <a:gd name="T13" fmla="*/ 106 h 107"/>
                  <a:gd name="T14" fmla="*/ 3 w 122"/>
                  <a:gd name="T15" fmla="*/ 107 h 107"/>
                  <a:gd name="T16" fmla="*/ 119 w 122"/>
                  <a:gd name="T17" fmla="*/ 107 h 107"/>
                  <a:gd name="T18" fmla="*/ 121 w 122"/>
                  <a:gd name="T19" fmla="*/ 106 h 107"/>
                  <a:gd name="T20" fmla="*/ 121 w 122"/>
                  <a:gd name="T21" fmla="*/ 103 h 107"/>
                  <a:gd name="T22" fmla="*/ 55 w 122"/>
                  <a:gd name="T23" fmla="*/ 38 h 107"/>
                  <a:gd name="T24" fmla="*/ 67 w 122"/>
                  <a:gd name="T25" fmla="*/ 38 h 107"/>
                  <a:gd name="T26" fmla="*/ 67 w 122"/>
                  <a:gd name="T27" fmla="*/ 76 h 107"/>
                  <a:gd name="T28" fmla="*/ 55 w 122"/>
                  <a:gd name="T29" fmla="*/ 76 h 107"/>
                  <a:gd name="T30" fmla="*/ 55 w 122"/>
                  <a:gd name="T31" fmla="*/ 38 h 107"/>
                  <a:gd name="T32" fmla="*/ 61 w 122"/>
                  <a:gd name="T33" fmla="*/ 97 h 107"/>
                  <a:gd name="T34" fmla="*/ 55 w 122"/>
                  <a:gd name="T35" fmla="*/ 91 h 107"/>
                  <a:gd name="T36" fmla="*/ 61 w 122"/>
                  <a:gd name="T37" fmla="*/ 86 h 107"/>
                  <a:gd name="T38" fmla="*/ 67 w 122"/>
                  <a:gd name="T39" fmla="*/ 91 h 107"/>
                  <a:gd name="T40" fmla="*/ 61 w 122"/>
                  <a:gd name="T41" fmla="*/ 9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 h="107">
                    <a:moveTo>
                      <a:pt x="121" y="103"/>
                    </a:moveTo>
                    <a:cubicBezTo>
                      <a:pt x="63" y="1"/>
                      <a:pt x="63" y="1"/>
                      <a:pt x="63" y="1"/>
                    </a:cubicBezTo>
                    <a:cubicBezTo>
                      <a:pt x="63" y="1"/>
                      <a:pt x="62" y="0"/>
                      <a:pt x="61" y="0"/>
                    </a:cubicBezTo>
                    <a:cubicBezTo>
                      <a:pt x="60" y="0"/>
                      <a:pt x="59" y="1"/>
                      <a:pt x="59" y="1"/>
                    </a:cubicBezTo>
                    <a:cubicBezTo>
                      <a:pt x="1" y="103"/>
                      <a:pt x="1" y="103"/>
                      <a:pt x="1" y="103"/>
                    </a:cubicBezTo>
                    <a:cubicBezTo>
                      <a:pt x="0" y="104"/>
                      <a:pt x="0" y="104"/>
                      <a:pt x="0" y="105"/>
                    </a:cubicBezTo>
                    <a:cubicBezTo>
                      <a:pt x="0" y="106"/>
                      <a:pt x="0" y="106"/>
                      <a:pt x="0" y="106"/>
                    </a:cubicBezTo>
                    <a:cubicBezTo>
                      <a:pt x="1" y="107"/>
                      <a:pt x="2" y="107"/>
                      <a:pt x="3" y="107"/>
                    </a:cubicBezTo>
                    <a:cubicBezTo>
                      <a:pt x="119" y="107"/>
                      <a:pt x="119" y="107"/>
                      <a:pt x="119" y="107"/>
                    </a:cubicBezTo>
                    <a:cubicBezTo>
                      <a:pt x="120" y="107"/>
                      <a:pt x="121" y="107"/>
                      <a:pt x="121" y="106"/>
                    </a:cubicBezTo>
                    <a:cubicBezTo>
                      <a:pt x="122" y="105"/>
                      <a:pt x="122" y="104"/>
                      <a:pt x="121" y="103"/>
                    </a:cubicBezTo>
                    <a:close/>
                    <a:moveTo>
                      <a:pt x="55" y="38"/>
                    </a:moveTo>
                    <a:cubicBezTo>
                      <a:pt x="67" y="38"/>
                      <a:pt x="67" y="38"/>
                      <a:pt x="67" y="38"/>
                    </a:cubicBezTo>
                    <a:cubicBezTo>
                      <a:pt x="67" y="76"/>
                      <a:pt x="67" y="76"/>
                      <a:pt x="67" y="76"/>
                    </a:cubicBezTo>
                    <a:cubicBezTo>
                      <a:pt x="55" y="76"/>
                      <a:pt x="55" y="76"/>
                      <a:pt x="55" y="76"/>
                    </a:cubicBezTo>
                    <a:lnTo>
                      <a:pt x="55" y="38"/>
                    </a:lnTo>
                    <a:close/>
                    <a:moveTo>
                      <a:pt x="61" y="97"/>
                    </a:moveTo>
                    <a:cubicBezTo>
                      <a:pt x="57" y="97"/>
                      <a:pt x="55" y="95"/>
                      <a:pt x="55" y="91"/>
                    </a:cubicBezTo>
                    <a:cubicBezTo>
                      <a:pt x="55" y="88"/>
                      <a:pt x="57" y="86"/>
                      <a:pt x="61" y="86"/>
                    </a:cubicBezTo>
                    <a:cubicBezTo>
                      <a:pt x="65" y="86"/>
                      <a:pt x="67" y="88"/>
                      <a:pt x="67" y="91"/>
                    </a:cubicBezTo>
                    <a:cubicBezTo>
                      <a:pt x="67" y="95"/>
                      <a:pt x="65" y="97"/>
                      <a:pt x="61" y="97"/>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71" name="Freeform 13"/>
              <p:cNvSpPr>
                <a:spLocks noEditPoints="1"/>
              </p:cNvSpPr>
              <p:nvPr/>
            </p:nvSpPr>
            <p:spPr bwMode="auto">
              <a:xfrm>
                <a:off x="5050219" y="2552303"/>
                <a:ext cx="152839" cy="135000"/>
              </a:xfrm>
              <a:custGeom>
                <a:avLst/>
                <a:gdLst>
                  <a:gd name="T0" fmla="*/ 132 w 134"/>
                  <a:gd name="T1" fmla="*/ 16 h 118"/>
                  <a:gd name="T2" fmla="*/ 120 w 134"/>
                  <a:gd name="T3" fmla="*/ 4 h 118"/>
                  <a:gd name="T4" fmla="*/ 115 w 134"/>
                  <a:gd name="T5" fmla="*/ 4 h 118"/>
                  <a:gd name="T6" fmla="*/ 113 w 134"/>
                  <a:gd name="T7" fmla="*/ 8 h 118"/>
                  <a:gd name="T8" fmla="*/ 111 w 134"/>
                  <a:gd name="T9" fmla="*/ 8 h 118"/>
                  <a:gd name="T10" fmla="*/ 111 w 134"/>
                  <a:gd name="T11" fmla="*/ 8 h 118"/>
                  <a:gd name="T12" fmla="*/ 80 w 134"/>
                  <a:gd name="T13" fmla="*/ 39 h 118"/>
                  <a:gd name="T14" fmla="*/ 78 w 134"/>
                  <a:gd name="T15" fmla="*/ 47 h 118"/>
                  <a:gd name="T16" fmla="*/ 82 w 134"/>
                  <a:gd name="T17" fmla="*/ 50 h 118"/>
                  <a:gd name="T18" fmla="*/ 82 w 134"/>
                  <a:gd name="T19" fmla="*/ 50 h 118"/>
                  <a:gd name="T20" fmla="*/ 82 w 134"/>
                  <a:gd name="T21" fmla="*/ 50 h 118"/>
                  <a:gd name="T22" fmla="*/ 75 w 134"/>
                  <a:gd name="T23" fmla="*/ 57 h 118"/>
                  <a:gd name="T24" fmla="*/ 53 w 134"/>
                  <a:gd name="T25" fmla="*/ 35 h 118"/>
                  <a:gd name="T26" fmla="*/ 46 w 134"/>
                  <a:gd name="T27" fmla="*/ 9 h 118"/>
                  <a:gd name="T28" fmla="*/ 21 w 134"/>
                  <a:gd name="T29" fmla="*/ 2 h 118"/>
                  <a:gd name="T30" fmla="*/ 36 w 134"/>
                  <a:gd name="T31" fmla="*/ 17 h 118"/>
                  <a:gd name="T32" fmla="*/ 32 w 134"/>
                  <a:gd name="T33" fmla="*/ 32 h 118"/>
                  <a:gd name="T34" fmla="*/ 17 w 134"/>
                  <a:gd name="T35" fmla="*/ 36 h 118"/>
                  <a:gd name="T36" fmla="*/ 2 w 134"/>
                  <a:gd name="T37" fmla="*/ 21 h 118"/>
                  <a:gd name="T38" fmla="*/ 9 w 134"/>
                  <a:gd name="T39" fmla="*/ 46 h 118"/>
                  <a:gd name="T40" fmla="*/ 36 w 134"/>
                  <a:gd name="T41" fmla="*/ 53 h 118"/>
                  <a:gd name="T42" fmla="*/ 36 w 134"/>
                  <a:gd name="T43" fmla="*/ 53 h 118"/>
                  <a:gd name="T44" fmla="*/ 58 w 134"/>
                  <a:gd name="T45" fmla="*/ 74 h 118"/>
                  <a:gd name="T46" fmla="*/ 37 w 134"/>
                  <a:gd name="T47" fmla="*/ 95 h 118"/>
                  <a:gd name="T48" fmla="*/ 36 w 134"/>
                  <a:gd name="T49" fmla="*/ 94 h 118"/>
                  <a:gd name="T50" fmla="*/ 30 w 134"/>
                  <a:gd name="T51" fmla="*/ 99 h 118"/>
                  <a:gd name="T52" fmla="*/ 20 w 134"/>
                  <a:gd name="T53" fmla="*/ 114 h 118"/>
                  <a:gd name="T54" fmla="*/ 23 w 134"/>
                  <a:gd name="T55" fmla="*/ 116 h 118"/>
                  <a:gd name="T56" fmla="*/ 38 w 134"/>
                  <a:gd name="T57" fmla="*/ 107 h 118"/>
                  <a:gd name="T58" fmla="*/ 43 w 134"/>
                  <a:gd name="T59" fmla="*/ 101 h 118"/>
                  <a:gd name="T60" fmla="*/ 42 w 134"/>
                  <a:gd name="T61" fmla="*/ 100 h 118"/>
                  <a:gd name="T62" fmla="*/ 62 w 134"/>
                  <a:gd name="T63" fmla="*/ 79 h 118"/>
                  <a:gd name="T64" fmla="*/ 98 w 134"/>
                  <a:gd name="T65" fmla="*/ 114 h 118"/>
                  <a:gd name="T66" fmla="*/ 106 w 134"/>
                  <a:gd name="T67" fmla="*/ 118 h 118"/>
                  <a:gd name="T68" fmla="*/ 115 w 134"/>
                  <a:gd name="T69" fmla="*/ 114 h 118"/>
                  <a:gd name="T70" fmla="*/ 115 w 134"/>
                  <a:gd name="T71" fmla="*/ 97 h 118"/>
                  <a:gd name="T72" fmla="*/ 80 w 134"/>
                  <a:gd name="T73" fmla="*/ 62 h 118"/>
                  <a:gd name="T74" fmla="*/ 87 w 134"/>
                  <a:gd name="T75" fmla="*/ 55 h 118"/>
                  <a:gd name="T76" fmla="*/ 90 w 134"/>
                  <a:gd name="T77" fmla="*/ 58 h 118"/>
                  <a:gd name="T78" fmla="*/ 97 w 134"/>
                  <a:gd name="T79" fmla="*/ 56 h 118"/>
                  <a:gd name="T80" fmla="*/ 127 w 134"/>
                  <a:gd name="T81" fmla="*/ 26 h 118"/>
                  <a:gd name="T82" fmla="*/ 128 w 134"/>
                  <a:gd name="T83" fmla="*/ 25 h 118"/>
                  <a:gd name="T84" fmla="*/ 128 w 134"/>
                  <a:gd name="T85" fmla="*/ 25 h 118"/>
                  <a:gd name="T86" fmla="*/ 129 w 134"/>
                  <a:gd name="T87" fmla="*/ 23 h 118"/>
                  <a:gd name="T88" fmla="*/ 132 w 134"/>
                  <a:gd name="T89" fmla="*/ 22 h 118"/>
                  <a:gd name="T90" fmla="*/ 132 w 134"/>
                  <a:gd name="T91" fmla="*/ 16 h 118"/>
                  <a:gd name="T92" fmla="*/ 108 w 134"/>
                  <a:gd name="T93" fmla="*/ 103 h 118"/>
                  <a:gd name="T94" fmla="*/ 112 w 134"/>
                  <a:gd name="T95" fmla="*/ 108 h 118"/>
                  <a:gd name="T96" fmla="*/ 108 w 134"/>
                  <a:gd name="T97" fmla="*/ 112 h 118"/>
                  <a:gd name="T98" fmla="*/ 103 w 134"/>
                  <a:gd name="T99" fmla="*/ 108 h 118"/>
                  <a:gd name="T100" fmla="*/ 108 w 134"/>
                  <a:gd name="T101" fmla="*/ 103 h 118"/>
                  <a:gd name="T102" fmla="*/ 90 w 134"/>
                  <a:gd name="T103" fmla="*/ 41 h 118"/>
                  <a:gd name="T104" fmla="*/ 88 w 134"/>
                  <a:gd name="T105" fmla="*/ 39 h 118"/>
                  <a:gd name="T106" fmla="*/ 111 w 134"/>
                  <a:gd name="T107" fmla="*/ 16 h 118"/>
                  <a:gd name="T108" fmla="*/ 113 w 134"/>
                  <a:gd name="T109" fmla="*/ 18 h 118"/>
                  <a:gd name="T110" fmla="*/ 90 w 134"/>
                  <a:gd name="T111" fmla="*/ 41 h 118"/>
                  <a:gd name="T112" fmla="*/ 98 w 134"/>
                  <a:gd name="T113" fmla="*/ 48 h 118"/>
                  <a:gd name="T114" fmla="*/ 96 w 134"/>
                  <a:gd name="T115" fmla="*/ 46 h 118"/>
                  <a:gd name="T116" fmla="*/ 118 w 134"/>
                  <a:gd name="T117" fmla="*/ 23 h 118"/>
                  <a:gd name="T118" fmla="*/ 120 w 134"/>
                  <a:gd name="T119" fmla="*/ 25 h 118"/>
                  <a:gd name="T120" fmla="*/ 98 w 134"/>
                  <a:gd name="T121" fmla="*/ 4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4" h="118">
                    <a:moveTo>
                      <a:pt x="132" y="16"/>
                    </a:moveTo>
                    <a:cubicBezTo>
                      <a:pt x="120" y="4"/>
                      <a:pt x="120" y="4"/>
                      <a:pt x="120" y="4"/>
                    </a:cubicBezTo>
                    <a:cubicBezTo>
                      <a:pt x="119" y="2"/>
                      <a:pt x="116" y="2"/>
                      <a:pt x="115" y="4"/>
                    </a:cubicBezTo>
                    <a:cubicBezTo>
                      <a:pt x="114" y="5"/>
                      <a:pt x="113" y="6"/>
                      <a:pt x="113" y="8"/>
                    </a:cubicBezTo>
                    <a:cubicBezTo>
                      <a:pt x="113" y="8"/>
                      <a:pt x="112" y="8"/>
                      <a:pt x="111" y="8"/>
                    </a:cubicBezTo>
                    <a:cubicBezTo>
                      <a:pt x="111" y="8"/>
                      <a:pt x="111" y="8"/>
                      <a:pt x="111" y="8"/>
                    </a:cubicBezTo>
                    <a:cubicBezTo>
                      <a:pt x="80" y="39"/>
                      <a:pt x="80" y="39"/>
                      <a:pt x="80" y="39"/>
                    </a:cubicBezTo>
                    <a:cubicBezTo>
                      <a:pt x="81" y="42"/>
                      <a:pt x="80" y="44"/>
                      <a:pt x="78" y="47"/>
                    </a:cubicBezTo>
                    <a:cubicBezTo>
                      <a:pt x="82" y="50"/>
                      <a:pt x="82" y="50"/>
                      <a:pt x="82" y="50"/>
                    </a:cubicBezTo>
                    <a:cubicBezTo>
                      <a:pt x="82" y="50"/>
                      <a:pt x="82" y="50"/>
                      <a:pt x="82" y="50"/>
                    </a:cubicBezTo>
                    <a:cubicBezTo>
                      <a:pt x="82" y="50"/>
                      <a:pt x="82" y="50"/>
                      <a:pt x="82" y="50"/>
                    </a:cubicBezTo>
                    <a:cubicBezTo>
                      <a:pt x="75" y="57"/>
                      <a:pt x="75" y="57"/>
                      <a:pt x="75" y="57"/>
                    </a:cubicBezTo>
                    <a:cubicBezTo>
                      <a:pt x="53" y="35"/>
                      <a:pt x="53" y="35"/>
                      <a:pt x="53" y="35"/>
                    </a:cubicBezTo>
                    <a:cubicBezTo>
                      <a:pt x="56" y="26"/>
                      <a:pt x="53" y="16"/>
                      <a:pt x="46" y="9"/>
                    </a:cubicBezTo>
                    <a:cubicBezTo>
                      <a:pt x="39"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39"/>
                      <a:pt x="9" y="46"/>
                    </a:cubicBezTo>
                    <a:cubicBezTo>
                      <a:pt x="16" y="54"/>
                      <a:pt x="27" y="56"/>
                      <a:pt x="36" y="53"/>
                    </a:cubicBezTo>
                    <a:cubicBezTo>
                      <a:pt x="36" y="53"/>
                      <a:pt x="36" y="53"/>
                      <a:pt x="36" y="53"/>
                    </a:cubicBezTo>
                    <a:cubicBezTo>
                      <a:pt x="58" y="74"/>
                      <a:pt x="58" y="74"/>
                      <a:pt x="58" y="74"/>
                    </a:cubicBezTo>
                    <a:cubicBezTo>
                      <a:pt x="37" y="95"/>
                      <a:pt x="37" y="95"/>
                      <a:pt x="37" y="95"/>
                    </a:cubicBezTo>
                    <a:cubicBezTo>
                      <a:pt x="36" y="94"/>
                      <a:pt x="36" y="94"/>
                      <a:pt x="36" y="94"/>
                    </a:cubicBezTo>
                    <a:cubicBezTo>
                      <a:pt x="30" y="99"/>
                      <a:pt x="30" y="99"/>
                      <a:pt x="30" y="99"/>
                    </a:cubicBezTo>
                    <a:cubicBezTo>
                      <a:pt x="20" y="114"/>
                      <a:pt x="20" y="114"/>
                      <a:pt x="20" y="114"/>
                    </a:cubicBezTo>
                    <a:cubicBezTo>
                      <a:pt x="23" y="116"/>
                      <a:pt x="23" y="116"/>
                      <a:pt x="23" y="116"/>
                    </a:cubicBezTo>
                    <a:cubicBezTo>
                      <a:pt x="38" y="107"/>
                      <a:pt x="38" y="107"/>
                      <a:pt x="38" y="107"/>
                    </a:cubicBezTo>
                    <a:cubicBezTo>
                      <a:pt x="43" y="101"/>
                      <a:pt x="43" y="101"/>
                      <a:pt x="43" y="101"/>
                    </a:cubicBezTo>
                    <a:cubicBezTo>
                      <a:pt x="42" y="100"/>
                      <a:pt x="42" y="100"/>
                      <a:pt x="42" y="100"/>
                    </a:cubicBezTo>
                    <a:cubicBezTo>
                      <a:pt x="62" y="79"/>
                      <a:pt x="62" y="79"/>
                      <a:pt x="62" y="79"/>
                    </a:cubicBezTo>
                    <a:cubicBezTo>
                      <a:pt x="98" y="114"/>
                      <a:pt x="98" y="114"/>
                      <a:pt x="98" y="114"/>
                    </a:cubicBezTo>
                    <a:cubicBezTo>
                      <a:pt x="100" y="117"/>
                      <a:pt x="103" y="118"/>
                      <a:pt x="106" y="118"/>
                    </a:cubicBezTo>
                    <a:cubicBezTo>
                      <a:pt x="110" y="118"/>
                      <a:pt x="113" y="117"/>
                      <a:pt x="115" y="114"/>
                    </a:cubicBezTo>
                    <a:cubicBezTo>
                      <a:pt x="120" y="110"/>
                      <a:pt x="120" y="102"/>
                      <a:pt x="115" y="97"/>
                    </a:cubicBezTo>
                    <a:cubicBezTo>
                      <a:pt x="80" y="62"/>
                      <a:pt x="80" y="62"/>
                      <a:pt x="80" y="62"/>
                    </a:cubicBezTo>
                    <a:cubicBezTo>
                      <a:pt x="87" y="55"/>
                      <a:pt x="87" y="55"/>
                      <a:pt x="87" y="55"/>
                    </a:cubicBezTo>
                    <a:cubicBezTo>
                      <a:pt x="90" y="58"/>
                      <a:pt x="90" y="58"/>
                      <a:pt x="90" y="58"/>
                    </a:cubicBezTo>
                    <a:cubicBezTo>
                      <a:pt x="92" y="56"/>
                      <a:pt x="95" y="56"/>
                      <a:pt x="97" y="56"/>
                    </a:cubicBezTo>
                    <a:cubicBezTo>
                      <a:pt x="127" y="26"/>
                      <a:pt x="127" y="26"/>
                      <a:pt x="127" y="26"/>
                    </a:cubicBezTo>
                    <a:cubicBezTo>
                      <a:pt x="128" y="25"/>
                      <a:pt x="128" y="25"/>
                      <a:pt x="128" y="25"/>
                    </a:cubicBezTo>
                    <a:cubicBezTo>
                      <a:pt x="128" y="25"/>
                      <a:pt x="128" y="25"/>
                      <a:pt x="128" y="25"/>
                    </a:cubicBezTo>
                    <a:cubicBezTo>
                      <a:pt x="128" y="25"/>
                      <a:pt x="129" y="24"/>
                      <a:pt x="129" y="23"/>
                    </a:cubicBezTo>
                    <a:cubicBezTo>
                      <a:pt x="130" y="23"/>
                      <a:pt x="131" y="23"/>
                      <a:pt x="132" y="22"/>
                    </a:cubicBezTo>
                    <a:cubicBezTo>
                      <a:pt x="134" y="20"/>
                      <a:pt x="134" y="17"/>
                      <a:pt x="132" y="16"/>
                    </a:cubicBezTo>
                    <a:close/>
                    <a:moveTo>
                      <a:pt x="108" y="103"/>
                    </a:moveTo>
                    <a:cubicBezTo>
                      <a:pt x="110" y="103"/>
                      <a:pt x="112" y="105"/>
                      <a:pt x="112" y="108"/>
                    </a:cubicBezTo>
                    <a:cubicBezTo>
                      <a:pt x="112" y="110"/>
                      <a:pt x="110" y="112"/>
                      <a:pt x="108" y="112"/>
                    </a:cubicBezTo>
                    <a:cubicBezTo>
                      <a:pt x="105" y="112"/>
                      <a:pt x="103" y="110"/>
                      <a:pt x="103" y="108"/>
                    </a:cubicBezTo>
                    <a:cubicBezTo>
                      <a:pt x="103" y="105"/>
                      <a:pt x="105" y="103"/>
                      <a:pt x="108" y="103"/>
                    </a:cubicBezTo>
                    <a:close/>
                    <a:moveTo>
                      <a:pt x="90" y="41"/>
                    </a:moveTo>
                    <a:cubicBezTo>
                      <a:pt x="88" y="39"/>
                      <a:pt x="88" y="39"/>
                      <a:pt x="88" y="39"/>
                    </a:cubicBezTo>
                    <a:cubicBezTo>
                      <a:pt x="111" y="16"/>
                      <a:pt x="111" y="16"/>
                      <a:pt x="111" y="16"/>
                    </a:cubicBezTo>
                    <a:cubicBezTo>
                      <a:pt x="113" y="18"/>
                      <a:pt x="113" y="18"/>
                      <a:pt x="113" y="18"/>
                    </a:cubicBezTo>
                    <a:lnTo>
                      <a:pt x="90" y="41"/>
                    </a:lnTo>
                    <a:close/>
                    <a:moveTo>
                      <a:pt x="98" y="48"/>
                    </a:moveTo>
                    <a:cubicBezTo>
                      <a:pt x="96" y="46"/>
                      <a:pt x="96" y="46"/>
                      <a:pt x="96" y="46"/>
                    </a:cubicBezTo>
                    <a:cubicBezTo>
                      <a:pt x="118" y="23"/>
                      <a:pt x="118" y="23"/>
                      <a:pt x="118" y="23"/>
                    </a:cubicBezTo>
                    <a:cubicBezTo>
                      <a:pt x="120" y="25"/>
                      <a:pt x="120" y="25"/>
                      <a:pt x="120" y="25"/>
                    </a:cubicBezTo>
                    <a:lnTo>
                      <a:pt x="98" y="48"/>
                    </a:ln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grpSp>
        <p:sp>
          <p:nvSpPr>
            <p:cNvPr id="7" name="Freeform 6"/>
            <p:cNvSpPr/>
            <p:nvPr/>
          </p:nvSpPr>
          <p:spPr bwMode="auto">
            <a:xfrm>
              <a:off x="2130734" y="1938704"/>
              <a:ext cx="2483391" cy="1140803"/>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9" name="Freeform 6"/>
            <p:cNvSpPr/>
            <p:nvPr/>
          </p:nvSpPr>
          <p:spPr bwMode="auto">
            <a:xfrm>
              <a:off x="1468775" y="3403865"/>
              <a:ext cx="2483391" cy="1163435"/>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10" name="Freeform 6"/>
            <p:cNvSpPr/>
            <p:nvPr/>
          </p:nvSpPr>
          <p:spPr bwMode="auto">
            <a:xfrm>
              <a:off x="2086845" y="4841739"/>
              <a:ext cx="2483391" cy="1163435"/>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13" name="Freeform 6"/>
            <p:cNvSpPr/>
            <p:nvPr/>
          </p:nvSpPr>
          <p:spPr bwMode="auto">
            <a:xfrm flipH="1">
              <a:off x="7983096" y="1938704"/>
              <a:ext cx="2483391" cy="1140803"/>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14" name="Freeform 6"/>
            <p:cNvSpPr/>
            <p:nvPr/>
          </p:nvSpPr>
          <p:spPr bwMode="auto">
            <a:xfrm flipH="1">
              <a:off x="8489410" y="3403865"/>
              <a:ext cx="2483391" cy="1163435"/>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15" name="Freeform 6"/>
            <p:cNvSpPr/>
            <p:nvPr/>
          </p:nvSpPr>
          <p:spPr bwMode="auto">
            <a:xfrm flipH="1">
              <a:off x="7939207" y="4841739"/>
              <a:ext cx="2483391" cy="1163435"/>
            </a:xfrm>
            <a:custGeom>
              <a:avLst/>
              <a:gdLst>
                <a:gd name="T0" fmla="*/ 16 w 1028"/>
                <a:gd name="T1" fmla="*/ 0 h 522"/>
                <a:gd name="T2" fmla="*/ 941 w 1028"/>
                <a:gd name="T3" fmla="*/ 0 h 522"/>
                <a:gd name="T4" fmla="*/ 958 w 1028"/>
                <a:gd name="T5" fmla="*/ 16 h 522"/>
                <a:gd name="T6" fmla="*/ 958 w 1028"/>
                <a:gd name="T7" fmla="*/ 225 h 522"/>
                <a:gd name="T8" fmla="*/ 1028 w 1028"/>
                <a:gd name="T9" fmla="*/ 262 h 522"/>
                <a:gd name="T10" fmla="*/ 958 w 1028"/>
                <a:gd name="T11" fmla="*/ 302 h 522"/>
                <a:gd name="T12" fmla="*/ 958 w 1028"/>
                <a:gd name="T13" fmla="*/ 506 h 522"/>
                <a:gd name="T14" fmla="*/ 941 w 1028"/>
                <a:gd name="T15" fmla="*/ 522 h 522"/>
                <a:gd name="T16" fmla="*/ 16 w 1028"/>
                <a:gd name="T17" fmla="*/ 522 h 522"/>
                <a:gd name="T18" fmla="*/ 0 w 1028"/>
                <a:gd name="T19" fmla="*/ 506 h 522"/>
                <a:gd name="T20" fmla="*/ 0 w 1028"/>
                <a:gd name="T21" fmla="*/ 16 h 522"/>
                <a:gd name="T22" fmla="*/ 16 w 1028"/>
                <a:gd name="T23" fmla="*/ 0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8" h="522">
                  <a:moveTo>
                    <a:pt x="16" y="0"/>
                  </a:moveTo>
                  <a:cubicBezTo>
                    <a:pt x="941" y="0"/>
                    <a:pt x="941" y="0"/>
                    <a:pt x="941" y="0"/>
                  </a:cubicBezTo>
                  <a:cubicBezTo>
                    <a:pt x="950" y="0"/>
                    <a:pt x="958" y="7"/>
                    <a:pt x="958" y="16"/>
                  </a:cubicBezTo>
                  <a:cubicBezTo>
                    <a:pt x="958" y="225"/>
                    <a:pt x="958" y="225"/>
                    <a:pt x="958" y="225"/>
                  </a:cubicBezTo>
                  <a:cubicBezTo>
                    <a:pt x="1028" y="262"/>
                    <a:pt x="1028" y="262"/>
                    <a:pt x="1028" y="262"/>
                  </a:cubicBezTo>
                  <a:cubicBezTo>
                    <a:pt x="958" y="302"/>
                    <a:pt x="958" y="302"/>
                    <a:pt x="958" y="302"/>
                  </a:cubicBezTo>
                  <a:cubicBezTo>
                    <a:pt x="958" y="506"/>
                    <a:pt x="958" y="506"/>
                    <a:pt x="958" y="506"/>
                  </a:cubicBezTo>
                  <a:cubicBezTo>
                    <a:pt x="958" y="514"/>
                    <a:pt x="950" y="522"/>
                    <a:pt x="941" y="522"/>
                  </a:cubicBezTo>
                  <a:cubicBezTo>
                    <a:pt x="16" y="522"/>
                    <a:pt x="16" y="522"/>
                    <a:pt x="16" y="522"/>
                  </a:cubicBezTo>
                  <a:cubicBezTo>
                    <a:pt x="7" y="522"/>
                    <a:pt x="0" y="514"/>
                    <a:pt x="0" y="506"/>
                  </a:cubicBezTo>
                  <a:cubicBezTo>
                    <a:pt x="0" y="16"/>
                    <a:pt x="0" y="16"/>
                    <a:pt x="0" y="16"/>
                  </a:cubicBezTo>
                  <a:cubicBezTo>
                    <a:pt x="0" y="7"/>
                    <a:pt x="7" y="0"/>
                    <a:pt x="16" y="0"/>
                  </a:cubicBezTo>
                  <a:close/>
                </a:path>
              </a:pathLst>
            </a:custGeom>
            <a:grpFill/>
            <a:ln>
              <a:noFill/>
            </a:ln>
          </p:spPr>
          <p:txBody>
            <a:bodyPr vert="horz" wrap="square" lIns="91440" tIns="45720" rIns="91440" bIns="45720" numCol="1" anchor="t" anchorCtr="0" compatLnSpc="1"/>
            <a:lstStyle/>
            <a:p>
              <a:endParaRPr lang="en-US" sz="1600">
                <a:solidFill>
                  <a:schemeClr val="bg1"/>
                </a:solidFill>
              </a:endParaRPr>
            </a:p>
          </p:txBody>
        </p:sp>
        <p:sp>
          <p:nvSpPr>
            <p:cNvPr id="16" name="Text Box 10"/>
            <p:cNvSpPr txBox="1">
              <a:spLocks noChangeArrowheads="1"/>
            </p:cNvSpPr>
            <p:nvPr/>
          </p:nvSpPr>
          <p:spPr bwMode="auto">
            <a:xfrm>
              <a:off x="8618302" y="2075677"/>
              <a:ext cx="2123922" cy="636429"/>
            </a:xfrm>
            <a:prstGeom prst="rect">
              <a:avLst/>
            </a:prstGeom>
            <a:noFill/>
            <a:ln w="9525">
              <a:noFill/>
              <a:miter lim="800000"/>
            </a:ln>
          </p:spPr>
          <p:txBody>
            <a:bodyPr wrap="square" lIns="45720" tIns="22860" rIns="45720" bIns="2286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7" name="Text Box 10"/>
            <p:cNvSpPr txBox="1">
              <a:spLocks noChangeArrowheads="1"/>
            </p:cNvSpPr>
            <p:nvPr/>
          </p:nvSpPr>
          <p:spPr bwMode="auto">
            <a:xfrm>
              <a:off x="8561323" y="4945562"/>
              <a:ext cx="2123922" cy="636429"/>
            </a:xfrm>
            <a:prstGeom prst="rect">
              <a:avLst/>
            </a:prstGeom>
            <a:noFill/>
            <a:ln w="9525">
              <a:noFill/>
              <a:miter lim="800000"/>
            </a:ln>
          </p:spPr>
          <p:txBody>
            <a:bodyPr wrap="square" lIns="45720" tIns="22860" rIns="45720" bIns="2286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8" name="Text Box 10"/>
            <p:cNvSpPr txBox="1">
              <a:spLocks noChangeArrowheads="1"/>
            </p:cNvSpPr>
            <p:nvPr/>
          </p:nvSpPr>
          <p:spPr bwMode="auto">
            <a:xfrm>
              <a:off x="2460533" y="4973968"/>
              <a:ext cx="2123922" cy="636429"/>
            </a:xfrm>
            <a:prstGeom prst="rect">
              <a:avLst/>
            </a:prstGeom>
            <a:noFill/>
            <a:ln w="9525">
              <a:noFill/>
              <a:miter lim="800000"/>
            </a:ln>
          </p:spPr>
          <p:txBody>
            <a:bodyPr wrap="square" lIns="45720" tIns="22860" rIns="45720" bIns="2286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9" name="Text Box 10"/>
            <p:cNvSpPr txBox="1">
              <a:spLocks noChangeArrowheads="1"/>
            </p:cNvSpPr>
            <p:nvPr/>
          </p:nvSpPr>
          <p:spPr bwMode="auto">
            <a:xfrm>
              <a:off x="2507336" y="2075677"/>
              <a:ext cx="2123922" cy="636429"/>
            </a:xfrm>
            <a:prstGeom prst="rect">
              <a:avLst/>
            </a:prstGeom>
            <a:noFill/>
            <a:ln w="9525">
              <a:noFill/>
              <a:miter lim="800000"/>
            </a:ln>
          </p:spPr>
          <p:txBody>
            <a:bodyPr wrap="square" lIns="45720" tIns="22860" rIns="45720" bIns="2286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20" name="Text Box 10"/>
            <p:cNvSpPr txBox="1">
              <a:spLocks noChangeArrowheads="1"/>
            </p:cNvSpPr>
            <p:nvPr/>
          </p:nvSpPr>
          <p:spPr bwMode="auto">
            <a:xfrm>
              <a:off x="1829922" y="3500215"/>
              <a:ext cx="2123922" cy="636429"/>
            </a:xfrm>
            <a:prstGeom prst="rect">
              <a:avLst/>
            </a:prstGeom>
            <a:noFill/>
            <a:ln w="9525">
              <a:noFill/>
              <a:miter lim="800000"/>
            </a:ln>
          </p:spPr>
          <p:txBody>
            <a:bodyPr wrap="square" lIns="45720" tIns="22860" rIns="45720" bIns="2286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21" name="Text Box 10"/>
            <p:cNvSpPr txBox="1">
              <a:spLocks noChangeArrowheads="1"/>
            </p:cNvSpPr>
            <p:nvPr/>
          </p:nvSpPr>
          <p:spPr bwMode="auto">
            <a:xfrm>
              <a:off x="9100526" y="3481636"/>
              <a:ext cx="2123922" cy="636429"/>
            </a:xfrm>
            <a:prstGeom prst="rect">
              <a:avLst/>
            </a:prstGeom>
            <a:noFill/>
            <a:ln w="9525">
              <a:noFill/>
              <a:miter lim="800000"/>
            </a:ln>
          </p:spPr>
          <p:txBody>
            <a:bodyPr wrap="square" lIns="45720" tIns="22860" rIns="45720" bIns="22860">
              <a:spAutoFit/>
            </a:bodyPr>
            <a:lstStyle/>
            <a:p>
              <a:r>
                <a:rPr lang="zh-CN" altLang="en-US" sz="1100" dirty="0" smtClean="0">
                  <a:solidFill>
                    <a:schemeClr val="bg1"/>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sz="1100" dirty="0">
                <a:solidFill>
                  <a:schemeClr val="bg1"/>
                </a:solidFill>
                <a:latin typeface="微软雅黑" panose="020B0503020204020204" pitchFamily="34" charset="-122"/>
                <a:ea typeface="微软雅黑" panose="020B0503020204020204" pitchFamily="34" charset="-122"/>
                <a:cs typeface="Lato Regular"/>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250" fill="hold"/>
                                        <p:tgtEl>
                                          <p:spTgt spid="5"/>
                                        </p:tgtEl>
                                        <p:attrNameLst>
                                          <p:attrName>ppt_x</p:attrName>
                                        </p:attrNameLst>
                                      </p:cBhvr>
                                      <p:tavLst>
                                        <p:tav tm="0">
                                          <p:val>
                                            <p:strVal val="#ppt_x"/>
                                          </p:val>
                                        </p:tav>
                                        <p:tav tm="100000">
                                          <p:val>
                                            <p:strVal val="#ppt_x"/>
                                          </p:val>
                                        </p:tav>
                                      </p:tavLst>
                                    </p:anim>
                                    <p:anim calcmode="lin" valueType="num">
                                      <p:cBhvr additive="base">
                                        <p:cTn id="12" dur="1250" fill="hold"/>
                                        <p:tgtEl>
                                          <p:spTgt spid="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教学内容</a:t>
              </a:r>
            </a:p>
          </p:txBody>
        </p:sp>
      </p:grpSp>
      <p:sp>
        <p:nvSpPr>
          <p:cNvPr id="5" name="矩形 4"/>
          <p:cNvSpPr/>
          <p:nvPr/>
        </p:nvSpPr>
        <p:spPr>
          <a:xfrm>
            <a:off x="1659121" y="1571180"/>
            <a:ext cx="2950006" cy="57606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anose="020B0503020204020204" pitchFamily="34" charset="-122"/>
                <a:ea typeface="微软雅黑" panose="020B0503020204020204" pitchFamily="34" charset="-122"/>
              </a:rPr>
              <a:t>60%</a:t>
            </a:r>
            <a:endParaRPr lang="zh-CN" altLang="en-US">
              <a:latin typeface="微软雅黑" panose="020B0503020204020204" pitchFamily="34" charset="-122"/>
              <a:ea typeface="微软雅黑" panose="020B0503020204020204" pitchFamily="34" charset="-122"/>
            </a:endParaRPr>
          </a:p>
        </p:txBody>
      </p:sp>
      <p:sp>
        <p:nvSpPr>
          <p:cNvPr id="6" name="矩形 5"/>
          <p:cNvSpPr/>
          <p:nvPr/>
        </p:nvSpPr>
        <p:spPr>
          <a:xfrm>
            <a:off x="1659119" y="2262457"/>
            <a:ext cx="5325652" cy="57606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anose="020B0503020204020204" pitchFamily="34" charset="-122"/>
                <a:ea typeface="微软雅黑" panose="020B0503020204020204" pitchFamily="34" charset="-122"/>
              </a:rPr>
              <a:t>80%</a:t>
            </a:r>
            <a:endParaRPr lang="zh-CN" altLang="en-US">
              <a:latin typeface="微软雅黑" panose="020B0503020204020204" pitchFamily="34" charset="-122"/>
              <a:ea typeface="微软雅黑" panose="020B0503020204020204" pitchFamily="34" charset="-122"/>
            </a:endParaRPr>
          </a:p>
        </p:txBody>
      </p:sp>
      <p:sp>
        <p:nvSpPr>
          <p:cNvPr id="7" name="矩形 6"/>
          <p:cNvSpPr/>
          <p:nvPr/>
        </p:nvSpPr>
        <p:spPr>
          <a:xfrm>
            <a:off x="1659121" y="2953734"/>
            <a:ext cx="3741888" cy="57606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anose="020B0503020204020204" pitchFamily="34" charset="-122"/>
                <a:ea typeface="微软雅黑" panose="020B0503020204020204" pitchFamily="34" charset="-122"/>
              </a:rPr>
              <a:t>68%</a:t>
            </a:r>
            <a:endParaRPr lang="zh-CN" altLang="en-US">
              <a:latin typeface="微软雅黑" panose="020B0503020204020204" pitchFamily="34" charset="-122"/>
              <a:ea typeface="微软雅黑" panose="020B0503020204020204" pitchFamily="34" charset="-122"/>
            </a:endParaRPr>
          </a:p>
        </p:txBody>
      </p:sp>
      <p:sp>
        <p:nvSpPr>
          <p:cNvPr id="9" name="矩形 8"/>
          <p:cNvSpPr/>
          <p:nvPr/>
        </p:nvSpPr>
        <p:spPr>
          <a:xfrm>
            <a:off x="1659120" y="3645010"/>
            <a:ext cx="2000377" cy="57606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anose="020B0503020204020204" pitchFamily="34" charset="-122"/>
                <a:ea typeface="微软雅黑" panose="020B0503020204020204" pitchFamily="34" charset="-122"/>
              </a:rPr>
              <a:t>48%</a:t>
            </a:r>
            <a:endParaRPr lang="zh-CN" altLang="en-US">
              <a:latin typeface="微软雅黑" panose="020B0503020204020204" pitchFamily="34" charset="-122"/>
              <a:ea typeface="微软雅黑" panose="020B0503020204020204" pitchFamily="34" charset="-122"/>
            </a:endParaRPr>
          </a:p>
        </p:txBody>
      </p:sp>
      <p:sp>
        <p:nvSpPr>
          <p:cNvPr id="10" name="矩形 9"/>
          <p:cNvSpPr/>
          <p:nvPr/>
        </p:nvSpPr>
        <p:spPr>
          <a:xfrm>
            <a:off x="1659120" y="4336288"/>
            <a:ext cx="4533770" cy="57606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anose="020B0503020204020204" pitchFamily="34" charset="-122"/>
                <a:ea typeface="微软雅黑" panose="020B0503020204020204" pitchFamily="34" charset="-122"/>
              </a:rPr>
              <a:t>76%</a:t>
            </a:r>
            <a:endParaRPr lang="zh-CN" altLang="en-US">
              <a:latin typeface="微软雅黑" panose="020B0503020204020204" pitchFamily="34" charset="-122"/>
              <a:ea typeface="微软雅黑" panose="020B0503020204020204" pitchFamily="34" charset="-122"/>
            </a:endParaRPr>
          </a:p>
        </p:txBody>
      </p:sp>
      <p:sp>
        <p:nvSpPr>
          <p:cNvPr id="13" name="矩形 12"/>
          <p:cNvSpPr/>
          <p:nvPr/>
        </p:nvSpPr>
        <p:spPr>
          <a:xfrm>
            <a:off x="1659120" y="5027564"/>
            <a:ext cx="4000754" cy="576064"/>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a:latin typeface="微软雅黑" panose="020B0503020204020204" pitchFamily="34" charset="-122"/>
                <a:ea typeface="微软雅黑" panose="020B0503020204020204" pitchFamily="34" charset="-122"/>
              </a:rPr>
              <a:t>70%</a:t>
            </a:r>
            <a:endParaRPr lang="zh-CN" altLang="en-US">
              <a:latin typeface="微软雅黑" panose="020B0503020204020204" pitchFamily="34" charset="-122"/>
              <a:ea typeface="微软雅黑" panose="020B0503020204020204" pitchFamily="34" charset="-122"/>
            </a:endParaRPr>
          </a:p>
        </p:txBody>
      </p:sp>
      <p:sp>
        <p:nvSpPr>
          <p:cNvPr id="14" name="矩形 13"/>
          <p:cNvSpPr>
            <a:spLocks noChangeArrowheads="1"/>
          </p:cNvSpPr>
          <p:nvPr/>
        </p:nvSpPr>
        <p:spPr bwMode="auto">
          <a:xfrm>
            <a:off x="7894200" y="2592301"/>
            <a:ext cx="38011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sp>
        <p:nvSpPr>
          <p:cNvPr id="15" name="矩形 14"/>
          <p:cNvSpPr>
            <a:spLocks noChangeArrowheads="1"/>
          </p:cNvSpPr>
          <p:nvPr/>
        </p:nvSpPr>
        <p:spPr bwMode="auto">
          <a:xfrm>
            <a:off x="7918012" y="2130636"/>
            <a:ext cx="1809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6" name="矩形 15"/>
          <p:cNvSpPr>
            <a:spLocks noChangeArrowheads="1"/>
          </p:cNvSpPr>
          <p:nvPr/>
        </p:nvSpPr>
        <p:spPr bwMode="auto">
          <a:xfrm>
            <a:off x="7894200" y="4560801"/>
            <a:ext cx="38011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lvl="0"/>
            <a:r>
              <a:rPr lang="zh-CN" altLang="en-US" dirty="0" smtClean="0">
                <a:solidFill>
                  <a:srgbClr val="FFFFFF">
                    <a:lumMod val="50000"/>
                  </a:srgb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dirty="0">
              <a:solidFill>
                <a:srgbClr val="FFFFFF">
                  <a:lumMod val="50000"/>
                </a:srgbClr>
              </a:solidFill>
              <a:latin typeface="微软雅黑" panose="020B0503020204020204" pitchFamily="34" charset="-122"/>
              <a:ea typeface="微软雅黑" panose="020B0503020204020204" pitchFamily="34" charset="-122"/>
              <a:cs typeface="Lato Regular"/>
            </a:endParaRPr>
          </a:p>
        </p:txBody>
      </p:sp>
      <p:sp>
        <p:nvSpPr>
          <p:cNvPr id="17" name="矩形 16"/>
          <p:cNvSpPr>
            <a:spLocks noChangeArrowheads="1"/>
          </p:cNvSpPr>
          <p:nvPr/>
        </p:nvSpPr>
        <p:spPr bwMode="auto">
          <a:xfrm>
            <a:off x="7918012" y="4099136"/>
            <a:ext cx="1809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2400" dirty="0">
                <a:solidFill>
                  <a:schemeClr val="bg1">
                    <a:lumMod val="50000"/>
                  </a:schemeClr>
                </a:solidFill>
                <a:latin typeface="微软雅黑" panose="020B0503020204020204" pitchFamily="34" charset="-122"/>
                <a:ea typeface="微软雅黑" panose="020B0503020204020204" pitchFamily="34" charset="-122"/>
              </a:rPr>
              <a:t>加入标题</a:t>
            </a:r>
          </a:p>
        </p:txBody>
      </p:sp>
      <p:sp>
        <p:nvSpPr>
          <p:cNvPr id="18" name="椭圆 17"/>
          <p:cNvSpPr/>
          <p:nvPr/>
        </p:nvSpPr>
        <p:spPr>
          <a:xfrm>
            <a:off x="7519549" y="2320838"/>
            <a:ext cx="398463" cy="398463"/>
          </a:xfrm>
          <a:prstGeom prst="ellipse">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
        <p:nvSpPr>
          <p:cNvPr id="19" name="椭圆 18"/>
          <p:cNvSpPr/>
          <p:nvPr/>
        </p:nvSpPr>
        <p:spPr>
          <a:xfrm>
            <a:off x="7519549" y="4313151"/>
            <a:ext cx="398463" cy="400050"/>
          </a:xfrm>
          <a:prstGeom prst="ellipse">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400">
              <a:solidFill>
                <a:schemeClr val="bg1">
                  <a:lumMod val="50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0-#ppt_w/2"/>
                                          </p:val>
                                        </p:tav>
                                        <p:tav tm="100000">
                                          <p:val>
                                            <p:strVal val="#ppt_x"/>
                                          </p:val>
                                        </p:tav>
                                      </p:tavLst>
                                    </p:anim>
                                    <p:anim calcmode="lin" valueType="num">
                                      <p:cBhvr additive="base">
                                        <p:cTn id="13" dur="1000" fill="hold"/>
                                        <p:tgtEl>
                                          <p:spTgt spid="5"/>
                                        </p:tgtEl>
                                        <p:attrNameLst>
                                          <p:attrName>ppt_y</p:attrName>
                                        </p:attrNameLst>
                                      </p:cBhvr>
                                      <p:tavLst>
                                        <p:tav tm="0">
                                          <p:val>
                                            <p:strVal val="#ppt_y"/>
                                          </p:val>
                                        </p:tav>
                                        <p:tav tm="100000">
                                          <p:val>
                                            <p:strVal val="#ppt_y"/>
                                          </p:val>
                                        </p:tav>
                                      </p:tavLst>
                                    </p:anim>
                                  </p:childTnLst>
                                </p:cTn>
                              </p:par>
                              <p:par>
                                <p:cTn id="14" presetID="2" presetClass="entr" presetSubtype="8" decel="10000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1000" fill="hold"/>
                                        <p:tgtEl>
                                          <p:spTgt spid="6"/>
                                        </p:tgtEl>
                                        <p:attrNameLst>
                                          <p:attrName>ppt_x</p:attrName>
                                        </p:attrNameLst>
                                      </p:cBhvr>
                                      <p:tavLst>
                                        <p:tav tm="0">
                                          <p:val>
                                            <p:strVal val="0-#ppt_w/2"/>
                                          </p:val>
                                        </p:tav>
                                        <p:tav tm="100000">
                                          <p:val>
                                            <p:strVal val="#ppt_x"/>
                                          </p:val>
                                        </p:tav>
                                      </p:tavLst>
                                    </p:anim>
                                    <p:anim calcmode="lin" valueType="num">
                                      <p:cBhvr additive="base">
                                        <p:cTn id="17" dur="1000" fill="hold"/>
                                        <p:tgtEl>
                                          <p:spTgt spid="6"/>
                                        </p:tgtEl>
                                        <p:attrNameLst>
                                          <p:attrName>ppt_y</p:attrName>
                                        </p:attrNameLst>
                                      </p:cBhvr>
                                      <p:tavLst>
                                        <p:tav tm="0">
                                          <p:val>
                                            <p:strVal val="#ppt_y"/>
                                          </p:val>
                                        </p:tav>
                                        <p:tav tm="100000">
                                          <p:val>
                                            <p:strVal val="#ppt_y"/>
                                          </p:val>
                                        </p:tav>
                                      </p:tavLst>
                                    </p:anim>
                                  </p:childTnLst>
                                </p:cTn>
                              </p:par>
                              <p:par>
                                <p:cTn id="18" presetID="2" presetClass="entr" presetSubtype="8" decel="10000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1000" fill="hold"/>
                                        <p:tgtEl>
                                          <p:spTgt spid="7"/>
                                        </p:tgtEl>
                                        <p:attrNameLst>
                                          <p:attrName>ppt_x</p:attrName>
                                        </p:attrNameLst>
                                      </p:cBhvr>
                                      <p:tavLst>
                                        <p:tav tm="0">
                                          <p:val>
                                            <p:strVal val="0-#ppt_w/2"/>
                                          </p:val>
                                        </p:tav>
                                        <p:tav tm="100000">
                                          <p:val>
                                            <p:strVal val="#ppt_x"/>
                                          </p:val>
                                        </p:tav>
                                      </p:tavLst>
                                    </p:anim>
                                    <p:anim calcmode="lin" valueType="num">
                                      <p:cBhvr additive="base">
                                        <p:cTn id="21" dur="1000" fill="hold"/>
                                        <p:tgtEl>
                                          <p:spTgt spid="7"/>
                                        </p:tgtEl>
                                        <p:attrNameLst>
                                          <p:attrName>ppt_y</p:attrName>
                                        </p:attrNameLst>
                                      </p:cBhvr>
                                      <p:tavLst>
                                        <p:tav tm="0">
                                          <p:val>
                                            <p:strVal val="#ppt_y"/>
                                          </p:val>
                                        </p:tav>
                                        <p:tav tm="100000">
                                          <p:val>
                                            <p:strVal val="#ppt_y"/>
                                          </p:val>
                                        </p:tav>
                                      </p:tavLst>
                                    </p:anim>
                                  </p:childTnLst>
                                </p:cTn>
                              </p:par>
                              <p:par>
                                <p:cTn id="22" presetID="2" presetClass="entr" presetSubtype="8" decel="10000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1000" fill="hold"/>
                                        <p:tgtEl>
                                          <p:spTgt spid="9"/>
                                        </p:tgtEl>
                                        <p:attrNameLst>
                                          <p:attrName>ppt_x</p:attrName>
                                        </p:attrNameLst>
                                      </p:cBhvr>
                                      <p:tavLst>
                                        <p:tav tm="0">
                                          <p:val>
                                            <p:strVal val="0-#ppt_w/2"/>
                                          </p:val>
                                        </p:tav>
                                        <p:tav tm="100000">
                                          <p:val>
                                            <p:strVal val="#ppt_x"/>
                                          </p:val>
                                        </p:tav>
                                      </p:tavLst>
                                    </p:anim>
                                    <p:anim calcmode="lin" valueType="num">
                                      <p:cBhvr additive="base">
                                        <p:cTn id="25" dur="10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8" decel="10000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1000" fill="hold"/>
                                        <p:tgtEl>
                                          <p:spTgt spid="10"/>
                                        </p:tgtEl>
                                        <p:attrNameLst>
                                          <p:attrName>ppt_x</p:attrName>
                                        </p:attrNameLst>
                                      </p:cBhvr>
                                      <p:tavLst>
                                        <p:tav tm="0">
                                          <p:val>
                                            <p:strVal val="0-#ppt_w/2"/>
                                          </p:val>
                                        </p:tav>
                                        <p:tav tm="100000">
                                          <p:val>
                                            <p:strVal val="#ppt_x"/>
                                          </p:val>
                                        </p:tav>
                                      </p:tavLst>
                                    </p:anim>
                                    <p:anim calcmode="lin" valueType="num">
                                      <p:cBhvr additive="base">
                                        <p:cTn id="29" dur="10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8" decel="100000"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0-#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42"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250"/>
                                        <p:tgtEl>
                                          <p:spTgt spid="14"/>
                                        </p:tgtEl>
                                      </p:cBhvr>
                                    </p:animEffect>
                                    <p:anim calcmode="lin" valueType="num">
                                      <p:cBhvr>
                                        <p:cTn id="38" dur="250" fill="hold"/>
                                        <p:tgtEl>
                                          <p:spTgt spid="14"/>
                                        </p:tgtEl>
                                        <p:attrNameLst>
                                          <p:attrName>ppt_x</p:attrName>
                                        </p:attrNameLst>
                                      </p:cBhvr>
                                      <p:tavLst>
                                        <p:tav tm="0">
                                          <p:val>
                                            <p:strVal val="#ppt_x"/>
                                          </p:val>
                                        </p:tav>
                                        <p:tav tm="100000">
                                          <p:val>
                                            <p:strVal val="#ppt_x"/>
                                          </p:val>
                                        </p:tav>
                                      </p:tavLst>
                                    </p:anim>
                                    <p:anim calcmode="lin" valueType="num">
                                      <p:cBhvr>
                                        <p:cTn id="39" dur="250" fill="hold"/>
                                        <p:tgtEl>
                                          <p:spTgt spid="14"/>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250"/>
                                        <p:tgtEl>
                                          <p:spTgt spid="15"/>
                                        </p:tgtEl>
                                      </p:cBhvr>
                                    </p:animEffect>
                                    <p:anim calcmode="lin" valueType="num">
                                      <p:cBhvr>
                                        <p:cTn id="44" dur="250" fill="hold"/>
                                        <p:tgtEl>
                                          <p:spTgt spid="15"/>
                                        </p:tgtEl>
                                        <p:attrNameLst>
                                          <p:attrName>ppt_x</p:attrName>
                                        </p:attrNameLst>
                                      </p:cBhvr>
                                      <p:tavLst>
                                        <p:tav tm="0">
                                          <p:val>
                                            <p:strVal val="#ppt_x"/>
                                          </p:val>
                                        </p:tav>
                                        <p:tav tm="100000">
                                          <p:val>
                                            <p:strVal val="#ppt_x"/>
                                          </p:val>
                                        </p:tav>
                                      </p:tavLst>
                                    </p:anim>
                                    <p:anim calcmode="lin" valueType="num">
                                      <p:cBhvr>
                                        <p:cTn id="45" dur="25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250"/>
                                        <p:tgtEl>
                                          <p:spTgt spid="16"/>
                                        </p:tgtEl>
                                      </p:cBhvr>
                                    </p:animEffect>
                                    <p:anim calcmode="lin" valueType="num">
                                      <p:cBhvr>
                                        <p:cTn id="50" dur="250" fill="hold"/>
                                        <p:tgtEl>
                                          <p:spTgt spid="16"/>
                                        </p:tgtEl>
                                        <p:attrNameLst>
                                          <p:attrName>ppt_x</p:attrName>
                                        </p:attrNameLst>
                                      </p:cBhvr>
                                      <p:tavLst>
                                        <p:tav tm="0">
                                          <p:val>
                                            <p:strVal val="#ppt_x"/>
                                          </p:val>
                                        </p:tav>
                                        <p:tav tm="100000">
                                          <p:val>
                                            <p:strVal val="#ppt_x"/>
                                          </p:val>
                                        </p:tav>
                                      </p:tavLst>
                                    </p:anim>
                                    <p:anim calcmode="lin" valueType="num">
                                      <p:cBhvr>
                                        <p:cTn id="51" dur="250" fill="hold"/>
                                        <p:tgtEl>
                                          <p:spTgt spid="16"/>
                                        </p:tgtEl>
                                        <p:attrNameLst>
                                          <p:attrName>ppt_y</p:attrName>
                                        </p:attrNameLst>
                                      </p:cBhvr>
                                      <p:tavLst>
                                        <p:tav tm="0">
                                          <p:val>
                                            <p:strVal val="#ppt_y+.1"/>
                                          </p:val>
                                        </p:tav>
                                        <p:tav tm="100000">
                                          <p:val>
                                            <p:strVal val="#ppt_y"/>
                                          </p:val>
                                        </p:tav>
                                      </p:tavLst>
                                    </p:anim>
                                  </p:childTnLst>
                                </p:cTn>
                              </p:par>
                            </p:childTnLst>
                          </p:cTn>
                        </p:par>
                        <p:par>
                          <p:cTn id="52" fill="hold">
                            <p:stCondLst>
                              <p:cond delay="250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250"/>
                                        <p:tgtEl>
                                          <p:spTgt spid="17"/>
                                        </p:tgtEl>
                                      </p:cBhvr>
                                    </p:animEffect>
                                    <p:anim calcmode="lin" valueType="num">
                                      <p:cBhvr>
                                        <p:cTn id="56" dur="250" fill="hold"/>
                                        <p:tgtEl>
                                          <p:spTgt spid="17"/>
                                        </p:tgtEl>
                                        <p:attrNameLst>
                                          <p:attrName>ppt_x</p:attrName>
                                        </p:attrNameLst>
                                      </p:cBhvr>
                                      <p:tavLst>
                                        <p:tav tm="0">
                                          <p:val>
                                            <p:strVal val="#ppt_x"/>
                                          </p:val>
                                        </p:tav>
                                        <p:tav tm="100000">
                                          <p:val>
                                            <p:strVal val="#ppt_x"/>
                                          </p:val>
                                        </p:tav>
                                      </p:tavLst>
                                    </p:anim>
                                    <p:anim calcmode="lin" valueType="num">
                                      <p:cBhvr>
                                        <p:cTn id="57" dur="25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250"/>
                                        <p:tgtEl>
                                          <p:spTgt spid="18"/>
                                        </p:tgtEl>
                                      </p:cBhvr>
                                    </p:animEffect>
                                    <p:anim calcmode="lin" valueType="num">
                                      <p:cBhvr>
                                        <p:cTn id="62" dur="250" fill="hold"/>
                                        <p:tgtEl>
                                          <p:spTgt spid="18"/>
                                        </p:tgtEl>
                                        <p:attrNameLst>
                                          <p:attrName>ppt_x</p:attrName>
                                        </p:attrNameLst>
                                      </p:cBhvr>
                                      <p:tavLst>
                                        <p:tav tm="0">
                                          <p:val>
                                            <p:strVal val="#ppt_x"/>
                                          </p:val>
                                        </p:tav>
                                        <p:tav tm="100000">
                                          <p:val>
                                            <p:strVal val="#ppt_x"/>
                                          </p:val>
                                        </p:tav>
                                      </p:tavLst>
                                    </p:anim>
                                    <p:anim calcmode="lin" valueType="num">
                                      <p:cBhvr>
                                        <p:cTn id="63" dur="250" fill="hold"/>
                                        <p:tgtEl>
                                          <p:spTgt spid="18"/>
                                        </p:tgtEl>
                                        <p:attrNameLst>
                                          <p:attrName>ppt_y</p:attrName>
                                        </p:attrNameLst>
                                      </p:cBhvr>
                                      <p:tavLst>
                                        <p:tav tm="0">
                                          <p:val>
                                            <p:strVal val="#ppt_y+.1"/>
                                          </p:val>
                                        </p:tav>
                                        <p:tav tm="100000">
                                          <p:val>
                                            <p:strVal val="#ppt_y"/>
                                          </p:val>
                                        </p:tav>
                                      </p:tavLst>
                                    </p:anim>
                                  </p:childTnLst>
                                </p:cTn>
                              </p:par>
                            </p:childTnLst>
                          </p:cTn>
                        </p:par>
                        <p:par>
                          <p:cTn id="64" fill="hold">
                            <p:stCondLst>
                              <p:cond delay="3500"/>
                            </p:stCondLst>
                            <p:childTnLst>
                              <p:par>
                                <p:cTn id="65" presetID="42"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250"/>
                                        <p:tgtEl>
                                          <p:spTgt spid="19"/>
                                        </p:tgtEl>
                                      </p:cBhvr>
                                    </p:animEffect>
                                    <p:anim calcmode="lin" valueType="num">
                                      <p:cBhvr>
                                        <p:cTn id="68" dur="250" fill="hold"/>
                                        <p:tgtEl>
                                          <p:spTgt spid="19"/>
                                        </p:tgtEl>
                                        <p:attrNameLst>
                                          <p:attrName>ppt_x</p:attrName>
                                        </p:attrNameLst>
                                      </p:cBhvr>
                                      <p:tavLst>
                                        <p:tav tm="0">
                                          <p:val>
                                            <p:strVal val="#ppt_x"/>
                                          </p:val>
                                        </p:tav>
                                        <p:tav tm="100000">
                                          <p:val>
                                            <p:strVal val="#ppt_x"/>
                                          </p:val>
                                        </p:tav>
                                      </p:tavLst>
                                    </p:anim>
                                    <p:anim calcmode="lin" valueType="num">
                                      <p:cBhvr>
                                        <p:cTn id="69"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3" grpId="0" animBg="1"/>
      <p:bldP spid="14" grpId="0"/>
      <p:bldP spid="15" grpId="0"/>
      <p:bldP spid="16" grpId="0"/>
      <p:bldP spid="17" grpId="0"/>
      <p:bldP spid="18"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sp>
        <p:nvSpPr>
          <p:cNvPr id="12" name="矩形 11"/>
          <p:cNvSpPr/>
          <p:nvPr/>
        </p:nvSpPr>
        <p:spPr>
          <a:xfrm>
            <a:off x="354012" y="342900"/>
            <a:ext cx="11482388" cy="6173786"/>
          </a:xfrm>
          <a:prstGeom prst="rect">
            <a:avLst/>
          </a:prstGeom>
          <a:no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5260045" y="1925446"/>
            <a:ext cx="3624512" cy="969496"/>
          </a:xfrm>
          <a:prstGeom prst="rect">
            <a:avLst/>
          </a:prstGeom>
        </p:spPr>
        <p:txBody>
          <a:bodyPr wrap="square" lIns="0" tIns="0" rIns="0" bIns="0">
            <a:spAutoFit/>
          </a:bodyPr>
          <a:lstStyle/>
          <a:p>
            <a:pPr eaLnBrk="1" hangingPunct="1">
              <a:defRPr/>
            </a:pPr>
            <a:r>
              <a:rPr lang="zh-CN" altLang="en-US" sz="6300" spc="6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教学总结</a:t>
            </a:r>
          </a:p>
        </p:txBody>
      </p:sp>
      <p:sp>
        <p:nvSpPr>
          <p:cNvPr id="15" name="TextBox 11"/>
          <p:cNvSpPr txBox="1"/>
          <p:nvPr/>
        </p:nvSpPr>
        <p:spPr>
          <a:xfrm>
            <a:off x="5209245" y="278841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sp>
        <p:nvSpPr>
          <p:cNvPr id="16" name="TextBox 11"/>
          <p:cNvSpPr txBox="1"/>
          <p:nvPr/>
        </p:nvSpPr>
        <p:spPr>
          <a:xfrm>
            <a:off x="5209245" y="3033342"/>
            <a:ext cx="3570208" cy="276999"/>
          </a:xfrm>
          <a:prstGeom prst="rect">
            <a:avLst/>
          </a:prstGeom>
          <a:noFill/>
        </p:spPr>
        <p:txBody>
          <a:bodyPr wrap="none">
            <a:spAutoFit/>
          </a:bodyPr>
          <a:lstStyle/>
          <a:p>
            <a:pPr marL="0" lvl="1">
              <a:defRPr/>
            </a:pPr>
            <a:r>
              <a:rPr lang="zh-CN" altLang="en-US" sz="1200" noProof="1">
                <a:solidFill>
                  <a:srgbClr val="E2E2E2"/>
                </a:solidFill>
                <a:latin typeface="华文新魏" panose="02010800040101010101" pitchFamily="2" charset="-122"/>
                <a:ea typeface="华文新魏" panose="02010800040101010101" pitchFamily="2" charset="-122"/>
                <a:cs typeface="+mn-ea"/>
                <a:sym typeface="Arial" panose="020B0604020202020204" pitchFamily="34" charset="0"/>
              </a:rPr>
              <a:t>添加相关标题文字添加相关标题文字相关标题文字</a:t>
            </a:r>
            <a:endParaRPr lang="en-US" altLang="zh-CN" sz="1200" noProof="1">
              <a:solidFill>
                <a:srgbClr val="E2E2E2"/>
              </a:solidFill>
              <a:latin typeface="华文新魏" panose="02010800040101010101" pitchFamily="2" charset="-122"/>
              <a:ea typeface="华文新魏" panose="02010800040101010101" pitchFamily="2" charset="-122"/>
              <a:sym typeface="Arial" panose="020B0604020202020204" pitchFamily="34" charset="0"/>
            </a:endParaRPr>
          </a:p>
        </p:txBody>
      </p:sp>
      <p:grpSp>
        <p:nvGrpSpPr>
          <p:cNvPr id="18" name="组合 17"/>
          <p:cNvGrpSpPr/>
          <p:nvPr/>
        </p:nvGrpSpPr>
        <p:grpSpPr>
          <a:xfrm>
            <a:off x="3606127" y="813077"/>
            <a:ext cx="1423646" cy="3535002"/>
            <a:chOff x="3585777" y="943705"/>
            <a:chExt cx="1348232" cy="3535002"/>
          </a:xfrm>
        </p:grpSpPr>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492392" y="2037090"/>
              <a:ext cx="3535002" cy="1348232"/>
            </a:xfrm>
            <a:prstGeom prst="rect">
              <a:avLst/>
            </a:prstGeom>
          </p:spPr>
        </p:pic>
        <p:sp>
          <p:nvSpPr>
            <p:cNvPr id="20" name="矩形: 圆角 19"/>
            <p:cNvSpPr/>
            <p:nvPr/>
          </p:nvSpPr>
          <p:spPr>
            <a:xfrm>
              <a:off x="3760283" y="1158125"/>
              <a:ext cx="1011920" cy="302812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zh-CN" altLang="en-US" sz="4800" spc="600" dirty="0">
                  <a:solidFill>
                    <a:srgbClr val="E2E2E2"/>
                  </a:solidFill>
                  <a:latin typeface="华文新魏" panose="02010800040101010101" pitchFamily="2" charset="-122"/>
                  <a:ea typeface="华文新魏" panose="02010800040101010101" pitchFamily="2" charset="-122"/>
                </a:rPr>
                <a:t>第四节</a:t>
              </a: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750" fill="hold"/>
                                        <p:tgtEl>
                                          <p:spTgt spid="12"/>
                                        </p:tgtEl>
                                        <p:attrNameLst>
                                          <p:attrName>ppt_w</p:attrName>
                                        </p:attrNameLst>
                                      </p:cBhvr>
                                      <p:tavLst>
                                        <p:tav tm="0">
                                          <p:val>
                                            <p:fltVal val="0"/>
                                          </p:val>
                                        </p:tav>
                                        <p:tav tm="100000">
                                          <p:val>
                                            <p:strVal val="#ppt_w"/>
                                          </p:val>
                                        </p:tav>
                                      </p:tavLst>
                                    </p:anim>
                                    <p:anim calcmode="lin" valueType="num">
                                      <p:cBhvr>
                                        <p:cTn id="12" dur="750" fill="hold"/>
                                        <p:tgtEl>
                                          <p:spTgt spid="12"/>
                                        </p:tgtEl>
                                        <p:attrNameLst>
                                          <p:attrName>ppt_h</p:attrName>
                                        </p:attrNameLst>
                                      </p:cBhvr>
                                      <p:tavLst>
                                        <p:tav tm="0">
                                          <p:val>
                                            <p:fltVal val="0"/>
                                          </p:val>
                                        </p:tav>
                                        <p:tav tm="100000">
                                          <p:val>
                                            <p:strVal val="#ppt_h"/>
                                          </p:val>
                                        </p:tav>
                                      </p:tavLst>
                                    </p:anim>
                                    <p:animEffect transition="in" filter="fade">
                                      <p:cBhvr>
                                        <p:cTn id="13" dur="750"/>
                                        <p:tgtEl>
                                          <p:spTgt spid="12"/>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3" presetClass="entr" presetSubtype="32"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strVal val="4*#ppt_w"/>
                                          </p:val>
                                        </p:tav>
                                        <p:tav tm="100000">
                                          <p:val>
                                            <p:strVal val="#ppt_w"/>
                                          </p:val>
                                        </p:tav>
                                      </p:tavLst>
                                    </p:anim>
                                    <p:anim calcmode="lin" valueType="num">
                                      <p:cBhvr>
                                        <p:cTn id="24" dur="500" fill="hold"/>
                                        <p:tgtEl>
                                          <p:spTgt spid="14"/>
                                        </p:tgtEl>
                                        <p:attrNameLst>
                                          <p:attrName>ppt_h</p:attrName>
                                        </p:attrNameLst>
                                      </p:cBhvr>
                                      <p:tavLst>
                                        <p:tav tm="0">
                                          <p:val>
                                            <p:strVal val="4*#ppt_h"/>
                                          </p:val>
                                        </p:tav>
                                        <p:tav tm="100000">
                                          <p:val>
                                            <p:strVal val="#ppt_h"/>
                                          </p:val>
                                        </p:tav>
                                      </p:tavLst>
                                    </p:anim>
                                  </p:childTnLst>
                                </p:cTn>
                              </p:par>
                            </p:childTnLst>
                          </p:cTn>
                        </p:par>
                        <p:par>
                          <p:cTn id="25" fill="hold">
                            <p:stCondLst>
                              <p:cond delay="3500"/>
                            </p:stCondLst>
                            <p:childTnLst>
                              <p:par>
                                <p:cTn id="26" presetID="1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p:tgtEl>
                                          <p:spTgt spid="15"/>
                                        </p:tgtEl>
                                        <p:attrNameLst>
                                          <p:attrName>ppt_x</p:attrName>
                                        </p:attrNameLst>
                                      </p:cBhvr>
                                      <p:tavLst>
                                        <p:tav tm="0">
                                          <p:val>
                                            <p:strVal val="#ppt_x-#ppt_w*1.125000"/>
                                          </p:val>
                                        </p:tav>
                                        <p:tav tm="100000">
                                          <p:val>
                                            <p:strVal val="#ppt_x"/>
                                          </p:val>
                                        </p:tav>
                                      </p:tavLst>
                                    </p:anim>
                                    <p:animEffect transition="in" filter="wipe(right)">
                                      <p:cBhvr>
                                        <p:cTn id="29" dur="500"/>
                                        <p:tgtEl>
                                          <p:spTgt spid="15"/>
                                        </p:tgtEl>
                                      </p:cBhvr>
                                    </p:animEffect>
                                  </p:childTnLst>
                                </p:cTn>
                              </p:par>
                            </p:childTnLst>
                          </p:cTn>
                        </p:par>
                        <p:par>
                          <p:cTn id="30" fill="hold">
                            <p:stCondLst>
                              <p:cond delay="4000"/>
                            </p:stCondLst>
                            <p:childTnLst>
                              <p:par>
                                <p:cTn id="31" presetID="12" presetClass="entr" presetSubtype="8"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p:tgtEl>
                                          <p:spTgt spid="16"/>
                                        </p:tgtEl>
                                        <p:attrNameLst>
                                          <p:attrName>ppt_x</p:attrName>
                                        </p:attrNameLst>
                                      </p:cBhvr>
                                      <p:tavLst>
                                        <p:tav tm="0">
                                          <p:val>
                                            <p:strVal val="#ppt_x-#ppt_w*1.125000"/>
                                          </p:val>
                                        </p:tav>
                                        <p:tav tm="100000">
                                          <p:val>
                                            <p:strVal val="#ppt_x"/>
                                          </p:val>
                                        </p:tav>
                                      </p:tavLst>
                                    </p:anim>
                                    <p:animEffect transition="in" filter="wipe(right)">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p:bldP spid="15"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教学总结</a:t>
              </a:r>
            </a:p>
          </p:txBody>
        </p:sp>
      </p:grpSp>
      <p:grpSp>
        <p:nvGrpSpPr>
          <p:cNvPr id="5" name="组合 4"/>
          <p:cNvGrpSpPr/>
          <p:nvPr/>
        </p:nvGrpSpPr>
        <p:grpSpPr>
          <a:xfrm>
            <a:off x="7111299" y="1690386"/>
            <a:ext cx="3978213" cy="4167064"/>
            <a:chOff x="3070870" y="1777450"/>
            <a:chExt cx="6480720" cy="4578127"/>
          </a:xfrm>
        </p:grpSpPr>
        <p:sp>
          <p:nvSpPr>
            <p:cNvPr id="6" name="TextBox 5"/>
            <p:cNvSpPr txBox="1"/>
            <p:nvPr/>
          </p:nvSpPr>
          <p:spPr>
            <a:xfrm>
              <a:off x="3247628" y="1945923"/>
              <a:ext cx="6303962" cy="803218"/>
            </a:xfrm>
            <a:prstGeom prst="rect">
              <a:avLst/>
            </a:prstGeom>
            <a:noFill/>
          </p:spPr>
          <p:txBody>
            <a:bodyPr wrap="square" rtlCol="0">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7" name="直接连接符 6"/>
            <p:cNvCxnSpPr/>
            <p:nvPr/>
          </p:nvCxnSpPr>
          <p:spPr>
            <a:xfrm>
              <a:off x="3070870" y="1777450"/>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247628" y="3549230"/>
              <a:ext cx="6303962" cy="803218"/>
            </a:xfrm>
            <a:prstGeom prst="rect">
              <a:avLst/>
            </a:prstGeom>
            <a:noFill/>
          </p:spPr>
          <p:txBody>
            <a:bodyPr wrap="square" rtlCol="0">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cxnSp>
          <p:nvCxnSpPr>
            <p:cNvPr id="10" name="直接连接符 9"/>
            <p:cNvCxnSpPr/>
            <p:nvPr/>
          </p:nvCxnSpPr>
          <p:spPr>
            <a:xfrm>
              <a:off x="3070870" y="3360119"/>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 name="TextBox 11"/>
            <p:cNvSpPr txBox="1"/>
            <p:nvPr/>
          </p:nvSpPr>
          <p:spPr>
            <a:xfrm>
              <a:off x="3247628" y="5159006"/>
              <a:ext cx="6303962" cy="803218"/>
            </a:xfrm>
            <a:prstGeom prst="rect">
              <a:avLst/>
            </a:prstGeom>
            <a:noFill/>
          </p:spPr>
          <p:txBody>
            <a:bodyPr wrap="square" rtlCol="0">
              <a:spAutoFit/>
            </a:bodyPr>
            <a:lstStyle/>
            <a:p>
              <a:pPr>
                <a:lnSpc>
                  <a:spcPct val="13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100">
                  <a:solidFill>
                    <a:schemeClr val="bg1">
                      <a:lumMod val="50000"/>
                    </a:schemeClr>
                  </a:solidFill>
                  <a:latin typeface="微软雅黑" panose="020B0503020204020204" pitchFamily="34" charset="-122"/>
                  <a:ea typeface="微软雅黑" panose="020B0503020204020204" pitchFamily="34" charset="-122"/>
                </a:rPr>
                <a:t>文字。</a:t>
              </a:r>
            </a:p>
          </p:txBody>
        </p:sp>
        <p:cxnSp>
          <p:nvCxnSpPr>
            <p:cNvPr id="14" name="直接连接符 13"/>
            <p:cNvCxnSpPr/>
            <p:nvPr/>
          </p:nvCxnSpPr>
          <p:spPr>
            <a:xfrm>
              <a:off x="3070870" y="4990533"/>
              <a:ext cx="0" cy="13650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31138" y="1800190"/>
            <a:ext cx="5285452" cy="4199128"/>
            <a:chOff x="1570622" y="-1584827"/>
            <a:chExt cx="5134095" cy="4078882"/>
          </a:xfrm>
        </p:grpSpPr>
        <p:sp>
          <p:nvSpPr>
            <p:cNvPr id="16" name="Rectangle 56"/>
            <p:cNvSpPr/>
            <p:nvPr/>
          </p:nvSpPr>
          <p:spPr>
            <a:xfrm>
              <a:off x="1570622" y="1462633"/>
              <a:ext cx="5134095" cy="1031422"/>
            </a:xfrm>
            <a:prstGeom prst="rect">
              <a:avLst/>
            </a:prstGeom>
          </p:spPr>
          <p:txBody>
            <a:bodyPr wrap="square">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在此框中选择粘贴，并选择只保留文字。您的内容打在这里，或者通过复制您的文在此框中选择粘贴，并选择只保留文字。您的内容打在这里，或者通过复制您的文</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在此框中选择粘贴，并选择只保留文字。您的内容打在这里，或者通过复制您的文</a:t>
              </a: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664007" y="-1584827"/>
              <a:ext cx="5040710" cy="293370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教学总结</a:t>
              </a:r>
            </a:p>
          </p:txBody>
        </p:sp>
      </p:grpSp>
      <p:sp>
        <p:nvSpPr>
          <p:cNvPr id="5" name="Oval 1"/>
          <p:cNvSpPr/>
          <p:nvPr/>
        </p:nvSpPr>
        <p:spPr>
          <a:xfrm>
            <a:off x="6454077" y="2116472"/>
            <a:ext cx="769734" cy="769732"/>
          </a:xfrm>
          <a:prstGeom prst="ellipse">
            <a:avLst/>
          </a:prstGeom>
          <a:solidFill>
            <a:srgbClr val="5B5963"/>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6" name="Oval 2"/>
          <p:cNvSpPr/>
          <p:nvPr/>
        </p:nvSpPr>
        <p:spPr>
          <a:xfrm>
            <a:off x="6454077" y="3077414"/>
            <a:ext cx="769734" cy="769732"/>
          </a:xfrm>
          <a:prstGeom prst="ellipse">
            <a:avLst/>
          </a:prstGeom>
          <a:solidFill>
            <a:srgbClr val="5B5963"/>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7" name="Oval 3"/>
          <p:cNvSpPr/>
          <p:nvPr/>
        </p:nvSpPr>
        <p:spPr>
          <a:xfrm>
            <a:off x="6454077" y="4004464"/>
            <a:ext cx="769734" cy="769732"/>
          </a:xfrm>
          <a:prstGeom prst="ellipse">
            <a:avLst/>
          </a:prstGeom>
          <a:solidFill>
            <a:srgbClr val="5B5963"/>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9" name="Oval 4"/>
          <p:cNvSpPr/>
          <p:nvPr/>
        </p:nvSpPr>
        <p:spPr>
          <a:xfrm>
            <a:off x="6454077" y="5011864"/>
            <a:ext cx="769734" cy="769732"/>
          </a:xfrm>
          <a:prstGeom prst="ellipse">
            <a:avLst/>
          </a:prstGeom>
          <a:solidFill>
            <a:srgbClr val="5B5963"/>
          </a:solidFill>
          <a:ln w="38100"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a:latin typeface="微软雅黑" panose="020B0503020204020204" pitchFamily="34" charset="-122"/>
              <a:ea typeface="微软雅黑" panose="020B0503020204020204" pitchFamily="34" charset="-122"/>
            </a:endParaRPr>
          </a:p>
        </p:txBody>
      </p:sp>
      <p:sp>
        <p:nvSpPr>
          <p:cNvPr id="10" name="Subtitle 2"/>
          <p:cNvSpPr txBox="1"/>
          <p:nvPr/>
        </p:nvSpPr>
        <p:spPr>
          <a:xfrm>
            <a:off x="7421602" y="2061406"/>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3" name="Subtitle 2"/>
          <p:cNvSpPr txBox="1"/>
          <p:nvPr/>
        </p:nvSpPr>
        <p:spPr>
          <a:xfrm>
            <a:off x="7421602" y="3076715"/>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4" name="Subtitle 2"/>
          <p:cNvSpPr txBox="1"/>
          <p:nvPr/>
        </p:nvSpPr>
        <p:spPr>
          <a:xfrm>
            <a:off x="7421602" y="4007292"/>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5" name="Subtitle 2"/>
          <p:cNvSpPr txBox="1"/>
          <p:nvPr/>
        </p:nvSpPr>
        <p:spPr>
          <a:xfrm>
            <a:off x="7421602" y="4993687"/>
            <a:ext cx="3953136" cy="741719"/>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buNone/>
            </a:pPr>
            <a:r>
              <a:rPr lang="zh-CN" altLang="en-US" sz="18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添加标题</a:t>
            </a:r>
            <a:endParaRPr lang="en-US" sz="12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a:p>
            <a:pPr marL="0" indent="0">
              <a:buNone/>
            </a:pP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rPr>
              <a:t>此处添加详细文本描述，建议与标题相关并符合整体语言风格，语言描述尽量简洁生动。</a:t>
            </a:r>
            <a:endParaRPr lang="en-US" sz="1100" dirty="0">
              <a:solidFill>
                <a:schemeClr val="bg1">
                  <a:lumMod val="50000"/>
                </a:schemeClr>
              </a:solidFill>
              <a:latin typeface="微软雅黑" panose="020B0503020204020204" pitchFamily="34" charset="-122"/>
              <a:ea typeface="微软雅黑" panose="020B0503020204020204" pitchFamily="34" charset="-122"/>
              <a:cs typeface="Calibri" panose="020F0502020204030204"/>
            </a:endParaRPr>
          </a:p>
        </p:txBody>
      </p:sp>
      <p:sp>
        <p:nvSpPr>
          <p:cNvPr id="16" name="Subtitle 2"/>
          <p:cNvSpPr txBox="1"/>
          <p:nvPr/>
        </p:nvSpPr>
        <p:spPr>
          <a:xfrm>
            <a:off x="6474630" y="2273744"/>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7" name="Subtitle 2"/>
          <p:cNvSpPr txBox="1"/>
          <p:nvPr/>
        </p:nvSpPr>
        <p:spPr>
          <a:xfrm>
            <a:off x="6465223" y="3238398"/>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55%</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8" name="Subtitle 2"/>
          <p:cNvSpPr txBox="1"/>
          <p:nvPr/>
        </p:nvSpPr>
        <p:spPr>
          <a:xfrm>
            <a:off x="6474630" y="4174368"/>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20%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sp>
        <p:nvSpPr>
          <p:cNvPr id="19" name="Subtitle 2"/>
          <p:cNvSpPr txBox="1"/>
          <p:nvPr/>
        </p:nvSpPr>
        <p:spPr>
          <a:xfrm>
            <a:off x="6474630" y="5171828"/>
            <a:ext cx="755552" cy="369310"/>
          </a:xfrm>
          <a:prstGeom prst="rect">
            <a:avLst/>
          </a:prstGeom>
        </p:spPr>
        <p:txBody>
          <a:bodyPr vert="horz" wrap="square" lIns="91420" tIns="45709" rIns="91420" bIns="45709" rtlCol="0">
            <a:sp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marL="0" indent="0" algn="ctr">
              <a:buNone/>
            </a:pPr>
            <a:r>
              <a:rPr lang="en-US" sz="1800" dirty="0">
                <a:solidFill>
                  <a:schemeClr val="bg1"/>
                </a:solidFill>
                <a:latin typeface="微软雅黑" panose="020B0503020204020204" pitchFamily="34" charset="-122"/>
                <a:ea typeface="微软雅黑" panose="020B0503020204020204" pitchFamily="34" charset="-122"/>
                <a:cs typeface="Helvetica Neue"/>
              </a:rPr>
              <a:t>80%</a:t>
            </a:r>
            <a:endParaRPr lang="en-US" sz="1100" dirty="0">
              <a:solidFill>
                <a:schemeClr val="bg1"/>
              </a:solidFill>
              <a:latin typeface="微软雅黑" panose="020B0503020204020204" pitchFamily="34" charset="-122"/>
              <a:ea typeface="微软雅黑" panose="020B0503020204020204" pitchFamily="34" charset="-122"/>
              <a:cs typeface="Helvetica Neue"/>
            </a:endParaRPr>
          </a:p>
        </p:txBody>
      </p:sp>
      <p:grpSp>
        <p:nvGrpSpPr>
          <p:cNvPr id="20" name="组合 19"/>
          <p:cNvGrpSpPr/>
          <p:nvPr/>
        </p:nvGrpSpPr>
        <p:grpSpPr>
          <a:xfrm>
            <a:off x="1064953" y="2143116"/>
            <a:ext cx="4910036" cy="4179993"/>
            <a:chOff x="4283968" y="1172870"/>
            <a:chExt cx="3744416" cy="3187679"/>
          </a:xfrm>
        </p:grpSpPr>
        <p:cxnSp>
          <p:nvCxnSpPr>
            <p:cNvPr id="21" name="直接连接符 20"/>
            <p:cNvCxnSpPr/>
            <p:nvPr/>
          </p:nvCxnSpPr>
          <p:spPr>
            <a:xfrm>
              <a:off x="4283968" y="3435846"/>
              <a:ext cx="3744416" cy="0"/>
            </a:xfrm>
            <a:prstGeom prst="line">
              <a:avLst/>
            </a:prstGeom>
            <a:ln w="28575">
              <a:solidFill>
                <a:srgbClr val="5B5963"/>
              </a:solidFill>
            </a:ln>
          </p:spPr>
          <p:style>
            <a:lnRef idx="1">
              <a:schemeClr val="accent1"/>
            </a:lnRef>
            <a:fillRef idx="0">
              <a:schemeClr val="accent1"/>
            </a:fillRef>
            <a:effectRef idx="0">
              <a:schemeClr val="accent1"/>
            </a:effectRef>
            <a:fontRef idx="minor">
              <a:schemeClr val="tx1"/>
            </a:fontRef>
          </p:style>
        </p:cxnSp>
        <p:sp>
          <p:nvSpPr>
            <p:cNvPr id="22" name="TextBox 8"/>
            <p:cNvSpPr txBox="1"/>
            <p:nvPr/>
          </p:nvSpPr>
          <p:spPr>
            <a:xfrm>
              <a:off x="4657466" y="3445173"/>
              <a:ext cx="3051252" cy="915376"/>
            </a:xfrm>
            <a:prstGeom prst="rect">
              <a:avLst/>
            </a:prstGeom>
            <a:noFill/>
          </p:spPr>
          <p:txBody>
            <a:bodyPr wrap="square" rtlCol="0">
              <a:spAutoFit/>
            </a:bodyPr>
            <a:lstStyle/>
            <a:p>
              <a:pPr algn="ctr"/>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a:p>
              <a:pPr algn="ctr"/>
              <a:r>
                <a:rPr lang="zh-CN" altLang="en-US" dirty="0" smtClean="0">
                  <a:solidFill>
                    <a:schemeClr val="bg1">
                      <a:lumMod val="50000"/>
                    </a:schemeClr>
                  </a:solidFill>
                  <a:latin typeface="微软雅黑" panose="020B0503020204020204" pitchFamily="34" charset="-122"/>
                  <a:ea typeface="微软雅黑" panose="020B0503020204020204" pitchFamily="34" charset="-122"/>
                  <a:cs typeface="Lato Regular"/>
                </a:rPr>
                <a:t>点击此处更换文本点击此处更换文本点击此处更换文本点击此处更换文本</a:t>
              </a:r>
              <a:endParaRPr lang="en-US" altLang="zh-CN" dirty="0">
                <a:solidFill>
                  <a:schemeClr val="bg1">
                    <a:lumMod val="50000"/>
                  </a:schemeClr>
                </a:solidFill>
                <a:latin typeface="微软雅黑" panose="020B0503020204020204" pitchFamily="34" charset="-122"/>
                <a:ea typeface="微软雅黑" panose="020B0503020204020204" pitchFamily="34" charset="-122"/>
                <a:cs typeface="Lato Regular"/>
              </a:endParaRPr>
            </a:p>
          </p:txBody>
        </p:sp>
        <p:grpSp>
          <p:nvGrpSpPr>
            <p:cNvPr id="23" name="组合 22"/>
            <p:cNvGrpSpPr/>
            <p:nvPr/>
          </p:nvGrpSpPr>
          <p:grpSpPr>
            <a:xfrm>
              <a:off x="4499992" y="1172870"/>
              <a:ext cx="1030446" cy="1030446"/>
              <a:chOff x="4499992" y="1172870"/>
              <a:chExt cx="1030446" cy="1030446"/>
            </a:xfrm>
          </p:grpSpPr>
          <p:sp>
            <p:nvSpPr>
              <p:cNvPr id="44" name="矩形 43"/>
              <p:cNvSpPr/>
              <p:nvPr/>
            </p:nvSpPr>
            <p:spPr>
              <a:xfrm>
                <a:off x="4499992" y="1172870"/>
                <a:ext cx="1030446" cy="1030446"/>
              </a:xfrm>
              <a:prstGeom prst="rect">
                <a:avLst/>
              </a:prstGeom>
              <a:solidFill>
                <a:srgbClr val="5B5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5" name="矩形 44"/>
              <p:cNvSpPr/>
              <p:nvPr/>
            </p:nvSpPr>
            <p:spPr>
              <a:xfrm>
                <a:off x="4732704"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4" name="组合 23"/>
            <p:cNvGrpSpPr/>
            <p:nvPr/>
          </p:nvGrpSpPr>
          <p:grpSpPr>
            <a:xfrm>
              <a:off x="6819997" y="1172870"/>
              <a:ext cx="1030446" cy="1030446"/>
              <a:chOff x="6819997" y="1172870"/>
              <a:chExt cx="1030446" cy="1030446"/>
            </a:xfrm>
          </p:grpSpPr>
          <p:sp>
            <p:nvSpPr>
              <p:cNvPr id="42" name="矩形 41"/>
              <p:cNvSpPr/>
              <p:nvPr/>
            </p:nvSpPr>
            <p:spPr>
              <a:xfrm>
                <a:off x="6819997" y="1172870"/>
                <a:ext cx="1030446" cy="1030446"/>
              </a:xfrm>
              <a:prstGeom prst="rect">
                <a:avLst/>
              </a:prstGeom>
              <a:solidFill>
                <a:srgbClr val="5B5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7052709" y="1334150"/>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5" name="组合 24"/>
            <p:cNvGrpSpPr/>
            <p:nvPr/>
          </p:nvGrpSpPr>
          <p:grpSpPr>
            <a:xfrm>
              <a:off x="5667869" y="2279568"/>
              <a:ext cx="1030446" cy="1030446"/>
              <a:chOff x="5667869" y="2279568"/>
              <a:chExt cx="1030446" cy="1030446"/>
            </a:xfrm>
          </p:grpSpPr>
          <p:sp>
            <p:nvSpPr>
              <p:cNvPr id="40" name="矩形 39"/>
              <p:cNvSpPr/>
              <p:nvPr/>
            </p:nvSpPr>
            <p:spPr>
              <a:xfrm>
                <a:off x="5667869" y="2279568"/>
                <a:ext cx="1030446" cy="1030446"/>
              </a:xfrm>
              <a:prstGeom prst="rect">
                <a:avLst/>
              </a:prstGeom>
              <a:solidFill>
                <a:srgbClr val="5B5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5900581" y="2440848"/>
                <a:ext cx="565019" cy="539837"/>
              </a:xfrm>
              <a:prstGeom prst="rect">
                <a:avLst/>
              </a:prstGeom>
            </p:spPr>
            <p:txBody>
              <a:bodyPr wrap="none">
                <a:spAutoFit/>
              </a:bodyPr>
              <a:lstStyle/>
              <a:p>
                <a:pPr algn="ctr"/>
                <a:r>
                  <a:rPr lang="en-US" altLang="zh-CN" sz="2000" b="1" dirty="0">
                    <a:solidFill>
                      <a:schemeClr val="bg1"/>
                    </a:solidFill>
                  </a:rPr>
                  <a:t>TEXT</a:t>
                </a:r>
              </a:p>
              <a:p>
                <a:pPr algn="ctr"/>
                <a:r>
                  <a:rPr lang="en-US" altLang="zh-CN" sz="2000" b="1" dirty="0">
                    <a:solidFill>
                      <a:schemeClr val="bg1"/>
                    </a:solidFill>
                  </a:rPr>
                  <a:t>HERE</a:t>
                </a:r>
                <a:endParaRPr lang="zh-CN" altLang="en-US" sz="2000" b="1" dirty="0">
                  <a:solidFill>
                    <a:schemeClr val="bg1"/>
                  </a:solidFill>
                </a:endParaRPr>
              </a:p>
            </p:txBody>
          </p:sp>
        </p:grpSp>
        <p:grpSp>
          <p:nvGrpSpPr>
            <p:cNvPr id="26" name="组合 25"/>
            <p:cNvGrpSpPr/>
            <p:nvPr/>
          </p:nvGrpSpPr>
          <p:grpSpPr>
            <a:xfrm>
              <a:off x="4499992" y="2279568"/>
              <a:ext cx="1030446" cy="1030446"/>
              <a:chOff x="4499992" y="2279568"/>
              <a:chExt cx="1030446" cy="1030446"/>
            </a:xfrm>
          </p:grpSpPr>
          <p:sp>
            <p:nvSpPr>
              <p:cNvPr id="35" name="矩形 34"/>
              <p:cNvSpPr/>
              <p:nvPr/>
            </p:nvSpPr>
            <p:spPr>
              <a:xfrm>
                <a:off x="4499992" y="2279568"/>
                <a:ext cx="1030446" cy="1030446"/>
              </a:xfrm>
              <a:prstGeom prst="rect">
                <a:avLst/>
              </a:prstGeom>
              <a:solidFill>
                <a:srgbClr val="5B5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4745340" y="2608983"/>
                <a:ext cx="539750" cy="539751"/>
                <a:chOff x="568325" y="5842000"/>
                <a:chExt cx="539750" cy="539751"/>
              </a:xfrm>
            </p:grpSpPr>
            <p:sp>
              <p:nvSpPr>
                <p:cNvPr id="37"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27" name="组合 26"/>
            <p:cNvGrpSpPr/>
            <p:nvPr/>
          </p:nvGrpSpPr>
          <p:grpSpPr>
            <a:xfrm>
              <a:off x="6819997" y="2279568"/>
              <a:ext cx="1030446" cy="1030446"/>
              <a:chOff x="6819997" y="2279568"/>
              <a:chExt cx="1030446" cy="1030446"/>
            </a:xfrm>
          </p:grpSpPr>
          <p:sp>
            <p:nvSpPr>
              <p:cNvPr id="33" name="矩形 32"/>
              <p:cNvSpPr/>
              <p:nvPr/>
            </p:nvSpPr>
            <p:spPr>
              <a:xfrm>
                <a:off x="6819997" y="2279568"/>
                <a:ext cx="1030446" cy="1030446"/>
              </a:xfrm>
              <a:prstGeom prst="rect">
                <a:avLst/>
              </a:prstGeom>
              <a:solidFill>
                <a:srgbClr val="5B5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8" name="组合 27"/>
            <p:cNvGrpSpPr/>
            <p:nvPr/>
          </p:nvGrpSpPr>
          <p:grpSpPr>
            <a:xfrm>
              <a:off x="5667869" y="1172870"/>
              <a:ext cx="1030446" cy="1030446"/>
              <a:chOff x="5667869" y="1172870"/>
              <a:chExt cx="1030446" cy="1030446"/>
            </a:xfrm>
          </p:grpSpPr>
          <p:sp>
            <p:nvSpPr>
              <p:cNvPr id="29" name="矩形 28"/>
              <p:cNvSpPr/>
              <p:nvPr/>
            </p:nvSpPr>
            <p:spPr>
              <a:xfrm>
                <a:off x="5667869" y="1172870"/>
                <a:ext cx="1030446" cy="1030446"/>
              </a:xfrm>
              <a:prstGeom prst="rect">
                <a:avLst/>
              </a:prstGeom>
              <a:solidFill>
                <a:srgbClr val="5B596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5907732" y="1400960"/>
                <a:ext cx="496888" cy="539751"/>
                <a:chOff x="5843588" y="533400"/>
                <a:chExt cx="496888" cy="539751"/>
              </a:xfrm>
            </p:grpSpPr>
            <p:sp>
              <p:nvSpPr>
                <p:cNvPr id="31"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fade">
                                      <p:cBhvr>
                                        <p:cTn id="47" dur="1000"/>
                                        <p:tgtEl>
                                          <p:spTgt spid="20"/>
                                        </p:tgtEl>
                                      </p:cBhvr>
                                    </p:animEffect>
                                    <p:anim calcmode="lin" valueType="num">
                                      <p:cBhvr>
                                        <p:cTn id="48" dur="1000" fill="hold"/>
                                        <p:tgtEl>
                                          <p:spTgt spid="20"/>
                                        </p:tgtEl>
                                        <p:attrNameLst>
                                          <p:attrName>ppt_x</p:attrName>
                                        </p:attrNameLst>
                                      </p:cBhvr>
                                      <p:tavLst>
                                        <p:tav tm="0">
                                          <p:val>
                                            <p:strVal val="#ppt_x"/>
                                          </p:val>
                                        </p:tav>
                                        <p:tav tm="100000">
                                          <p:val>
                                            <p:strVal val="#ppt_x"/>
                                          </p:val>
                                        </p:tav>
                                      </p:tavLst>
                                    </p:anim>
                                    <p:anim calcmode="lin" valueType="num">
                                      <p:cBhvr>
                                        <p:cTn id="4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p:bldP spid="13" grpId="0"/>
      <p:bldP spid="14" grpId="0"/>
      <p:bldP spid="15" grpId="0"/>
      <p:bldP spid="16" grpId="0"/>
      <p:bldP spid="17" grpId="0"/>
      <p:bldP spid="18" grpId="0"/>
      <p:bldP spid="1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教学总结</a:t>
              </a:r>
            </a:p>
          </p:txBody>
        </p:sp>
      </p:grpSp>
      <p:sp>
        <p:nvSpPr>
          <p:cNvPr id="5" name="Subtitle 2"/>
          <p:cNvSpPr txBox="1"/>
          <p:nvPr/>
        </p:nvSpPr>
        <p:spPr>
          <a:xfrm>
            <a:off x="7132327" y="3814194"/>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Subtitle 2"/>
          <p:cNvSpPr txBox="1"/>
          <p:nvPr/>
        </p:nvSpPr>
        <p:spPr>
          <a:xfrm>
            <a:off x="7132327" y="1884679"/>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Subtitle 2"/>
          <p:cNvSpPr txBox="1"/>
          <p:nvPr/>
        </p:nvSpPr>
        <p:spPr>
          <a:xfrm>
            <a:off x="7132327" y="2891075"/>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TextBox 42"/>
          <p:cNvSpPr txBox="1"/>
          <p:nvPr/>
        </p:nvSpPr>
        <p:spPr>
          <a:xfrm>
            <a:off x="6358864" y="2548116"/>
            <a:ext cx="712734" cy="1169551"/>
          </a:xfrm>
          <a:prstGeom prst="rect">
            <a:avLst/>
          </a:prstGeom>
          <a:noFill/>
        </p:spPr>
        <p:txBody>
          <a:bodyPr wrap="square" rtlCol="0">
            <a:spAutoFit/>
          </a:bodyPr>
          <a:lstStyle/>
          <a:p>
            <a:pPr algn="ctr"/>
            <a:r>
              <a:rPr lang="en-US" sz="7000" dirty="0">
                <a:solidFill>
                  <a:srgbClr val="5B5963"/>
                </a:solidFill>
                <a:latin typeface="Source Sans Pro" charset="0"/>
                <a:ea typeface="Source Sans Pro" charset="0"/>
                <a:cs typeface="Source Sans Pro" charset="0"/>
              </a:rPr>
              <a:t>2</a:t>
            </a:r>
          </a:p>
        </p:txBody>
      </p:sp>
      <p:sp>
        <p:nvSpPr>
          <p:cNvPr id="10" name="TextBox 43"/>
          <p:cNvSpPr txBox="1"/>
          <p:nvPr/>
        </p:nvSpPr>
        <p:spPr>
          <a:xfrm>
            <a:off x="6358864" y="3496635"/>
            <a:ext cx="712734" cy="1169551"/>
          </a:xfrm>
          <a:prstGeom prst="rect">
            <a:avLst/>
          </a:prstGeom>
          <a:noFill/>
        </p:spPr>
        <p:txBody>
          <a:bodyPr wrap="square" rtlCol="0">
            <a:spAutoFit/>
          </a:bodyPr>
          <a:lstStyle/>
          <a:p>
            <a:pPr algn="ctr"/>
            <a:r>
              <a:rPr lang="en-US" sz="7000" dirty="0">
                <a:solidFill>
                  <a:srgbClr val="5B5963"/>
                </a:solidFill>
                <a:latin typeface="Source Sans Pro" charset="0"/>
                <a:ea typeface="Source Sans Pro" charset="0"/>
                <a:cs typeface="Source Sans Pro" charset="0"/>
              </a:rPr>
              <a:t>3</a:t>
            </a:r>
          </a:p>
        </p:txBody>
      </p:sp>
      <p:sp>
        <p:nvSpPr>
          <p:cNvPr id="13" name="TextBox 44"/>
          <p:cNvSpPr txBox="1"/>
          <p:nvPr/>
        </p:nvSpPr>
        <p:spPr>
          <a:xfrm>
            <a:off x="6358864" y="1588211"/>
            <a:ext cx="712734" cy="1169551"/>
          </a:xfrm>
          <a:prstGeom prst="rect">
            <a:avLst/>
          </a:prstGeom>
          <a:noFill/>
        </p:spPr>
        <p:txBody>
          <a:bodyPr wrap="square" rtlCol="0">
            <a:spAutoFit/>
          </a:bodyPr>
          <a:lstStyle/>
          <a:p>
            <a:pPr algn="ctr"/>
            <a:r>
              <a:rPr lang="en-US" sz="7000" dirty="0">
                <a:solidFill>
                  <a:srgbClr val="5B5963"/>
                </a:solidFill>
                <a:latin typeface="Source Sans Pro" charset="0"/>
                <a:ea typeface="Source Sans Pro" charset="0"/>
                <a:cs typeface="Source Sans Pro" charset="0"/>
              </a:rPr>
              <a:t>1</a:t>
            </a:r>
          </a:p>
        </p:txBody>
      </p:sp>
      <p:sp>
        <p:nvSpPr>
          <p:cNvPr id="14" name="Subtitle 2"/>
          <p:cNvSpPr txBox="1"/>
          <p:nvPr/>
        </p:nvSpPr>
        <p:spPr>
          <a:xfrm>
            <a:off x="7132327" y="4815243"/>
            <a:ext cx="3601304" cy="553006"/>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a:ea typeface="+mn-ea"/>
                <a:cs typeface="Open Sans Light"/>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a:ea typeface="+mn-ea"/>
                <a:cs typeface="Open Sans"/>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defRPr/>
            </a:pPr>
            <a:r>
              <a:rPr lang="zh-CN" altLang="en-US" sz="1200" kern="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12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43"/>
          <p:cNvSpPr txBox="1"/>
          <p:nvPr/>
        </p:nvSpPr>
        <p:spPr>
          <a:xfrm>
            <a:off x="6358864" y="4497684"/>
            <a:ext cx="712734" cy="1169551"/>
          </a:xfrm>
          <a:prstGeom prst="rect">
            <a:avLst/>
          </a:prstGeom>
          <a:noFill/>
        </p:spPr>
        <p:txBody>
          <a:bodyPr wrap="square" rtlCol="0">
            <a:spAutoFit/>
          </a:bodyPr>
          <a:lstStyle/>
          <a:p>
            <a:pPr algn="ctr"/>
            <a:r>
              <a:rPr lang="en-US" sz="7000" dirty="0">
                <a:solidFill>
                  <a:srgbClr val="5B5963"/>
                </a:solidFill>
                <a:latin typeface="Source Sans Pro" charset="0"/>
                <a:ea typeface="Source Sans Pro" charset="0"/>
                <a:cs typeface="Source Sans Pro" charset="0"/>
              </a:rPr>
              <a:t>4</a:t>
            </a:r>
          </a:p>
        </p:txBody>
      </p:sp>
      <p:graphicFrame>
        <p:nvGraphicFramePr>
          <p:cNvPr id="16" name="Chart 6"/>
          <p:cNvGraphicFramePr/>
          <p:nvPr/>
        </p:nvGraphicFramePr>
        <p:xfrm>
          <a:off x="1306775" y="1815145"/>
          <a:ext cx="4486935" cy="3706067"/>
        </p:xfrm>
        <a:graphic>
          <a:graphicData uri="http://schemas.openxmlformats.org/drawingml/2006/chart">
            <c:chart xmlns:c="http://schemas.openxmlformats.org/drawingml/2006/chart" xmlns:r="http://schemas.openxmlformats.org/officeDocument/2006/relationships" r:id="rId3"/>
          </a:graphicData>
        </a:graphic>
      </p:graphicFrame>
      <p:sp>
        <p:nvSpPr>
          <p:cNvPr id="17" name="Oval 7"/>
          <p:cNvSpPr/>
          <p:nvPr/>
        </p:nvSpPr>
        <p:spPr>
          <a:xfrm>
            <a:off x="2086367" y="2216689"/>
            <a:ext cx="2924639" cy="292463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TextBox 25"/>
          <p:cNvSpPr txBox="1"/>
          <p:nvPr/>
        </p:nvSpPr>
        <p:spPr>
          <a:xfrm>
            <a:off x="2669992" y="2977684"/>
            <a:ext cx="1843826" cy="1169551"/>
          </a:xfrm>
          <a:prstGeom prst="rect">
            <a:avLst/>
          </a:prstGeom>
          <a:noFill/>
        </p:spPr>
        <p:txBody>
          <a:bodyPr wrap="square" rtlCol="0">
            <a:spAutoFit/>
          </a:bodyPr>
          <a:lstStyle/>
          <a:p>
            <a:pPr algn="ctr"/>
            <a:r>
              <a:rPr lang="en-US" sz="7000" dirty="0">
                <a:solidFill>
                  <a:schemeClr val="bg1">
                    <a:lumMod val="50000"/>
                  </a:schemeClr>
                </a:solidFill>
                <a:latin typeface="Montserrat Ultra Light" charset="0"/>
                <a:ea typeface="Montserrat Ultra Light" charset="0"/>
                <a:cs typeface="Montserrat Ultra Light" charset="0"/>
              </a:rPr>
              <a:t>57%</a:t>
            </a: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250" fill="hold"/>
                                        <p:tgtEl>
                                          <p:spTgt spid="5"/>
                                        </p:tgtEl>
                                        <p:attrNameLst>
                                          <p:attrName>ppt_x</p:attrName>
                                        </p:attrNameLst>
                                      </p:cBhvr>
                                      <p:tavLst>
                                        <p:tav tm="0">
                                          <p:val>
                                            <p:strVal val="#ppt_x"/>
                                          </p:val>
                                        </p:tav>
                                        <p:tav tm="100000">
                                          <p:val>
                                            <p:strVal val="#ppt_x"/>
                                          </p:val>
                                        </p:tav>
                                      </p:tavLst>
                                    </p:anim>
                                    <p:anim calcmode="lin" valueType="num">
                                      <p:cBhvr additive="base">
                                        <p:cTn id="12" dur="25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250" fill="hold"/>
                                        <p:tgtEl>
                                          <p:spTgt spid="6"/>
                                        </p:tgtEl>
                                        <p:attrNameLst>
                                          <p:attrName>ppt_x</p:attrName>
                                        </p:attrNameLst>
                                      </p:cBhvr>
                                      <p:tavLst>
                                        <p:tav tm="0">
                                          <p:val>
                                            <p:strVal val="#ppt_x"/>
                                          </p:val>
                                        </p:tav>
                                        <p:tav tm="100000">
                                          <p:val>
                                            <p:strVal val="#ppt_x"/>
                                          </p:val>
                                        </p:tav>
                                      </p:tavLst>
                                    </p:anim>
                                    <p:anim calcmode="lin" valueType="num">
                                      <p:cBhvr additive="base">
                                        <p:cTn id="17" dur="250" fill="hold"/>
                                        <p:tgtEl>
                                          <p:spTgt spid="6"/>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250" fill="hold"/>
                                        <p:tgtEl>
                                          <p:spTgt spid="7"/>
                                        </p:tgtEl>
                                        <p:attrNameLst>
                                          <p:attrName>ppt_x</p:attrName>
                                        </p:attrNameLst>
                                      </p:cBhvr>
                                      <p:tavLst>
                                        <p:tav tm="0">
                                          <p:val>
                                            <p:strVal val="#ppt_x"/>
                                          </p:val>
                                        </p:tav>
                                        <p:tav tm="100000">
                                          <p:val>
                                            <p:strVal val="#ppt_x"/>
                                          </p:val>
                                        </p:tav>
                                      </p:tavLst>
                                    </p:anim>
                                    <p:anim calcmode="lin" valueType="num">
                                      <p:cBhvr additive="base">
                                        <p:cTn id="22" dur="250" fill="hold"/>
                                        <p:tgtEl>
                                          <p:spTgt spid="7"/>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ppt_x"/>
                                          </p:val>
                                        </p:tav>
                                        <p:tav tm="100000">
                                          <p:val>
                                            <p:strVal val="#ppt_x"/>
                                          </p:val>
                                        </p:tav>
                                      </p:tavLst>
                                    </p:anim>
                                    <p:anim calcmode="lin" valueType="num">
                                      <p:cBhvr additive="base">
                                        <p:cTn id="27" dur="250" fill="hold"/>
                                        <p:tgtEl>
                                          <p:spTgt spid="9"/>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250" fill="hold"/>
                                        <p:tgtEl>
                                          <p:spTgt spid="10"/>
                                        </p:tgtEl>
                                        <p:attrNameLst>
                                          <p:attrName>ppt_x</p:attrName>
                                        </p:attrNameLst>
                                      </p:cBhvr>
                                      <p:tavLst>
                                        <p:tav tm="0">
                                          <p:val>
                                            <p:strVal val="#ppt_x"/>
                                          </p:val>
                                        </p:tav>
                                        <p:tav tm="100000">
                                          <p:val>
                                            <p:strVal val="#ppt_x"/>
                                          </p:val>
                                        </p:tav>
                                      </p:tavLst>
                                    </p:anim>
                                    <p:anim calcmode="lin" valueType="num">
                                      <p:cBhvr additive="base">
                                        <p:cTn id="32" dur="250" fill="hold"/>
                                        <p:tgtEl>
                                          <p:spTgt spid="1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250" fill="hold"/>
                                        <p:tgtEl>
                                          <p:spTgt spid="13"/>
                                        </p:tgtEl>
                                        <p:attrNameLst>
                                          <p:attrName>ppt_x</p:attrName>
                                        </p:attrNameLst>
                                      </p:cBhvr>
                                      <p:tavLst>
                                        <p:tav tm="0">
                                          <p:val>
                                            <p:strVal val="#ppt_x"/>
                                          </p:val>
                                        </p:tav>
                                        <p:tav tm="100000">
                                          <p:val>
                                            <p:strVal val="#ppt_x"/>
                                          </p:val>
                                        </p:tav>
                                      </p:tavLst>
                                    </p:anim>
                                    <p:anim calcmode="lin" valueType="num">
                                      <p:cBhvr additive="base">
                                        <p:cTn id="37" dur="250" fill="hold"/>
                                        <p:tgtEl>
                                          <p:spTgt spid="13"/>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250" fill="hold"/>
                                        <p:tgtEl>
                                          <p:spTgt spid="14"/>
                                        </p:tgtEl>
                                        <p:attrNameLst>
                                          <p:attrName>ppt_x</p:attrName>
                                        </p:attrNameLst>
                                      </p:cBhvr>
                                      <p:tavLst>
                                        <p:tav tm="0">
                                          <p:val>
                                            <p:strVal val="#ppt_x"/>
                                          </p:val>
                                        </p:tav>
                                        <p:tav tm="100000">
                                          <p:val>
                                            <p:strVal val="#ppt_x"/>
                                          </p:val>
                                        </p:tav>
                                      </p:tavLst>
                                    </p:anim>
                                    <p:anim calcmode="lin" valueType="num">
                                      <p:cBhvr additive="base">
                                        <p:cTn id="42" dur="250" fill="hold"/>
                                        <p:tgtEl>
                                          <p:spTgt spid="14"/>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250" fill="hold"/>
                                        <p:tgtEl>
                                          <p:spTgt spid="15"/>
                                        </p:tgtEl>
                                        <p:attrNameLst>
                                          <p:attrName>ppt_x</p:attrName>
                                        </p:attrNameLst>
                                      </p:cBhvr>
                                      <p:tavLst>
                                        <p:tav tm="0">
                                          <p:val>
                                            <p:strVal val="#ppt_x"/>
                                          </p:val>
                                        </p:tav>
                                        <p:tav tm="100000">
                                          <p:val>
                                            <p:strVal val="#ppt_x"/>
                                          </p:val>
                                        </p:tav>
                                      </p:tavLst>
                                    </p:anim>
                                    <p:anim calcmode="lin" valueType="num">
                                      <p:cBhvr additive="base">
                                        <p:cTn id="47" dur="250" fill="hold"/>
                                        <p:tgtEl>
                                          <p:spTgt spid="15"/>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250" fill="hold"/>
                                        <p:tgtEl>
                                          <p:spTgt spid="16"/>
                                        </p:tgtEl>
                                        <p:attrNameLst>
                                          <p:attrName>ppt_x</p:attrName>
                                        </p:attrNameLst>
                                      </p:cBhvr>
                                      <p:tavLst>
                                        <p:tav tm="0">
                                          <p:val>
                                            <p:strVal val="#ppt_x"/>
                                          </p:val>
                                        </p:tav>
                                        <p:tav tm="100000">
                                          <p:val>
                                            <p:strVal val="#ppt_x"/>
                                          </p:val>
                                        </p:tav>
                                      </p:tavLst>
                                    </p:anim>
                                    <p:anim calcmode="lin" valueType="num">
                                      <p:cBhvr additive="base">
                                        <p:cTn id="52" dur="250" fill="hold"/>
                                        <p:tgtEl>
                                          <p:spTgt spid="16"/>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250" fill="hold"/>
                                        <p:tgtEl>
                                          <p:spTgt spid="17"/>
                                        </p:tgtEl>
                                        <p:attrNameLst>
                                          <p:attrName>ppt_x</p:attrName>
                                        </p:attrNameLst>
                                      </p:cBhvr>
                                      <p:tavLst>
                                        <p:tav tm="0">
                                          <p:val>
                                            <p:strVal val="#ppt_x"/>
                                          </p:val>
                                        </p:tav>
                                        <p:tav tm="100000">
                                          <p:val>
                                            <p:strVal val="#ppt_x"/>
                                          </p:val>
                                        </p:tav>
                                      </p:tavLst>
                                    </p:anim>
                                    <p:anim calcmode="lin" valueType="num">
                                      <p:cBhvr additive="base">
                                        <p:cTn id="57" dur="250" fill="hold"/>
                                        <p:tgtEl>
                                          <p:spTgt spid="17"/>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 presetClass="entr" presetSubtype="4"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250" fill="hold"/>
                                        <p:tgtEl>
                                          <p:spTgt spid="18"/>
                                        </p:tgtEl>
                                        <p:attrNameLst>
                                          <p:attrName>ppt_x</p:attrName>
                                        </p:attrNameLst>
                                      </p:cBhvr>
                                      <p:tavLst>
                                        <p:tav tm="0">
                                          <p:val>
                                            <p:strVal val="#ppt_x"/>
                                          </p:val>
                                        </p:tav>
                                        <p:tav tm="100000">
                                          <p:val>
                                            <p:strVal val="#ppt_x"/>
                                          </p:val>
                                        </p:tav>
                                      </p:tavLst>
                                    </p:anim>
                                    <p:anim calcmode="lin" valueType="num">
                                      <p:cBhvr additive="base">
                                        <p:cTn id="62"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9" grpId="0"/>
      <p:bldP spid="10" grpId="0"/>
      <p:bldP spid="13" grpId="0"/>
      <p:bldP spid="14" grpId="0"/>
      <p:bldP spid="15" grpId="0"/>
      <p:bldGraphic spid="16" grpId="0">
        <p:bldAsOne/>
      </p:bldGraphic>
      <p:bldP spid="17" grpId="0" animBg="1"/>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74517"/>
            <a:ext cx="12190413" cy="790678"/>
            <a:chOff x="0" y="585635"/>
            <a:chExt cx="12190413" cy="790678"/>
          </a:xfrm>
        </p:grpSpPr>
        <p:sp>
          <p:nvSpPr>
            <p:cNvPr id="11" name="矩形 10"/>
            <p:cNvSpPr/>
            <p:nvPr/>
          </p:nvSpPr>
          <p:spPr>
            <a:xfrm flipV="1">
              <a:off x="0" y="1330594"/>
              <a:ext cx="12190413" cy="45719"/>
            </a:xfrm>
            <a:prstGeom prst="rect">
              <a:avLst/>
            </a:prstGeom>
            <a:solidFill>
              <a:srgbClr val="5B59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TextBox 8"/>
            <p:cNvSpPr txBox="1">
              <a:spLocks noChangeArrowheads="1"/>
            </p:cNvSpPr>
            <p:nvPr/>
          </p:nvSpPr>
          <p:spPr bwMode="auto">
            <a:xfrm>
              <a:off x="4467544" y="585635"/>
              <a:ext cx="3255323"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p>
              <a:pPr algn="ctr" eaLnBrk="1" hangingPunct="1"/>
              <a:r>
                <a:rPr lang="zh-CN" altLang="en-US" sz="4000" spc="600" dirty="0">
                  <a:solidFill>
                    <a:srgbClr val="5B5963"/>
                  </a:solidFill>
                  <a:latin typeface="华文新魏" panose="02010800040101010101" pitchFamily="2" charset="-122"/>
                  <a:ea typeface="华文新魏" panose="02010800040101010101" pitchFamily="2" charset="-122"/>
                  <a:sym typeface="Arial" panose="020B0604020202020204" pitchFamily="34" charset="0"/>
                </a:rPr>
                <a:t>教学总结</a:t>
              </a:r>
            </a:p>
          </p:txBody>
        </p:sp>
      </p:grpSp>
      <p:sp>
        <p:nvSpPr>
          <p:cNvPr id="5" name="椭圆 30"/>
          <p:cNvSpPr>
            <a:spLocks noChangeArrowheads="1"/>
          </p:cNvSpPr>
          <p:nvPr/>
        </p:nvSpPr>
        <p:spPr bwMode="auto">
          <a:xfrm>
            <a:off x="4631738" y="3608542"/>
            <a:ext cx="3008313" cy="1628775"/>
          </a:xfrm>
          <a:prstGeom prst="ellipse">
            <a:avLst/>
          </a:prstGeom>
          <a:noFill/>
          <a:ln w="12700">
            <a:solidFill>
              <a:srgbClr val="404040"/>
            </a:solidFill>
            <a:prstDash val="sysDash"/>
            <a:rou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zh-CN" altLang="en-US" sz="1200">
              <a:solidFill>
                <a:srgbClr val="FFFFFF"/>
              </a:solidFill>
            </a:endParaRPr>
          </a:p>
        </p:txBody>
      </p:sp>
      <p:sp>
        <p:nvSpPr>
          <p:cNvPr id="6" name="任意多边形 31"/>
          <p:cNvSpPr/>
          <p:nvPr/>
        </p:nvSpPr>
        <p:spPr bwMode="auto">
          <a:xfrm>
            <a:off x="5774738" y="1995642"/>
            <a:ext cx="746125" cy="692150"/>
          </a:xfrm>
          <a:custGeom>
            <a:avLst/>
            <a:gdLst>
              <a:gd name="T0" fmla="*/ 372448 w 746536"/>
              <a:gd name="T1" fmla="*/ 0 h 692122"/>
              <a:gd name="T2" fmla="*/ 744893 w 746536"/>
              <a:gd name="T3" fmla="*/ 319530 h 692122"/>
              <a:gd name="T4" fmla="*/ 447507 w 746536"/>
              <a:gd name="T5" fmla="*/ 632569 h 692122"/>
              <a:gd name="T6" fmla="*/ 445934 w 746536"/>
              <a:gd name="T7" fmla="*/ 632705 h 692122"/>
              <a:gd name="T8" fmla="*/ 450363 w 746536"/>
              <a:gd name="T9" fmla="*/ 635856 h 692122"/>
              <a:gd name="T10" fmla="*/ 457006 w 746536"/>
              <a:gd name="T11" fmla="*/ 651650 h 692122"/>
              <a:gd name="T12" fmla="*/ 372448 w 746536"/>
              <a:gd name="T13" fmla="*/ 692234 h 692122"/>
              <a:gd name="T14" fmla="*/ 287886 w 746536"/>
              <a:gd name="T15" fmla="*/ 651650 h 692122"/>
              <a:gd name="T16" fmla="*/ 294533 w 746536"/>
              <a:gd name="T17" fmla="*/ 635856 h 692122"/>
              <a:gd name="T18" fmla="*/ 298958 w 746536"/>
              <a:gd name="T19" fmla="*/ 632705 h 692122"/>
              <a:gd name="T20" fmla="*/ 297386 w 746536"/>
              <a:gd name="T21" fmla="*/ 632569 h 692122"/>
              <a:gd name="T22" fmla="*/ 0 w 746536"/>
              <a:gd name="T23" fmla="*/ 319530 h 692122"/>
              <a:gd name="T24" fmla="*/ 372448 w 746536"/>
              <a:gd name="T25" fmla="*/ 0 h 6921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46536" h="692122">
                <a:moveTo>
                  <a:pt x="373268" y="0"/>
                </a:moveTo>
                <a:cubicBezTo>
                  <a:pt x="579418" y="0"/>
                  <a:pt x="746536" y="143035"/>
                  <a:pt x="746536" y="319478"/>
                </a:cubicBezTo>
                <a:cubicBezTo>
                  <a:pt x="746536" y="473866"/>
                  <a:pt x="618587" y="602675"/>
                  <a:pt x="448495" y="632465"/>
                </a:cubicBezTo>
                <a:lnTo>
                  <a:pt x="446918" y="632601"/>
                </a:lnTo>
                <a:lnTo>
                  <a:pt x="451355" y="635752"/>
                </a:lnTo>
                <a:cubicBezTo>
                  <a:pt x="455643" y="640606"/>
                  <a:pt x="458014" y="645944"/>
                  <a:pt x="458014" y="651546"/>
                </a:cubicBezTo>
                <a:cubicBezTo>
                  <a:pt x="458014" y="673956"/>
                  <a:pt x="420072" y="692122"/>
                  <a:pt x="373268" y="692122"/>
                </a:cubicBezTo>
                <a:cubicBezTo>
                  <a:pt x="326464" y="692122"/>
                  <a:pt x="288522" y="673956"/>
                  <a:pt x="288522" y="651546"/>
                </a:cubicBezTo>
                <a:cubicBezTo>
                  <a:pt x="288522" y="645944"/>
                  <a:pt x="290894" y="640606"/>
                  <a:pt x="295182" y="635752"/>
                </a:cubicBezTo>
                <a:lnTo>
                  <a:pt x="299618" y="632601"/>
                </a:lnTo>
                <a:lnTo>
                  <a:pt x="298042" y="632465"/>
                </a:lnTo>
                <a:cubicBezTo>
                  <a:pt x="127949" y="602675"/>
                  <a:pt x="0" y="473866"/>
                  <a:pt x="0" y="319478"/>
                </a:cubicBezTo>
                <a:cubicBezTo>
                  <a:pt x="0" y="143035"/>
                  <a:pt x="167118" y="0"/>
                  <a:pt x="373268" y="0"/>
                </a:cubicBezTo>
                <a:close/>
              </a:path>
            </a:pathLst>
          </a:custGeom>
          <a:solidFill>
            <a:srgbClr val="5B5963"/>
          </a:solidFill>
          <a:ln>
            <a:noFill/>
          </a:ln>
        </p:spPr>
        <p:txBody>
          <a:bodyPr anchor="ctr"/>
          <a:lstStyle/>
          <a:p>
            <a:endParaRPr lang="zh-CN" altLang="en-US" sz="1200"/>
          </a:p>
        </p:txBody>
      </p:sp>
      <p:pic>
        <p:nvPicPr>
          <p:cNvPr id="7" name="组合 32"/>
          <p:cNvPicPr>
            <a:picLocks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808076" y="2833842"/>
            <a:ext cx="658812" cy="167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组合 35"/>
          <p:cNvPicPr>
            <a:picLocks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42913" y="2608417"/>
            <a:ext cx="409575"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组合 38"/>
          <p:cNvPicPr>
            <a:picLocks noChangeArrowheads="1"/>
          </p:cNvPicPr>
          <p:nvPr/>
        </p:nvPicPr>
        <p:blipFill>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763876" y="3449792"/>
            <a:ext cx="409575"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组合 41"/>
          <p:cNvPicPr>
            <a:picLocks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935201" y="4261004"/>
            <a:ext cx="407987"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组合 44"/>
          <p:cNvPicPr>
            <a:picLocks noChangeArrowheads="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954001" y="4308629"/>
            <a:ext cx="407987"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组合 47"/>
          <p:cNvPicPr>
            <a:picLocks noChangeArrowheads="1"/>
          </p:cNvPicPr>
          <p:nvPr/>
        </p:nvPicPr>
        <p:blipFill>
          <a:blip r:embed="rId7">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125326" y="3425979"/>
            <a:ext cx="407987" cy="1030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组合 50"/>
          <p:cNvPicPr>
            <a:picLocks noChangeArrowheads="1"/>
          </p:cNvPicPr>
          <p:nvPr/>
        </p:nvPicPr>
        <p:blipFill>
          <a:blip r:embed="rId8">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776451" y="2608417"/>
            <a:ext cx="409575" cy="103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流程图: 联系 53"/>
          <p:cNvSpPr>
            <a:spLocks noChangeArrowheads="1"/>
          </p:cNvSpPr>
          <p:nvPr/>
        </p:nvSpPr>
        <p:spPr bwMode="auto">
          <a:xfrm>
            <a:off x="5347701" y="3646642"/>
            <a:ext cx="128587" cy="130175"/>
          </a:xfrm>
          <a:prstGeom prst="flowChartConnector">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18" name="流程图: 联系 54"/>
          <p:cNvSpPr>
            <a:spLocks noChangeArrowheads="1"/>
          </p:cNvSpPr>
          <p:nvPr/>
        </p:nvSpPr>
        <p:spPr bwMode="auto">
          <a:xfrm>
            <a:off x="4587288" y="4414992"/>
            <a:ext cx="128588" cy="128587"/>
          </a:xfrm>
          <a:prstGeom prst="flowChartConnector">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19" name="流程图: 联系 55"/>
          <p:cNvSpPr>
            <a:spLocks noChangeArrowheads="1"/>
          </p:cNvSpPr>
          <p:nvPr/>
        </p:nvSpPr>
        <p:spPr bwMode="auto">
          <a:xfrm>
            <a:off x="5358813" y="5088092"/>
            <a:ext cx="128588" cy="128587"/>
          </a:xfrm>
          <a:prstGeom prst="flowChartConnector">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20" name="流程图: 联系 56"/>
          <p:cNvSpPr>
            <a:spLocks noChangeArrowheads="1"/>
          </p:cNvSpPr>
          <p:nvPr/>
        </p:nvSpPr>
        <p:spPr bwMode="auto">
          <a:xfrm>
            <a:off x="6871701" y="5078567"/>
            <a:ext cx="106362" cy="122237"/>
          </a:xfrm>
          <a:prstGeom prst="flowChartConnector">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21" name="流程图: 联系 57"/>
          <p:cNvSpPr>
            <a:spLocks noChangeArrowheads="1"/>
          </p:cNvSpPr>
          <p:nvPr/>
        </p:nvSpPr>
        <p:spPr bwMode="auto">
          <a:xfrm>
            <a:off x="7617826" y="4384829"/>
            <a:ext cx="46037" cy="46038"/>
          </a:xfrm>
          <a:prstGeom prst="flowChartConnector">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22" name="流程图: 联系 58"/>
          <p:cNvSpPr>
            <a:spLocks noChangeArrowheads="1"/>
          </p:cNvSpPr>
          <p:nvPr/>
        </p:nvSpPr>
        <p:spPr bwMode="auto">
          <a:xfrm>
            <a:off x="6855826" y="3668867"/>
            <a:ext cx="128587" cy="128587"/>
          </a:xfrm>
          <a:prstGeom prst="flowChartConnector">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23" name="Freeform 147"/>
          <p:cNvSpPr>
            <a:spLocks noEditPoints="1"/>
          </p:cNvSpPr>
          <p:nvPr/>
        </p:nvSpPr>
        <p:spPr bwMode="auto">
          <a:xfrm>
            <a:off x="6012863" y="2149629"/>
            <a:ext cx="244475" cy="384175"/>
          </a:xfrm>
          <a:custGeom>
            <a:avLst/>
            <a:gdLst>
              <a:gd name="T0" fmla="*/ 2147483647 w 67"/>
              <a:gd name="T1" fmla="*/ 2147483647 h 106"/>
              <a:gd name="T2" fmla="*/ 2147483647 w 67"/>
              <a:gd name="T3" fmla="*/ 2147483647 h 106"/>
              <a:gd name="T4" fmla="*/ 2147483647 w 67"/>
              <a:gd name="T5" fmla="*/ 2147483647 h 106"/>
              <a:gd name="T6" fmla="*/ 2147483647 w 67"/>
              <a:gd name="T7" fmla="*/ 2147483647 h 106"/>
              <a:gd name="T8" fmla="*/ 2147483647 w 67"/>
              <a:gd name="T9" fmla="*/ 2147483647 h 106"/>
              <a:gd name="T10" fmla="*/ 2147483647 w 67"/>
              <a:gd name="T11" fmla="*/ 2147483647 h 106"/>
              <a:gd name="T12" fmla="*/ 2147483647 w 67"/>
              <a:gd name="T13" fmla="*/ 2147483647 h 106"/>
              <a:gd name="T14" fmla="*/ 2147483647 w 67"/>
              <a:gd name="T15" fmla="*/ 2147483647 h 106"/>
              <a:gd name="T16" fmla="*/ 2147483647 w 67"/>
              <a:gd name="T17" fmla="*/ 2147483647 h 106"/>
              <a:gd name="T18" fmla="*/ 2147483647 w 67"/>
              <a:gd name="T19" fmla="*/ 2147483647 h 106"/>
              <a:gd name="T20" fmla="*/ 2147483647 w 67"/>
              <a:gd name="T21" fmla="*/ 2147483647 h 106"/>
              <a:gd name="T22" fmla="*/ 2147483647 w 67"/>
              <a:gd name="T23" fmla="*/ 2147483647 h 106"/>
              <a:gd name="T24" fmla="*/ 2147483647 w 67"/>
              <a:gd name="T25" fmla="*/ 2147483647 h 106"/>
              <a:gd name="T26" fmla="*/ 2147483647 w 67"/>
              <a:gd name="T27" fmla="*/ 2147483647 h 106"/>
              <a:gd name="T28" fmla="*/ 2147483647 w 67"/>
              <a:gd name="T29" fmla="*/ 2147483647 h 106"/>
              <a:gd name="T30" fmla="*/ 0 w 67"/>
              <a:gd name="T31" fmla="*/ 2147483647 h 106"/>
              <a:gd name="T32" fmla="*/ 2147483647 w 67"/>
              <a:gd name="T33" fmla="*/ 0 h 106"/>
              <a:gd name="T34" fmla="*/ 2147483647 w 67"/>
              <a:gd name="T35" fmla="*/ 2147483647 h 106"/>
              <a:gd name="T36" fmla="*/ 2147483647 w 67"/>
              <a:gd name="T37" fmla="*/ 2147483647 h 106"/>
              <a:gd name="T38" fmla="*/ 2147483647 w 67"/>
              <a:gd name="T39" fmla="*/ 2147483647 h 106"/>
              <a:gd name="T40" fmla="*/ 2147483647 w 67"/>
              <a:gd name="T41" fmla="*/ 2147483647 h 106"/>
              <a:gd name="T42" fmla="*/ 2147483647 w 67"/>
              <a:gd name="T43" fmla="*/ 2147483647 h 106"/>
              <a:gd name="T44" fmla="*/ 2147483647 w 67"/>
              <a:gd name="T45" fmla="*/ 2147483647 h 106"/>
              <a:gd name="T46" fmla="*/ 2147483647 w 67"/>
              <a:gd name="T47" fmla="*/ 2147483647 h 106"/>
              <a:gd name="T48" fmla="*/ 2147483647 w 67"/>
              <a:gd name="T49" fmla="*/ 2147483647 h 106"/>
              <a:gd name="T50" fmla="*/ 2147483647 w 67"/>
              <a:gd name="T51" fmla="*/ 2147483647 h 106"/>
              <a:gd name="T52" fmla="*/ 2147483647 w 67"/>
              <a:gd name="T53" fmla="*/ 2147483647 h 106"/>
              <a:gd name="T54" fmla="*/ 2147483647 w 67"/>
              <a:gd name="T55" fmla="*/ 2147483647 h 106"/>
              <a:gd name="T56" fmla="*/ 2147483647 w 67"/>
              <a:gd name="T57" fmla="*/ 2147483647 h 106"/>
              <a:gd name="T58" fmla="*/ 2147483647 w 67"/>
              <a:gd name="T59" fmla="*/ 2147483647 h 106"/>
              <a:gd name="T60" fmla="*/ 2147483647 w 67"/>
              <a:gd name="T61" fmla="*/ 2147483647 h 106"/>
              <a:gd name="T62" fmla="*/ 2147483647 w 67"/>
              <a:gd name="T63" fmla="*/ 2147483647 h 106"/>
              <a:gd name="T64" fmla="*/ 2147483647 w 67"/>
              <a:gd name="T65" fmla="*/ 2147483647 h 106"/>
              <a:gd name="T66" fmla="*/ 2147483647 w 67"/>
              <a:gd name="T67" fmla="*/ 2147483647 h 106"/>
              <a:gd name="T68" fmla="*/ 2147483647 w 67"/>
              <a:gd name="T69" fmla="*/ 2147483647 h 106"/>
              <a:gd name="T70" fmla="*/ 2147483647 w 67"/>
              <a:gd name="T71" fmla="*/ 2147483647 h 106"/>
              <a:gd name="T72" fmla="*/ 2147483647 w 67"/>
              <a:gd name="T73" fmla="*/ 2147483647 h 106"/>
              <a:gd name="T74" fmla="*/ 2147483647 w 67"/>
              <a:gd name="T75" fmla="*/ 2147483647 h 106"/>
              <a:gd name="T76" fmla="*/ 2147483647 w 67"/>
              <a:gd name="T77" fmla="*/ 2147483647 h 106"/>
              <a:gd name="T78" fmla="*/ 2147483647 w 67"/>
              <a:gd name="T79" fmla="*/ 2147483647 h 106"/>
              <a:gd name="T80" fmla="*/ 2147483647 w 67"/>
              <a:gd name="T81" fmla="*/ 2147483647 h 106"/>
              <a:gd name="T82" fmla="*/ 2147483647 w 67"/>
              <a:gd name="T83" fmla="*/ 2147483647 h 106"/>
              <a:gd name="T84" fmla="*/ 2147483647 w 67"/>
              <a:gd name="T85" fmla="*/ 2147483647 h 106"/>
              <a:gd name="T86" fmla="*/ 2147483647 w 67"/>
              <a:gd name="T87" fmla="*/ 2147483647 h 106"/>
              <a:gd name="T88" fmla="*/ 2147483647 w 67"/>
              <a:gd name="T89" fmla="*/ 2147483647 h 106"/>
              <a:gd name="T90" fmla="*/ 2147483647 w 67"/>
              <a:gd name="T91" fmla="*/ 2147483647 h 106"/>
              <a:gd name="T92" fmla="*/ 2147483647 w 67"/>
              <a:gd name="T93" fmla="*/ 2147483647 h 106"/>
              <a:gd name="T94" fmla="*/ 2147483647 w 67"/>
              <a:gd name="T95" fmla="*/ 2147483647 h 106"/>
              <a:gd name="T96" fmla="*/ 2147483647 w 67"/>
              <a:gd name="T97" fmla="*/ 2147483647 h 106"/>
              <a:gd name="T98" fmla="*/ 2147483647 w 67"/>
              <a:gd name="T99" fmla="*/ 2147483647 h 106"/>
              <a:gd name="T100" fmla="*/ 2147483647 w 67"/>
              <a:gd name="T101" fmla="*/ 2147483647 h 106"/>
              <a:gd name="T102" fmla="*/ 2147483647 w 67"/>
              <a:gd name="T103" fmla="*/ 2147483647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80296" tIns="40148" rIns="80296" bIns="40148"/>
          <a:lstStyle/>
          <a:p>
            <a:endParaRPr lang="zh-CN" altLang="en-US" sz="1200"/>
          </a:p>
        </p:txBody>
      </p:sp>
      <p:grpSp>
        <p:nvGrpSpPr>
          <p:cNvPr id="24" name="组合 60"/>
          <p:cNvGrpSpPr/>
          <p:nvPr/>
        </p:nvGrpSpPr>
        <p:grpSpPr bwMode="auto">
          <a:xfrm>
            <a:off x="3637963" y="1797204"/>
            <a:ext cx="538163" cy="538163"/>
            <a:chOff x="0" y="0"/>
            <a:chExt cx="538216" cy="538216"/>
          </a:xfrm>
        </p:grpSpPr>
        <p:sp>
          <p:nvSpPr>
            <p:cNvPr id="25" name="流程图: 联系 61"/>
            <p:cNvSpPr>
              <a:spLocks noChangeArrowheads="1"/>
            </p:cNvSpPr>
            <p:nvPr/>
          </p:nvSpPr>
          <p:spPr bwMode="auto">
            <a:xfrm>
              <a:off x="0" y="0"/>
              <a:ext cx="538216" cy="538216"/>
            </a:xfrm>
            <a:prstGeom prst="flowChartConnector">
              <a:avLst/>
            </a:prstGeom>
            <a:solidFill>
              <a:srgbClr val="5B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26" name="Freeform 105"/>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p>
          </p:txBody>
        </p:sp>
      </p:grpSp>
      <p:grpSp>
        <p:nvGrpSpPr>
          <p:cNvPr id="27" name="组合 63"/>
          <p:cNvGrpSpPr/>
          <p:nvPr/>
        </p:nvGrpSpPr>
        <p:grpSpPr bwMode="auto">
          <a:xfrm>
            <a:off x="8335389" y="4962974"/>
            <a:ext cx="538163" cy="538162"/>
            <a:chOff x="0" y="0"/>
            <a:chExt cx="538216" cy="538216"/>
          </a:xfrm>
        </p:grpSpPr>
        <p:sp>
          <p:nvSpPr>
            <p:cNvPr id="28" name="流程图: 联系 64"/>
            <p:cNvSpPr>
              <a:spLocks noChangeArrowheads="1"/>
            </p:cNvSpPr>
            <p:nvPr/>
          </p:nvSpPr>
          <p:spPr bwMode="auto">
            <a:xfrm>
              <a:off x="0" y="0"/>
              <a:ext cx="538216" cy="538216"/>
            </a:xfrm>
            <a:prstGeom prst="flowChartConnector">
              <a:avLst/>
            </a:prstGeom>
            <a:solidFill>
              <a:srgbClr val="5B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29" name="Freeform 105"/>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p>
          </p:txBody>
        </p:sp>
      </p:grpSp>
      <p:grpSp>
        <p:nvGrpSpPr>
          <p:cNvPr id="30" name="组合 66"/>
          <p:cNvGrpSpPr/>
          <p:nvPr/>
        </p:nvGrpSpPr>
        <p:grpSpPr bwMode="auto">
          <a:xfrm>
            <a:off x="8878301" y="3276754"/>
            <a:ext cx="538162" cy="538163"/>
            <a:chOff x="0" y="0"/>
            <a:chExt cx="538216" cy="538216"/>
          </a:xfrm>
        </p:grpSpPr>
        <p:sp>
          <p:nvSpPr>
            <p:cNvPr id="31" name="流程图: 联系 67"/>
            <p:cNvSpPr>
              <a:spLocks noChangeArrowheads="1"/>
            </p:cNvSpPr>
            <p:nvPr/>
          </p:nvSpPr>
          <p:spPr bwMode="auto">
            <a:xfrm>
              <a:off x="0" y="0"/>
              <a:ext cx="538216" cy="538216"/>
            </a:xfrm>
            <a:prstGeom prst="flowChartConnector">
              <a:avLst/>
            </a:prstGeom>
            <a:solidFill>
              <a:srgbClr val="5B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dirty="0">
                <a:solidFill>
                  <a:schemeClr val="bg1">
                    <a:lumMod val="50000"/>
                  </a:schemeClr>
                </a:solidFill>
              </a:endParaRPr>
            </a:p>
          </p:txBody>
        </p:sp>
        <p:sp>
          <p:nvSpPr>
            <p:cNvPr id="32" name="Freeform 105"/>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p>
          </p:txBody>
        </p:sp>
      </p:grpSp>
      <p:grpSp>
        <p:nvGrpSpPr>
          <p:cNvPr id="33" name="组合 69"/>
          <p:cNvGrpSpPr/>
          <p:nvPr/>
        </p:nvGrpSpPr>
        <p:grpSpPr bwMode="auto">
          <a:xfrm>
            <a:off x="8106776" y="1833717"/>
            <a:ext cx="538162" cy="538162"/>
            <a:chOff x="0" y="0"/>
            <a:chExt cx="538216" cy="538216"/>
          </a:xfrm>
        </p:grpSpPr>
        <p:sp>
          <p:nvSpPr>
            <p:cNvPr id="34" name="流程图: 联系 70"/>
            <p:cNvSpPr>
              <a:spLocks noChangeArrowheads="1"/>
            </p:cNvSpPr>
            <p:nvPr/>
          </p:nvSpPr>
          <p:spPr bwMode="auto">
            <a:xfrm>
              <a:off x="0" y="0"/>
              <a:ext cx="538216" cy="538216"/>
            </a:xfrm>
            <a:prstGeom prst="flowChartConnector">
              <a:avLst/>
            </a:prstGeom>
            <a:solidFill>
              <a:srgbClr val="5B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35" name="Freeform 105"/>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p>
          </p:txBody>
        </p:sp>
      </p:grpSp>
      <p:grpSp>
        <p:nvGrpSpPr>
          <p:cNvPr id="36" name="组合 72"/>
          <p:cNvGrpSpPr/>
          <p:nvPr/>
        </p:nvGrpSpPr>
        <p:grpSpPr bwMode="auto">
          <a:xfrm>
            <a:off x="3447463" y="4948392"/>
            <a:ext cx="538163" cy="538162"/>
            <a:chOff x="0" y="0"/>
            <a:chExt cx="538216" cy="538216"/>
          </a:xfrm>
        </p:grpSpPr>
        <p:sp>
          <p:nvSpPr>
            <p:cNvPr id="37" name="流程图: 联系 73"/>
            <p:cNvSpPr>
              <a:spLocks noChangeArrowheads="1"/>
            </p:cNvSpPr>
            <p:nvPr/>
          </p:nvSpPr>
          <p:spPr bwMode="auto">
            <a:xfrm>
              <a:off x="0" y="0"/>
              <a:ext cx="538216" cy="538216"/>
            </a:xfrm>
            <a:prstGeom prst="flowChartConnector">
              <a:avLst/>
            </a:prstGeom>
            <a:solidFill>
              <a:srgbClr val="5B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dirty="0">
                <a:solidFill>
                  <a:srgbClr val="FFFFFF"/>
                </a:solidFill>
              </a:endParaRPr>
            </a:p>
          </p:txBody>
        </p:sp>
        <p:sp>
          <p:nvSpPr>
            <p:cNvPr id="38" name="Freeform 105"/>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p>
          </p:txBody>
        </p:sp>
      </p:grpSp>
      <p:grpSp>
        <p:nvGrpSpPr>
          <p:cNvPr id="39" name="组合 75"/>
          <p:cNvGrpSpPr/>
          <p:nvPr/>
        </p:nvGrpSpPr>
        <p:grpSpPr bwMode="auto">
          <a:xfrm>
            <a:off x="2898188" y="3270404"/>
            <a:ext cx="538163" cy="538163"/>
            <a:chOff x="0" y="0"/>
            <a:chExt cx="538216" cy="538216"/>
          </a:xfrm>
        </p:grpSpPr>
        <p:sp>
          <p:nvSpPr>
            <p:cNvPr id="40" name="流程图: 联系 76"/>
            <p:cNvSpPr>
              <a:spLocks noChangeArrowheads="1"/>
            </p:cNvSpPr>
            <p:nvPr/>
          </p:nvSpPr>
          <p:spPr bwMode="auto">
            <a:xfrm>
              <a:off x="0" y="0"/>
              <a:ext cx="538216" cy="538216"/>
            </a:xfrm>
            <a:prstGeom prst="flowChartConnector">
              <a:avLst/>
            </a:prstGeom>
            <a:solidFill>
              <a:srgbClr val="5B596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
          <p:nvSpPr>
            <p:cNvPr id="41" name="Freeform 105"/>
            <p:cNvSpPr/>
            <p:nvPr/>
          </p:nvSpPr>
          <p:spPr bwMode="auto">
            <a:xfrm>
              <a:off x="123553" y="168359"/>
              <a:ext cx="291110" cy="214383"/>
            </a:xfrm>
            <a:custGeom>
              <a:avLst/>
              <a:gdLst>
                <a:gd name="T0" fmla="*/ 2147483647 w 290"/>
                <a:gd name="T1" fmla="*/ 2147483647 h 213"/>
                <a:gd name="T2" fmla="*/ 2147483647 w 290"/>
                <a:gd name="T3" fmla="*/ 2147483647 h 213"/>
                <a:gd name="T4" fmla="*/ 2147483647 w 290"/>
                <a:gd name="T5" fmla="*/ 2147483647 h 213"/>
                <a:gd name="T6" fmla="*/ 2147483647 w 290"/>
                <a:gd name="T7" fmla="*/ 2147483647 h 213"/>
                <a:gd name="T8" fmla="*/ 2147483647 w 290"/>
                <a:gd name="T9" fmla="*/ 2147483647 h 213"/>
                <a:gd name="T10" fmla="*/ 2147483647 w 290"/>
                <a:gd name="T11" fmla="*/ 2147483647 h 213"/>
                <a:gd name="T12" fmla="*/ 2147483647 w 290"/>
                <a:gd name="T13" fmla="*/ 2147483647 h 213"/>
                <a:gd name="T14" fmla="*/ 2147483647 w 290"/>
                <a:gd name="T15" fmla="*/ 2147483647 h 213"/>
                <a:gd name="T16" fmla="*/ 2147483647 w 290"/>
                <a:gd name="T17" fmla="*/ 2147483647 h 213"/>
                <a:gd name="T18" fmla="*/ 2147483647 w 290"/>
                <a:gd name="T19" fmla="*/ 2147483647 h 213"/>
                <a:gd name="T20" fmla="*/ 2147483647 w 290"/>
                <a:gd name="T21" fmla="*/ 2147483647 h 213"/>
                <a:gd name="T22" fmla="*/ 2147483647 w 290"/>
                <a:gd name="T23" fmla="*/ 2147483647 h 213"/>
                <a:gd name="T24" fmla="*/ 2147483647 w 290"/>
                <a:gd name="T25" fmla="*/ 2147483647 h 213"/>
                <a:gd name="T26" fmla="*/ 2147483647 w 290"/>
                <a:gd name="T27" fmla="*/ 2147483647 h 213"/>
                <a:gd name="T28" fmla="*/ 2147483647 w 290"/>
                <a:gd name="T29" fmla="*/ 2147483647 h 21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90" h="213">
                  <a:moveTo>
                    <a:pt x="4" y="131"/>
                  </a:moveTo>
                  <a:cubicBezTo>
                    <a:pt x="0" y="127"/>
                    <a:pt x="0" y="120"/>
                    <a:pt x="4" y="115"/>
                  </a:cubicBezTo>
                  <a:cubicBezTo>
                    <a:pt x="33" y="86"/>
                    <a:pt x="33" y="86"/>
                    <a:pt x="33" y="86"/>
                  </a:cubicBezTo>
                  <a:cubicBezTo>
                    <a:pt x="38" y="82"/>
                    <a:pt x="45" y="82"/>
                    <a:pt x="49" y="86"/>
                  </a:cubicBezTo>
                  <a:cubicBezTo>
                    <a:pt x="96" y="133"/>
                    <a:pt x="96" y="133"/>
                    <a:pt x="96" y="133"/>
                  </a:cubicBezTo>
                  <a:cubicBezTo>
                    <a:pt x="101" y="137"/>
                    <a:pt x="108" y="137"/>
                    <a:pt x="113" y="133"/>
                  </a:cubicBezTo>
                  <a:cubicBezTo>
                    <a:pt x="241" y="4"/>
                    <a:pt x="241" y="4"/>
                    <a:pt x="241" y="4"/>
                  </a:cubicBezTo>
                  <a:cubicBezTo>
                    <a:pt x="245" y="0"/>
                    <a:pt x="252" y="0"/>
                    <a:pt x="257" y="4"/>
                  </a:cubicBezTo>
                  <a:cubicBezTo>
                    <a:pt x="286" y="33"/>
                    <a:pt x="286" y="33"/>
                    <a:pt x="286" y="33"/>
                  </a:cubicBezTo>
                  <a:cubicBezTo>
                    <a:pt x="290" y="37"/>
                    <a:pt x="290" y="45"/>
                    <a:pt x="286" y="49"/>
                  </a:cubicBezTo>
                  <a:cubicBezTo>
                    <a:pt x="130" y="205"/>
                    <a:pt x="130" y="205"/>
                    <a:pt x="130" y="205"/>
                  </a:cubicBezTo>
                  <a:cubicBezTo>
                    <a:pt x="126" y="209"/>
                    <a:pt x="117" y="213"/>
                    <a:pt x="111" y="213"/>
                  </a:cubicBezTo>
                  <a:cubicBezTo>
                    <a:pt x="97" y="213"/>
                    <a:pt x="97" y="213"/>
                    <a:pt x="97" y="213"/>
                  </a:cubicBezTo>
                  <a:cubicBezTo>
                    <a:pt x="91" y="213"/>
                    <a:pt x="82" y="209"/>
                    <a:pt x="78" y="205"/>
                  </a:cubicBezTo>
                  <a:lnTo>
                    <a:pt x="4" y="13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00"/>
            </a:p>
          </p:txBody>
        </p:sp>
      </p:grpSp>
      <p:grpSp>
        <p:nvGrpSpPr>
          <p:cNvPr id="42" name="组合 78"/>
          <p:cNvGrpSpPr/>
          <p:nvPr/>
        </p:nvGrpSpPr>
        <p:grpSpPr bwMode="auto">
          <a:xfrm>
            <a:off x="1540876" y="1757517"/>
            <a:ext cx="2047875" cy="863354"/>
            <a:chOff x="0" y="0"/>
            <a:chExt cx="2047947" cy="863372"/>
          </a:xfrm>
        </p:grpSpPr>
        <p:sp>
          <p:nvSpPr>
            <p:cNvPr id="43" name="文本框 79"/>
            <p:cNvSpPr txBox="1">
              <a:spLocks noChangeArrowheads="1"/>
            </p:cNvSpPr>
            <p:nvPr/>
          </p:nvSpPr>
          <p:spPr bwMode="auto">
            <a:xfrm>
              <a:off x="0" y="309363"/>
              <a:ext cx="2047947" cy="55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80"/>
            <p:cNvSpPr txBox="1">
              <a:spLocks noChangeArrowheads="1"/>
            </p:cNvSpPr>
            <p:nvPr/>
          </p:nvSpPr>
          <p:spPr bwMode="auto">
            <a:xfrm>
              <a:off x="652132" y="0"/>
              <a:ext cx="1395815" cy="26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050" b="1" dirty="0">
                  <a:solidFill>
                    <a:schemeClr val="bg1">
                      <a:lumMod val="50000"/>
                    </a:schemeClr>
                  </a:solidFill>
                  <a:latin typeface="微软雅黑" panose="020B0503020204020204" pitchFamily="34" charset="-122"/>
                  <a:ea typeface="微软雅黑" panose="020B0503020204020204" pitchFamily="34" charset="-122"/>
                </a:rPr>
                <a:t>点击添加标题</a:t>
              </a:r>
            </a:p>
          </p:txBody>
        </p:sp>
      </p:grpSp>
      <p:grpSp>
        <p:nvGrpSpPr>
          <p:cNvPr id="45" name="组合 81"/>
          <p:cNvGrpSpPr/>
          <p:nvPr/>
        </p:nvGrpSpPr>
        <p:grpSpPr bwMode="auto">
          <a:xfrm>
            <a:off x="763001" y="3254529"/>
            <a:ext cx="2047875" cy="863354"/>
            <a:chOff x="0" y="0"/>
            <a:chExt cx="2047947" cy="863372"/>
          </a:xfrm>
        </p:grpSpPr>
        <p:sp>
          <p:nvSpPr>
            <p:cNvPr id="46" name="文本框 82"/>
            <p:cNvSpPr txBox="1">
              <a:spLocks noChangeArrowheads="1"/>
            </p:cNvSpPr>
            <p:nvPr/>
          </p:nvSpPr>
          <p:spPr bwMode="auto">
            <a:xfrm>
              <a:off x="0" y="309363"/>
              <a:ext cx="2047947" cy="55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文本框 83"/>
            <p:cNvSpPr txBox="1">
              <a:spLocks noChangeArrowheads="1"/>
            </p:cNvSpPr>
            <p:nvPr/>
          </p:nvSpPr>
          <p:spPr bwMode="auto">
            <a:xfrm>
              <a:off x="652132" y="0"/>
              <a:ext cx="1395815" cy="26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050" b="1">
                  <a:solidFill>
                    <a:schemeClr val="bg1">
                      <a:lumMod val="50000"/>
                    </a:schemeClr>
                  </a:solidFill>
                  <a:latin typeface="微软雅黑" panose="020B0503020204020204" pitchFamily="34" charset="-122"/>
                  <a:ea typeface="微软雅黑" panose="020B0503020204020204" pitchFamily="34" charset="-122"/>
                </a:rPr>
                <a:t>点击添加标题</a:t>
              </a:r>
            </a:p>
          </p:txBody>
        </p:sp>
      </p:grpSp>
      <p:grpSp>
        <p:nvGrpSpPr>
          <p:cNvPr id="48" name="组合 84"/>
          <p:cNvGrpSpPr/>
          <p:nvPr/>
        </p:nvGrpSpPr>
        <p:grpSpPr bwMode="auto">
          <a:xfrm>
            <a:off x="1293226" y="4926167"/>
            <a:ext cx="2047875" cy="863354"/>
            <a:chOff x="0" y="0"/>
            <a:chExt cx="2047947" cy="863372"/>
          </a:xfrm>
        </p:grpSpPr>
        <p:sp>
          <p:nvSpPr>
            <p:cNvPr id="49" name="文本框 85"/>
            <p:cNvSpPr txBox="1">
              <a:spLocks noChangeArrowheads="1"/>
            </p:cNvSpPr>
            <p:nvPr/>
          </p:nvSpPr>
          <p:spPr bwMode="auto">
            <a:xfrm>
              <a:off x="0" y="309363"/>
              <a:ext cx="2047947" cy="554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文本框 86"/>
            <p:cNvSpPr txBox="1">
              <a:spLocks noChangeArrowheads="1"/>
            </p:cNvSpPr>
            <p:nvPr/>
          </p:nvSpPr>
          <p:spPr bwMode="auto">
            <a:xfrm>
              <a:off x="652132" y="0"/>
              <a:ext cx="1395815" cy="26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050" b="1">
                  <a:solidFill>
                    <a:schemeClr val="bg1">
                      <a:lumMod val="50000"/>
                    </a:schemeClr>
                  </a:solidFill>
                  <a:latin typeface="微软雅黑" panose="020B0503020204020204" pitchFamily="34" charset="-122"/>
                  <a:ea typeface="微软雅黑" panose="020B0503020204020204" pitchFamily="34" charset="-122"/>
                </a:rPr>
                <a:t>点击添加标题</a:t>
              </a:r>
            </a:p>
          </p:txBody>
        </p:sp>
      </p:grpSp>
      <p:grpSp>
        <p:nvGrpSpPr>
          <p:cNvPr id="51" name="组合 87"/>
          <p:cNvGrpSpPr/>
          <p:nvPr/>
        </p:nvGrpSpPr>
        <p:grpSpPr bwMode="auto">
          <a:xfrm>
            <a:off x="8706851" y="1765454"/>
            <a:ext cx="2065337" cy="855136"/>
            <a:chOff x="0" y="0"/>
            <a:chExt cx="2066072" cy="854782"/>
          </a:xfrm>
        </p:grpSpPr>
        <p:sp>
          <p:nvSpPr>
            <p:cNvPr id="52" name="文本框 88"/>
            <p:cNvSpPr txBox="1">
              <a:spLocks noChangeArrowheads="1"/>
            </p:cNvSpPr>
            <p:nvPr/>
          </p:nvSpPr>
          <p:spPr bwMode="auto">
            <a:xfrm>
              <a:off x="18125" y="301014"/>
              <a:ext cx="2047947" cy="55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文本框 89"/>
            <p:cNvSpPr txBox="1">
              <a:spLocks noChangeArrowheads="1"/>
            </p:cNvSpPr>
            <p:nvPr/>
          </p:nvSpPr>
          <p:spPr bwMode="auto">
            <a:xfrm>
              <a:off x="0" y="0"/>
              <a:ext cx="1395815" cy="26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chemeClr val="bg1">
                      <a:lumMod val="50000"/>
                    </a:schemeClr>
                  </a:solidFill>
                  <a:latin typeface="微软雅黑" panose="020B0503020204020204" pitchFamily="34" charset="-122"/>
                  <a:ea typeface="微软雅黑" panose="020B0503020204020204" pitchFamily="34" charset="-122"/>
                </a:rPr>
                <a:t>点击添加标题</a:t>
              </a:r>
            </a:p>
          </p:txBody>
        </p:sp>
      </p:grpSp>
      <p:grpSp>
        <p:nvGrpSpPr>
          <p:cNvPr id="54" name="组合 90"/>
          <p:cNvGrpSpPr/>
          <p:nvPr/>
        </p:nvGrpSpPr>
        <p:grpSpPr bwMode="auto">
          <a:xfrm>
            <a:off x="9524413" y="3208492"/>
            <a:ext cx="2066925" cy="855136"/>
            <a:chOff x="0" y="0"/>
            <a:chExt cx="2066072" cy="854783"/>
          </a:xfrm>
        </p:grpSpPr>
        <p:sp>
          <p:nvSpPr>
            <p:cNvPr id="55" name="文本框 91"/>
            <p:cNvSpPr txBox="1">
              <a:spLocks noChangeArrowheads="1"/>
            </p:cNvSpPr>
            <p:nvPr/>
          </p:nvSpPr>
          <p:spPr bwMode="auto">
            <a:xfrm>
              <a:off x="18125" y="301014"/>
              <a:ext cx="2047947" cy="5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文本框 92"/>
            <p:cNvSpPr txBox="1">
              <a:spLocks noChangeArrowheads="1"/>
            </p:cNvSpPr>
            <p:nvPr/>
          </p:nvSpPr>
          <p:spPr bwMode="auto">
            <a:xfrm>
              <a:off x="0" y="0"/>
              <a:ext cx="1395815" cy="26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chemeClr val="bg1">
                      <a:lumMod val="50000"/>
                    </a:schemeClr>
                  </a:solidFill>
                  <a:latin typeface="微软雅黑" panose="020B0503020204020204" pitchFamily="34" charset="-122"/>
                  <a:ea typeface="微软雅黑" panose="020B0503020204020204" pitchFamily="34" charset="-122"/>
                </a:rPr>
                <a:t>点击添加标题</a:t>
              </a:r>
            </a:p>
          </p:txBody>
        </p:sp>
      </p:grpSp>
      <p:grpSp>
        <p:nvGrpSpPr>
          <p:cNvPr id="57" name="组合 93"/>
          <p:cNvGrpSpPr/>
          <p:nvPr/>
        </p:nvGrpSpPr>
        <p:grpSpPr bwMode="auto">
          <a:xfrm>
            <a:off x="8930688" y="4903942"/>
            <a:ext cx="2065338" cy="855136"/>
            <a:chOff x="0" y="0"/>
            <a:chExt cx="2066072" cy="854783"/>
          </a:xfrm>
        </p:grpSpPr>
        <p:sp>
          <p:nvSpPr>
            <p:cNvPr id="58" name="文本框 94"/>
            <p:cNvSpPr txBox="1">
              <a:spLocks noChangeArrowheads="1"/>
            </p:cNvSpPr>
            <p:nvPr/>
          </p:nvSpPr>
          <p:spPr bwMode="auto">
            <a:xfrm>
              <a:off x="18125" y="301014"/>
              <a:ext cx="2047947" cy="553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点击此处更换文本点击此处更换文本点击此处更换文本点击此处更换文本</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9" name="文本框 95"/>
            <p:cNvSpPr txBox="1">
              <a:spLocks noChangeArrowheads="1"/>
            </p:cNvSpPr>
            <p:nvPr/>
          </p:nvSpPr>
          <p:spPr bwMode="auto">
            <a:xfrm>
              <a:off x="0" y="0"/>
              <a:ext cx="1395815" cy="261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050" b="1">
                  <a:solidFill>
                    <a:schemeClr val="bg1">
                      <a:lumMod val="50000"/>
                    </a:schemeClr>
                  </a:solidFill>
                  <a:latin typeface="微软雅黑" panose="020B0503020204020204" pitchFamily="34" charset="-122"/>
                  <a:ea typeface="微软雅黑" panose="020B0503020204020204" pitchFamily="34" charset="-122"/>
                </a:rPr>
                <a:t>点击添加标题</a:t>
              </a:r>
            </a:p>
          </p:txBody>
        </p:sp>
      </p:grpSp>
      <p:sp>
        <p:nvSpPr>
          <p:cNvPr id="60" name="流程图: 联系 96"/>
          <p:cNvSpPr>
            <a:spLocks noChangeArrowheads="1"/>
          </p:cNvSpPr>
          <p:nvPr/>
        </p:nvSpPr>
        <p:spPr bwMode="auto">
          <a:xfrm>
            <a:off x="7605126" y="4346729"/>
            <a:ext cx="106362" cy="122238"/>
          </a:xfrm>
          <a:prstGeom prst="flowChartConnector">
            <a:avLst/>
          </a:prstGeom>
          <a:solidFill>
            <a:srgbClr val="CCCCC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eaLnBrk="1" hangingPunct="1"/>
            <a:endParaRPr lang="zh-CN" altLang="en-US" sz="1200">
              <a:solidFill>
                <a:srgbClr val="FFFFFF"/>
              </a:solidFill>
            </a:endParaRPr>
          </a:p>
        </p:txBody>
      </p:sp>
    </p:spTree>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par>
                                <p:cTn id="11" presetID="2" presetClass="entr" presetSubtype="8"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0-#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par>
                                <p:cTn id="18" presetID="10" presetClass="entr" presetSubtype="0" fill="hold" nodeType="with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fade">
                                      <p:cBhvr>
                                        <p:cTn id="20" dur="500"/>
                                        <p:tgtEl>
                                          <p:spTgt spid="48"/>
                                        </p:tgtEl>
                                      </p:cBhvr>
                                    </p:animEffect>
                                  </p:childTnLst>
                                </p:cTn>
                              </p:par>
                              <p:par>
                                <p:cTn id="21" presetID="10"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par>
                                <p:cTn id="24" presetID="10" presetClass="entr" presetSubtype="0"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fade">
                                      <p:cBhvr>
                                        <p:cTn id="26" dur="500"/>
                                        <p:tgtEl>
                                          <p:spTgt spid="54"/>
                                        </p:tgtEl>
                                      </p:cBhvr>
                                    </p:animEffect>
                                  </p:childTnLst>
                                </p:cTn>
                              </p:par>
                              <p:par>
                                <p:cTn id="27" presetID="10" presetClass="entr" presetSubtype="0" fill="hold"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500"/>
                                        <p:tgtEl>
                                          <p:spTgt spid="57"/>
                                        </p:tgtEl>
                                      </p:cBhvr>
                                    </p:animEffect>
                                  </p:childTnLst>
                                </p:cTn>
                              </p:par>
                              <p:par>
                                <p:cTn id="30" presetID="2" presetClass="entr" presetSubtype="8" fill="hold" nodeType="withEffect">
                                  <p:stCondLst>
                                    <p:cond delay="0"/>
                                  </p:stCondLst>
                                  <p:childTnLst>
                                    <p:set>
                                      <p:cBhvr>
                                        <p:cTn id="31" dur="1" fill="hold">
                                          <p:stCondLst>
                                            <p:cond delay="0"/>
                                          </p:stCondLst>
                                        </p:cTn>
                                        <p:tgtEl>
                                          <p:spTgt spid="39"/>
                                        </p:tgtEl>
                                        <p:attrNameLst>
                                          <p:attrName>style.visibility</p:attrName>
                                        </p:attrNameLst>
                                      </p:cBhvr>
                                      <p:to>
                                        <p:strVal val="visible"/>
                                      </p:to>
                                    </p:set>
                                    <p:anim calcmode="lin" valueType="num">
                                      <p:cBhvr additive="base">
                                        <p:cTn id="32" dur="500" fill="hold"/>
                                        <p:tgtEl>
                                          <p:spTgt spid="39"/>
                                        </p:tgtEl>
                                        <p:attrNameLst>
                                          <p:attrName>ppt_x</p:attrName>
                                        </p:attrNameLst>
                                      </p:cBhvr>
                                      <p:tavLst>
                                        <p:tav tm="0">
                                          <p:val>
                                            <p:strVal val="0-#ppt_w/2"/>
                                          </p:val>
                                        </p:tav>
                                        <p:tav tm="100000">
                                          <p:val>
                                            <p:strVal val="#ppt_x"/>
                                          </p:val>
                                        </p:tav>
                                      </p:tavLst>
                                    </p:anim>
                                    <p:anim calcmode="lin" valueType="num">
                                      <p:cBhvr additive="base">
                                        <p:cTn id="33" dur="500" fill="hold"/>
                                        <p:tgtEl>
                                          <p:spTgt spid="39"/>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0-#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1+#ppt_w/2"/>
                                          </p:val>
                                        </p:tav>
                                        <p:tav tm="100000">
                                          <p:val>
                                            <p:strVal val="#ppt_x"/>
                                          </p:val>
                                        </p:tav>
                                      </p:tavLst>
                                    </p:anim>
                                    <p:anim calcmode="lin" valueType="num">
                                      <p:cBhvr additive="base">
                                        <p:cTn id="45" dur="500" fill="hold"/>
                                        <p:tgtEl>
                                          <p:spTgt spid="30"/>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500" fill="hold"/>
                                        <p:tgtEl>
                                          <p:spTgt spid="27"/>
                                        </p:tgtEl>
                                        <p:attrNameLst>
                                          <p:attrName>ppt_x</p:attrName>
                                        </p:attrNameLst>
                                      </p:cBhvr>
                                      <p:tavLst>
                                        <p:tav tm="0">
                                          <p:val>
                                            <p:strVal val="1+#ppt_w/2"/>
                                          </p:val>
                                        </p:tav>
                                        <p:tav tm="100000">
                                          <p:val>
                                            <p:strVal val="#ppt_x"/>
                                          </p:val>
                                        </p:tav>
                                      </p:tavLst>
                                    </p:anim>
                                    <p:anim calcmode="lin" valueType="num">
                                      <p:cBhvr additive="base">
                                        <p:cTn id="49" dur="500" fill="hold"/>
                                        <p:tgtEl>
                                          <p:spTgt spid="27"/>
                                        </p:tgtEl>
                                        <p:attrNameLst>
                                          <p:attrName>ppt_y</p:attrName>
                                        </p:attrNameLst>
                                      </p:cBhvr>
                                      <p:tavLst>
                                        <p:tav tm="0">
                                          <p:val>
                                            <p:strVal val="#ppt_y"/>
                                          </p:val>
                                        </p:tav>
                                        <p:tav tm="100000">
                                          <p:val>
                                            <p:strVal val="#ppt_y"/>
                                          </p:val>
                                        </p:tav>
                                      </p:tavLst>
                                    </p:anim>
                                  </p:childTnLst>
                                </p:cTn>
                              </p:par>
                            </p:childTnLst>
                          </p:cTn>
                        </p:par>
                        <p:par>
                          <p:cTn id="50" fill="hold">
                            <p:stCondLst>
                              <p:cond delay="500"/>
                            </p:stCondLst>
                            <p:childTnLst>
                              <p:par>
                                <p:cTn id="51" presetID="42" presetClass="entr" presetSubtype="0" fill="hold" grpId="0" nodeType="after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anim calcmode="lin" valueType="num">
                                      <p:cBhvr>
                                        <p:cTn id="54" dur="1000" fill="hold"/>
                                        <p:tgtEl>
                                          <p:spTgt spid="5"/>
                                        </p:tgtEl>
                                        <p:attrNameLst>
                                          <p:attrName>ppt_x</p:attrName>
                                        </p:attrNameLst>
                                      </p:cBhvr>
                                      <p:tavLst>
                                        <p:tav tm="0">
                                          <p:val>
                                            <p:strVal val="#ppt_x"/>
                                          </p:val>
                                        </p:tav>
                                        <p:tav tm="100000">
                                          <p:val>
                                            <p:strVal val="#ppt_x"/>
                                          </p:val>
                                        </p:tav>
                                      </p:tavLst>
                                    </p:anim>
                                    <p:anim calcmode="lin" valueType="num">
                                      <p:cBhvr>
                                        <p:cTn id="55" dur="1000" fill="hold"/>
                                        <p:tgtEl>
                                          <p:spTgt spid="5"/>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fade">
                                      <p:cBhvr>
                                        <p:cTn id="58" dur="1000"/>
                                        <p:tgtEl>
                                          <p:spTgt spid="6"/>
                                        </p:tgtEl>
                                      </p:cBhvr>
                                    </p:animEffect>
                                    <p:anim calcmode="lin" valueType="num">
                                      <p:cBhvr>
                                        <p:cTn id="59" dur="1000" fill="hold"/>
                                        <p:tgtEl>
                                          <p:spTgt spid="6"/>
                                        </p:tgtEl>
                                        <p:attrNameLst>
                                          <p:attrName>ppt_x</p:attrName>
                                        </p:attrNameLst>
                                      </p:cBhvr>
                                      <p:tavLst>
                                        <p:tav tm="0">
                                          <p:val>
                                            <p:strVal val="#ppt_x"/>
                                          </p:val>
                                        </p:tav>
                                        <p:tav tm="100000">
                                          <p:val>
                                            <p:strVal val="#ppt_x"/>
                                          </p:val>
                                        </p:tav>
                                      </p:tavLst>
                                    </p:anim>
                                    <p:anim calcmode="lin" valueType="num">
                                      <p:cBhvr>
                                        <p:cTn id="60" dur="1000" fill="hold"/>
                                        <p:tgtEl>
                                          <p:spTgt spid="6"/>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00"/>
                                        <p:tgtEl>
                                          <p:spTgt spid="7"/>
                                        </p:tgtEl>
                                      </p:cBhvr>
                                    </p:animEffect>
                                    <p:anim calcmode="lin" valueType="num">
                                      <p:cBhvr>
                                        <p:cTn id="64" dur="1000" fill="hold"/>
                                        <p:tgtEl>
                                          <p:spTgt spid="7"/>
                                        </p:tgtEl>
                                        <p:attrNameLst>
                                          <p:attrName>ppt_x</p:attrName>
                                        </p:attrNameLst>
                                      </p:cBhvr>
                                      <p:tavLst>
                                        <p:tav tm="0">
                                          <p:val>
                                            <p:strVal val="#ppt_x"/>
                                          </p:val>
                                        </p:tav>
                                        <p:tav tm="100000">
                                          <p:val>
                                            <p:strVal val="#ppt_x"/>
                                          </p:val>
                                        </p:tav>
                                      </p:tavLst>
                                    </p:anim>
                                    <p:anim calcmode="lin" valueType="num">
                                      <p:cBhvr>
                                        <p:cTn id="65" dur="1000" fill="hold"/>
                                        <p:tgtEl>
                                          <p:spTgt spid="7"/>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9"/>
                                        </p:tgtEl>
                                        <p:attrNameLst>
                                          <p:attrName>style.visibility</p:attrName>
                                        </p:attrNameLst>
                                      </p:cBhvr>
                                      <p:to>
                                        <p:strVal val="visible"/>
                                      </p:to>
                                    </p:set>
                                    <p:animEffect transition="in" filter="fade">
                                      <p:cBhvr>
                                        <p:cTn id="68" dur="1000"/>
                                        <p:tgtEl>
                                          <p:spTgt spid="9"/>
                                        </p:tgtEl>
                                      </p:cBhvr>
                                    </p:animEffect>
                                    <p:anim calcmode="lin" valueType="num">
                                      <p:cBhvr>
                                        <p:cTn id="69" dur="1000" fill="hold"/>
                                        <p:tgtEl>
                                          <p:spTgt spid="9"/>
                                        </p:tgtEl>
                                        <p:attrNameLst>
                                          <p:attrName>ppt_x</p:attrName>
                                        </p:attrNameLst>
                                      </p:cBhvr>
                                      <p:tavLst>
                                        <p:tav tm="0">
                                          <p:val>
                                            <p:strVal val="#ppt_x"/>
                                          </p:val>
                                        </p:tav>
                                        <p:tav tm="100000">
                                          <p:val>
                                            <p:strVal val="#ppt_x"/>
                                          </p:val>
                                        </p:tav>
                                      </p:tavLst>
                                    </p:anim>
                                    <p:anim calcmode="lin" valueType="num">
                                      <p:cBhvr>
                                        <p:cTn id="70" dur="1000" fill="hold"/>
                                        <p:tgtEl>
                                          <p:spTgt spid="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fade">
                                      <p:cBhvr>
                                        <p:cTn id="73" dur="1000"/>
                                        <p:tgtEl>
                                          <p:spTgt spid="10"/>
                                        </p:tgtEl>
                                      </p:cBhvr>
                                    </p:animEffect>
                                    <p:anim calcmode="lin" valueType="num">
                                      <p:cBhvr>
                                        <p:cTn id="74" dur="1000" fill="hold"/>
                                        <p:tgtEl>
                                          <p:spTgt spid="10"/>
                                        </p:tgtEl>
                                        <p:attrNameLst>
                                          <p:attrName>ppt_x</p:attrName>
                                        </p:attrNameLst>
                                      </p:cBhvr>
                                      <p:tavLst>
                                        <p:tav tm="0">
                                          <p:val>
                                            <p:strVal val="#ppt_x"/>
                                          </p:val>
                                        </p:tav>
                                        <p:tav tm="100000">
                                          <p:val>
                                            <p:strVal val="#ppt_x"/>
                                          </p:val>
                                        </p:tav>
                                      </p:tavLst>
                                    </p:anim>
                                    <p:anim calcmode="lin" valueType="num">
                                      <p:cBhvr>
                                        <p:cTn id="75" dur="1000" fill="hold"/>
                                        <p:tgtEl>
                                          <p:spTgt spid="10"/>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1000"/>
                                        <p:tgtEl>
                                          <p:spTgt spid="13"/>
                                        </p:tgtEl>
                                      </p:cBhvr>
                                    </p:animEffect>
                                    <p:anim calcmode="lin" valueType="num">
                                      <p:cBhvr>
                                        <p:cTn id="79" dur="1000" fill="hold"/>
                                        <p:tgtEl>
                                          <p:spTgt spid="13"/>
                                        </p:tgtEl>
                                        <p:attrNameLst>
                                          <p:attrName>ppt_x</p:attrName>
                                        </p:attrNameLst>
                                      </p:cBhvr>
                                      <p:tavLst>
                                        <p:tav tm="0">
                                          <p:val>
                                            <p:strVal val="#ppt_x"/>
                                          </p:val>
                                        </p:tav>
                                        <p:tav tm="100000">
                                          <p:val>
                                            <p:strVal val="#ppt_x"/>
                                          </p:val>
                                        </p:tav>
                                      </p:tavLst>
                                    </p:anim>
                                    <p:anim calcmode="lin" valueType="num">
                                      <p:cBhvr>
                                        <p:cTn id="80" dur="1000" fill="hold"/>
                                        <p:tgtEl>
                                          <p:spTgt spid="13"/>
                                        </p:tgtEl>
                                        <p:attrNameLst>
                                          <p:attrName>ppt_y</p:attrName>
                                        </p:attrNameLst>
                                      </p:cBhvr>
                                      <p:tavLst>
                                        <p:tav tm="0">
                                          <p:val>
                                            <p:strVal val="#ppt_y+.1"/>
                                          </p:val>
                                        </p:tav>
                                        <p:tav tm="100000">
                                          <p:val>
                                            <p:strVal val="#ppt_y"/>
                                          </p:val>
                                        </p:tav>
                                      </p:tavLst>
                                    </p:anim>
                                  </p:childTnLst>
                                </p:cTn>
                              </p:par>
                              <p:par>
                                <p:cTn id="81" presetID="42" presetClass="entr" presetSubtype="0" fill="hold" nodeType="with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fade">
                                      <p:cBhvr>
                                        <p:cTn id="83" dur="1000"/>
                                        <p:tgtEl>
                                          <p:spTgt spid="14"/>
                                        </p:tgtEl>
                                      </p:cBhvr>
                                    </p:animEffect>
                                    <p:anim calcmode="lin" valueType="num">
                                      <p:cBhvr>
                                        <p:cTn id="84" dur="1000" fill="hold"/>
                                        <p:tgtEl>
                                          <p:spTgt spid="14"/>
                                        </p:tgtEl>
                                        <p:attrNameLst>
                                          <p:attrName>ppt_x</p:attrName>
                                        </p:attrNameLst>
                                      </p:cBhvr>
                                      <p:tavLst>
                                        <p:tav tm="0">
                                          <p:val>
                                            <p:strVal val="#ppt_x"/>
                                          </p:val>
                                        </p:tav>
                                        <p:tav tm="100000">
                                          <p:val>
                                            <p:strVal val="#ppt_x"/>
                                          </p:val>
                                        </p:tav>
                                      </p:tavLst>
                                    </p:anim>
                                    <p:anim calcmode="lin" valueType="num">
                                      <p:cBhvr>
                                        <p:cTn id="85" dur="1000" fill="hold"/>
                                        <p:tgtEl>
                                          <p:spTgt spid="14"/>
                                        </p:tgtEl>
                                        <p:attrNameLst>
                                          <p:attrName>ppt_y</p:attrName>
                                        </p:attrNameLst>
                                      </p:cBhvr>
                                      <p:tavLst>
                                        <p:tav tm="0">
                                          <p:val>
                                            <p:strVal val="#ppt_y+.1"/>
                                          </p:val>
                                        </p:tav>
                                        <p:tav tm="100000">
                                          <p:val>
                                            <p:strVal val="#ppt_y"/>
                                          </p:val>
                                        </p:tav>
                                      </p:tavLst>
                                    </p:anim>
                                  </p:childTnLst>
                                </p:cTn>
                              </p:par>
                              <p:par>
                                <p:cTn id="86" presetID="42" presetClass="entr" presetSubtype="0" fill="hold"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1000"/>
                                        <p:tgtEl>
                                          <p:spTgt spid="15"/>
                                        </p:tgtEl>
                                      </p:cBhvr>
                                    </p:animEffect>
                                    <p:anim calcmode="lin" valueType="num">
                                      <p:cBhvr>
                                        <p:cTn id="89" dur="1000" fill="hold"/>
                                        <p:tgtEl>
                                          <p:spTgt spid="15"/>
                                        </p:tgtEl>
                                        <p:attrNameLst>
                                          <p:attrName>ppt_x</p:attrName>
                                        </p:attrNameLst>
                                      </p:cBhvr>
                                      <p:tavLst>
                                        <p:tav tm="0">
                                          <p:val>
                                            <p:strVal val="#ppt_x"/>
                                          </p:val>
                                        </p:tav>
                                        <p:tav tm="100000">
                                          <p:val>
                                            <p:strVal val="#ppt_x"/>
                                          </p:val>
                                        </p:tav>
                                      </p:tavLst>
                                    </p:anim>
                                    <p:anim calcmode="lin" valueType="num">
                                      <p:cBhvr>
                                        <p:cTn id="90" dur="1000" fill="hold"/>
                                        <p:tgtEl>
                                          <p:spTgt spid="15"/>
                                        </p:tgtEl>
                                        <p:attrNameLst>
                                          <p:attrName>ppt_y</p:attrName>
                                        </p:attrNameLst>
                                      </p:cBhvr>
                                      <p:tavLst>
                                        <p:tav tm="0">
                                          <p:val>
                                            <p:strVal val="#ppt_y+.1"/>
                                          </p:val>
                                        </p:tav>
                                        <p:tav tm="100000">
                                          <p:val>
                                            <p:strVal val="#ppt_y"/>
                                          </p:val>
                                        </p:tav>
                                      </p:tavLst>
                                    </p:anim>
                                  </p:childTnLst>
                                </p:cTn>
                              </p:par>
                              <p:par>
                                <p:cTn id="91" presetID="42" presetClass="entr" presetSubtype="0" fill="hold"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1000"/>
                                        <p:tgtEl>
                                          <p:spTgt spid="16"/>
                                        </p:tgtEl>
                                      </p:cBhvr>
                                    </p:animEffect>
                                    <p:anim calcmode="lin" valueType="num">
                                      <p:cBhvr>
                                        <p:cTn id="94" dur="1000" fill="hold"/>
                                        <p:tgtEl>
                                          <p:spTgt spid="16"/>
                                        </p:tgtEl>
                                        <p:attrNameLst>
                                          <p:attrName>ppt_x</p:attrName>
                                        </p:attrNameLst>
                                      </p:cBhvr>
                                      <p:tavLst>
                                        <p:tav tm="0">
                                          <p:val>
                                            <p:strVal val="#ppt_x"/>
                                          </p:val>
                                        </p:tav>
                                        <p:tav tm="100000">
                                          <p:val>
                                            <p:strVal val="#ppt_x"/>
                                          </p:val>
                                        </p:tav>
                                      </p:tavLst>
                                    </p:anim>
                                    <p:anim calcmode="lin" valueType="num">
                                      <p:cBhvr>
                                        <p:cTn id="95" dur="1000" fill="hold"/>
                                        <p:tgtEl>
                                          <p:spTgt spid="16"/>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1000"/>
                                        <p:tgtEl>
                                          <p:spTgt spid="17"/>
                                        </p:tgtEl>
                                      </p:cBhvr>
                                    </p:animEffect>
                                    <p:anim calcmode="lin" valueType="num">
                                      <p:cBhvr>
                                        <p:cTn id="99" dur="1000" fill="hold"/>
                                        <p:tgtEl>
                                          <p:spTgt spid="17"/>
                                        </p:tgtEl>
                                        <p:attrNameLst>
                                          <p:attrName>ppt_x</p:attrName>
                                        </p:attrNameLst>
                                      </p:cBhvr>
                                      <p:tavLst>
                                        <p:tav tm="0">
                                          <p:val>
                                            <p:strVal val="#ppt_x"/>
                                          </p:val>
                                        </p:tav>
                                        <p:tav tm="100000">
                                          <p:val>
                                            <p:strVal val="#ppt_x"/>
                                          </p:val>
                                        </p:tav>
                                      </p:tavLst>
                                    </p:anim>
                                    <p:anim calcmode="lin" valueType="num">
                                      <p:cBhvr>
                                        <p:cTn id="100" dur="1000" fill="hold"/>
                                        <p:tgtEl>
                                          <p:spTgt spid="17"/>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18"/>
                                        </p:tgtEl>
                                        <p:attrNameLst>
                                          <p:attrName>style.visibility</p:attrName>
                                        </p:attrNameLst>
                                      </p:cBhvr>
                                      <p:to>
                                        <p:strVal val="visible"/>
                                      </p:to>
                                    </p:set>
                                    <p:animEffect transition="in" filter="fade">
                                      <p:cBhvr>
                                        <p:cTn id="103" dur="1000"/>
                                        <p:tgtEl>
                                          <p:spTgt spid="18"/>
                                        </p:tgtEl>
                                      </p:cBhvr>
                                    </p:animEffect>
                                    <p:anim calcmode="lin" valueType="num">
                                      <p:cBhvr>
                                        <p:cTn id="104" dur="1000" fill="hold"/>
                                        <p:tgtEl>
                                          <p:spTgt spid="18"/>
                                        </p:tgtEl>
                                        <p:attrNameLst>
                                          <p:attrName>ppt_x</p:attrName>
                                        </p:attrNameLst>
                                      </p:cBhvr>
                                      <p:tavLst>
                                        <p:tav tm="0">
                                          <p:val>
                                            <p:strVal val="#ppt_x"/>
                                          </p:val>
                                        </p:tav>
                                        <p:tav tm="100000">
                                          <p:val>
                                            <p:strVal val="#ppt_x"/>
                                          </p:val>
                                        </p:tav>
                                      </p:tavLst>
                                    </p:anim>
                                    <p:anim calcmode="lin" valueType="num">
                                      <p:cBhvr>
                                        <p:cTn id="105" dur="1000" fill="hold"/>
                                        <p:tgtEl>
                                          <p:spTgt spid="18"/>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19"/>
                                        </p:tgtEl>
                                        <p:attrNameLst>
                                          <p:attrName>style.visibility</p:attrName>
                                        </p:attrNameLst>
                                      </p:cBhvr>
                                      <p:to>
                                        <p:strVal val="visible"/>
                                      </p:to>
                                    </p:set>
                                    <p:animEffect transition="in" filter="fade">
                                      <p:cBhvr>
                                        <p:cTn id="108" dur="1000"/>
                                        <p:tgtEl>
                                          <p:spTgt spid="19"/>
                                        </p:tgtEl>
                                      </p:cBhvr>
                                    </p:animEffect>
                                    <p:anim calcmode="lin" valueType="num">
                                      <p:cBhvr>
                                        <p:cTn id="109" dur="1000" fill="hold"/>
                                        <p:tgtEl>
                                          <p:spTgt spid="19"/>
                                        </p:tgtEl>
                                        <p:attrNameLst>
                                          <p:attrName>ppt_x</p:attrName>
                                        </p:attrNameLst>
                                      </p:cBhvr>
                                      <p:tavLst>
                                        <p:tav tm="0">
                                          <p:val>
                                            <p:strVal val="#ppt_x"/>
                                          </p:val>
                                        </p:tav>
                                        <p:tav tm="100000">
                                          <p:val>
                                            <p:strVal val="#ppt_x"/>
                                          </p:val>
                                        </p:tav>
                                      </p:tavLst>
                                    </p:anim>
                                    <p:anim calcmode="lin" valueType="num">
                                      <p:cBhvr>
                                        <p:cTn id="110" dur="1000" fill="hold"/>
                                        <p:tgtEl>
                                          <p:spTgt spid="19"/>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0"/>
                                        </p:tgtEl>
                                        <p:attrNameLst>
                                          <p:attrName>style.visibility</p:attrName>
                                        </p:attrNameLst>
                                      </p:cBhvr>
                                      <p:to>
                                        <p:strVal val="visible"/>
                                      </p:to>
                                    </p:set>
                                    <p:animEffect transition="in" filter="fade">
                                      <p:cBhvr>
                                        <p:cTn id="113" dur="1000"/>
                                        <p:tgtEl>
                                          <p:spTgt spid="20"/>
                                        </p:tgtEl>
                                      </p:cBhvr>
                                    </p:animEffect>
                                    <p:anim calcmode="lin" valueType="num">
                                      <p:cBhvr>
                                        <p:cTn id="114" dur="1000" fill="hold"/>
                                        <p:tgtEl>
                                          <p:spTgt spid="20"/>
                                        </p:tgtEl>
                                        <p:attrNameLst>
                                          <p:attrName>ppt_x</p:attrName>
                                        </p:attrNameLst>
                                      </p:cBhvr>
                                      <p:tavLst>
                                        <p:tav tm="0">
                                          <p:val>
                                            <p:strVal val="#ppt_x"/>
                                          </p:val>
                                        </p:tav>
                                        <p:tav tm="100000">
                                          <p:val>
                                            <p:strVal val="#ppt_x"/>
                                          </p:val>
                                        </p:tav>
                                      </p:tavLst>
                                    </p:anim>
                                    <p:anim calcmode="lin" valueType="num">
                                      <p:cBhvr>
                                        <p:cTn id="115" dur="1000" fill="hold"/>
                                        <p:tgtEl>
                                          <p:spTgt spid="20"/>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21"/>
                                        </p:tgtEl>
                                        <p:attrNameLst>
                                          <p:attrName>style.visibility</p:attrName>
                                        </p:attrNameLst>
                                      </p:cBhvr>
                                      <p:to>
                                        <p:strVal val="visible"/>
                                      </p:to>
                                    </p:set>
                                    <p:animEffect transition="in" filter="fade">
                                      <p:cBhvr>
                                        <p:cTn id="118" dur="1000"/>
                                        <p:tgtEl>
                                          <p:spTgt spid="21"/>
                                        </p:tgtEl>
                                      </p:cBhvr>
                                    </p:animEffect>
                                    <p:anim calcmode="lin" valueType="num">
                                      <p:cBhvr>
                                        <p:cTn id="119" dur="1000" fill="hold"/>
                                        <p:tgtEl>
                                          <p:spTgt spid="21"/>
                                        </p:tgtEl>
                                        <p:attrNameLst>
                                          <p:attrName>ppt_x</p:attrName>
                                        </p:attrNameLst>
                                      </p:cBhvr>
                                      <p:tavLst>
                                        <p:tav tm="0">
                                          <p:val>
                                            <p:strVal val="#ppt_x"/>
                                          </p:val>
                                        </p:tav>
                                        <p:tav tm="100000">
                                          <p:val>
                                            <p:strVal val="#ppt_x"/>
                                          </p:val>
                                        </p:tav>
                                      </p:tavLst>
                                    </p:anim>
                                    <p:anim calcmode="lin" valueType="num">
                                      <p:cBhvr>
                                        <p:cTn id="120" dur="1000" fill="hold"/>
                                        <p:tgtEl>
                                          <p:spTgt spid="21"/>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fade">
                                      <p:cBhvr>
                                        <p:cTn id="123" dur="1000"/>
                                        <p:tgtEl>
                                          <p:spTgt spid="22"/>
                                        </p:tgtEl>
                                      </p:cBhvr>
                                    </p:animEffect>
                                    <p:anim calcmode="lin" valueType="num">
                                      <p:cBhvr>
                                        <p:cTn id="124" dur="1000" fill="hold"/>
                                        <p:tgtEl>
                                          <p:spTgt spid="22"/>
                                        </p:tgtEl>
                                        <p:attrNameLst>
                                          <p:attrName>ppt_x</p:attrName>
                                        </p:attrNameLst>
                                      </p:cBhvr>
                                      <p:tavLst>
                                        <p:tav tm="0">
                                          <p:val>
                                            <p:strVal val="#ppt_x"/>
                                          </p:val>
                                        </p:tav>
                                        <p:tav tm="100000">
                                          <p:val>
                                            <p:strVal val="#ppt_x"/>
                                          </p:val>
                                        </p:tav>
                                      </p:tavLst>
                                    </p:anim>
                                    <p:anim calcmode="lin" valueType="num">
                                      <p:cBhvr>
                                        <p:cTn id="125" dur="1000" fill="hold"/>
                                        <p:tgtEl>
                                          <p:spTgt spid="22"/>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23"/>
                                        </p:tgtEl>
                                        <p:attrNameLst>
                                          <p:attrName>style.visibility</p:attrName>
                                        </p:attrNameLst>
                                      </p:cBhvr>
                                      <p:to>
                                        <p:strVal val="visible"/>
                                      </p:to>
                                    </p:set>
                                    <p:animEffect transition="in" filter="fade">
                                      <p:cBhvr>
                                        <p:cTn id="128" dur="1000"/>
                                        <p:tgtEl>
                                          <p:spTgt spid="23"/>
                                        </p:tgtEl>
                                      </p:cBhvr>
                                    </p:animEffect>
                                    <p:anim calcmode="lin" valueType="num">
                                      <p:cBhvr>
                                        <p:cTn id="129" dur="1000" fill="hold"/>
                                        <p:tgtEl>
                                          <p:spTgt spid="23"/>
                                        </p:tgtEl>
                                        <p:attrNameLst>
                                          <p:attrName>ppt_x</p:attrName>
                                        </p:attrNameLst>
                                      </p:cBhvr>
                                      <p:tavLst>
                                        <p:tav tm="0">
                                          <p:val>
                                            <p:strVal val="#ppt_x"/>
                                          </p:val>
                                        </p:tav>
                                        <p:tav tm="100000">
                                          <p:val>
                                            <p:strVal val="#ppt_x"/>
                                          </p:val>
                                        </p:tav>
                                      </p:tavLst>
                                    </p:anim>
                                    <p:anim calcmode="lin" valueType="num">
                                      <p:cBhvr>
                                        <p:cTn id="130" dur="1000" fill="hold"/>
                                        <p:tgtEl>
                                          <p:spTgt spid="23"/>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60"/>
                                        </p:tgtEl>
                                        <p:attrNameLst>
                                          <p:attrName>style.visibility</p:attrName>
                                        </p:attrNameLst>
                                      </p:cBhvr>
                                      <p:to>
                                        <p:strVal val="visible"/>
                                      </p:to>
                                    </p:set>
                                    <p:animEffect transition="in" filter="fade">
                                      <p:cBhvr>
                                        <p:cTn id="133" dur="1000"/>
                                        <p:tgtEl>
                                          <p:spTgt spid="60"/>
                                        </p:tgtEl>
                                      </p:cBhvr>
                                    </p:animEffect>
                                    <p:anim calcmode="lin" valueType="num">
                                      <p:cBhvr>
                                        <p:cTn id="134" dur="1000" fill="hold"/>
                                        <p:tgtEl>
                                          <p:spTgt spid="60"/>
                                        </p:tgtEl>
                                        <p:attrNameLst>
                                          <p:attrName>ppt_x</p:attrName>
                                        </p:attrNameLst>
                                      </p:cBhvr>
                                      <p:tavLst>
                                        <p:tav tm="0">
                                          <p:val>
                                            <p:strVal val="#ppt_x"/>
                                          </p:val>
                                        </p:tav>
                                        <p:tav tm="100000">
                                          <p:val>
                                            <p:strVal val="#ppt_x"/>
                                          </p:val>
                                        </p:tav>
                                      </p:tavLst>
                                    </p:anim>
                                    <p:anim calcmode="lin" valueType="num">
                                      <p:cBhvr>
                                        <p:cTn id="135"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7" grpId="0" animBg="1"/>
      <p:bldP spid="18" grpId="0" animBg="1"/>
      <p:bldP spid="19" grpId="0" animBg="1"/>
      <p:bldP spid="20" grpId="0" animBg="1"/>
      <p:bldP spid="21" grpId="0" animBg="1"/>
      <p:bldP spid="22" grpId="0" animBg="1"/>
      <p:bldP spid="23" grpId="0" animBg="1"/>
      <p:bldP spid="6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40"/>
            <a:ext cx="12190413" cy="6857107"/>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8114" y="1650202"/>
            <a:ext cx="6651874" cy="1763400"/>
          </a:xfrm>
          <a:prstGeom prst="rect">
            <a:avLst/>
          </a:prstGeom>
        </p:spPr>
      </p:pic>
      <p:sp>
        <p:nvSpPr>
          <p:cNvPr id="14" name="文本框 13"/>
          <p:cNvSpPr txBox="1"/>
          <p:nvPr/>
        </p:nvSpPr>
        <p:spPr>
          <a:xfrm>
            <a:off x="3653484" y="1389954"/>
            <a:ext cx="4934462" cy="707886"/>
          </a:xfrm>
          <a:prstGeom prst="rect">
            <a:avLst/>
          </a:prstGeom>
          <a:noFill/>
        </p:spPr>
        <p:txBody>
          <a:bodyPr wrap="none" rtlCol="0">
            <a:prstTxWarp prst="textArchUp">
              <a:avLst/>
            </a:prstTxWarp>
            <a:spAutoFit/>
          </a:bodyPr>
          <a:lstStyle/>
          <a:p>
            <a:pPr algn="ctr"/>
            <a:r>
              <a:rPr lang="en-US" altLang="zh-CN" sz="9600" dirty="0">
                <a:solidFill>
                  <a:srgbClr val="E2E2E2"/>
                </a:solidFill>
                <a:latin typeface="华文新魏" panose="02010800040101010101" pitchFamily="2" charset="-122"/>
                <a:ea typeface="华文新魏" panose="02010800040101010101" pitchFamily="2" charset="-122"/>
              </a:rPr>
              <a:t>TEACHERS COURSEWARE</a:t>
            </a:r>
            <a:endParaRPr lang="zh-CN" altLang="en-US" sz="9600" dirty="0">
              <a:solidFill>
                <a:srgbClr val="E2E2E2"/>
              </a:solidFill>
              <a:latin typeface="华文新魏" panose="02010800040101010101" pitchFamily="2" charset="-122"/>
              <a:ea typeface="华文新魏" panose="02010800040101010101" pitchFamily="2" charset="-122"/>
            </a:endParaRPr>
          </a:p>
        </p:txBody>
      </p:sp>
      <p:sp>
        <p:nvSpPr>
          <p:cNvPr id="15" name="TextBox 4"/>
          <p:cNvSpPr txBox="1"/>
          <p:nvPr/>
        </p:nvSpPr>
        <p:spPr>
          <a:xfrm>
            <a:off x="3657799" y="2052036"/>
            <a:ext cx="5086649" cy="923330"/>
          </a:xfrm>
          <a:prstGeom prst="rect">
            <a:avLst/>
          </a:prstGeom>
          <a:noFill/>
        </p:spPr>
        <p:txBody>
          <a:bodyPr wrap="none" rtlCol="0">
            <a:spAutoFit/>
          </a:bodyPr>
          <a:lstStyle/>
          <a:p>
            <a:pPr algn="ctr"/>
            <a:r>
              <a:rPr lang="zh-CN" altLang="en-US" sz="5400" spc="600" dirty="0">
                <a:solidFill>
                  <a:srgbClr val="E2E2E2"/>
                </a:solidFill>
                <a:latin typeface="华文新魏" panose="02010800040101010101" pitchFamily="2" charset="-122"/>
                <a:ea typeface="华文新魏" panose="02010800040101010101" pitchFamily="2" charset="-122"/>
              </a:rPr>
              <a:t>谢谢您的观看</a:t>
            </a:r>
            <a:r>
              <a:rPr lang="en-US" altLang="zh-CN" sz="5400" spc="600" dirty="0">
                <a:solidFill>
                  <a:srgbClr val="E2E2E2"/>
                </a:solidFill>
                <a:latin typeface="华文新魏" panose="02010800040101010101" pitchFamily="2" charset="-122"/>
                <a:ea typeface="华文新魏" panose="02010800040101010101" pitchFamily="2" charset="-122"/>
              </a:rPr>
              <a:t>!</a:t>
            </a:r>
          </a:p>
        </p:txBody>
      </p:sp>
      <p:sp>
        <p:nvSpPr>
          <p:cNvPr id="16" name="TextBox 4"/>
          <p:cNvSpPr txBox="1"/>
          <p:nvPr/>
        </p:nvSpPr>
        <p:spPr>
          <a:xfrm>
            <a:off x="3629720" y="3255466"/>
            <a:ext cx="5238962" cy="415498"/>
          </a:xfrm>
          <a:prstGeom prst="rect">
            <a:avLst/>
          </a:prstGeom>
          <a:noFill/>
        </p:spPr>
        <p:txBody>
          <a:bodyPr wrap="square" rtlCol="0">
            <a:spAutoFit/>
          </a:bodyPr>
          <a:lstStyle/>
          <a:p>
            <a:pPr algn="ctr"/>
            <a:r>
              <a:rPr lang="en-US" altLang="zh-CN" sz="2100" spc="300" dirty="0">
                <a:solidFill>
                  <a:srgbClr val="E2E2E2"/>
                </a:solidFill>
                <a:latin typeface="华文新魏" panose="02010800040101010101" pitchFamily="2" charset="-122"/>
                <a:ea typeface="华文新魏" panose="02010800040101010101" pitchFamily="2" charset="-122"/>
              </a:rPr>
              <a:t>SUMMER RECRUIT STUDENTS</a:t>
            </a:r>
          </a:p>
        </p:txBody>
      </p:sp>
      <p:sp>
        <p:nvSpPr>
          <p:cNvPr id="17" name="TextBox 23"/>
          <p:cNvSpPr txBox="1"/>
          <p:nvPr/>
        </p:nvSpPr>
        <p:spPr>
          <a:xfrm>
            <a:off x="3591832" y="3601355"/>
            <a:ext cx="5276850" cy="392415"/>
          </a:xfrm>
          <a:prstGeom prst="rect">
            <a:avLst/>
          </a:prstGeom>
          <a:noFill/>
        </p:spPr>
        <p:txBody>
          <a:bodyPr wrap="square" rtlCol="0">
            <a:spAutoFit/>
          </a:bodyPr>
          <a:lstStyle/>
          <a:p>
            <a:pPr algn="ctr"/>
            <a:r>
              <a:rPr lang="en-US" altLang="zh-CN" sz="650" dirty="0">
                <a:solidFill>
                  <a:srgbClr val="E2E2E2"/>
                </a:solidFill>
                <a:latin typeface="华文新魏" panose="02010800040101010101" pitchFamily="2" charset="-122"/>
                <a:ea typeface="华文新魏" panose="02010800040101010101" pitchFamily="2" charset="-122"/>
              </a:rPr>
              <a:t>se in this box, and select only the text. Your content to play here, or through your copy, paste in this box, and select only the</a:t>
            </a:r>
          </a:p>
          <a:p>
            <a:pPr algn="ctr"/>
            <a:r>
              <a:rPr lang="en-US" altLang="zh-CN" sz="650" dirty="0">
                <a:solidFill>
                  <a:srgbClr val="E2E2E2"/>
                </a:solidFill>
                <a:latin typeface="华文新魏" panose="02010800040101010101" pitchFamily="2" charset="-122"/>
                <a:ea typeface="华文新魏" panose="02010800040101010101" pitchFamily="2" charset="-122"/>
              </a:rPr>
              <a:t> text. Your content to play here, or through your copy, </a:t>
            </a:r>
            <a:r>
              <a:rPr lang="en-US" altLang="zh-CN" sz="650" dirty="0" err="1">
                <a:solidFill>
                  <a:srgbClr val="E2E2E2"/>
                </a:solidFill>
                <a:latin typeface="华文新魏" panose="02010800040101010101" pitchFamily="2" charset="-122"/>
                <a:ea typeface="华文新魏" panose="02010800040101010101" pitchFamily="2" charset="-122"/>
              </a:rPr>
              <a:t>aste</a:t>
            </a:r>
            <a:r>
              <a:rPr lang="en-US" altLang="zh-CN" sz="650" dirty="0">
                <a:solidFill>
                  <a:srgbClr val="E2E2E2"/>
                </a:solidFill>
                <a:latin typeface="华文新魏" panose="02010800040101010101" pitchFamily="2" charset="-122"/>
                <a:ea typeface="华文新魏" panose="02010800040101010101" pitchFamily="2" charset="-122"/>
              </a:rPr>
              <a:t> in this box, and select only the text. Your content to play here, or</a:t>
            </a:r>
          </a:p>
          <a:p>
            <a:pPr algn="ctr"/>
            <a:r>
              <a:rPr lang="en-US" altLang="zh-CN" sz="650" dirty="0">
                <a:solidFill>
                  <a:srgbClr val="E2E2E2"/>
                </a:solidFill>
                <a:latin typeface="华文新魏" panose="02010800040101010101" pitchFamily="2" charset="-122"/>
                <a:ea typeface="华文新魏" panose="02010800040101010101" pitchFamily="2" charset="-122"/>
              </a:rPr>
              <a:t>text. Your content to play here, or through your copy, </a:t>
            </a:r>
            <a:r>
              <a:rPr lang="en-US" altLang="zh-CN" sz="650" dirty="0" err="1">
                <a:solidFill>
                  <a:srgbClr val="E2E2E2"/>
                </a:solidFill>
                <a:latin typeface="华文新魏" panose="02010800040101010101" pitchFamily="2" charset="-122"/>
                <a:ea typeface="华文新魏" panose="02010800040101010101" pitchFamily="2" charset="-122"/>
              </a:rPr>
              <a:t>aste</a:t>
            </a:r>
            <a:r>
              <a:rPr lang="en-US" altLang="zh-CN" sz="650" dirty="0">
                <a:solidFill>
                  <a:srgbClr val="E2E2E2"/>
                </a:solidFill>
                <a:latin typeface="华文新魏" panose="02010800040101010101" pitchFamily="2" charset="-122"/>
                <a:ea typeface="华文新魏" panose="02010800040101010101" pitchFamily="2" charset="-122"/>
              </a:rPr>
              <a:t> in this box, and select only the text. Your content to play here, or</a:t>
            </a:r>
            <a:endParaRPr lang="zh-CN" altLang="en-US" sz="650" dirty="0">
              <a:solidFill>
                <a:srgbClr val="E2E2E2"/>
              </a:solidFill>
              <a:latin typeface="华文新魏" panose="02010800040101010101" pitchFamily="2" charset="-122"/>
              <a:ea typeface="华文新魏" panose="02010800040101010101" pitchFamily="2" charset="-122"/>
            </a:endParaRPr>
          </a:p>
        </p:txBody>
      </p:sp>
      <p:sp>
        <p:nvSpPr>
          <p:cNvPr id="18" name="矩形 17"/>
          <p:cNvSpPr/>
          <p:nvPr/>
        </p:nvSpPr>
        <p:spPr>
          <a:xfrm>
            <a:off x="354012" y="342900"/>
            <a:ext cx="11482388" cy="6173786"/>
          </a:xfrm>
          <a:prstGeom prst="rect">
            <a:avLst/>
          </a:prstGeom>
          <a:noFill/>
          <a:ln>
            <a:solidFill>
              <a:srgbClr val="E2E2E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p:cTn id="11" dur="750" fill="hold"/>
                                        <p:tgtEl>
                                          <p:spTgt spid="18"/>
                                        </p:tgtEl>
                                        <p:attrNameLst>
                                          <p:attrName>ppt_w</p:attrName>
                                        </p:attrNameLst>
                                      </p:cBhvr>
                                      <p:tavLst>
                                        <p:tav tm="0">
                                          <p:val>
                                            <p:fltVal val="0"/>
                                          </p:val>
                                        </p:tav>
                                        <p:tav tm="100000">
                                          <p:val>
                                            <p:strVal val="#ppt_w"/>
                                          </p:val>
                                        </p:tav>
                                      </p:tavLst>
                                    </p:anim>
                                    <p:anim calcmode="lin" valueType="num">
                                      <p:cBhvr>
                                        <p:cTn id="12" dur="750" fill="hold"/>
                                        <p:tgtEl>
                                          <p:spTgt spid="18"/>
                                        </p:tgtEl>
                                        <p:attrNameLst>
                                          <p:attrName>ppt_h</p:attrName>
                                        </p:attrNameLst>
                                      </p:cBhvr>
                                      <p:tavLst>
                                        <p:tav tm="0">
                                          <p:val>
                                            <p:fltVal val="0"/>
                                          </p:val>
                                        </p:tav>
                                        <p:tav tm="100000">
                                          <p:val>
                                            <p:strVal val="#ppt_h"/>
                                          </p:val>
                                        </p:tav>
                                      </p:tavLst>
                                    </p:anim>
                                    <p:animEffect transition="in" filter="fade">
                                      <p:cBhvr>
                                        <p:cTn id="13" dur="750"/>
                                        <p:tgtEl>
                                          <p:spTgt spid="18"/>
                                        </p:tgtEl>
                                      </p:cBhvr>
                                    </p:animEffect>
                                  </p:childTnLst>
                                </p:cTn>
                              </p:par>
                            </p:childTnLst>
                          </p:cTn>
                        </p:par>
                        <p:par>
                          <p:cTn id="14" fill="hold">
                            <p:stCondLst>
                              <p:cond delay="2000"/>
                            </p:stCondLst>
                            <p:childTnLst>
                              <p:par>
                                <p:cTn id="15" presetID="14" presetClass="entr" presetSubtype="1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750"/>
                                        <p:tgtEl>
                                          <p:spTgt spid="13"/>
                                        </p:tgtEl>
                                      </p:cBhvr>
                                    </p:animEffect>
                                  </p:childTnLst>
                                </p:cTn>
                              </p:par>
                            </p:childTnLst>
                          </p:cTn>
                        </p:par>
                        <p:par>
                          <p:cTn id="18" fill="hold">
                            <p:stCondLst>
                              <p:cond delay="3000"/>
                            </p:stCondLst>
                            <p:childTnLst>
                              <p:par>
                                <p:cTn id="19" presetID="42" presetClass="entr" presetSubtype="0"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750"/>
                                        <p:tgtEl>
                                          <p:spTgt spid="14"/>
                                        </p:tgtEl>
                                      </p:cBhvr>
                                    </p:animEffect>
                                    <p:anim calcmode="lin" valueType="num">
                                      <p:cBhvr>
                                        <p:cTn id="22" dur="750" fill="hold"/>
                                        <p:tgtEl>
                                          <p:spTgt spid="14"/>
                                        </p:tgtEl>
                                        <p:attrNameLst>
                                          <p:attrName>ppt_x</p:attrName>
                                        </p:attrNameLst>
                                      </p:cBhvr>
                                      <p:tavLst>
                                        <p:tav tm="0">
                                          <p:val>
                                            <p:strVal val="#ppt_x"/>
                                          </p:val>
                                        </p:tav>
                                        <p:tav tm="100000">
                                          <p:val>
                                            <p:strVal val="#ppt_x"/>
                                          </p:val>
                                        </p:tav>
                                      </p:tavLst>
                                    </p:anim>
                                    <p:anim calcmode="lin" valueType="num">
                                      <p:cBhvr>
                                        <p:cTn id="23" dur="75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4000"/>
                            </p:stCondLst>
                            <p:childTnLst>
                              <p:par>
                                <p:cTn id="25" presetID="14" presetClass="entr" presetSubtype="10" fill="hold" grpId="0" nodeType="afterEffect">
                                  <p:stCondLst>
                                    <p:cond delay="0"/>
                                  </p:stCondLst>
                                  <p:iterate type="lt">
                                    <p:tmPct val="30000"/>
                                  </p:iterate>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par>
                          <p:cTn id="28" fill="hold">
                            <p:stCondLst>
                              <p:cond delay="3650"/>
                            </p:stCondLst>
                            <p:childTnLst>
                              <p:par>
                                <p:cTn id="29" presetID="42" presetClass="entr" presetSubtype="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anim calcmode="lin" valueType="num">
                                      <p:cBhvr>
                                        <p:cTn id="32" dur="500" fill="hold"/>
                                        <p:tgtEl>
                                          <p:spTgt spid="16"/>
                                        </p:tgtEl>
                                        <p:attrNameLst>
                                          <p:attrName>ppt_x</p:attrName>
                                        </p:attrNameLst>
                                      </p:cBhvr>
                                      <p:tavLst>
                                        <p:tav tm="0">
                                          <p:val>
                                            <p:strVal val="#ppt_x"/>
                                          </p:val>
                                        </p:tav>
                                        <p:tav tm="100000">
                                          <p:val>
                                            <p:strVal val="#ppt_x"/>
                                          </p:val>
                                        </p:tav>
                                      </p:tavLst>
                                    </p:anim>
                                    <p:anim calcmode="lin" valueType="num">
                                      <p:cBhvr>
                                        <p:cTn id="33" dur="500" fill="hold"/>
                                        <p:tgtEl>
                                          <p:spTgt spid="16"/>
                                        </p:tgtEl>
                                        <p:attrNameLst>
                                          <p:attrName>ppt_y</p:attrName>
                                        </p:attrNameLst>
                                      </p:cBhvr>
                                      <p:tavLst>
                                        <p:tav tm="0">
                                          <p:val>
                                            <p:strVal val="#ppt_y+.1"/>
                                          </p:val>
                                        </p:tav>
                                        <p:tav tm="100000">
                                          <p:val>
                                            <p:strVal val="#ppt_y"/>
                                          </p:val>
                                        </p:tav>
                                      </p:tavLst>
                                    </p:anim>
                                  </p:childTnLst>
                                </p:cTn>
                              </p:par>
                            </p:childTnLst>
                          </p:cTn>
                        </p:par>
                        <p:par>
                          <p:cTn id="34" fill="hold">
                            <p:stCondLst>
                              <p:cond delay="4150"/>
                            </p:stCondLst>
                            <p:childTnLst>
                              <p:par>
                                <p:cTn id="35" presetID="22" presetClass="entr" presetSubtype="8" fill="hold" grpId="0" nodeType="afterEffect">
                                  <p:stCondLst>
                                    <p:cond delay="17"/>
                                  </p:stCondLst>
                                  <p:iterate type="lt">
                                    <p:tmPct val="30000"/>
                                  </p:iterate>
                                  <p:childTnLst>
                                    <p:set>
                                      <p:cBhvr>
                                        <p:cTn id="36" dur="1" fill="hold">
                                          <p:stCondLst>
                                            <p:cond delay="0"/>
                                          </p:stCondLst>
                                        </p:cTn>
                                        <p:tgtEl>
                                          <p:spTgt spid="17"/>
                                        </p:tgtEl>
                                        <p:attrNameLst>
                                          <p:attrName>style.visibility</p:attrName>
                                        </p:attrNameLst>
                                      </p:cBhvr>
                                      <p:to>
                                        <p:strVal val="visible"/>
                                      </p:to>
                                    </p:set>
                                    <p:animEffect transition="in" filter="wipe(left)">
                                      <p:cBhvr>
                                        <p:cTn id="37" dur="1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1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2339</Words>
  <Application>Microsoft Office PowerPoint</Application>
  <PresentationFormat>自定义</PresentationFormat>
  <Paragraphs>254</Paragraphs>
  <Slides>24</Slides>
  <Notes>24</Notes>
  <HiddenSlides>0</HiddenSlides>
  <MMClips>1</MMClips>
  <ScaleCrop>false</ScaleCrop>
  <HeadingPairs>
    <vt:vector size="4" baseType="variant">
      <vt:variant>
        <vt:lpstr>主题</vt:lpstr>
      </vt:variant>
      <vt:variant>
        <vt:i4>10</vt:i4>
      </vt:variant>
      <vt:variant>
        <vt:lpstr>幻灯片标题</vt:lpstr>
      </vt:variant>
      <vt:variant>
        <vt:i4>24</vt:i4>
      </vt:variant>
    </vt:vector>
  </HeadingPairs>
  <TitlesOfParts>
    <vt:vector size="34" baseType="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商务ppt</dc:title>
  <dc:creator>lzj</dc:creator>
  <cp:lastModifiedBy>Sky123.Org</cp:lastModifiedBy>
  <cp:revision>3196</cp:revision>
  <dcterms:created xsi:type="dcterms:W3CDTF">2015-12-01T09:06:00Z</dcterms:created>
  <dcterms:modified xsi:type="dcterms:W3CDTF">2018-01-11T07:40:48Z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