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wav" ContentType="audio/x-wav"/>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56" r:id="rId2"/>
    <p:sldId id="257" r:id="rId3"/>
    <p:sldId id="258" r:id="rId4"/>
    <p:sldId id="267" r:id="rId5"/>
    <p:sldId id="281" r:id="rId6"/>
    <p:sldId id="269" r:id="rId7"/>
    <p:sldId id="265" r:id="rId8"/>
    <p:sldId id="263" r:id="rId9"/>
    <p:sldId id="270" r:id="rId10"/>
    <p:sldId id="264" r:id="rId11"/>
    <p:sldId id="271" r:id="rId12"/>
    <p:sldId id="259" r:id="rId13"/>
    <p:sldId id="272" r:id="rId14"/>
    <p:sldId id="273" r:id="rId15"/>
    <p:sldId id="274" r:id="rId16"/>
    <p:sldId id="275" r:id="rId17"/>
    <p:sldId id="276" r:id="rId18"/>
    <p:sldId id="277" r:id="rId19"/>
    <p:sldId id="260" r:id="rId20"/>
    <p:sldId id="266" r:id="rId21"/>
    <p:sldId id="278" r:id="rId22"/>
    <p:sldId id="279" r:id="rId23"/>
    <p:sldId id="268" r:id="rId24"/>
    <p:sldId id="282" r:id="rId25"/>
    <p:sldId id="283" r:id="rId26"/>
    <p:sldId id="284" r:id="rId27"/>
    <p:sldId id="285" r:id="rId28"/>
    <p:sldId id="261" r:id="rId29"/>
    <p:sldId id="286" r:id="rId30"/>
    <p:sldId id="287" r:id="rId31"/>
    <p:sldId id="288" r:id="rId32"/>
    <p:sldId id="289" r:id="rId33"/>
    <p:sldId id="290" r:id="rId34"/>
    <p:sldId id="291" r:id="rId35"/>
    <p:sldId id="292" r:id="rId36"/>
    <p:sldId id="293" r:id="rId37"/>
    <p:sldId id="294"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663A9"/>
    <a:srgbClr val="9875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14" autoAdjust="0"/>
    <p:restoredTop sz="92000" autoAdjust="0"/>
  </p:normalViewPr>
  <p:slideViewPr>
    <p:cSldViewPr snapToGrid="0">
      <p:cViewPr>
        <p:scale>
          <a:sx n="59" d="100"/>
          <a:sy n="59" d="100"/>
        </p:scale>
        <p:origin x="-1440" y="-576"/>
      </p:cViewPr>
      <p:guideLst>
        <p:guide orient="horz" pos="2160"/>
        <p:guide pos="3840"/>
      </p:guideLst>
    </p:cSldViewPr>
  </p:slideViewPr>
  <p:notesTextViewPr>
    <p:cViewPr>
      <p:scale>
        <a:sx n="1" d="1"/>
        <a:sy n="1" d="1"/>
      </p:scale>
      <p:origin x="0" y="0"/>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86187E-4B22-4255-935B-7E98731191B8}" type="datetimeFigureOut">
              <a:rPr lang="zh-CN" altLang="en-US" smtClean="0"/>
              <a:t>2018/2/21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BAA1F-FBC3-4004-973C-1AD589DFD859}" type="slidenum">
              <a:rPr lang="zh-CN" altLang="en-US" smtClean="0"/>
              <a:t>‹#›</a:t>
            </a:fld>
            <a:endParaRPr lang="zh-CN" altLang="en-US"/>
          </a:p>
        </p:txBody>
      </p:sp>
    </p:spTree>
    <p:extLst>
      <p:ext uri="{BB962C8B-B14F-4D97-AF65-F5344CB8AC3E}">
        <p14:creationId xmlns:p14="http://schemas.microsoft.com/office/powerpoint/2010/main" val="2214041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4</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9</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14</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15</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16</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17</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18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20</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23</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25</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26</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27</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29</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30</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31</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32</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33</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34</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35</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735C7C7-FCC0-473E-8738-608D4B0E5BD2}" type="slidenum">
              <a:rPr lang="zh-CN" altLang="en-US" smtClean="0"/>
              <a:t>36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a:gsLst>
              <a:gs pos="0">
                <a:schemeClr val="bg1">
                  <a:alpha val="0"/>
                </a:schemeClr>
              </a:gs>
              <a:gs pos="49000">
                <a:srgbClr val="FFFFFF">
                  <a:alpha val="73000"/>
                </a:srgbClr>
              </a:gs>
              <a:gs pos="100000">
                <a:schemeClr val="bg1">
                  <a:alpha val="94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303418" y="300958"/>
            <a:ext cx="10515600" cy="420938"/>
          </a:xfrm>
        </p:spPr>
        <p:txBody>
          <a:bodyPr>
            <a:normAutofit/>
          </a:bodyPr>
          <a:lstStyle>
            <a:lvl1pPr>
              <a:defRPr sz="3200" b="1">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0" scaled="1"/>
                  <a:tileRect/>
                </a:gra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6" name="图片 5"/>
          <p:cNvPicPr>
            <a:picLocks noChangeAspect="1"/>
          </p:cNvPicPr>
          <p:nvPr userDrawn="1"/>
        </p:nvPicPr>
        <p:blipFill>
          <a:blip r:embed="rId2" cstate="email"/>
          <a:stretch>
            <a:fillRect/>
          </a:stretch>
        </p:blipFill>
        <p:spPr>
          <a:xfrm>
            <a:off x="80211" y="96253"/>
            <a:ext cx="1279924" cy="1363579"/>
          </a:xfrm>
          <a:prstGeom prst="rect">
            <a:avLst/>
          </a:prstGeom>
        </p:spPr>
      </p:pic>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l="-2000" r="-2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标题幻灯片">
    <p:bg>
      <p:bgPr>
        <a:solidFill>
          <a:srgbClr val="222732"/>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bg>
      <p:bgPr>
        <a:solidFill>
          <a:schemeClr val="bg1">
            <a:alpha val="16000"/>
          </a:schemeClr>
        </a:solidFill>
        <a:effectLst/>
      </p:bgPr>
    </p:bg>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2018/2/21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audio" Target="../media/audio1.wav"/><Relationship Id="rId7"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 Id="rId9" Type="http://schemas.openxmlformats.org/officeDocument/2006/relationships/image" Target="../media/image1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19.jpeg"/><Relationship Id="rId4" Type="http://schemas.openxmlformats.org/officeDocument/2006/relationships/image" Target="../media/image1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4.jpeg"/><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4075" y="516494"/>
            <a:ext cx="7785494" cy="2215991"/>
          </a:xfrm>
          <a:prstGeom prst="rect">
            <a:avLst/>
          </a:prstGeom>
        </p:spPr>
        <p:txBody>
          <a:bodyPr wrap="square">
            <a:spAutoFit/>
          </a:bodyPr>
          <a:lstStyle/>
          <a:p>
            <a:pPr fontAlgn="auto">
              <a:spcBef>
                <a:spcPts val="0"/>
              </a:spcBef>
              <a:spcAft>
                <a:spcPts val="0"/>
              </a:spcAft>
              <a:defRPr/>
            </a:pPr>
            <a:r>
              <a:rPr lang="en-US" altLang="zh-CN" sz="138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2018</a:t>
            </a:r>
            <a:endParaRPr lang="zh-CN" altLang="en-US" sz="66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3" name="文本框 2"/>
          <p:cNvSpPr txBox="1"/>
          <p:nvPr/>
        </p:nvSpPr>
        <p:spPr>
          <a:xfrm>
            <a:off x="798217" y="3327234"/>
            <a:ext cx="5548801" cy="400110"/>
          </a:xfrm>
          <a:prstGeom prst="rect">
            <a:avLst/>
          </a:prstGeom>
          <a:noFill/>
        </p:spPr>
        <p:txBody>
          <a:bodyPr wrap="square" rtlCol="0">
            <a:spAutoFit/>
          </a:bodyPr>
          <a:lstStyle/>
          <a:p>
            <a:r>
              <a:rPr lang="en-US" altLang="zh-CN" sz="2000" dirty="0" smtClean="0">
                <a:solidFill>
                  <a:srgbClr val="0663A9"/>
                </a:solidFill>
                <a:latin typeface="微软雅黑" panose="020B0503020204020204" pitchFamily="34" charset="-122"/>
                <a:ea typeface="微软雅黑" panose="020B0503020204020204" pitchFamily="34" charset="-122"/>
              </a:rPr>
              <a:t>THE WORK PLAN BUSINESS REPORT</a:t>
            </a:r>
            <a:endParaRPr lang="zh-CN" altLang="en-US" sz="2000" dirty="0">
              <a:solidFill>
                <a:srgbClr val="0663A9"/>
              </a:solidFill>
              <a:latin typeface="微软雅黑" panose="020B0503020204020204" pitchFamily="34" charset="-122"/>
              <a:ea typeface="微软雅黑" panose="020B0503020204020204" pitchFamily="34" charset="-122"/>
            </a:endParaRPr>
          </a:p>
        </p:txBody>
      </p:sp>
      <p:sp>
        <p:nvSpPr>
          <p:cNvPr id="5" name="矩形 4"/>
          <p:cNvSpPr/>
          <p:nvPr/>
        </p:nvSpPr>
        <p:spPr>
          <a:xfrm>
            <a:off x="780288" y="2417002"/>
            <a:ext cx="8578866" cy="923330"/>
          </a:xfrm>
          <a:prstGeom prst="rect">
            <a:avLst/>
          </a:prstGeom>
        </p:spPr>
        <p:txBody>
          <a:bodyPr wrap="square">
            <a:spAutoFit/>
          </a:bodyPr>
          <a:lstStyle/>
          <a:p>
            <a:pPr fontAlgn="auto">
              <a:spcBef>
                <a:spcPts val="0"/>
              </a:spcBef>
              <a:spcAft>
                <a:spcPts val="0"/>
              </a:spcAft>
              <a:defRPr/>
            </a:pP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蓝色柔美时尚</a:t>
            </a:r>
            <a:r>
              <a:rPr lang="en-US" altLang="zh-CN"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PPT</a:t>
            </a: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模板</a:t>
            </a:r>
            <a:endParaRPr lang="zh-CN" altLang="en-US" sz="54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6" name="PA_文本框 12"/>
          <p:cNvSpPr txBox="1">
            <a:spLocks noChangeArrowheads="1"/>
          </p:cNvSpPr>
          <p:nvPr>
            <p:custDataLst>
              <p:tags r:id="rId1"/>
            </p:custDataLst>
          </p:nvPr>
        </p:nvSpPr>
        <p:spPr bwMode="auto">
          <a:xfrm>
            <a:off x="834075" y="3655628"/>
            <a:ext cx="60451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spcAft>
                <a:spcPts val="800"/>
              </a:spcAft>
            </a:pPr>
            <a:r>
              <a:rPr lang="en-US" altLang="zh-CN" sz="1400" dirty="0">
                <a:solidFill>
                  <a:srgbClr val="0663A9"/>
                </a:solidFill>
              </a:rPr>
              <a:t>A designer can use default text to simulate what text would look like. It looks even better with you using this text. </a:t>
            </a:r>
            <a:endParaRPr lang="zh-CN" altLang="en-US" sz="1400" dirty="0">
              <a:solidFill>
                <a:srgbClr val="0663A9"/>
              </a:solidFill>
            </a:endParaRPr>
          </a:p>
        </p:txBody>
      </p:sp>
      <p:pic>
        <p:nvPicPr>
          <p:cNvPr id="4" name="Yinyues - Everything">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9054354" y="-247449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2" presetClass="entr" presetSubtype="0" fill="hold" grpId="0" nodeType="afterEffect">
                                  <p:stCondLst>
                                    <p:cond delay="0"/>
                                  </p:stCondLst>
                                  <p:iterate type="lt">
                                    <p:tmPct val="10000"/>
                                  </p:iterate>
                                  <p:childTnLst>
                                    <p:set>
                                      <p:cBhvr>
                                        <p:cTn id="9" dur="1" fill="hold">
                                          <p:stCondLst>
                                            <p:cond delay="0"/>
                                          </p:stCondLst>
                                        </p:cTn>
                                        <p:tgtEl>
                                          <p:spTgt spid="2"/>
                                        </p:tgtEl>
                                        <p:attrNameLst>
                                          <p:attrName>style.visibility</p:attrName>
                                        </p:attrNameLst>
                                      </p:cBhvr>
                                      <p:to>
                                        <p:strVal val="visible"/>
                                      </p:to>
                                    </p:set>
                                    <p:animScale>
                                      <p:cBhvr>
                                        <p:cTn id="10"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500" decel="50000" fill="hold">
                                          <p:stCondLst>
                                            <p:cond delay="0"/>
                                          </p:stCondLst>
                                        </p:cTn>
                                        <p:tgtEl>
                                          <p:spTgt spid="2"/>
                                        </p:tgtEl>
                                        <p:attrNameLst>
                                          <p:attrName>ppt_x</p:attrName>
                                          <p:attrName>ppt_y</p:attrName>
                                        </p:attrNameLst>
                                      </p:cBhvr>
                                    </p:animMotion>
                                    <p:animEffect transition="in" filter="fade">
                                      <p:cBhvr>
                                        <p:cTn id="12" dur="500"/>
                                        <p:tgtEl>
                                          <p:spTgt spid="2"/>
                                        </p:tgtEl>
                                      </p:cBhvr>
                                    </p:animEffect>
                                  </p:childTnLst>
                                </p:cTn>
                              </p:par>
                            </p:childTnLst>
                          </p:cTn>
                        </p:par>
                        <p:par>
                          <p:cTn id="13" fill="hold">
                            <p:stCondLst>
                              <p:cond delay="650"/>
                            </p:stCondLst>
                            <p:childTnLst>
                              <p:par>
                                <p:cTn id="14" presetID="52" presetClass="entr" presetSubtype="0" fill="hold" grpId="0" nodeType="afterEffect">
                                  <p:stCondLst>
                                    <p:cond delay="0"/>
                                  </p:stCondLst>
                                  <p:iterate type="lt">
                                    <p:tmPct val="10000"/>
                                  </p:iterate>
                                  <p:childTnLst>
                                    <p:set>
                                      <p:cBhvr>
                                        <p:cTn id="15" dur="1" fill="hold">
                                          <p:stCondLst>
                                            <p:cond delay="0"/>
                                          </p:stCondLst>
                                        </p:cTn>
                                        <p:tgtEl>
                                          <p:spTgt spid="5"/>
                                        </p:tgtEl>
                                        <p:attrNameLst>
                                          <p:attrName>style.visibility</p:attrName>
                                        </p:attrNameLst>
                                      </p:cBhvr>
                                      <p:to>
                                        <p:strVal val="visible"/>
                                      </p:to>
                                    </p:set>
                                    <p:animScale>
                                      <p:cBhvr>
                                        <p:cTn id="16"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7" dur="500" decel="50000" fill="hold">
                                          <p:stCondLst>
                                            <p:cond delay="0"/>
                                          </p:stCondLst>
                                        </p:cTn>
                                        <p:tgtEl>
                                          <p:spTgt spid="5"/>
                                        </p:tgtEl>
                                        <p:attrNameLst>
                                          <p:attrName>ppt_x</p:attrName>
                                          <p:attrName>ppt_y</p:attrName>
                                        </p:attrNameLst>
                                      </p:cBhvr>
                                    </p:animMotion>
                                    <p:animEffect transition="in" filter="fade">
                                      <p:cBhvr>
                                        <p:cTn id="18" dur="500"/>
                                        <p:tgtEl>
                                          <p:spTgt spid="5"/>
                                        </p:tgtEl>
                                      </p:cBhvr>
                                    </p:animEffect>
                                  </p:childTnLst>
                                </p:cTn>
                              </p:par>
                            </p:childTnLst>
                          </p:cTn>
                        </p:par>
                        <p:par>
                          <p:cTn id="19" fill="hold">
                            <p:stCondLst>
                              <p:cond delay="165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3"/>
                                        </p:tgtEl>
                                        <p:attrNameLst>
                                          <p:attrName>style.visibility</p:attrName>
                                        </p:attrNameLst>
                                      </p:cBhvr>
                                      <p:to>
                                        <p:strVal val="visible"/>
                                      </p:to>
                                    </p:set>
                                    <p:animEffect transition="in" filter="wipe(left)">
                                      <p:cBhvr>
                                        <p:cTn id="22" dur="50"/>
                                        <p:tgtEl>
                                          <p:spTgt spid="3"/>
                                        </p:tgtEl>
                                      </p:cBhvr>
                                    </p:animEffect>
                                  </p:childTnLst>
                                </p:cTn>
                              </p:par>
                              <p:par>
                                <p:cTn id="23" presetID="36" presetClass="emph" presetSubtype="0" fill="hold" grpId="1" nodeType="withEffect">
                                  <p:stCondLst>
                                    <p:cond delay="0"/>
                                  </p:stCondLst>
                                  <p:iterate type="lt">
                                    <p:tmPct val="30000"/>
                                  </p:iterate>
                                  <p:childTnLst>
                                    <p:animScale>
                                      <p:cBhvr>
                                        <p:cTn id="24" dur="25" autoRev="1" fill="hold">
                                          <p:stCondLst>
                                            <p:cond delay="0"/>
                                          </p:stCondLst>
                                        </p:cTn>
                                        <p:tgtEl>
                                          <p:spTgt spid="3"/>
                                        </p:tgtEl>
                                      </p:cBhvr>
                                      <p:to x="80000" y="100000"/>
                                    </p:animScale>
                                    <p:anim by="(#ppt_w*0.10)" calcmode="lin" valueType="num">
                                      <p:cBhvr>
                                        <p:cTn id="25" dur="25" autoRev="1" fill="hold">
                                          <p:stCondLst>
                                            <p:cond delay="0"/>
                                          </p:stCondLst>
                                        </p:cTn>
                                        <p:tgtEl>
                                          <p:spTgt spid="3"/>
                                        </p:tgtEl>
                                        <p:attrNameLst>
                                          <p:attrName>ppt_x</p:attrName>
                                        </p:attrNameLst>
                                      </p:cBhvr>
                                    </p:anim>
                                    <p:anim by="(-#ppt_w*0.10)" calcmode="lin" valueType="num">
                                      <p:cBhvr>
                                        <p:cTn id="26" dur="25" autoRev="1" fill="hold">
                                          <p:stCondLst>
                                            <p:cond delay="0"/>
                                          </p:stCondLst>
                                        </p:cTn>
                                        <p:tgtEl>
                                          <p:spTgt spid="3"/>
                                        </p:tgtEl>
                                        <p:attrNameLst>
                                          <p:attrName>ppt_y</p:attrName>
                                        </p:attrNameLst>
                                      </p:cBhvr>
                                    </p:anim>
                                    <p:animRot by="-480000">
                                      <p:cBhvr>
                                        <p:cTn id="27" dur="25" autoRev="1" fill="hold">
                                          <p:stCondLst>
                                            <p:cond delay="0"/>
                                          </p:stCondLst>
                                        </p:cTn>
                                        <p:tgtEl>
                                          <p:spTgt spid="3"/>
                                        </p:tgtEl>
                                        <p:attrNameLst>
                                          <p:attrName>r</p:attrName>
                                        </p:attrNameLst>
                                      </p:cBhvr>
                                    </p:animRot>
                                  </p:childTnLst>
                                </p:cTn>
                              </p:par>
                            </p:childTnLst>
                          </p:cTn>
                        </p:par>
                        <p:par>
                          <p:cTn id="28" fill="hold">
                            <p:stCondLst>
                              <p:cond delay="206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4"/>
                </p:tgtEl>
              </p:cMediaNode>
            </p:audio>
          </p:childTnLst>
        </p:cTn>
      </p:par>
    </p:tnLst>
    <p:bldLst>
      <p:bldP spid="2" grpId="0"/>
      <p:bldP spid="3" grpId="0"/>
      <p:bldP spid="3" grpId="1"/>
      <p:bldP spid="5"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659136" y="2492124"/>
            <a:ext cx="3887086" cy="4141143"/>
          </a:xfrm>
          <a:prstGeom prst="rect">
            <a:avLst/>
          </a:prstGeom>
        </p:spPr>
      </p:pic>
      <p:sp>
        <p:nvSpPr>
          <p:cNvPr id="3" name="Freeform 5"/>
          <p:cNvSpPr/>
          <p:nvPr/>
        </p:nvSpPr>
        <p:spPr bwMode="auto">
          <a:xfrm>
            <a:off x="816900" y="1339"/>
            <a:ext cx="2308752" cy="1159382"/>
          </a:xfrm>
          <a:custGeom>
            <a:avLst/>
            <a:gdLst>
              <a:gd name="T0" fmla="*/ 3490 w 3490"/>
              <a:gd name="T1" fmla="*/ 0 h 1722"/>
              <a:gd name="T2" fmla="*/ 1794 w 3490"/>
              <a:gd name="T3" fmla="*/ 1695 h 1722"/>
              <a:gd name="T4" fmla="*/ 1695 w 3490"/>
              <a:gd name="T5" fmla="*/ 1695 h 1722"/>
              <a:gd name="T6" fmla="*/ 0 w 3490"/>
              <a:gd name="T7" fmla="*/ 0 h 1722"/>
              <a:gd name="T8" fmla="*/ 3490 w 3490"/>
              <a:gd name="T9" fmla="*/ 0 h 1722"/>
            </a:gdLst>
            <a:ahLst/>
            <a:cxnLst>
              <a:cxn ang="0">
                <a:pos x="T0" y="T1"/>
              </a:cxn>
              <a:cxn ang="0">
                <a:pos x="T2" y="T3"/>
              </a:cxn>
              <a:cxn ang="0">
                <a:pos x="T4" y="T5"/>
              </a:cxn>
              <a:cxn ang="0">
                <a:pos x="T6" y="T7"/>
              </a:cxn>
              <a:cxn ang="0">
                <a:pos x="T8" y="T9"/>
              </a:cxn>
            </a:cxnLst>
            <a:rect l="0" t="0" r="r" b="b"/>
            <a:pathLst>
              <a:path w="3490" h="1722">
                <a:moveTo>
                  <a:pt x="3490" y="0"/>
                </a:moveTo>
                <a:lnTo>
                  <a:pt x="1794" y="1695"/>
                </a:lnTo>
                <a:cubicBezTo>
                  <a:pt x="1767" y="1722"/>
                  <a:pt x="1723" y="1722"/>
                  <a:pt x="1695" y="1695"/>
                </a:cubicBezTo>
                <a:lnTo>
                  <a:pt x="0" y="0"/>
                </a:lnTo>
                <a:lnTo>
                  <a:pt x="3490" y="0"/>
                </a:lnTo>
                <a:close/>
              </a:path>
            </a:pathLst>
          </a:custGeom>
          <a:solidFill>
            <a:schemeClr val="tx2">
              <a:lumMod val="50000"/>
            </a:schemeClr>
          </a:solidFill>
          <a:ln>
            <a:noFill/>
          </a:ln>
        </p:spPr>
        <p:txBody>
          <a:bodyPr vert="horz" wrap="square" lIns="91404" tIns="45702" rIns="91404" bIns="45702" numCol="1" anchor="t" anchorCtr="0" compatLnSpc="1"/>
          <a:lstStyle/>
          <a:p>
            <a:endParaRPr lang="zh-CN" altLang="en-US" sz="1800"/>
          </a:p>
        </p:txBody>
      </p:sp>
      <p:sp>
        <p:nvSpPr>
          <p:cNvPr id="4" name="Freeform 6"/>
          <p:cNvSpPr/>
          <p:nvPr/>
        </p:nvSpPr>
        <p:spPr bwMode="auto">
          <a:xfrm>
            <a:off x="354349" y="1339"/>
            <a:ext cx="2308752" cy="1157380"/>
          </a:xfrm>
          <a:custGeom>
            <a:avLst/>
            <a:gdLst>
              <a:gd name="T0" fmla="*/ 3490 w 3490"/>
              <a:gd name="T1" fmla="*/ 0 h 1719"/>
              <a:gd name="T2" fmla="*/ 1803 w 3490"/>
              <a:gd name="T3" fmla="*/ 1687 h 1719"/>
              <a:gd name="T4" fmla="*/ 1687 w 3490"/>
              <a:gd name="T5" fmla="*/ 1687 h 1719"/>
              <a:gd name="T6" fmla="*/ 0 w 3490"/>
              <a:gd name="T7" fmla="*/ 0 h 1719"/>
              <a:gd name="T8" fmla="*/ 3490 w 3490"/>
              <a:gd name="T9" fmla="*/ 0 h 1719"/>
            </a:gdLst>
            <a:ahLst/>
            <a:cxnLst>
              <a:cxn ang="0">
                <a:pos x="T0" y="T1"/>
              </a:cxn>
              <a:cxn ang="0">
                <a:pos x="T2" y="T3"/>
              </a:cxn>
              <a:cxn ang="0">
                <a:pos x="T4" y="T5"/>
              </a:cxn>
              <a:cxn ang="0">
                <a:pos x="T6" y="T7"/>
              </a:cxn>
              <a:cxn ang="0">
                <a:pos x="T8" y="T9"/>
              </a:cxn>
            </a:cxnLst>
            <a:rect l="0" t="0" r="r" b="b"/>
            <a:pathLst>
              <a:path w="3490" h="1719">
                <a:moveTo>
                  <a:pt x="3490" y="0"/>
                </a:moveTo>
                <a:lnTo>
                  <a:pt x="1803" y="1687"/>
                </a:lnTo>
                <a:cubicBezTo>
                  <a:pt x="1771" y="1719"/>
                  <a:pt x="1719" y="1719"/>
                  <a:pt x="1687" y="1687"/>
                </a:cubicBezTo>
                <a:lnTo>
                  <a:pt x="0" y="0"/>
                </a:lnTo>
                <a:lnTo>
                  <a:pt x="3490" y="0"/>
                </a:lnTo>
                <a:close/>
              </a:path>
            </a:pathLst>
          </a:custGeom>
          <a:solidFill>
            <a:schemeClr val="tx2"/>
          </a:solidFill>
          <a:ln>
            <a:noFill/>
          </a:ln>
        </p:spPr>
        <p:txBody>
          <a:bodyPr vert="horz" wrap="square" lIns="91404" tIns="45702" rIns="91404" bIns="45702" numCol="1" anchor="t" anchorCtr="0" compatLnSpc="1"/>
          <a:lstStyle/>
          <a:p>
            <a:endParaRPr lang="zh-CN" altLang="en-US" sz="1800"/>
          </a:p>
        </p:txBody>
      </p:sp>
      <p:sp>
        <p:nvSpPr>
          <p:cNvPr id="5" name="Freeform 7"/>
          <p:cNvSpPr>
            <a:spLocks noEditPoints="1"/>
          </p:cNvSpPr>
          <p:nvPr/>
        </p:nvSpPr>
        <p:spPr bwMode="auto">
          <a:xfrm>
            <a:off x="1303481" y="207584"/>
            <a:ext cx="762909" cy="760907"/>
          </a:xfrm>
          <a:custGeom>
            <a:avLst/>
            <a:gdLst>
              <a:gd name="T0" fmla="*/ 297 w 1152"/>
              <a:gd name="T1" fmla="*/ 452 h 1131"/>
              <a:gd name="T2" fmla="*/ 645 w 1152"/>
              <a:gd name="T3" fmla="*/ 869 h 1131"/>
              <a:gd name="T4" fmla="*/ 383 w 1152"/>
              <a:gd name="T5" fmla="*/ 1066 h 1131"/>
              <a:gd name="T6" fmla="*/ 383 w 1152"/>
              <a:gd name="T7" fmla="*/ 1131 h 1131"/>
              <a:gd name="T8" fmla="*/ 64 w 1152"/>
              <a:gd name="T9" fmla="*/ 747 h 1131"/>
              <a:gd name="T10" fmla="*/ 371 w 1152"/>
              <a:gd name="T11" fmla="*/ 594 h 1131"/>
              <a:gd name="T12" fmla="*/ 64 w 1152"/>
              <a:gd name="T13" fmla="*/ 747 h 1131"/>
              <a:gd name="T14" fmla="*/ 355 w 1152"/>
              <a:gd name="T15" fmla="*/ 1039 h 1131"/>
              <a:gd name="T16" fmla="*/ 506 w 1152"/>
              <a:gd name="T17" fmla="*/ 730 h 1131"/>
              <a:gd name="T18" fmla="*/ 170 w 1152"/>
              <a:gd name="T19" fmla="*/ 853 h 1131"/>
              <a:gd name="T20" fmla="*/ 479 w 1152"/>
              <a:gd name="T21" fmla="*/ 702 h 1131"/>
              <a:gd name="T22" fmla="*/ 170 w 1152"/>
              <a:gd name="T23" fmla="*/ 853 h 1131"/>
              <a:gd name="T24" fmla="*/ 999 w 1152"/>
              <a:gd name="T25" fmla="*/ 179 h 1131"/>
              <a:gd name="T26" fmla="*/ 965 w 1152"/>
              <a:gd name="T27" fmla="*/ 323 h 1131"/>
              <a:gd name="T28" fmla="*/ 1152 w 1152"/>
              <a:gd name="T29" fmla="*/ 307 h 1131"/>
              <a:gd name="T30" fmla="*/ 946 w 1152"/>
              <a:gd name="T31" fmla="*/ 438 h 1131"/>
              <a:gd name="T32" fmla="*/ 898 w 1152"/>
              <a:gd name="T33" fmla="*/ 606 h 1131"/>
              <a:gd name="T34" fmla="*/ 912 w 1152"/>
              <a:gd name="T35" fmla="*/ 527 h 1131"/>
              <a:gd name="T36" fmla="*/ 771 w 1152"/>
              <a:gd name="T37" fmla="*/ 325 h 1131"/>
              <a:gd name="T38" fmla="*/ 556 w 1152"/>
              <a:gd name="T39" fmla="*/ 484 h 1131"/>
              <a:gd name="T40" fmla="*/ 819 w 1152"/>
              <a:gd name="T41" fmla="*/ 132 h 1131"/>
              <a:gd name="T42" fmla="*/ 536 w 1152"/>
              <a:gd name="T43" fmla="*/ 361 h 1131"/>
              <a:gd name="T44" fmla="*/ 747 w 1152"/>
              <a:gd name="T45" fmla="*/ 60 h 1131"/>
              <a:gd name="T46" fmla="*/ 457 w 1152"/>
              <a:gd name="T47" fmla="*/ 295 h 1131"/>
              <a:gd name="T48" fmla="*/ 896 w 1152"/>
              <a:gd name="T49" fmla="*/ 144 h 1131"/>
              <a:gd name="T50" fmla="*/ 989 w 1152"/>
              <a:gd name="T51" fmla="*/ 107 h 1131"/>
              <a:gd name="T52" fmla="*/ 816 w 1152"/>
              <a:gd name="T53" fmla="*/ 307 h 1131"/>
              <a:gd name="T54" fmla="*/ 949 w 1152"/>
              <a:gd name="T55" fmla="*/ 174 h 1131"/>
              <a:gd name="T56" fmla="*/ 831 w 1152"/>
              <a:gd name="T57" fmla="*/ 419 h 1131"/>
              <a:gd name="T58" fmla="*/ 763 w 1152"/>
              <a:gd name="T59" fmla="*/ 676 h 1131"/>
              <a:gd name="T60" fmla="*/ 646 w 1152"/>
              <a:gd name="T61" fmla="*/ 470 h 1131"/>
              <a:gd name="T62" fmla="*/ 780 w 1152"/>
              <a:gd name="T63" fmla="*/ 443 h 1131"/>
              <a:gd name="T64" fmla="*/ 701 w 1152"/>
              <a:gd name="T65" fmla="*/ 505 h 1131"/>
              <a:gd name="T66" fmla="*/ 646 w 1152"/>
              <a:gd name="T67" fmla="*/ 470 h 1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52" h="1131">
                <a:moveTo>
                  <a:pt x="0" y="749"/>
                </a:moveTo>
                <a:lnTo>
                  <a:pt x="297" y="452"/>
                </a:lnTo>
                <a:lnTo>
                  <a:pt x="680" y="835"/>
                </a:lnTo>
                <a:lnTo>
                  <a:pt x="645" y="869"/>
                </a:lnTo>
                <a:lnTo>
                  <a:pt x="613" y="836"/>
                </a:lnTo>
                <a:lnTo>
                  <a:pt x="383" y="1066"/>
                </a:lnTo>
                <a:lnTo>
                  <a:pt x="415" y="1099"/>
                </a:lnTo>
                <a:lnTo>
                  <a:pt x="383" y="1131"/>
                </a:lnTo>
                <a:lnTo>
                  <a:pt x="0" y="749"/>
                </a:lnTo>
                <a:close/>
                <a:moveTo>
                  <a:pt x="64" y="747"/>
                </a:moveTo>
                <a:lnTo>
                  <a:pt x="141" y="824"/>
                </a:lnTo>
                <a:lnTo>
                  <a:pt x="371" y="594"/>
                </a:lnTo>
                <a:lnTo>
                  <a:pt x="294" y="517"/>
                </a:lnTo>
                <a:lnTo>
                  <a:pt x="64" y="747"/>
                </a:lnTo>
                <a:close/>
                <a:moveTo>
                  <a:pt x="276" y="960"/>
                </a:moveTo>
                <a:lnTo>
                  <a:pt x="355" y="1039"/>
                </a:lnTo>
                <a:lnTo>
                  <a:pt x="585" y="809"/>
                </a:lnTo>
                <a:lnTo>
                  <a:pt x="506" y="730"/>
                </a:lnTo>
                <a:lnTo>
                  <a:pt x="276" y="960"/>
                </a:lnTo>
                <a:close/>
                <a:moveTo>
                  <a:pt x="170" y="853"/>
                </a:moveTo>
                <a:lnTo>
                  <a:pt x="249" y="932"/>
                </a:lnTo>
                <a:lnTo>
                  <a:pt x="479" y="702"/>
                </a:lnTo>
                <a:lnTo>
                  <a:pt x="400" y="624"/>
                </a:lnTo>
                <a:lnTo>
                  <a:pt x="170" y="853"/>
                </a:lnTo>
                <a:close/>
                <a:moveTo>
                  <a:pt x="949" y="174"/>
                </a:moveTo>
                <a:lnTo>
                  <a:pt x="999" y="179"/>
                </a:lnTo>
                <a:cubicBezTo>
                  <a:pt x="997" y="192"/>
                  <a:pt x="991" y="219"/>
                  <a:pt x="980" y="259"/>
                </a:cubicBezTo>
                <a:cubicBezTo>
                  <a:pt x="974" y="287"/>
                  <a:pt x="968" y="308"/>
                  <a:pt x="965" y="323"/>
                </a:cubicBezTo>
                <a:cubicBezTo>
                  <a:pt x="1014" y="319"/>
                  <a:pt x="1074" y="297"/>
                  <a:pt x="1143" y="254"/>
                </a:cubicBezTo>
                <a:cubicBezTo>
                  <a:pt x="1143" y="270"/>
                  <a:pt x="1146" y="288"/>
                  <a:pt x="1152" y="307"/>
                </a:cubicBezTo>
                <a:cubicBezTo>
                  <a:pt x="1050" y="363"/>
                  <a:pt x="955" y="381"/>
                  <a:pt x="867" y="359"/>
                </a:cubicBezTo>
                <a:lnTo>
                  <a:pt x="946" y="438"/>
                </a:lnTo>
                <a:cubicBezTo>
                  <a:pt x="990" y="477"/>
                  <a:pt x="990" y="517"/>
                  <a:pt x="946" y="558"/>
                </a:cubicBezTo>
                <a:cubicBezTo>
                  <a:pt x="930" y="574"/>
                  <a:pt x="914" y="590"/>
                  <a:pt x="898" y="606"/>
                </a:cubicBezTo>
                <a:cubicBezTo>
                  <a:pt x="883" y="593"/>
                  <a:pt x="869" y="584"/>
                  <a:pt x="857" y="579"/>
                </a:cubicBezTo>
                <a:cubicBezTo>
                  <a:pt x="872" y="566"/>
                  <a:pt x="890" y="549"/>
                  <a:pt x="912" y="527"/>
                </a:cubicBezTo>
                <a:cubicBezTo>
                  <a:pt x="935" y="506"/>
                  <a:pt x="935" y="486"/>
                  <a:pt x="913" y="467"/>
                </a:cubicBezTo>
                <a:lnTo>
                  <a:pt x="771" y="325"/>
                </a:lnTo>
                <a:lnTo>
                  <a:pt x="584" y="512"/>
                </a:lnTo>
                <a:lnTo>
                  <a:pt x="556" y="484"/>
                </a:lnTo>
                <a:lnTo>
                  <a:pt x="864" y="177"/>
                </a:lnTo>
                <a:lnTo>
                  <a:pt x="819" y="132"/>
                </a:lnTo>
                <a:lnTo>
                  <a:pt x="563" y="388"/>
                </a:lnTo>
                <a:lnTo>
                  <a:pt x="536" y="361"/>
                </a:lnTo>
                <a:lnTo>
                  <a:pt x="792" y="105"/>
                </a:lnTo>
                <a:lnTo>
                  <a:pt x="747" y="60"/>
                </a:lnTo>
                <a:lnTo>
                  <a:pt x="484" y="323"/>
                </a:lnTo>
                <a:lnTo>
                  <a:pt x="457" y="295"/>
                </a:lnTo>
                <a:lnTo>
                  <a:pt x="752" y="0"/>
                </a:lnTo>
                <a:lnTo>
                  <a:pt x="896" y="144"/>
                </a:lnTo>
                <a:lnTo>
                  <a:pt x="962" y="79"/>
                </a:lnTo>
                <a:lnTo>
                  <a:pt x="989" y="107"/>
                </a:lnTo>
                <a:lnTo>
                  <a:pt x="802" y="294"/>
                </a:lnTo>
                <a:lnTo>
                  <a:pt x="816" y="307"/>
                </a:lnTo>
                <a:cubicBezTo>
                  <a:pt x="853" y="318"/>
                  <a:pt x="889" y="323"/>
                  <a:pt x="922" y="325"/>
                </a:cubicBezTo>
                <a:cubicBezTo>
                  <a:pt x="933" y="267"/>
                  <a:pt x="943" y="217"/>
                  <a:pt x="949" y="174"/>
                </a:cubicBezTo>
                <a:close/>
                <a:moveTo>
                  <a:pt x="721" y="659"/>
                </a:moveTo>
                <a:cubicBezTo>
                  <a:pt x="753" y="595"/>
                  <a:pt x="790" y="515"/>
                  <a:pt x="831" y="419"/>
                </a:cubicBezTo>
                <a:cubicBezTo>
                  <a:pt x="844" y="427"/>
                  <a:pt x="856" y="435"/>
                  <a:pt x="869" y="443"/>
                </a:cubicBezTo>
                <a:cubicBezTo>
                  <a:pt x="829" y="529"/>
                  <a:pt x="793" y="607"/>
                  <a:pt x="763" y="676"/>
                </a:cubicBezTo>
                <a:lnTo>
                  <a:pt x="721" y="659"/>
                </a:lnTo>
                <a:close/>
                <a:moveTo>
                  <a:pt x="646" y="470"/>
                </a:moveTo>
                <a:cubicBezTo>
                  <a:pt x="654" y="469"/>
                  <a:pt x="664" y="467"/>
                  <a:pt x="677" y="464"/>
                </a:cubicBezTo>
                <a:cubicBezTo>
                  <a:pt x="718" y="454"/>
                  <a:pt x="752" y="448"/>
                  <a:pt x="780" y="443"/>
                </a:cubicBezTo>
                <a:lnTo>
                  <a:pt x="788" y="489"/>
                </a:lnTo>
                <a:cubicBezTo>
                  <a:pt x="767" y="493"/>
                  <a:pt x="737" y="498"/>
                  <a:pt x="701" y="505"/>
                </a:cubicBezTo>
                <a:cubicBezTo>
                  <a:pt x="679" y="508"/>
                  <a:pt x="662" y="511"/>
                  <a:pt x="651" y="513"/>
                </a:cubicBezTo>
                <a:lnTo>
                  <a:pt x="646" y="4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6" name="Freeform 8"/>
          <p:cNvSpPr>
            <a:spLocks noEditPoints="1"/>
          </p:cNvSpPr>
          <p:nvPr/>
        </p:nvSpPr>
        <p:spPr bwMode="auto">
          <a:xfrm>
            <a:off x="1908201" y="275666"/>
            <a:ext cx="672802" cy="682814"/>
          </a:xfrm>
          <a:custGeom>
            <a:avLst/>
            <a:gdLst>
              <a:gd name="T0" fmla="*/ 163 w 1017"/>
              <a:gd name="T1" fmla="*/ 893 h 1013"/>
              <a:gd name="T2" fmla="*/ 41 w 1017"/>
              <a:gd name="T3" fmla="*/ 977 h 1013"/>
              <a:gd name="T4" fmla="*/ 113 w 1017"/>
              <a:gd name="T5" fmla="*/ 847 h 1013"/>
              <a:gd name="T6" fmla="*/ 43 w 1017"/>
              <a:gd name="T7" fmla="*/ 873 h 1013"/>
              <a:gd name="T8" fmla="*/ 140 w 1017"/>
              <a:gd name="T9" fmla="*/ 971 h 1013"/>
              <a:gd name="T10" fmla="*/ 172 w 1017"/>
              <a:gd name="T11" fmla="*/ 745 h 1013"/>
              <a:gd name="T12" fmla="*/ 268 w 1017"/>
              <a:gd name="T13" fmla="*/ 843 h 1013"/>
              <a:gd name="T14" fmla="*/ 172 w 1017"/>
              <a:gd name="T15" fmla="*/ 745 h 1013"/>
              <a:gd name="T16" fmla="*/ 167 w 1017"/>
              <a:gd name="T17" fmla="*/ 851 h 1013"/>
              <a:gd name="T18" fmla="*/ 277 w 1017"/>
              <a:gd name="T19" fmla="*/ 738 h 1013"/>
              <a:gd name="T20" fmla="*/ 452 w 1017"/>
              <a:gd name="T21" fmla="*/ 676 h 1013"/>
              <a:gd name="T22" fmla="*/ 324 w 1017"/>
              <a:gd name="T23" fmla="*/ 573 h 1013"/>
              <a:gd name="T24" fmla="*/ 428 w 1017"/>
              <a:gd name="T25" fmla="*/ 674 h 1013"/>
              <a:gd name="T26" fmla="*/ 413 w 1017"/>
              <a:gd name="T27" fmla="*/ 670 h 1013"/>
              <a:gd name="T28" fmla="*/ 245 w 1017"/>
              <a:gd name="T29" fmla="*/ 652 h 1013"/>
              <a:gd name="T30" fmla="*/ 374 w 1017"/>
              <a:gd name="T31" fmla="*/ 755 h 1013"/>
              <a:gd name="T32" fmla="*/ 268 w 1017"/>
              <a:gd name="T33" fmla="*/ 652 h 1013"/>
              <a:gd name="T34" fmla="*/ 285 w 1017"/>
              <a:gd name="T35" fmla="*/ 658 h 1013"/>
              <a:gd name="T36" fmla="*/ 452 w 1017"/>
              <a:gd name="T37" fmla="*/ 676 h 1013"/>
              <a:gd name="T38" fmla="*/ 465 w 1017"/>
              <a:gd name="T39" fmla="*/ 454 h 1013"/>
              <a:gd name="T40" fmla="*/ 530 w 1017"/>
              <a:gd name="T41" fmla="*/ 598 h 1013"/>
              <a:gd name="T42" fmla="*/ 412 w 1017"/>
              <a:gd name="T43" fmla="*/ 507 h 1013"/>
              <a:gd name="T44" fmla="*/ 362 w 1017"/>
              <a:gd name="T45" fmla="*/ 535 h 1013"/>
              <a:gd name="T46" fmla="*/ 596 w 1017"/>
              <a:gd name="T47" fmla="*/ 511 h 1013"/>
              <a:gd name="T48" fmla="*/ 681 w 1017"/>
              <a:gd name="T49" fmla="*/ 448 h 1013"/>
              <a:gd name="T50" fmla="*/ 478 w 1017"/>
              <a:gd name="T51" fmla="*/ 419 h 1013"/>
              <a:gd name="T52" fmla="*/ 572 w 1017"/>
              <a:gd name="T53" fmla="*/ 346 h 1013"/>
              <a:gd name="T54" fmla="*/ 541 w 1017"/>
              <a:gd name="T55" fmla="*/ 456 h 1013"/>
              <a:gd name="T56" fmla="*/ 619 w 1017"/>
              <a:gd name="T57" fmla="*/ 402 h 1013"/>
              <a:gd name="T58" fmla="*/ 596 w 1017"/>
              <a:gd name="T59" fmla="*/ 511 h 1013"/>
              <a:gd name="T60" fmla="*/ 685 w 1017"/>
              <a:gd name="T61" fmla="*/ 212 h 1013"/>
              <a:gd name="T62" fmla="*/ 757 w 1017"/>
              <a:gd name="T63" fmla="*/ 309 h 1013"/>
              <a:gd name="T64" fmla="*/ 775 w 1017"/>
              <a:gd name="T65" fmla="*/ 327 h 1013"/>
              <a:gd name="T66" fmla="*/ 608 w 1017"/>
              <a:gd name="T67" fmla="*/ 288 h 1013"/>
              <a:gd name="T68" fmla="*/ 709 w 1017"/>
              <a:gd name="T69" fmla="*/ 419 h 1013"/>
              <a:gd name="T70" fmla="*/ 637 w 1017"/>
              <a:gd name="T71" fmla="*/ 321 h 1013"/>
              <a:gd name="T72" fmla="*/ 616 w 1017"/>
              <a:gd name="T73" fmla="*/ 303 h 1013"/>
              <a:gd name="T74" fmla="*/ 786 w 1017"/>
              <a:gd name="T75" fmla="*/ 342 h 1013"/>
              <a:gd name="T76" fmla="*/ 802 w 1017"/>
              <a:gd name="T77" fmla="*/ 95 h 1013"/>
              <a:gd name="T78" fmla="*/ 774 w 1017"/>
              <a:gd name="T79" fmla="*/ 145 h 1013"/>
              <a:gd name="T80" fmla="*/ 865 w 1017"/>
              <a:gd name="T81" fmla="*/ 263 h 1013"/>
              <a:gd name="T82" fmla="*/ 721 w 1017"/>
              <a:gd name="T83" fmla="*/ 198 h 1013"/>
              <a:gd name="T84" fmla="*/ 802 w 1017"/>
              <a:gd name="T85" fmla="*/ 95 h 1013"/>
              <a:gd name="T86" fmla="*/ 939 w 1017"/>
              <a:gd name="T87" fmla="*/ 16 h 1013"/>
              <a:gd name="T88" fmla="*/ 854 w 1017"/>
              <a:gd name="T89" fmla="*/ 101 h 1013"/>
              <a:gd name="T90" fmla="*/ 984 w 1017"/>
              <a:gd name="T91" fmla="*/ 83 h 1013"/>
              <a:gd name="T92" fmla="*/ 912 w 1017"/>
              <a:gd name="T93" fmla="*/ 141 h 1013"/>
              <a:gd name="T94" fmla="*/ 988 w 1017"/>
              <a:gd name="T95" fmla="*/ 144 h 1013"/>
              <a:gd name="T96" fmla="*/ 917 w 1017"/>
              <a:gd name="T97" fmla="*/ 79 h 1013"/>
              <a:gd name="T98" fmla="*/ 876 w 1017"/>
              <a:gd name="T99" fmla="*/ 39 h 10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7" h="1013">
                <a:moveTo>
                  <a:pt x="144" y="904"/>
                </a:moveTo>
                <a:lnTo>
                  <a:pt x="163" y="893"/>
                </a:lnTo>
                <a:cubicBezTo>
                  <a:pt x="181" y="925"/>
                  <a:pt x="177" y="955"/>
                  <a:pt x="151" y="981"/>
                </a:cubicBezTo>
                <a:cubicBezTo>
                  <a:pt x="116" y="1013"/>
                  <a:pt x="79" y="1011"/>
                  <a:pt x="41" y="977"/>
                </a:cubicBezTo>
                <a:cubicBezTo>
                  <a:pt x="3" y="936"/>
                  <a:pt x="0" y="897"/>
                  <a:pt x="32" y="861"/>
                </a:cubicBezTo>
                <a:cubicBezTo>
                  <a:pt x="55" y="839"/>
                  <a:pt x="82" y="835"/>
                  <a:pt x="113" y="847"/>
                </a:cubicBezTo>
                <a:lnTo>
                  <a:pt x="102" y="865"/>
                </a:lnTo>
                <a:cubicBezTo>
                  <a:pt x="78" y="856"/>
                  <a:pt x="59" y="858"/>
                  <a:pt x="43" y="873"/>
                </a:cubicBezTo>
                <a:cubicBezTo>
                  <a:pt x="22" y="899"/>
                  <a:pt x="25" y="929"/>
                  <a:pt x="53" y="962"/>
                </a:cubicBezTo>
                <a:cubicBezTo>
                  <a:pt x="85" y="990"/>
                  <a:pt x="113" y="993"/>
                  <a:pt x="140" y="971"/>
                </a:cubicBezTo>
                <a:cubicBezTo>
                  <a:pt x="158" y="952"/>
                  <a:pt x="159" y="929"/>
                  <a:pt x="144" y="904"/>
                </a:cubicBezTo>
                <a:close/>
                <a:moveTo>
                  <a:pt x="172" y="745"/>
                </a:moveTo>
                <a:cubicBezTo>
                  <a:pt x="149" y="772"/>
                  <a:pt x="151" y="803"/>
                  <a:pt x="179" y="836"/>
                </a:cubicBezTo>
                <a:cubicBezTo>
                  <a:pt x="210" y="864"/>
                  <a:pt x="240" y="867"/>
                  <a:pt x="268" y="843"/>
                </a:cubicBezTo>
                <a:cubicBezTo>
                  <a:pt x="293" y="815"/>
                  <a:pt x="292" y="784"/>
                  <a:pt x="263" y="752"/>
                </a:cubicBezTo>
                <a:cubicBezTo>
                  <a:pt x="230" y="724"/>
                  <a:pt x="200" y="721"/>
                  <a:pt x="172" y="745"/>
                </a:cubicBezTo>
                <a:close/>
                <a:moveTo>
                  <a:pt x="279" y="853"/>
                </a:moveTo>
                <a:cubicBezTo>
                  <a:pt x="242" y="886"/>
                  <a:pt x="204" y="885"/>
                  <a:pt x="167" y="851"/>
                </a:cubicBezTo>
                <a:cubicBezTo>
                  <a:pt x="129" y="810"/>
                  <a:pt x="127" y="770"/>
                  <a:pt x="161" y="732"/>
                </a:cubicBezTo>
                <a:cubicBezTo>
                  <a:pt x="198" y="700"/>
                  <a:pt x="237" y="702"/>
                  <a:pt x="277" y="738"/>
                </a:cubicBezTo>
                <a:cubicBezTo>
                  <a:pt x="313" y="777"/>
                  <a:pt x="314" y="815"/>
                  <a:pt x="279" y="853"/>
                </a:cubicBezTo>
                <a:close/>
                <a:moveTo>
                  <a:pt x="452" y="676"/>
                </a:moveTo>
                <a:lnTo>
                  <a:pt x="336" y="560"/>
                </a:lnTo>
                <a:lnTo>
                  <a:pt x="324" y="573"/>
                </a:lnTo>
                <a:lnTo>
                  <a:pt x="408" y="657"/>
                </a:lnTo>
                <a:cubicBezTo>
                  <a:pt x="415" y="664"/>
                  <a:pt x="421" y="669"/>
                  <a:pt x="428" y="674"/>
                </a:cubicBezTo>
                <a:lnTo>
                  <a:pt x="427" y="675"/>
                </a:lnTo>
                <a:cubicBezTo>
                  <a:pt x="424" y="673"/>
                  <a:pt x="419" y="672"/>
                  <a:pt x="413" y="670"/>
                </a:cubicBezTo>
                <a:lnTo>
                  <a:pt x="260" y="637"/>
                </a:lnTo>
                <a:lnTo>
                  <a:pt x="245" y="652"/>
                </a:lnTo>
                <a:lnTo>
                  <a:pt x="361" y="768"/>
                </a:lnTo>
                <a:lnTo>
                  <a:pt x="374" y="755"/>
                </a:lnTo>
                <a:lnTo>
                  <a:pt x="288" y="670"/>
                </a:lnTo>
                <a:cubicBezTo>
                  <a:pt x="280" y="662"/>
                  <a:pt x="273" y="656"/>
                  <a:pt x="268" y="652"/>
                </a:cubicBezTo>
                <a:lnTo>
                  <a:pt x="268" y="652"/>
                </a:lnTo>
                <a:cubicBezTo>
                  <a:pt x="274" y="655"/>
                  <a:pt x="280" y="657"/>
                  <a:pt x="285" y="658"/>
                </a:cubicBezTo>
                <a:lnTo>
                  <a:pt x="438" y="691"/>
                </a:lnTo>
                <a:lnTo>
                  <a:pt x="452" y="676"/>
                </a:lnTo>
                <a:close/>
                <a:moveTo>
                  <a:pt x="454" y="443"/>
                </a:moveTo>
                <a:lnTo>
                  <a:pt x="465" y="454"/>
                </a:lnTo>
                <a:lnTo>
                  <a:pt x="425" y="493"/>
                </a:lnTo>
                <a:lnTo>
                  <a:pt x="530" y="598"/>
                </a:lnTo>
                <a:lnTo>
                  <a:pt x="517" y="612"/>
                </a:lnTo>
                <a:lnTo>
                  <a:pt x="412" y="507"/>
                </a:lnTo>
                <a:lnTo>
                  <a:pt x="373" y="546"/>
                </a:lnTo>
                <a:lnTo>
                  <a:pt x="362" y="535"/>
                </a:lnTo>
                <a:lnTo>
                  <a:pt x="454" y="443"/>
                </a:lnTo>
                <a:close/>
                <a:moveTo>
                  <a:pt x="596" y="511"/>
                </a:moveTo>
                <a:lnTo>
                  <a:pt x="670" y="438"/>
                </a:lnTo>
                <a:lnTo>
                  <a:pt x="681" y="448"/>
                </a:lnTo>
                <a:lnTo>
                  <a:pt x="594" y="535"/>
                </a:lnTo>
                <a:lnTo>
                  <a:pt x="478" y="419"/>
                </a:lnTo>
                <a:lnTo>
                  <a:pt x="561" y="335"/>
                </a:lnTo>
                <a:lnTo>
                  <a:pt x="572" y="346"/>
                </a:lnTo>
                <a:lnTo>
                  <a:pt x="502" y="417"/>
                </a:lnTo>
                <a:lnTo>
                  <a:pt x="541" y="456"/>
                </a:lnTo>
                <a:lnTo>
                  <a:pt x="607" y="390"/>
                </a:lnTo>
                <a:lnTo>
                  <a:pt x="619" y="402"/>
                </a:lnTo>
                <a:lnTo>
                  <a:pt x="553" y="468"/>
                </a:lnTo>
                <a:lnTo>
                  <a:pt x="596" y="511"/>
                </a:lnTo>
                <a:close/>
                <a:moveTo>
                  <a:pt x="801" y="328"/>
                </a:moveTo>
                <a:lnTo>
                  <a:pt x="685" y="212"/>
                </a:lnTo>
                <a:lnTo>
                  <a:pt x="672" y="225"/>
                </a:lnTo>
                <a:lnTo>
                  <a:pt x="757" y="309"/>
                </a:lnTo>
                <a:cubicBezTo>
                  <a:pt x="763" y="315"/>
                  <a:pt x="769" y="321"/>
                  <a:pt x="776" y="326"/>
                </a:cubicBezTo>
                <a:lnTo>
                  <a:pt x="775" y="327"/>
                </a:lnTo>
                <a:cubicBezTo>
                  <a:pt x="772" y="325"/>
                  <a:pt x="767" y="324"/>
                  <a:pt x="761" y="322"/>
                </a:cubicBezTo>
                <a:lnTo>
                  <a:pt x="608" y="288"/>
                </a:lnTo>
                <a:lnTo>
                  <a:pt x="593" y="303"/>
                </a:lnTo>
                <a:lnTo>
                  <a:pt x="709" y="419"/>
                </a:lnTo>
                <a:lnTo>
                  <a:pt x="722" y="407"/>
                </a:lnTo>
                <a:lnTo>
                  <a:pt x="637" y="321"/>
                </a:lnTo>
                <a:cubicBezTo>
                  <a:pt x="628" y="313"/>
                  <a:pt x="621" y="308"/>
                  <a:pt x="616" y="304"/>
                </a:cubicBezTo>
                <a:lnTo>
                  <a:pt x="616" y="303"/>
                </a:lnTo>
                <a:cubicBezTo>
                  <a:pt x="622" y="307"/>
                  <a:pt x="628" y="309"/>
                  <a:pt x="633" y="310"/>
                </a:cubicBezTo>
                <a:lnTo>
                  <a:pt x="786" y="342"/>
                </a:lnTo>
                <a:lnTo>
                  <a:pt x="801" y="328"/>
                </a:lnTo>
                <a:close/>
                <a:moveTo>
                  <a:pt x="802" y="95"/>
                </a:moveTo>
                <a:lnTo>
                  <a:pt x="813" y="106"/>
                </a:lnTo>
                <a:lnTo>
                  <a:pt x="774" y="145"/>
                </a:lnTo>
                <a:lnTo>
                  <a:pt x="878" y="250"/>
                </a:lnTo>
                <a:lnTo>
                  <a:pt x="865" y="263"/>
                </a:lnTo>
                <a:lnTo>
                  <a:pt x="760" y="158"/>
                </a:lnTo>
                <a:lnTo>
                  <a:pt x="721" y="198"/>
                </a:lnTo>
                <a:lnTo>
                  <a:pt x="710" y="187"/>
                </a:lnTo>
                <a:lnTo>
                  <a:pt x="802" y="95"/>
                </a:lnTo>
                <a:close/>
                <a:moveTo>
                  <a:pt x="930" y="34"/>
                </a:moveTo>
                <a:lnTo>
                  <a:pt x="939" y="16"/>
                </a:lnTo>
                <a:cubicBezTo>
                  <a:pt x="914" y="0"/>
                  <a:pt x="888" y="4"/>
                  <a:pt x="863" y="29"/>
                </a:cubicBezTo>
                <a:cubicBezTo>
                  <a:pt x="839" y="56"/>
                  <a:pt x="835" y="80"/>
                  <a:pt x="854" y="101"/>
                </a:cubicBezTo>
                <a:cubicBezTo>
                  <a:pt x="868" y="119"/>
                  <a:pt x="893" y="116"/>
                  <a:pt x="928" y="92"/>
                </a:cubicBezTo>
                <a:cubicBezTo>
                  <a:pt x="957" y="73"/>
                  <a:pt x="975" y="70"/>
                  <a:pt x="984" y="83"/>
                </a:cubicBezTo>
                <a:cubicBezTo>
                  <a:pt x="998" y="98"/>
                  <a:pt x="995" y="115"/>
                  <a:pt x="977" y="135"/>
                </a:cubicBezTo>
                <a:cubicBezTo>
                  <a:pt x="956" y="157"/>
                  <a:pt x="934" y="159"/>
                  <a:pt x="912" y="141"/>
                </a:cubicBezTo>
                <a:lnTo>
                  <a:pt x="903" y="159"/>
                </a:lnTo>
                <a:cubicBezTo>
                  <a:pt x="932" y="179"/>
                  <a:pt x="960" y="174"/>
                  <a:pt x="988" y="144"/>
                </a:cubicBezTo>
                <a:cubicBezTo>
                  <a:pt x="1013" y="117"/>
                  <a:pt x="1017" y="92"/>
                  <a:pt x="999" y="70"/>
                </a:cubicBezTo>
                <a:cubicBezTo>
                  <a:pt x="982" y="50"/>
                  <a:pt x="955" y="53"/>
                  <a:pt x="917" y="79"/>
                </a:cubicBezTo>
                <a:cubicBezTo>
                  <a:pt x="893" y="95"/>
                  <a:pt x="876" y="98"/>
                  <a:pt x="867" y="88"/>
                </a:cubicBezTo>
                <a:cubicBezTo>
                  <a:pt x="855" y="74"/>
                  <a:pt x="858" y="58"/>
                  <a:pt x="876" y="39"/>
                </a:cubicBezTo>
                <a:cubicBezTo>
                  <a:pt x="891" y="24"/>
                  <a:pt x="909" y="22"/>
                  <a:pt x="930"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04" tIns="45702" rIns="91404" bIns="45702" numCol="1" anchor="t" anchorCtr="0" compatLnSpc="1"/>
          <a:lstStyle/>
          <a:p>
            <a:endParaRPr lang="zh-CN" altLang="en-US" sz="1800"/>
          </a:p>
        </p:txBody>
      </p:sp>
      <p:sp>
        <p:nvSpPr>
          <p:cNvPr id="7" name="Freeform 11"/>
          <p:cNvSpPr/>
          <p:nvPr/>
        </p:nvSpPr>
        <p:spPr bwMode="auto">
          <a:xfrm>
            <a:off x="5740261" y="1621641"/>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8" name="Freeform 10"/>
          <p:cNvSpPr/>
          <p:nvPr/>
        </p:nvSpPr>
        <p:spPr bwMode="auto">
          <a:xfrm>
            <a:off x="5576814" y="1709818"/>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9" name="Rectangle 12"/>
          <p:cNvSpPr>
            <a:spLocks noChangeArrowheads="1"/>
          </p:cNvSpPr>
          <p:nvPr/>
        </p:nvSpPr>
        <p:spPr bwMode="auto">
          <a:xfrm>
            <a:off x="5825953" y="1621641"/>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0" name="Freeform 11"/>
          <p:cNvSpPr/>
          <p:nvPr/>
        </p:nvSpPr>
        <p:spPr bwMode="auto">
          <a:xfrm>
            <a:off x="5740261" y="2714501"/>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1" name="Freeform 10"/>
          <p:cNvSpPr/>
          <p:nvPr/>
        </p:nvSpPr>
        <p:spPr bwMode="auto">
          <a:xfrm>
            <a:off x="5576814" y="2802677"/>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2" name="Rectangle 12"/>
          <p:cNvSpPr>
            <a:spLocks noChangeArrowheads="1"/>
          </p:cNvSpPr>
          <p:nvPr/>
        </p:nvSpPr>
        <p:spPr bwMode="auto">
          <a:xfrm>
            <a:off x="5825953" y="2714500"/>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3" name="Freeform 11"/>
          <p:cNvSpPr/>
          <p:nvPr/>
        </p:nvSpPr>
        <p:spPr bwMode="auto">
          <a:xfrm>
            <a:off x="5740261" y="3773118"/>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4" name="Freeform 10"/>
          <p:cNvSpPr/>
          <p:nvPr/>
        </p:nvSpPr>
        <p:spPr bwMode="auto">
          <a:xfrm>
            <a:off x="5576814" y="3861295"/>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5" name="Rectangle 12"/>
          <p:cNvSpPr>
            <a:spLocks noChangeArrowheads="1"/>
          </p:cNvSpPr>
          <p:nvPr/>
        </p:nvSpPr>
        <p:spPr bwMode="auto">
          <a:xfrm>
            <a:off x="5825953" y="3773117"/>
            <a:ext cx="720444" cy="737900"/>
          </a:xfrm>
          <a:prstGeom prst="rect">
            <a:avLst/>
          </a:prstGeom>
          <a:solidFill>
            <a:schemeClr val="tx2"/>
          </a:solidFill>
          <a:ln>
            <a:noFill/>
          </a:ln>
        </p:spPr>
        <p:txBody>
          <a:bodyPr vert="horz" wrap="square" lIns="91404" tIns="45702" rIns="91404" bIns="45702" numCol="1" anchor="t" anchorCtr="0" compatLnSpc="1"/>
          <a:lstStyle/>
          <a:p>
            <a:endParaRPr lang="zh-CN" altLang="en-US" sz="1800"/>
          </a:p>
        </p:txBody>
      </p:sp>
      <p:sp>
        <p:nvSpPr>
          <p:cNvPr id="16" name="Freeform 11"/>
          <p:cNvSpPr/>
          <p:nvPr/>
        </p:nvSpPr>
        <p:spPr bwMode="auto">
          <a:xfrm>
            <a:off x="5740261" y="4881906"/>
            <a:ext cx="891827" cy="112669"/>
          </a:xfrm>
          <a:custGeom>
            <a:avLst/>
            <a:gdLst>
              <a:gd name="T0" fmla="*/ 111 w 1156"/>
              <a:gd name="T1" fmla="*/ 0 h 142"/>
              <a:gd name="T2" fmla="*/ 1045 w 1156"/>
              <a:gd name="T3" fmla="*/ 0 h 142"/>
              <a:gd name="T4" fmla="*/ 1156 w 1156"/>
              <a:gd name="T5" fmla="*/ 142 h 142"/>
              <a:gd name="T6" fmla="*/ 0 w 1156"/>
              <a:gd name="T7" fmla="*/ 142 h 142"/>
              <a:gd name="T8" fmla="*/ 111 w 1156"/>
              <a:gd name="T9" fmla="*/ 0 h 142"/>
            </a:gdLst>
            <a:ahLst/>
            <a:cxnLst>
              <a:cxn ang="0">
                <a:pos x="T0" y="T1"/>
              </a:cxn>
              <a:cxn ang="0">
                <a:pos x="T2" y="T3"/>
              </a:cxn>
              <a:cxn ang="0">
                <a:pos x="T4" y="T5"/>
              </a:cxn>
              <a:cxn ang="0">
                <a:pos x="T6" y="T7"/>
              </a:cxn>
              <a:cxn ang="0">
                <a:pos x="T8" y="T9"/>
              </a:cxn>
            </a:cxnLst>
            <a:rect l="0" t="0" r="r" b="b"/>
            <a:pathLst>
              <a:path w="1156" h="142">
                <a:moveTo>
                  <a:pt x="111" y="0"/>
                </a:moveTo>
                <a:lnTo>
                  <a:pt x="1045" y="0"/>
                </a:lnTo>
                <a:lnTo>
                  <a:pt x="1156" y="142"/>
                </a:lnTo>
                <a:lnTo>
                  <a:pt x="0" y="142"/>
                </a:lnTo>
                <a:lnTo>
                  <a:pt x="111" y="0"/>
                </a:lnTo>
                <a:close/>
              </a:path>
            </a:pathLst>
          </a:custGeom>
          <a:solidFill>
            <a:schemeClr val="tx1">
              <a:lumMod val="75000"/>
              <a:lumOff val="25000"/>
            </a:schemeClr>
          </a:solidFill>
          <a:ln>
            <a:noFill/>
          </a:ln>
        </p:spPr>
        <p:txBody>
          <a:bodyPr vert="horz" wrap="square" lIns="91404" tIns="45702" rIns="91404" bIns="45702" numCol="1" anchor="t" anchorCtr="0" compatLnSpc="1"/>
          <a:lstStyle/>
          <a:p>
            <a:endParaRPr lang="zh-CN" altLang="en-US" sz="1800"/>
          </a:p>
        </p:txBody>
      </p:sp>
      <p:sp>
        <p:nvSpPr>
          <p:cNvPr id="17" name="Freeform 10"/>
          <p:cNvSpPr/>
          <p:nvPr/>
        </p:nvSpPr>
        <p:spPr bwMode="auto">
          <a:xfrm>
            <a:off x="5576814" y="4970083"/>
            <a:ext cx="5765174" cy="701401"/>
          </a:xfrm>
          <a:custGeom>
            <a:avLst/>
            <a:gdLst>
              <a:gd name="T0" fmla="*/ 97 w 8676"/>
              <a:gd name="T1" fmla="*/ 0 h 884"/>
              <a:gd name="T2" fmla="*/ 8475 w 8676"/>
              <a:gd name="T3" fmla="*/ 0 h 884"/>
              <a:gd name="T4" fmla="*/ 8676 w 8676"/>
              <a:gd name="T5" fmla="*/ 202 h 884"/>
              <a:gd name="T6" fmla="*/ 8676 w 8676"/>
              <a:gd name="T7" fmla="*/ 788 h 884"/>
              <a:gd name="T8" fmla="*/ 8579 w 8676"/>
              <a:gd name="T9" fmla="*/ 884 h 884"/>
              <a:gd name="T10" fmla="*/ 97 w 8676"/>
              <a:gd name="T11" fmla="*/ 884 h 884"/>
              <a:gd name="T12" fmla="*/ 0 w 8676"/>
              <a:gd name="T13" fmla="*/ 788 h 884"/>
              <a:gd name="T14" fmla="*/ 0 w 8676"/>
              <a:gd name="T15" fmla="*/ 96 h 884"/>
              <a:gd name="T16" fmla="*/ 97 w 8676"/>
              <a:gd name="T17" fmla="*/ 0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a:solidFill>
              <a:srgbClr val="A8A9AD"/>
            </a:solidFill>
            <a:prstDash val="solid"/>
            <a:miter lim="800000"/>
          </a:ln>
        </p:spPr>
        <p:txBody>
          <a:bodyPr vert="horz" wrap="square" lIns="91404" tIns="45702" rIns="91404" bIns="45702" numCol="1" anchor="t" anchorCtr="0" compatLnSpc="1"/>
          <a:lstStyle/>
          <a:p>
            <a:endParaRPr lang="zh-CN" altLang="en-US" sz="1800"/>
          </a:p>
        </p:txBody>
      </p:sp>
      <p:sp>
        <p:nvSpPr>
          <p:cNvPr id="18" name="Rectangle 12"/>
          <p:cNvSpPr>
            <a:spLocks noChangeArrowheads="1"/>
          </p:cNvSpPr>
          <p:nvPr/>
        </p:nvSpPr>
        <p:spPr bwMode="auto">
          <a:xfrm>
            <a:off x="5825953" y="4881905"/>
            <a:ext cx="720444" cy="737900"/>
          </a:xfrm>
          <a:prstGeom prst="rect">
            <a:avLst/>
          </a:prstGeom>
          <a:solidFill>
            <a:schemeClr val="accent2"/>
          </a:solidFill>
          <a:ln>
            <a:noFill/>
          </a:ln>
        </p:spPr>
        <p:txBody>
          <a:bodyPr vert="horz" wrap="square" lIns="91404" tIns="45702" rIns="91404" bIns="45702" numCol="1" anchor="t" anchorCtr="0" compatLnSpc="1"/>
          <a:lstStyle/>
          <a:p>
            <a:endParaRPr lang="zh-CN" altLang="en-US" sz="1800"/>
          </a:p>
        </p:txBody>
      </p:sp>
      <p:sp>
        <p:nvSpPr>
          <p:cNvPr id="19" name="TextBox 72"/>
          <p:cNvSpPr txBox="1"/>
          <p:nvPr/>
        </p:nvSpPr>
        <p:spPr>
          <a:xfrm>
            <a:off x="6755486" y="1784371"/>
            <a:ext cx="2646878" cy="584647"/>
          </a:xfrm>
          <a:prstGeom prst="rect">
            <a:avLst/>
          </a:prstGeom>
          <a:noFill/>
        </p:spPr>
        <p:txBody>
          <a:bodyPr wrap="none" rtlCol="0">
            <a:spAutoFit/>
          </a:bodyPr>
          <a:lstStyle/>
          <a:p>
            <a:r>
              <a:rPr lang="zh-CN" altLang="en-US" sz="3200" b="1" dirty="0" smtClean="0">
                <a:solidFill>
                  <a:schemeClr val="tx2"/>
                </a:solidFill>
                <a:latin typeface="+mn-ea"/>
              </a:rPr>
              <a:t>年度工作概述</a:t>
            </a:r>
            <a:endParaRPr lang="zh-CN" altLang="en-US" sz="3200" b="1" dirty="0">
              <a:solidFill>
                <a:schemeClr val="tx2"/>
              </a:solidFill>
              <a:latin typeface="+mn-ea"/>
            </a:endParaRPr>
          </a:p>
        </p:txBody>
      </p:sp>
      <p:sp>
        <p:nvSpPr>
          <p:cNvPr id="20" name="TextBox 73"/>
          <p:cNvSpPr txBox="1"/>
          <p:nvPr/>
        </p:nvSpPr>
        <p:spPr>
          <a:xfrm>
            <a:off x="5932870" y="1665156"/>
            <a:ext cx="500263" cy="707610"/>
          </a:xfrm>
          <a:prstGeom prst="rect">
            <a:avLst/>
          </a:prstGeom>
          <a:noFill/>
        </p:spPr>
        <p:txBody>
          <a:bodyPr wrap="none" rtlCol="0">
            <a:spAutoFit/>
          </a:bodyPr>
          <a:lstStyle/>
          <a:p>
            <a:r>
              <a:rPr lang="en-US" altLang="zh-CN" sz="4000" b="1" dirty="0">
                <a:solidFill>
                  <a:srgbClr val="F8F8F8"/>
                </a:solidFill>
                <a:latin typeface="+mn-ea"/>
              </a:rPr>
              <a:t>1</a:t>
            </a:r>
            <a:endParaRPr lang="zh-CN" altLang="en-US" sz="4000" b="1" dirty="0">
              <a:solidFill>
                <a:srgbClr val="F8F8F8"/>
              </a:solidFill>
              <a:latin typeface="+mn-ea"/>
            </a:endParaRPr>
          </a:p>
        </p:txBody>
      </p:sp>
      <p:sp>
        <p:nvSpPr>
          <p:cNvPr id="21" name="TextBox 74"/>
          <p:cNvSpPr txBox="1"/>
          <p:nvPr/>
        </p:nvSpPr>
        <p:spPr>
          <a:xfrm>
            <a:off x="6755486" y="2857337"/>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工作完成情况</a:t>
            </a:r>
            <a:endParaRPr lang="zh-CN" altLang="en-US" sz="3200" b="1" dirty="0">
              <a:solidFill>
                <a:schemeClr val="tx2"/>
              </a:solidFill>
            </a:endParaRPr>
          </a:p>
        </p:txBody>
      </p:sp>
      <p:sp>
        <p:nvSpPr>
          <p:cNvPr id="22" name="TextBox 75"/>
          <p:cNvSpPr txBox="1"/>
          <p:nvPr/>
        </p:nvSpPr>
        <p:spPr>
          <a:xfrm>
            <a:off x="5932870" y="2734273"/>
            <a:ext cx="500263" cy="707610"/>
          </a:xfrm>
          <a:prstGeom prst="rect">
            <a:avLst/>
          </a:prstGeom>
          <a:noFill/>
        </p:spPr>
        <p:txBody>
          <a:bodyPr wrap="none" rtlCol="0">
            <a:spAutoFit/>
          </a:bodyPr>
          <a:lstStyle/>
          <a:p>
            <a:r>
              <a:rPr lang="en-US" altLang="zh-CN" sz="4000" b="1" dirty="0">
                <a:solidFill>
                  <a:srgbClr val="F8F8F8"/>
                </a:solidFill>
                <a:latin typeface="+mn-ea"/>
              </a:rPr>
              <a:t>2</a:t>
            </a:r>
            <a:endParaRPr lang="zh-CN" altLang="en-US" sz="4000" b="1" dirty="0">
              <a:solidFill>
                <a:srgbClr val="F8F8F8"/>
              </a:solidFill>
              <a:latin typeface="+mn-ea"/>
            </a:endParaRPr>
          </a:p>
        </p:txBody>
      </p:sp>
      <p:sp>
        <p:nvSpPr>
          <p:cNvPr id="23" name="TextBox 76"/>
          <p:cNvSpPr txBox="1"/>
          <p:nvPr/>
        </p:nvSpPr>
        <p:spPr>
          <a:xfrm>
            <a:off x="6755486" y="3946726"/>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成功项目展示</a:t>
            </a:r>
            <a:endParaRPr lang="zh-CN" altLang="en-US" sz="3200" b="1" dirty="0">
              <a:solidFill>
                <a:schemeClr val="tx2"/>
              </a:solidFill>
            </a:endParaRPr>
          </a:p>
        </p:txBody>
      </p:sp>
      <p:sp>
        <p:nvSpPr>
          <p:cNvPr id="24" name="TextBox 77"/>
          <p:cNvSpPr txBox="1"/>
          <p:nvPr/>
        </p:nvSpPr>
        <p:spPr>
          <a:xfrm>
            <a:off x="5932870" y="3792890"/>
            <a:ext cx="500263" cy="707610"/>
          </a:xfrm>
          <a:prstGeom prst="rect">
            <a:avLst/>
          </a:prstGeom>
          <a:noFill/>
        </p:spPr>
        <p:txBody>
          <a:bodyPr wrap="none" rtlCol="0">
            <a:spAutoFit/>
          </a:bodyPr>
          <a:lstStyle/>
          <a:p>
            <a:r>
              <a:rPr lang="en-US" altLang="zh-CN" sz="4000" b="1" dirty="0">
                <a:solidFill>
                  <a:srgbClr val="F8F8F8"/>
                </a:solidFill>
                <a:latin typeface="+mn-ea"/>
              </a:rPr>
              <a:t>3</a:t>
            </a:r>
            <a:endParaRPr lang="zh-CN" altLang="en-US" sz="4000" b="1" dirty="0">
              <a:solidFill>
                <a:srgbClr val="F8F8F8"/>
              </a:solidFill>
              <a:latin typeface="+mn-ea"/>
            </a:endParaRPr>
          </a:p>
        </p:txBody>
      </p:sp>
      <p:sp>
        <p:nvSpPr>
          <p:cNvPr id="25" name="TextBox 78"/>
          <p:cNvSpPr txBox="1"/>
          <p:nvPr/>
        </p:nvSpPr>
        <p:spPr>
          <a:xfrm>
            <a:off x="6755485" y="5035259"/>
            <a:ext cx="2646878" cy="584647"/>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r>
              <a:rPr lang="zh-CN" altLang="en-US" sz="3200" b="1" dirty="0" smtClean="0">
                <a:solidFill>
                  <a:schemeClr val="tx2"/>
                </a:solidFill>
              </a:rPr>
              <a:t>工作存在不足</a:t>
            </a:r>
            <a:endParaRPr lang="zh-CN" altLang="en-US" sz="3200" b="1" dirty="0">
              <a:solidFill>
                <a:schemeClr val="tx2"/>
              </a:solidFill>
            </a:endParaRPr>
          </a:p>
        </p:txBody>
      </p:sp>
      <p:sp>
        <p:nvSpPr>
          <p:cNvPr id="26" name="TextBox 79"/>
          <p:cNvSpPr txBox="1"/>
          <p:nvPr/>
        </p:nvSpPr>
        <p:spPr>
          <a:xfrm>
            <a:off x="5932870" y="4913548"/>
            <a:ext cx="500263" cy="707610"/>
          </a:xfrm>
          <a:prstGeom prst="rect">
            <a:avLst/>
          </a:prstGeom>
          <a:noFill/>
        </p:spPr>
        <p:txBody>
          <a:bodyPr wrap="none" rtlCol="0">
            <a:spAutoFit/>
          </a:bodyPr>
          <a:lstStyle/>
          <a:p>
            <a:r>
              <a:rPr lang="en-US" altLang="zh-CN" sz="4000" b="1" dirty="0">
                <a:solidFill>
                  <a:srgbClr val="F8F8F8"/>
                </a:solidFill>
                <a:latin typeface="+mn-ea"/>
              </a:rPr>
              <a:t>4</a:t>
            </a:r>
            <a:endParaRPr lang="zh-CN" altLang="en-US" sz="4000" b="1" dirty="0">
              <a:solidFill>
                <a:srgbClr val="F8F8F8"/>
              </a:solidFill>
              <a:latin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31"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300" fill="hold"/>
                                        <p:tgtEl>
                                          <p:spTgt spid="6"/>
                                        </p:tgtEl>
                                        <p:attrNameLst>
                                          <p:attrName>ppt_w</p:attrName>
                                        </p:attrNameLst>
                                      </p:cBhvr>
                                      <p:tavLst>
                                        <p:tav tm="0">
                                          <p:val>
                                            <p:fltVal val="0"/>
                                          </p:val>
                                        </p:tav>
                                        <p:tav tm="100000">
                                          <p:val>
                                            <p:strVal val="#ppt_w"/>
                                          </p:val>
                                        </p:tav>
                                      </p:tavLst>
                                    </p:anim>
                                    <p:anim calcmode="lin" valueType="num">
                                      <p:cBhvr>
                                        <p:cTn id="19" dur="300" fill="hold"/>
                                        <p:tgtEl>
                                          <p:spTgt spid="6"/>
                                        </p:tgtEl>
                                        <p:attrNameLst>
                                          <p:attrName>ppt_h</p:attrName>
                                        </p:attrNameLst>
                                      </p:cBhvr>
                                      <p:tavLst>
                                        <p:tav tm="0">
                                          <p:val>
                                            <p:fltVal val="0"/>
                                          </p:val>
                                        </p:tav>
                                        <p:tav tm="100000">
                                          <p:val>
                                            <p:strVal val="#ppt_h"/>
                                          </p:val>
                                        </p:tav>
                                      </p:tavLst>
                                    </p:anim>
                                    <p:anim calcmode="lin" valueType="num">
                                      <p:cBhvr>
                                        <p:cTn id="20" dur="300" fill="hold"/>
                                        <p:tgtEl>
                                          <p:spTgt spid="6"/>
                                        </p:tgtEl>
                                        <p:attrNameLst>
                                          <p:attrName>style.rotation</p:attrName>
                                        </p:attrNameLst>
                                      </p:cBhvr>
                                      <p:tavLst>
                                        <p:tav tm="0">
                                          <p:val>
                                            <p:fltVal val="90"/>
                                          </p:val>
                                        </p:tav>
                                        <p:tav tm="100000">
                                          <p:val>
                                            <p:fltVal val="0"/>
                                          </p:val>
                                        </p:tav>
                                      </p:tavLst>
                                    </p:anim>
                                    <p:animEffect transition="in" filter="fade">
                                      <p:cBhvr>
                                        <p:cTn id="21" dur="300"/>
                                        <p:tgtEl>
                                          <p:spTgt spid="6"/>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300" fill="hold"/>
                                        <p:tgtEl>
                                          <p:spTgt spid="5"/>
                                        </p:tgtEl>
                                        <p:attrNameLst>
                                          <p:attrName>ppt_w</p:attrName>
                                        </p:attrNameLst>
                                      </p:cBhvr>
                                      <p:tavLst>
                                        <p:tav tm="0">
                                          <p:val>
                                            <p:fltVal val="0"/>
                                          </p:val>
                                        </p:tav>
                                        <p:tav tm="100000">
                                          <p:val>
                                            <p:strVal val="#ppt_w"/>
                                          </p:val>
                                        </p:tav>
                                      </p:tavLst>
                                    </p:anim>
                                    <p:anim calcmode="lin" valueType="num">
                                      <p:cBhvr>
                                        <p:cTn id="25" dur="300" fill="hold"/>
                                        <p:tgtEl>
                                          <p:spTgt spid="5"/>
                                        </p:tgtEl>
                                        <p:attrNameLst>
                                          <p:attrName>ppt_h</p:attrName>
                                        </p:attrNameLst>
                                      </p:cBhvr>
                                      <p:tavLst>
                                        <p:tav tm="0">
                                          <p:val>
                                            <p:fltVal val="0"/>
                                          </p:val>
                                        </p:tav>
                                        <p:tav tm="100000">
                                          <p:val>
                                            <p:strVal val="#ppt_h"/>
                                          </p:val>
                                        </p:tav>
                                      </p:tavLst>
                                    </p:anim>
                                    <p:anim calcmode="lin" valueType="num">
                                      <p:cBhvr>
                                        <p:cTn id="26" dur="300" fill="hold"/>
                                        <p:tgtEl>
                                          <p:spTgt spid="5"/>
                                        </p:tgtEl>
                                        <p:attrNameLst>
                                          <p:attrName>style.rotation</p:attrName>
                                        </p:attrNameLst>
                                      </p:cBhvr>
                                      <p:tavLst>
                                        <p:tav tm="0">
                                          <p:val>
                                            <p:fltVal val="90"/>
                                          </p:val>
                                        </p:tav>
                                        <p:tav tm="100000">
                                          <p:val>
                                            <p:fltVal val="0"/>
                                          </p:val>
                                        </p:tav>
                                      </p:tavLst>
                                    </p:anim>
                                    <p:animEffect transition="in" filter="fade">
                                      <p:cBhvr>
                                        <p:cTn id="27" dur="300"/>
                                        <p:tgtEl>
                                          <p:spTgt spid="5"/>
                                        </p:tgtEl>
                                      </p:cBhvr>
                                    </p:animEffect>
                                  </p:childTnLst>
                                </p:cTn>
                              </p:par>
                              <p:par>
                                <p:cTn id="28" presetID="47" presetClass="entr" presetSubtype="0"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1000"/>
                                        <p:tgtEl>
                                          <p:spTgt spid="33"/>
                                        </p:tgtEl>
                                      </p:cBhvr>
                                    </p:animEffect>
                                    <p:anim calcmode="lin" valueType="num">
                                      <p:cBhvr>
                                        <p:cTn id="31" dur="1000" fill="hold"/>
                                        <p:tgtEl>
                                          <p:spTgt spid="33"/>
                                        </p:tgtEl>
                                        <p:attrNameLst>
                                          <p:attrName>ppt_x</p:attrName>
                                        </p:attrNameLst>
                                      </p:cBhvr>
                                      <p:tavLst>
                                        <p:tav tm="0">
                                          <p:val>
                                            <p:strVal val="#ppt_x"/>
                                          </p:val>
                                        </p:tav>
                                        <p:tav tm="100000">
                                          <p:val>
                                            <p:strVal val="#ppt_x"/>
                                          </p:val>
                                        </p:tav>
                                      </p:tavLst>
                                    </p:anim>
                                    <p:anim calcmode="lin" valueType="num">
                                      <p:cBhvr>
                                        <p:cTn id="32" dur="1000" fill="hold"/>
                                        <p:tgtEl>
                                          <p:spTgt spid="33"/>
                                        </p:tgtEl>
                                        <p:attrNameLst>
                                          <p:attrName>ppt_y</p:attrName>
                                        </p:attrNameLst>
                                      </p:cBhvr>
                                      <p:tavLst>
                                        <p:tav tm="0">
                                          <p:val>
                                            <p:strVal val="#ppt_y-.1"/>
                                          </p:val>
                                        </p:tav>
                                        <p:tav tm="100000">
                                          <p:val>
                                            <p:strVal val="#ppt_y"/>
                                          </p:val>
                                        </p:tav>
                                      </p:tavLst>
                                    </p:anim>
                                  </p:childTnLst>
                                </p:cTn>
                              </p:par>
                            </p:childTnLst>
                          </p:cTn>
                        </p:par>
                        <p:par>
                          <p:cTn id="33" fill="hold">
                            <p:stCondLst>
                              <p:cond delay="1000"/>
                            </p:stCondLst>
                            <p:childTnLst>
                              <p:par>
                                <p:cTn id="34" presetID="2" presetClass="entr" presetSubtype="12"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500" fill="hold"/>
                                        <p:tgtEl>
                                          <p:spTgt spid="8"/>
                                        </p:tgtEl>
                                        <p:attrNameLst>
                                          <p:attrName>ppt_x</p:attrName>
                                        </p:attrNameLst>
                                      </p:cBhvr>
                                      <p:tavLst>
                                        <p:tav tm="0">
                                          <p:val>
                                            <p:strVal val="0-#ppt_w/2"/>
                                          </p:val>
                                        </p:tav>
                                        <p:tav tm="100000">
                                          <p:val>
                                            <p:strVal val="#ppt_x"/>
                                          </p:val>
                                        </p:tav>
                                      </p:tavLst>
                                    </p:anim>
                                    <p:anim calcmode="lin" valueType="num">
                                      <p:cBhvr additive="base">
                                        <p:cTn id="37" dur="500" fill="hold"/>
                                        <p:tgtEl>
                                          <p:spTgt spid="8"/>
                                        </p:tgtEl>
                                        <p:attrNameLst>
                                          <p:attrName>ppt_y</p:attrName>
                                        </p:attrNameLst>
                                      </p:cBhvr>
                                      <p:tavLst>
                                        <p:tav tm="0">
                                          <p:val>
                                            <p:strVal val="1+#ppt_h/2"/>
                                          </p:val>
                                        </p:tav>
                                        <p:tav tm="100000">
                                          <p:val>
                                            <p:strVal val="#ppt_y"/>
                                          </p:val>
                                        </p:tav>
                                      </p:tavLst>
                                    </p:anim>
                                  </p:childTnLst>
                                </p:cTn>
                              </p:par>
                              <p:par>
                                <p:cTn id="38" presetID="2" presetClass="entr" presetSubtype="12" fill="hold" grpId="0" nodeType="withEffect">
                                  <p:stCondLst>
                                    <p:cond delay="100"/>
                                  </p:stCondLst>
                                  <p:childTnLst>
                                    <p:set>
                                      <p:cBhvr>
                                        <p:cTn id="39" dur="1" fill="hold">
                                          <p:stCondLst>
                                            <p:cond delay="0"/>
                                          </p:stCondLst>
                                        </p:cTn>
                                        <p:tgtEl>
                                          <p:spTgt spid="11"/>
                                        </p:tgtEl>
                                        <p:attrNameLst>
                                          <p:attrName>style.visibility</p:attrName>
                                        </p:attrNameLst>
                                      </p:cBhvr>
                                      <p:to>
                                        <p:strVal val="visible"/>
                                      </p:to>
                                    </p:set>
                                    <p:anim calcmode="lin" valueType="num">
                                      <p:cBhvr additive="base">
                                        <p:cTn id="40" dur="500" fill="hold"/>
                                        <p:tgtEl>
                                          <p:spTgt spid="11"/>
                                        </p:tgtEl>
                                        <p:attrNameLst>
                                          <p:attrName>ppt_x</p:attrName>
                                        </p:attrNameLst>
                                      </p:cBhvr>
                                      <p:tavLst>
                                        <p:tav tm="0">
                                          <p:val>
                                            <p:strVal val="0-#ppt_w/2"/>
                                          </p:val>
                                        </p:tav>
                                        <p:tav tm="100000">
                                          <p:val>
                                            <p:strVal val="#ppt_x"/>
                                          </p:val>
                                        </p:tav>
                                      </p:tavLst>
                                    </p:anim>
                                    <p:anim calcmode="lin" valueType="num">
                                      <p:cBhvr additive="base">
                                        <p:cTn id="41" dur="500" fill="hold"/>
                                        <p:tgtEl>
                                          <p:spTgt spid="11"/>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20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0-#ppt_w/2"/>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300"/>
                                  </p:stCondLst>
                                  <p:childTnLst>
                                    <p:set>
                                      <p:cBhvr>
                                        <p:cTn id="47" dur="1" fill="hold">
                                          <p:stCondLst>
                                            <p:cond delay="0"/>
                                          </p:stCondLst>
                                        </p:cTn>
                                        <p:tgtEl>
                                          <p:spTgt spid="17"/>
                                        </p:tgtEl>
                                        <p:attrNameLst>
                                          <p:attrName>style.visibility</p:attrName>
                                        </p:attrNameLst>
                                      </p:cBhvr>
                                      <p:to>
                                        <p:strVal val="visible"/>
                                      </p:to>
                                    </p:set>
                                    <p:anim calcmode="lin" valueType="num">
                                      <p:cBhvr additive="base">
                                        <p:cTn id="48" dur="500" fill="hold"/>
                                        <p:tgtEl>
                                          <p:spTgt spid="17"/>
                                        </p:tgtEl>
                                        <p:attrNameLst>
                                          <p:attrName>ppt_x</p:attrName>
                                        </p:attrNameLst>
                                      </p:cBhvr>
                                      <p:tavLst>
                                        <p:tav tm="0">
                                          <p:val>
                                            <p:strVal val="0-#ppt_w/2"/>
                                          </p:val>
                                        </p:tav>
                                        <p:tav tm="100000">
                                          <p:val>
                                            <p:strVal val="#ppt_x"/>
                                          </p:val>
                                        </p:tav>
                                      </p:tavLst>
                                    </p:anim>
                                    <p:anim calcmode="lin" valueType="num">
                                      <p:cBhvr additive="base">
                                        <p:cTn id="49" dur="500" fill="hold"/>
                                        <p:tgtEl>
                                          <p:spTgt spid="17"/>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22" presetClass="entr" presetSubtype="4"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down)">
                                      <p:cBhvr>
                                        <p:cTn id="53" dur="300"/>
                                        <p:tgtEl>
                                          <p:spTgt spid="7"/>
                                        </p:tgtEl>
                                      </p:cBhvr>
                                    </p:animEffect>
                                  </p:childTnLst>
                                </p:cTn>
                              </p:par>
                            </p:childTnLst>
                          </p:cTn>
                        </p:par>
                        <p:par>
                          <p:cTn id="54" fill="hold">
                            <p:stCondLst>
                              <p:cond delay="2000"/>
                            </p:stCondLst>
                            <p:childTnLst>
                              <p:par>
                                <p:cTn id="55" presetID="22" presetClass="entr" presetSubtype="1" fill="hold" grpId="0"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up)">
                                      <p:cBhvr>
                                        <p:cTn id="57" dur="500"/>
                                        <p:tgtEl>
                                          <p:spTgt spid="9"/>
                                        </p:tgtEl>
                                      </p:cBhvr>
                                    </p:animEffect>
                                  </p:childTnLst>
                                </p:cTn>
                              </p:par>
                            </p:childTnLst>
                          </p:cTn>
                        </p:par>
                        <p:par>
                          <p:cTn id="58" fill="hold">
                            <p:stCondLst>
                              <p:cond delay="2500"/>
                            </p:stCondLst>
                            <p:childTnLst>
                              <p:par>
                                <p:cTn id="59" presetID="31" presetClass="entr" presetSubtype="0" fill="hold" grpId="0"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 calcmode="lin" valueType="num">
                                      <p:cBhvr>
                                        <p:cTn id="63" dur="500" fill="hold"/>
                                        <p:tgtEl>
                                          <p:spTgt spid="20"/>
                                        </p:tgtEl>
                                        <p:attrNameLst>
                                          <p:attrName>style.rotation</p:attrName>
                                        </p:attrNameLst>
                                      </p:cBhvr>
                                      <p:tavLst>
                                        <p:tav tm="0">
                                          <p:val>
                                            <p:fltVal val="90"/>
                                          </p:val>
                                        </p:tav>
                                        <p:tav tm="100000">
                                          <p:val>
                                            <p:fltVal val="0"/>
                                          </p:val>
                                        </p:tav>
                                      </p:tavLst>
                                    </p:anim>
                                    <p:animEffect transition="in" filter="fade">
                                      <p:cBhvr>
                                        <p:cTn id="64" dur="500"/>
                                        <p:tgtEl>
                                          <p:spTgt spid="20"/>
                                        </p:tgtEl>
                                      </p:cBhvr>
                                    </p:animEffect>
                                  </p:childTnLst>
                                </p:cTn>
                              </p:par>
                            </p:childTnLst>
                          </p:cTn>
                        </p:par>
                        <p:par>
                          <p:cTn id="65" fill="hold">
                            <p:stCondLst>
                              <p:cond delay="3000"/>
                            </p:stCondLst>
                            <p:childTnLst>
                              <p:par>
                                <p:cTn id="66" presetID="2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wipe(left)">
                                      <p:cBhvr>
                                        <p:cTn id="68" dur="500"/>
                                        <p:tgtEl>
                                          <p:spTgt spid="19"/>
                                        </p:tgtEl>
                                      </p:cBhvr>
                                    </p:animEffect>
                                  </p:childTnLst>
                                </p:cTn>
                              </p:par>
                            </p:childTnLst>
                          </p:cTn>
                        </p:par>
                        <p:par>
                          <p:cTn id="69" fill="hold">
                            <p:stCondLst>
                              <p:cond delay="3500"/>
                            </p:stCondLst>
                            <p:childTnLst>
                              <p:par>
                                <p:cTn id="70" presetID="22" presetClass="entr" presetSubtype="4" fill="hold" grpId="0" nodeType="afterEffect">
                                  <p:stCondLst>
                                    <p:cond delay="0"/>
                                  </p:stCondLst>
                                  <p:childTnLst>
                                    <p:set>
                                      <p:cBhvr>
                                        <p:cTn id="71" dur="1" fill="hold">
                                          <p:stCondLst>
                                            <p:cond delay="0"/>
                                          </p:stCondLst>
                                        </p:cTn>
                                        <p:tgtEl>
                                          <p:spTgt spid="10"/>
                                        </p:tgtEl>
                                        <p:attrNameLst>
                                          <p:attrName>style.visibility</p:attrName>
                                        </p:attrNameLst>
                                      </p:cBhvr>
                                      <p:to>
                                        <p:strVal val="visible"/>
                                      </p:to>
                                    </p:set>
                                    <p:animEffect transition="in" filter="wipe(down)">
                                      <p:cBhvr>
                                        <p:cTn id="72" dur="300"/>
                                        <p:tgtEl>
                                          <p:spTgt spid="10"/>
                                        </p:tgtEl>
                                      </p:cBhvr>
                                    </p:animEffect>
                                  </p:childTnLst>
                                </p:cTn>
                              </p:par>
                            </p:childTnLst>
                          </p:cTn>
                        </p:par>
                        <p:par>
                          <p:cTn id="73" fill="hold">
                            <p:stCondLst>
                              <p:cond delay="4000"/>
                            </p:stCondLst>
                            <p:childTnLst>
                              <p:par>
                                <p:cTn id="74" presetID="22" presetClass="entr" presetSubtype="1"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up)">
                                      <p:cBhvr>
                                        <p:cTn id="76" dur="500"/>
                                        <p:tgtEl>
                                          <p:spTgt spid="12"/>
                                        </p:tgtEl>
                                      </p:cBhvr>
                                    </p:animEffect>
                                  </p:childTnLst>
                                </p:cTn>
                              </p:par>
                            </p:childTnLst>
                          </p:cTn>
                        </p:par>
                        <p:par>
                          <p:cTn id="77" fill="hold">
                            <p:stCondLst>
                              <p:cond delay="4500"/>
                            </p:stCondLst>
                            <p:childTnLst>
                              <p:par>
                                <p:cTn id="78" presetID="31" presetClass="entr" presetSubtype="0"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p:cTn id="80" dur="500" fill="hold"/>
                                        <p:tgtEl>
                                          <p:spTgt spid="22"/>
                                        </p:tgtEl>
                                        <p:attrNameLst>
                                          <p:attrName>ppt_w</p:attrName>
                                        </p:attrNameLst>
                                      </p:cBhvr>
                                      <p:tavLst>
                                        <p:tav tm="0">
                                          <p:val>
                                            <p:fltVal val="0"/>
                                          </p:val>
                                        </p:tav>
                                        <p:tav tm="100000">
                                          <p:val>
                                            <p:strVal val="#ppt_w"/>
                                          </p:val>
                                        </p:tav>
                                      </p:tavLst>
                                    </p:anim>
                                    <p:anim calcmode="lin" valueType="num">
                                      <p:cBhvr>
                                        <p:cTn id="81" dur="500" fill="hold"/>
                                        <p:tgtEl>
                                          <p:spTgt spid="22"/>
                                        </p:tgtEl>
                                        <p:attrNameLst>
                                          <p:attrName>ppt_h</p:attrName>
                                        </p:attrNameLst>
                                      </p:cBhvr>
                                      <p:tavLst>
                                        <p:tav tm="0">
                                          <p:val>
                                            <p:fltVal val="0"/>
                                          </p:val>
                                        </p:tav>
                                        <p:tav tm="100000">
                                          <p:val>
                                            <p:strVal val="#ppt_h"/>
                                          </p:val>
                                        </p:tav>
                                      </p:tavLst>
                                    </p:anim>
                                    <p:anim calcmode="lin" valueType="num">
                                      <p:cBhvr>
                                        <p:cTn id="82" dur="500" fill="hold"/>
                                        <p:tgtEl>
                                          <p:spTgt spid="22"/>
                                        </p:tgtEl>
                                        <p:attrNameLst>
                                          <p:attrName>style.rotation</p:attrName>
                                        </p:attrNameLst>
                                      </p:cBhvr>
                                      <p:tavLst>
                                        <p:tav tm="0">
                                          <p:val>
                                            <p:fltVal val="90"/>
                                          </p:val>
                                        </p:tav>
                                        <p:tav tm="100000">
                                          <p:val>
                                            <p:fltVal val="0"/>
                                          </p:val>
                                        </p:tav>
                                      </p:tavLst>
                                    </p:anim>
                                    <p:animEffect transition="in" filter="fade">
                                      <p:cBhvr>
                                        <p:cTn id="83" dur="500"/>
                                        <p:tgtEl>
                                          <p:spTgt spid="22"/>
                                        </p:tgtEl>
                                      </p:cBhvr>
                                    </p:animEffect>
                                  </p:childTnLst>
                                </p:cTn>
                              </p:par>
                            </p:childTnLst>
                          </p:cTn>
                        </p:par>
                        <p:par>
                          <p:cTn id="84" fill="hold">
                            <p:stCondLst>
                              <p:cond delay="5000"/>
                            </p:stCondLst>
                            <p:childTnLst>
                              <p:par>
                                <p:cTn id="85" presetID="22" presetClass="entr" presetSubtype="8"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left)">
                                      <p:cBhvr>
                                        <p:cTn id="87" dur="500"/>
                                        <p:tgtEl>
                                          <p:spTgt spid="21"/>
                                        </p:tgtEl>
                                      </p:cBhvr>
                                    </p:animEffect>
                                  </p:childTnLst>
                                </p:cTn>
                              </p:par>
                            </p:childTnLst>
                          </p:cTn>
                        </p:par>
                        <p:par>
                          <p:cTn id="88" fill="hold">
                            <p:stCondLst>
                              <p:cond delay="5500"/>
                            </p:stCondLst>
                            <p:childTnLst>
                              <p:par>
                                <p:cTn id="89" presetID="22" presetClass="entr" presetSubtype="4" fill="hold" grpId="0"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wipe(down)">
                                      <p:cBhvr>
                                        <p:cTn id="91" dur="300"/>
                                        <p:tgtEl>
                                          <p:spTgt spid="13"/>
                                        </p:tgtEl>
                                      </p:cBhvr>
                                    </p:animEffect>
                                  </p:childTnLst>
                                </p:cTn>
                              </p:par>
                            </p:childTnLst>
                          </p:cTn>
                        </p:par>
                        <p:par>
                          <p:cTn id="92" fill="hold">
                            <p:stCondLst>
                              <p:cond delay="6000"/>
                            </p:stCondLst>
                            <p:childTnLst>
                              <p:par>
                                <p:cTn id="93" presetID="22" presetClass="entr" presetSubtype="1"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up)">
                                      <p:cBhvr>
                                        <p:cTn id="95" dur="500"/>
                                        <p:tgtEl>
                                          <p:spTgt spid="15"/>
                                        </p:tgtEl>
                                      </p:cBhvr>
                                    </p:animEffect>
                                  </p:childTnLst>
                                </p:cTn>
                              </p:par>
                            </p:childTnLst>
                          </p:cTn>
                        </p:par>
                        <p:par>
                          <p:cTn id="96" fill="hold">
                            <p:stCondLst>
                              <p:cond delay="6500"/>
                            </p:stCondLst>
                            <p:childTnLst>
                              <p:par>
                                <p:cTn id="97" presetID="31" presetClass="entr" presetSubtype="0"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p:cTn id="99" dur="500" fill="hold"/>
                                        <p:tgtEl>
                                          <p:spTgt spid="24"/>
                                        </p:tgtEl>
                                        <p:attrNameLst>
                                          <p:attrName>ppt_w</p:attrName>
                                        </p:attrNameLst>
                                      </p:cBhvr>
                                      <p:tavLst>
                                        <p:tav tm="0">
                                          <p:val>
                                            <p:fltVal val="0"/>
                                          </p:val>
                                        </p:tav>
                                        <p:tav tm="100000">
                                          <p:val>
                                            <p:strVal val="#ppt_w"/>
                                          </p:val>
                                        </p:tav>
                                      </p:tavLst>
                                    </p:anim>
                                    <p:anim calcmode="lin" valueType="num">
                                      <p:cBhvr>
                                        <p:cTn id="100" dur="500" fill="hold"/>
                                        <p:tgtEl>
                                          <p:spTgt spid="24"/>
                                        </p:tgtEl>
                                        <p:attrNameLst>
                                          <p:attrName>ppt_h</p:attrName>
                                        </p:attrNameLst>
                                      </p:cBhvr>
                                      <p:tavLst>
                                        <p:tav tm="0">
                                          <p:val>
                                            <p:fltVal val="0"/>
                                          </p:val>
                                        </p:tav>
                                        <p:tav tm="100000">
                                          <p:val>
                                            <p:strVal val="#ppt_h"/>
                                          </p:val>
                                        </p:tav>
                                      </p:tavLst>
                                    </p:anim>
                                    <p:anim calcmode="lin" valueType="num">
                                      <p:cBhvr>
                                        <p:cTn id="101" dur="500" fill="hold"/>
                                        <p:tgtEl>
                                          <p:spTgt spid="24"/>
                                        </p:tgtEl>
                                        <p:attrNameLst>
                                          <p:attrName>style.rotation</p:attrName>
                                        </p:attrNameLst>
                                      </p:cBhvr>
                                      <p:tavLst>
                                        <p:tav tm="0">
                                          <p:val>
                                            <p:fltVal val="90"/>
                                          </p:val>
                                        </p:tav>
                                        <p:tav tm="100000">
                                          <p:val>
                                            <p:fltVal val="0"/>
                                          </p:val>
                                        </p:tav>
                                      </p:tavLst>
                                    </p:anim>
                                    <p:animEffect transition="in" filter="fade">
                                      <p:cBhvr>
                                        <p:cTn id="102" dur="500"/>
                                        <p:tgtEl>
                                          <p:spTgt spid="24"/>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left)">
                                      <p:cBhvr>
                                        <p:cTn id="106" dur="500"/>
                                        <p:tgtEl>
                                          <p:spTgt spid="23"/>
                                        </p:tgtEl>
                                      </p:cBhvr>
                                    </p:animEffect>
                                  </p:childTnLst>
                                </p:cTn>
                              </p:par>
                            </p:childTnLst>
                          </p:cTn>
                        </p:par>
                        <p:par>
                          <p:cTn id="107" fill="hold">
                            <p:stCondLst>
                              <p:cond delay="7500"/>
                            </p:stCondLst>
                            <p:childTnLst>
                              <p:par>
                                <p:cTn id="108" presetID="22" presetClass="entr" presetSubtype="4" fill="hold" grpId="0" nodeType="afterEffect">
                                  <p:stCondLst>
                                    <p:cond delay="0"/>
                                  </p:stCondLst>
                                  <p:childTnLst>
                                    <p:set>
                                      <p:cBhvr>
                                        <p:cTn id="109" dur="1" fill="hold">
                                          <p:stCondLst>
                                            <p:cond delay="0"/>
                                          </p:stCondLst>
                                        </p:cTn>
                                        <p:tgtEl>
                                          <p:spTgt spid="16"/>
                                        </p:tgtEl>
                                        <p:attrNameLst>
                                          <p:attrName>style.visibility</p:attrName>
                                        </p:attrNameLst>
                                      </p:cBhvr>
                                      <p:to>
                                        <p:strVal val="visible"/>
                                      </p:to>
                                    </p:set>
                                    <p:animEffect transition="in" filter="wipe(down)">
                                      <p:cBhvr>
                                        <p:cTn id="110" dur="300"/>
                                        <p:tgtEl>
                                          <p:spTgt spid="16"/>
                                        </p:tgtEl>
                                      </p:cBhvr>
                                    </p:animEffect>
                                  </p:childTnLst>
                                </p:cTn>
                              </p:par>
                            </p:childTnLst>
                          </p:cTn>
                        </p:par>
                        <p:par>
                          <p:cTn id="111" fill="hold">
                            <p:stCondLst>
                              <p:cond delay="8000"/>
                            </p:stCondLst>
                            <p:childTnLst>
                              <p:par>
                                <p:cTn id="112" presetID="22" presetClass="entr" presetSubtype="1"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wipe(up)">
                                      <p:cBhvr>
                                        <p:cTn id="114" dur="500"/>
                                        <p:tgtEl>
                                          <p:spTgt spid="18"/>
                                        </p:tgtEl>
                                      </p:cBhvr>
                                    </p:animEffect>
                                  </p:childTnLst>
                                </p:cTn>
                              </p:par>
                            </p:childTnLst>
                          </p:cTn>
                        </p:par>
                        <p:par>
                          <p:cTn id="115" fill="hold">
                            <p:stCondLst>
                              <p:cond delay="8500"/>
                            </p:stCondLst>
                            <p:childTnLst>
                              <p:par>
                                <p:cTn id="116" presetID="31" presetClass="entr" presetSubtype="0"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 calcmode="lin" valueType="num">
                                      <p:cBhvr>
                                        <p:cTn id="118" dur="500" fill="hold"/>
                                        <p:tgtEl>
                                          <p:spTgt spid="26"/>
                                        </p:tgtEl>
                                        <p:attrNameLst>
                                          <p:attrName>ppt_w</p:attrName>
                                        </p:attrNameLst>
                                      </p:cBhvr>
                                      <p:tavLst>
                                        <p:tav tm="0">
                                          <p:val>
                                            <p:fltVal val="0"/>
                                          </p:val>
                                        </p:tav>
                                        <p:tav tm="100000">
                                          <p:val>
                                            <p:strVal val="#ppt_w"/>
                                          </p:val>
                                        </p:tav>
                                      </p:tavLst>
                                    </p:anim>
                                    <p:anim calcmode="lin" valueType="num">
                                      <p:cBhvr>
                                        <p:cTn id="119" dur="500" fill="hold"/>
                                        <p:tgtEl>
                                          <p:spTgt spid="26"/>
                                        </p:tgtEl>
                                        <p:attrNameLst>
                                          <p:attrName>ppt_h</p:attrName>
                                        </p:attrNameLst>
                                      </p:cBhvr>
                                      <p:tavLst>
                                        <p:tav tm="0">
                                          <p:val>
                                            <p:fltVal val="0"/>
                                          </p:val>
                                        </p:tav>
                                        <p:tav tm="100000">
                                          <p:val>
                                            <p:strVal val="#ppt_h"/>
                                          </p:val>
                                        </p:tav>
                                      </p:tavLst>
                                    </p:anim>
                                    <p:anim calcmode="lin" valueType="num">
                                      <p:cBhvr>
                                        <p:cTn id="120" dur="500" fill="hold"/>
                                        <p:tgtEl>
                                          <p:spTgt spid="26"/>
                                        </p:tgtEl>
                                        <p:attrNameLst>
                                          <p:attrName>style.rotation</p:attrName>
                                        </p:attrNameLst>
                                      </p:cBhvr>
                                      <p:tavLst>
                                        <p:tav tm="0">
                                          <p:val>
                                            <p:fltVal val="90"/>
                                          </p:val>
                                        </p:tav>
                                        <p:tav tm="100000">
                                          <p:val>
                                            <p:fltVal val="0"/>
                                          </p:val>
                                        </p:tav>
                                      </p:tavLst>
                                    </p:anim>
                                    <p:animEffect transition="in" filter="fade">
                                      <p:cBhvr>
                                        <p:cTn id="121" dur="500"/>
                                        <p:tgtEl>
                                          <p:spTgt spid="26"/>
                                        </p:tgtEl>
                                      </p:cBhvr>
                                    </p:animEffect>
                                  </p:childTnLst>
                                </p:cTn>
                              </p:par>
                            </p:childTnLst>
                          </p:cTn>
                        </p:par>
                        <p:par>
                          <p:cTn id="122" fill="hold">
                            <p:stCondLst>
                              <p:cond delay="9000"/>
                            </p:stCondLst>
                            <p:childTnLst>
                              <p:par>
                                <p:cTn id="123" presetID="22" presetClass="entr" presetSubtype="8" fill="hold" grpId="0" nodeType="afterEffect">
                                  <p:stCondLst>
                                    <p:cond delay="0"/>
                                  </p:stCondLst>
                                  <p:childTnLst>
                                    <p:set>
                                      <p:cBhvr>
                                        <p:cTn id="124" dur="1" fill="hold">
                                          <p:stCondLst>
                                            <p:cond delay="0"/>
                                          </p:stCondLst>
                                        </p:cTn>
                                        <p:tgtEl>
                                          <p:spTgt spid="25"/>
                                        </p:tgtEl>
                                        <p:attrNameLst>
                                          <p:attrName>style.visibility</p:attrName>
                                        </p:attrNameLst>
                                      </p:cBhvr>
                                      <p:to>
                                        <p:strVal val="visible"/>
                                      </p:to>
                                    </p:set>
                                    <p:animEffect transition="in" filter="wipe(left)">
                                      <p:cBhvr>
                                        <p:cTn id="12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年度工作概述</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a:solidFill>
                  <a:schemeClr val="bg1"/>
                </a:solidFill>
                <a:cs typeface="+mn-ea"/>
                <a:sym typeface="+mn-lt"/>
              </a:rPr>
              <a:t>01</a:t>
            </a:r>
            <a:endParaRPr lang="zh-CN" altLang="en-US" sz="8800" dirty="0">
              <a:solidFill>
                <a:schemeClr val="bg1"/>
              </a:solidFill>
              <a:cs typeface="+mn-ea"/>
              <a:sym typeface="+mn-lt"/>
            </a:endParaRPr>
          </a:p>
        </p:txBody>
      </p:sp>
      <p:pic>
        <p:nvPicPr>
          <p:cNvPr id="6" name="图片 5"/>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24139"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1</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1</a:t>
            </a:r>
            <a:r>
              <a:rPr lang="zh-CN" altLang="en-US" sz="1600" dirty="0">
                <a:solidFill>
                  <a:schemeClr val="bg1"/>
                </a:solidFill>
                <a:latin typeface="微软雅黑" panose="020B0503020204020204" pitchFamily="34" charset="-122"/>
                <a:ea typeface="微软雅黑" panose="020B0503020204020204" pitchFamily="34" charset="-122"/>
              </a:rPr>
              <a:t>的文字说明</a:t>
            </a:r>
          </a:p>
        </p:txBody>
      </p:sp>
      <p:sp>
        <p:nvSpPr>
          <p:cNvPr id="4" name="矩形 3"/>
          <p:cNvSpPr/>
          <p:nvPr/>
        </p:nvSpPr>
        <p:spPr>
          <a:xfrm>
            <a:off x="4245185" y="1320338"/>
            <a:ext cx="3633744" cy="2112235"/>
          </a:xfrm>
          <a:prstGeom prst="rect">
            <a:avLst/>
          </a:prstGeom>
          <a:blipFill>
            <a:blip r:embed="rId4"/>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5" name="矩形 4"/>
          <p:cNvSpPr/>
          <p:nvPr/>
        </p:nvSpPr>
        <p:spPr>
          <a:xfrm>
            <a:off x="7866231" y="1316766"/>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6" name="矩形 5"/>
          <p:cNvSpPr/>
          <p:nvPr/>
        </p:nvSpPr>
        <p:spPr>
          <a:xfrm>
            <a:off x="624139" y="3419873"/>
            <a:ext cx="3633744" cy="2112235"/>
          </a:xfrm>
          <a:prstGeom prst="rect">
            <a:avLst/>
          </a:prstGeom>
          <a:blipFill>
            <a:blip r:embed="rId5"/>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7" name="矩形 6"/>
          <p:cNvSpPr/>
          <p:nvPr/>
        </p:nvSpPr>
        <p:spPr>
          <a:xfrm>
            <a:off x="4245185" y="3423445"/>
            <a:ext cx="3633744" cy="2112235"/>
          </a:xfrm>
          <a:prstGeom prst="rect">
            <a:avLst/>
          </a:prstGeom>
          <a:solidFill>
            <a:srgbClr val="00A1DA"/>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nSpc>
                <a:spcPct val="150000"/>
              </a:lnSpc>
            </a:pPr>
            <a:r>
              <a:rPr lang="zh-CN" altLang="en-US" sz="2700" b="1" dirty="0">
                <a:solidFill>
                  <a:schemeClr val="bg1"/>
                </a:solidFill>
                <a:latin typeface="微软雅黑" panose="020B0503020204020204" pitchFamily="34" charset="-122"/>
                <a:ea typeface="微软雅黑" panose="020B0503020204020204" pitchFamily="34" charset="-122"/>
              </a:rPr>
              <a:t>项目</a:t>
            </a:r>
            <a:r>
              <a:rPr lang="en-US" altLang="zh-CN" sz="2700" b="1" dirty="0">
                <a:solidFill>
                  <a:schemeClr val="bg1"/>
                </a:solidFill>
                <a:latin typeface="微软雅黑" panose="020B0503020204020204" pitchFamily="34" charset="-122"/>
                <a:ea typeface="微软雅黑" panose="020B0503020204020204" pitchFamily="34" charset="-122"/>
              </a:rPr>
              <a:t>2</a:t>
            </a:r>
            <a:r>
              <a:rPr lang="zh-CN" altLang="en-US" sz="2700" b="1" dirty="0">
                <a:solidFill>
                  <a:schemeClr val="bg1"/>
                </a:solidFill>
                <a:latin typeface="微软雅黑" panose="020B0503020204020204" pitchFamily="34" charset="-122"/>
                <a:ea typeface="微软雅黑" panose="020B0503020204020204" pitchFamily="34" charset="-122"/>
              </a:rPr>
              <a:t>的标题</a:t>
            </a:r>
            <a:endParaRPr lang="en-US" altLang="zh-CN" sz="2700" b="1"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en-US" altLang="zh-CN" sz="1600" dirty="0">
              <a:solidFill>
                <a:schemeClr val="bg1"/>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此处添加项目</a:t>
            </a:r>
            <a:r>
              <a:rPr lang="en-US" altLang="zh-CN" sz="1600" dirty="0">
                <a:solidFill>
                  <a:schemeClr val="bg1"/>
                </a:solidFill>
                <a:latin typeface="微软雅黑" panose="020B0503020204020204" pitchFamily="34" charset="-122"/>
                <a:ea typeface="微软雅黑" panose="020B0503020204020204" pitchFamily="34" charset="-122"/>
              </a:rPr>
              <a:t>2</a:t>
            </a:r>
            <a:r>
              <a:rPr lang="zh-CN" altLang="en-US" sz="1600" dirty="0">
                <a:solidFill>
                  <a:schemeClr val="bg1"/>
                </a:solidFill>
                <a:latin typeface="微软雅黑" panose="020B0503020204020204" pitchFamily="34" charset="-122"/>
                <a:ea typeface="微软雅黑" panose="020B0503020204020204" pitchFamily="34" charset="-122"/>
              </a:rPr>
              <a:t>的文字说明</a:t>
            </a:r>
            <a:endParaRPr lang="zh-CN" altLang="en-US" dirty="0"/>
          </a:p>
        </p:txBody>
      </p:sp>
      <p:sp>
        <p:nvSpPr>
          <p:cNvPr id="8" name="矩形 7"/>
          <p:cNvSpPr/>
          <p:nvPr/>
        </p:nvSpPr>
        <p:spPr>
          <a:xfrm>
            <a:off x="7866231" y="3419873"/>
            <a:ext cx="3633744" cy="2112235"/>
          </a:xfrm>
          <a:prstGeom prst="rect">
            <a:avLst/>
          </a:prstGeom>
          <a:blipFill>
            <a:blip r:embed="rId6"/>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9" name="矩形 8"/>
          <p:cNvSpPr/>
          <p:nvPr/>
        </p:nvSpPr>
        <p:spPr>
          <a:xfrm>
            <a:off x="634158" y="3423144"/>
            <a:ext cx="3633744" cy="2112235"/>
          </a:xfrm>
          <a:prstGeom prst="rect">
            <a:avLst/>
          </a:prstGeom>
          <a:solidFill>
            <a:schemeClr val="accent4"/>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a:t>
            </a:r>
            <a:r>
              <a:rPr lang="zh-CN" altLang="en-US" sz="1400" dirty="0" smtClean="0">
                <a:solidFill>
                  <a:schemeClr val="bg1"/>
                </a:solidFill>
                <a:latin typeface="微软雅黑" panose="020B0503020204020204" pitchFamily="34" charset="-122"/>
                <a:ea typeface="微软雅黑" panose="020B0503020204020204" pitchFamily="34" charset="-122"/>
              </a:rPr>
              <a:t>添加文字说明</a:t>
            </a:r>
            <a:r>
              <a:rPr lang="zh-CN" altLang="en-US" sz="1400" dirty="0">
                <a:solidFill>
                  <a:schemeClr val="bg1"/>
                </a:solidFill>
                <a:latin typeface="微软雅黑" panose="020B0503020204020204" pitchFamily="34" charset="-122"/>
                <a:ea typeface="微软雅黑" panose="020B0503020204020204" pitchFamily="34" charset="-122"/>
              </a:rPr>
              <a:t>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说明</a:t>
            </a: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a:t>
            </a:r>
            <a:r>
              <a:rPr lang="zh-CN" altLang="en-US" sz="1400" dirty="0" smtClean="0">
                <a:solidFill>
                  <a:schemeClr val="bg1"/>
                </a:solidFill>
                <a:latin typeface="微软雅黑" panose="020B0503020204020204" pitchFamily="34" charset="-122"/>
                <a:ea typeface="微软雅黑" panose="020B0503020204020204" pitchFamily="34" charset="-122"/>
              </a:rPr>
              <a:t>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4255204" y="3419325"/>
            <a:ext cx="3633744" cy="2112235"/>
          </a:xfrm>
          <a:prstGeom prst="rect">
            <a:avLst/>
          </a:prstGeom>
          <a:blipFill>
            <a:blip r:embed="rId7"/>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1" name="矩形 10"/>
          <p:cNvSpPr/>
          <p:nvPr/>
        </p:nvSpPr>
        <p:spPr>
          <a:xfrm>
            <a:off x="7876250" y="3426469"/>
            <a:ext cx="3633744" cy="2112235"/>
          </a:xfrm>
          <a:prstGeom prst="rect">
            <a:avLst/>
          </a:prstGeom>
          <a:solidFill>
            <a:schemeClr val="accent2"/>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此处添加文字说明此处添加文字说明此处添加文字说明此处添加文字说明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634158" y="1316766"/>
            <a:ext cx="3633744" cy="2112235"/>
          </a:xfrm>
          <a:prstGeom prst="rect">
            <a:avLst/>
          </a:prstGeom>
          <a:blipFill>
            <a:blip r:embed="rId8"/>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13" name="矩形 12"/>
          <p:cNvSpPr/>
          <p:nvPr/>
        </p:nvSpPr>
        <p:spPr>
          <a:xfrm>
            <a:off x="4255204" y="1320585"/>
            <a:ext cx="3633744" cy="2112235"/>
          </a:xfrm>
          <a:prstGeom prst="rect">
            <a:avLst/>
          </a:prstGeom>
          <a:solidFill>
            <a:schemeClr val="accent3"/>
          </a:solid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添加标题</a:t>
            </a:r>
            <a:endParaRPr lang="en-US" altLang="zh-CN" sz="2400" b="1" dirty="0">
              <a:solidFill>
                <a:schemeClr val="bg1"/>
              </a:solidFill>
              <a:latin typeface="微软雅黑" panose="020B0503020204020204" pitchFamily="34" charset="-122"/>
              <a:ea typeface="微软雅黑" panose="020B0503020204020204" pitchFamily="34" charset="-122"/>
            </a:endParaRPr>
          </a:p>
          <a:p>
            <a:pPr algn="ct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此处添加文字说明此处添加文字说明此处添加文字说明此处添加文字说明</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14" name="矩形 13"/>
          <p:cNvSpPr/>
          <p:nvPr/>
        </p:nvSpPr>
        <p:spPr>
          <a:xfrm>
            <a:off x="7876250" y="1316766"/>
            <a:ext cx="3633744" cy="2112235"/>
          </a:xfrm>
          <a:prstGeom prst="rect">
            <a:avLst/>
          </a:prstGeom>
          <a:blipFill>
            <a:blip r:embed="rId9"/>
            <a:stretch>
              <a:fillRect/>
            </a:stretch>
          </a:blipFill>
          <a:ln>
            <a:noFill/>
          </a:ln>
        </p:spPr>
        <p:style>
          <a:lnRef idx="1">
            <a:schemeClr val="accent1"/>
          </a:lnRef>
          <a:fillRef idx="0">
            <a:schemeClr val="accent1"/>
          </a:fillRef>
          <a:effectRef idx="0">
            <a:schemeClr val="accent1"/>
          </a:effectRef>
          <a:fontRef idx="minor">
            <a:schemeClr val="tx1"/>
          </a:fontRef>
        </p:style>
        <p:txBody>
          <a:bodyPr rot="0" spcFirstLastPara="0" vertOverflow="overflow" horzOverflow="overflow" vert="horz" wrap="square" lIns="121908" tIns="60954" rIns="121908" bIns="60954" numCol="1" spcCol="0" rtlCol="0" fromWordArt="0" anchor="ctr" anchorCtr="0" forceAA="0" compatLnSpc="1">
            <a:noAutofit/>
          </a:bodyP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dou.wav"/>
                                        </p:tgtEl>
                                      </p:cMediaNode>
                                    </p:audio>
                                  </p:sub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Effect transition="in" filter="fade">
                                      <p:cBhvr>
                                        <p:cTn id="14" dur="10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Effect transition="in" filter="fade">
                                      <p:cBhvr>
                                        <p:cTn id="24" dur="10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1000" fill="hold"/>
                                        <p:tgtEl>
                                          <p:spTgt spid="5"/>
                                        </p:tgtEl>
                                        <p:attrNameLst>
                                          <p:attrName>ppt_w</p:attrName>
                                        </p:attrNameLst>
                                      </p:cBhvr>
                                      <p:tavLst>
                                        <p:tav tm="0">
                                          <p:val>
                                            <p:fltVal val="0"/>
                                          </p:val>
                                        </p:tav>
                                        <p:tav tm="100000">
                                          <p:val>
                                            <p:strVal val="#ppt_w"/>
                                          </p:val>
                                        </p:tav>
                                      </p:tavLst>
                                    </p:anim>
                                    <p:anim calcmode="lin" valueType="num">
                                      <p:cBhvr>
                                        <p:cTn id="28" dur="1000" fill="hold"/>
                                        <p:tgtEl>
                                          <p:spTgt spid="5"/>
                                        </p:tgtEl>
                                        <p:attrNameLst>
                                          <p:attrName>ppt_h</p:attrName>
                                        </p:attrNameLst>
                                      </p:cBhvr>
                                      <p:tavLst>
                                        <p:tav tm="0">
                                          <p:val>
                                            <p:fltVal val="0"/>
                                          </p:val>
                                        </p:tav>
                                        <p:tav tm="100000">
                                          <p:val>
                                            <p:strVal val="#ppt_h"/>
                                          </p:val>
                                        </p:tav>
                                      </p:tavLst>
                                    </p:anim>
                                    <p:animEffect transition="in" filter="fade">
                                      <p:cBhvr>
                                        <p:cTn id="29" dur="10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1000" fill="hold"/>
                                        <p:tgtEl>
                                          <p:spTgt spid="8"/>
                                        </p:tgtEl>
                                        <p:attrNameLst>
                                          <p:attrName>ppt_w</p:attrName>
                                        </p:attrNameLst>
                                      </p:cBhvr>
                                      <p:tavLst>
                                        <p:tav tm="0">
                                          <p:val>
                                            <p:fltVal val="0"/>
                                          </p:val>
                                        </p:tav>
                                        <p:tav tm="100000">
                                          <p:val>
                                            <p:strVal val="#ppt_w"/>
                                          </p:val>
                                        </p:tav>
                                      </p:tavLst>
                                    </p:anim>
                                    <p:anim calcmode="lin" valueType="num">
                                      <p:cBhvr>
                                        <p:cTn id="33" dur="1000" fill="hold"/>
                                        <p:tgtEl>
                                          <p:spTgt spid="8"/>
                                        </p:tgtEl>
                                        <p:attrNameLst>
                                          <p:attrName>ppt_h</p:attrName>
                                        </p:attrNameLst>
                                      </p:cBhvr>
                                      <p:tavLst>
                                        <p:tav tm="0">
                                          <p:val>
                                            <p:fltVal val="0"/>
                                          </p:val>
                                        </p:tav>
                                        <p:tav tm="100000">
                                          <p:val>
                                            <p:strVal val="#ppt_h"/>
                                          </p:val>
                                        </p:tav>
                                      </p:tavLst>
                                    </p:anim>
                                    <p:animEffect transition="in" filter="fade">
                                      <p:cBhvr>
                                        <p:cTn id="34" dur="1000"/>
                                        <p:tgtEl>
                                          <p:spTgt spid="8"/>
                                        </p:tgtEl>
                                      </p:cBhvr>
                                    </p:animEffect>
                                  </p:childTnLst>
                                </p:cTn>
                              </p:par>
                              <p:par>
                                <p:cTn id="35" presetID="0" presetClass="path" presetSubtype="0" accel="50000" decel="50000" fill="hold" grpId="1" nodeType="withEffect">
                                  <p:stCondLst>
                                    <p:cond delay="0"/>
                                  </p:stCondLst>
                                  <p:childTnLst>
                                    <p:animMotion origin="layout" path="M -0.01563 0.73704 C -0.01233 0.53086 -0.03004 0.31914 -0.0073 0.11667 C -0.0066 0.10062 -0.00487 0.08765 -0.00313 0.07222 C -0.00209 0.04846 4.44444E-6 0.02747 4.44444E-6 6.17284E-7 " pathEditMode="relative" rAng="0" ptsTypes="fffA">
                                      <p:cBhvr>
                                        <p:cTn id="36" dur="1000" fill="hold"/>
                                        <p:tgtEl>
                                          <p:spTgt spid="3"/>
                                        </p:tgtEl>
                                        <p:attrNameLst>
                                          <p:attrName>ppt_x</p:attrName>
                                          <p:attrName>ppt_y</p:attrName>
                                        </p:attrNameLst>
                                      </p:cBhvr>
                                      <p:rCtr x="52" y="-36852"/>
                                    </p:animMotion>
                                  </p:childTnLst>
                                </p:cTn>
                              </p:par>
                              <p:par>
                                <p:cTn id="37" presetID="0" presetClass="path" presetSubtype="0" accel="50000" decel="50000" fill="hold" grpId="1" nodeType="withEffect">
                                  <p:stCondLst>
                                    <p:cond delay="0"/>
                                  </p:stCondLst>
                                  <p:childTnLst>
                                    <p:animMotion origin="layout" path="M 0.15695 0.55803 C 0.15938 0.54013 0.15296 0.52562 0.15 0.50865 C 0.14341 0.47007 0.13681 0.43025 0.12778 0.3926 C 0.12275 0.34723 0.11285 0.30741 0.10139 0.26667 C 0.09757 0.23334 0.1033 0.27408 0.09584 0.24445 C 0.0948 0.24075 0.09549 0.23581 0.09445 0.2321 C 0.08924 0.21235 0.08108 0.19291 0.07362 0.17531 C 0.07066 0.15957 0.06494 0.14754 0.05834 0.13581 C 0.05591 0.12284 0.05851 0.13334 0.05278 0.12099 C 0.04757 0.10988 0.04462 0.09661 0.03889 0.08642 C 0.03733 0.07562 0.03403 0.06945 0.03195 0.05926 C 0.02761 0.03889 0.02275 0.02562 0.01389 0.00988 C 0.01094 0.00463 0.00504 0.0034 -4.72222E-6 -4.93827E-6 " pathEditMode="relative" rAng="0" ptsTypes="ffffffffffffA">
                                      <p:cBhvr>
                                        <p:cTn id="38" dur="1000" fill="hold"/>
                                        <p:tgtEl>
                                          <p:spTgt spid="6"/>
                                        </p:tgtEl>
                                        <p:attrNameLst>
                                          <p:attrName>ppt_x</p:attrName>
                                          <p:attrName>ppt_y</p:attrName>
                                        </p:attrNameLst>
                                      </p:cBhvr>
                                      <p:rCtr x="-7726" y="-27901"/>
                                    </p:animMotion>
                                  </p:childTnLst>
                                </p:cTn>
                              </p:par>
                              <p:par>
                                <p:cTn id="39" presetID="0" presetClass="path" presetSubtype="0" accel="50000" decel="50000" fill="hold" grpId="1" nodeType="withEffect">
                                  <p:stCondLst>
                                    <p:cond delay="0"/>
                                  </p:stCondLst>
                                  <p:childTnLst>
                                    <p:animMotion origin="layout" path="M 0.14306 0.76297 C 0.14149 0.7463 0.13889 0.72871 0.13472 0.71358 C 0.13333 0.69815 0.13177 0.68303 0.12778 0.66914 C 0.12379 0.61945 0.11372 0.57284 0.10417 0.52593 C 0.10017 0.50679 0.10087 0.48364 0.09445 0.46667 C 0.08958 0.43179 0.0842 0.39723 0.07778 0.36297 C 0.07691 0.35834 0.07726 0.35278 0.07639 0.34815 C 0.07222 0.32562 0.07205 0.34136 0.06945 0.31852 C 0.06511 0.28025 0.05625 0.2426 0.04722 0.20741 C 0.0375 0.16976 0.05 0.21297 0.04306 0.18025 C 0.04045 0.1679 0.03663 0.15494 0.03333 0.14321 C 0.02917 0.1284 0.02743 0.11297 0.02222 0.09877 C 0.02066 0.08519 0.01701 0.07655 0.01389 0.0642 C 0.00729 0.03766 0.01458 0.05864 0.00833 0.04198 C 0.0066 0.02994 0.00504 0.01142 -8.33333E-7 -2.96296E-6 " pathEditMode="relative" rAng="0" ptsTypes="ffffffffffffffA">
                                      <p:cBhvr>
                                        <p:cTn id="40" dur="1000" fill="hold"/>
                                        <p:tgtEl>
                                          <p:spTgt spid="4"/>
                                        </p:tgtEl>
                                        <p:attrNameLst>
                                          <p:attrName>ppt_x</p:attrName>
                                          <p:attrName>ppt_y</p:attrName>
                                        </p:attrNameLst>
                                      </p:cBhvr>
                                      <p:rCtr x="-7153" y="-38148"/>
                                    </p:animMotion>
                                  </p:childTnLst>
                                </p:cTn>
                              </p:par>
                              <p:par>
                                <p:cTn id="41" presetID="0" presetClass="path" presetSubtype="0" accel="50000" decel="50000" fill="hold" grpId="1" nodeType="withEffect">
                                  <p:stCondLst>
                                    <p:cond delay="0"/>
                                  </p:stCondLst>
                                  <p:childTnLst>
                                    <p:animMotion origin="layout" path="M 0.02917 0.59506 C 0.02621 0.57932 0.02587 0.56204 0.02361 0.54568 C 0.02257 0.47562 0.02101 0.43981 0.01528 0.37778 C 0.01406 0.33889 0.01233 0.30031 0.00972 0.26173 C 0.0092 0.25432 0.00885 0.24691 0.00833 0.23951 C 0.00712 0.22377 0.00417 0.19259 0.00417 0.1929 C 0.00243 0.12932 1.38889E-6 0.06574 1.38889E-6 3.7037E-7 " pathEditMode="relative" rAng="0" ptsTypes="ffffffA">
                                      <p:cBhvr>
                                        <p:cTn id="42" dur="1000" fill="hold"/>
                                        <p:tgtEl>
                                          <p:spTgt spid="7"/>
                                        </p:tgtEl>
                                        <p:attrNameLst>
                                          <p:attrName>ppt_x</p:attrName>
                                          <p:attrName>ppt_y</p:attrName>
                                        </p:attrNameLst>
                                      </p:cBhvr>
                                      <p:rCtr x="-1458" y="-29753"/>
                                    </p:animMotion>
                                  </p:childTnLst>
                                </p:cTn>
                              </p:par>
                              <p:par>
                                <p:cTn id="43" presetID="0" presetClass="path" presetSubtype="0" accel="50000" decel="50000" fill="hold" grpId="1" nodeType="withEffect">
                                  <p:stCondLst>
                                    <p:cond delay="0"/>
                                  </p:stCondLst>
                                  <p:childTnLst>
                                    <p:animMotion origin="layout" path="M 0.39028 0.64198 C 0.38837 0.62809 0.38282 0.62037 0.37917 0.60741 C 0.3724 0.58303 0.36094 0.55772 0.35 0.53828 C 0.34532 0.52994 0.33802 0.52439 0.33334 0.51605 C 0.31997 0.49229 0.32726 0.50371 0.31112 0.48149 C 0.3033 0.47068 0.29688 0.45247 0.2875 0.44692 C 0.27761 0.42346 0.29011 0.45062 0.27639 0.42963 C 0.27223 0.42315 0.26875 0.41358 0.26389 0.40741 C 0.26216 0.40525 0.2599 0.40494 0.25834 0.40247 C 0.23368 0.36605 0.25556 0.3926 0.24306 0.37778 C 0.23733 0.36235 0.2441 0.3784 0.23334 0.36297 C 0.22657 0.3534 0.22049 0.34105 0.21389 0.33087 C 0.2099 0.3247 0.20504 0.32007 0.20139 0.31358 C 0.18733 0.28858 0.17362 0.26297 0.15834 0.23951 C 0.15278 0.23118 0.14636 0.22223 0.14167 0.21235 C 0.13612 0.20062 0.13212 0.18766 0.12362 0.18272 C 0.12136 0.17932 0.11875 0.17655 0.11667 0.17284 C 0.11546 0.17068 0.11511 0.16729 0.11389 0.16544 C 0.10955 0.15834 0.10469 0.15216 0.1 0.14568 C 0.09775 0.14229 0.09462 0.14013 0.09306 0.13581 C 0.09219 0.13334 0.0915 0.13025 0.09028 0.1284 C 0.08872 0.12593 0.08646 0.12531 0.08473 0.12346 C 0.08282 0.1213 0.08091 0.11883 0.07917 0.11605 C 0.07032 0.10247 0.07917 0.11482 0.07223 0.10124 C 0.06702 0.09105 0.06112 0.08149 0.05556 0.07161 C 0.05226 0.06574 0.05052 0.05772 0.04723 0.05186 C 0.04289 0.04414 0.03039 0.02932 0.025 0.0247 C 0.01875 0.01914 0.01684 0.0105 0.00973 0.00741 C 0.00434 0.00093 0.00712 0.0034 -3.88889E-6 -3.95062E-6 " pathEditMode="relative" rAng="0" ptsTypes="ffffffffffffffffffffffffffffA">
                                      <p:cBhvr>
                                        <p:cTn id="44" dur="1000" fill="hold"/>
                                        <p:tgtEl>
                                          <p:spTgt spid="5"/>
                                        </p:tgtEl>
                                        <p:attrNameLst>
                                          <p:attrName>ppt_x</p:attrName>
                                          <p:attrName>ppt_y</p:attrName>
                                        </p:attrNameLst>
                                      </p:cBhvr>
                                      <p:rCtr x="-19514" y="-32099"/>
                                    </p:animMotion>
                                  </p:childTnLst>
                                </p:cTn>
                              </p:par>
                              <p:par>
                                <p:cTn id="45" presetID="0" presetClass="path" presetSubtype="0" accel="50000" decel="50000" fill="hold" grpId="1" nodeType="withEffect">
                                  <p:stCondLst>
                                    <p:cond delay="0"/>
                                  </p:stCondLst>
                                  <p:childTnLst>
                                    <p:animMotion origin="layout" path="M 0.29028 0.56791 C 0.2842 0.5355 0.26701 0.51976 0.25695 0.49136 C 0.24809 0.46636 0.23837 0.44198 0.22917 0.41729 C 0.22483 0.40556 0.22049 0.39044 0.21389 0.38272 C 0.21233 0.37717 0.21181 0.37038 0.20972 0.36544 C 0.20729 0.35988 0.20399 0.35587 0.20139 0.35062 C 0.19497 0.33797 0.18906 0.32161 0.18333 0.30865 C 0.17813 0.29661 0.17135 0.28735 0.16528 0.27655 C 0.16042 0.26791 0.15747 0.25371 0.15278 0.24445 C 0.14705 0.23303 0.1408 0.22315 0.13472 0.21235 C 0.12674 0.19815 0.11962 0.17717 0.10833 0.17038 C 0.1033 0.1571 0.09618 0.14568 0.09028 0.13334 C 0.0849 0.12223 0.08195 0.11204 0.075 0.10371 C 0.0658 0.07902 0.05035 0.05834 0.0375 0.03951 C 0.02969 0.02778 0.03733 0.04167 0.02778 0.02963 C 0.01181 0.00957 0.03715 0.03612 0.01806 0.01482 C 0.01285 0.00896 0.00677 0.00741 -5.55556E-7 -4.93827E-6 " pathEditMode="relative" rAng="0" ptsTypes="ffffffffffffffffA">
                                      <p:cBhvr>
                                        <p:cTn id="46" dur="1000" fill="hold"/>
                                        <p:tgtEl>
                                          <p:spTgt spid="8"/>
                                        </p:tgtEl>
                                        <p:attrNameLst>
                                          <p:attrName>ppt_x</p:attrName>
                                          <p:attrName>ppt_y</p:attrName>
                                        </p:attrNameLst>
                                      </p:cBhvr>
                                      <p:rCtr x="-14514" y="-28395"/>
                                    </p:animMotion>
                                  </p:childTnLst>
                                </p:cTn>
                              </p:par>
                              <p:par>
                                <p:cTn id="47" presetID="8" presetClass="emph" presetSubtype="0" fill="hold" grpId="2" nodeType="withEffect">
                                  <p:stCondLst>
                                    <p:cond delay="0"/>
                                  </p:stCondLst>
                                  <p:childTnLst>
                                    <p:animRot by="-21600000">
                                      <p:cBhvr>
                                        <p:cTn id="48" dur="1000" fill="hold"/>
                                        <p:tgtEl>
                                          <p:spTgt spid="3"/>
                                        </p:tgtEl>
                                        <p:attrNameLst>
                                          <p:attrName>r</p:attrName>
                                        </p:attrNameLst>
                                      </p:cBhvr>
                                    </p:animRot>
                                  </p:childTnLst>
                                </p:cTn>
                              </p:par>
                              <p:par>
                                <p:cTn id="49" presetID="8" presetClass="emph" presetSubtype="0" fill="hold" grpId="2" nodeType="withEffect">
                                  <p:stCondLst>
                                    <p:cond delay="0"/>
                                  </p:stCondLst>
                                  <p:childTnLst>
                                    <p:animRot by="21600000">
                                      <p:cBhvr>
                                        <p:cTn id="50" dur="1000" fill="hold"/>
                                        <p:tgtEl>
                                          <p:spTgt spid="6"/>
                                        </p:tgtEl>
                                        <p:attrNameLst>
                                          <p:attrName>r</p:attrName>
                                        </p:attrNameLst>
                                      </p:cBhvr>
                                    </p:animRot>
                                  </p:childTnLst>
                                </p:cTn>
                              </p:par>
                              <p:par>
                                <p:cTn id="51" presetID="8" presetClass="emph" presetSubtype="0" fill="hold" grpId="2" nodeType="withEffect">
                                  <p:stCondLst>
                                    <p:cond delay="0"/>
                                  </p:stCondLst>
                                  <p:childTnLst>
                                    <p:animRot by="-21600000">
                                      <p:cBhvr>
                                        <p:cTn id="52" dur="1000" fill="hold"/>
                                        <p:tgtEl>
                                          <p:spTgt spid="4"/>
                                        </p:tgtEl>
                                        <p:attrNameLst>
                                          <p:attrName>r</p:attrName>
                                        </p:attrNameLst>
                                      </p:cBhvr>
                                    </p:animRot>
                                  </p:childTnLst>
                                </p:cTn>
                              </p:par>
                              <p:par>
                                <p:cTn id="53" presetID="8" presetClass="emph" presetSubtype="0" fill="hold" grpId="2" nodeType="withEffect">
                                  <p:stCondLst>
                                    <p:cond delay="0"/>
                                  </p:stCondLst>
                                  <p:childTnLst>
                                    <p:animRot by="21600000">
                                      <p:cBhvr>
                                        <p:cTn id="54" dur="1000" fill="hold"/>
                                        <p:tgtEl>
                                          <p:spTgt spid="7"/>
                                        </p:tgtEl>
                                        <p:attrNameLst>
                                          <p:attrName>r</p:attrName>
                                        </p:attrNameLst>
                                      </p:cBhvr>
                                    </p:animRot>
                                  </p:childTnLst>
                                </p:cTn>
                              </p:par>
                              <p:par>
                                <p:cTn id="55" presetID="8" presetClass="emph" presetSubtype="0" fill="hold" grpId="2" nodeType="withEffect">
                                  <p:stCondLst>
                                    <p:cond delay="0"/>
                                  </p:stCondLst>
                                  <p:childTnLst>
                                    <p:animRot by="-21600000">
                                      <p:cBhvr>
                                        <p:cTn id="56" dur="1000" fill="hold"/>
                                        <p:tgtEl>
                                          <p:spTgt spid="5"/>
                                        </p:tgtEl>
                                        <p:attrNameLst>
                                          <p:attrName>r</p:attrName>
                                        </p:attrNameLst>
                                      </p:cBhvr>
                                    </p:animRot>
                                  </p:childTnLst>
                                </p:cTn>
                              </p:par>
                              <p:par>
                                <p:cTn id="57" presetID="8" presetClass="emph" presetSubtype="0" fill="hold" grpId="2" nodeType="withEffect">
                                  <p:stCondLst>
                                    <p:cond delay="0"/>
                                  </p:stCondLst>
                                  <p:childTnLst>
                                    <p:animRot by="21600000">
                                      <p:cBhvr>
                                        <p:cTn id="58" dur="1000" fill="hold"/>
                                        <p:tgtEl>
                                          <p:spTgt spid="8"/>
                                        </p:tgtEl>
                                        <p:attrNameLst>
                                          <p:attrName>r</p:attrName>
                                        </p:attrNameLst>
                                      </p:cBhvr>
                                    </p:animRot>
                                  </p:childTnLst>
                                </p:cTn>
                              </p:par>
                              <p:par>
                                <p:cTn id="59" presetID="14" presetClass="entr" presetSubtype="10" fill="hold" grpId="0" nodeType="withEffect">
                                  <p:stCondLst>
                                    <p:cond delay="1000"/>
                                  </p:stCondLst>
                                  <p:childTnLst>
                                    <p:set>
                                      <p:cBhvr>
                                        <p:cTn id="60" dur="1" fill="hold">
                                          <p:stCondLst>
                                            <p:cond delay="0"/>
                                          </p:stCondLst>
                                        </p:cTn>
                                        <p:tgtEl>
                                          <p:spTgt spid="12"/>
                                        </p:tgtEl>
                                        <p:attrNameLst>
                                          <p:attrName>style.visibility</p:attrName>
                                        </p:attrNameLst>
                                      </p:cBhvr>
                                      <p:to>
                                        <p:strVal val="visible"/>
                                      </p:to>
                                    </p:set>
                                    <p:animEffect transition="in" filter="randombar(horizontal)">
                                      <p:cBhvr>
                                        <p:cTn id="61" dur="1000"/>
                                        <p:tgtEl>
                                          <p:spTgt spid="12"/>
                                        </p:tgtEl>
                                      </p:cBhvr>
                                    </p:animEffect>
                                  </p:childTnLst>
                                  <p:subTnLst>
                                    <p:audio>
                                      <p:cMediaNode>
                                        <p:cTn display="0" masterRel="sameClick">
                                          <p:stCondLst>
                                            <p:cond evt="begin" delay="0">
                                              <p:tn val="59"/>
                                            </p:cond>
                                          </p:stCondLst>
                                          <p:endCondLst>
                                            <p:cond evt="onStopAudio" delay="0">
                                              <p:tgtEl>
                                                <p:sldTgt/>
                                              </p:tgtEl>
                                            </p:cond>
                                          </p:endCondLst>
                                        </p:cTn>
                                        <p:tgtEl>
                                          <p:sndTgt r:embed="rId3" name="dou.wav"/>
                                        </p:tgtEl>
                                      </p:cMediaNode>
                                    </p:audio>
                                  </p:subTnLst>
                                </p:cTn>
                              </p:par>
                              <p:par>
                                <p:cTn id="62" presetID="14" presetClass="entr" presetSubtype="10" fill="hold" grpId="0" nodeType="withEffect">
                                  <p:stCondLst>
                                    <p:cond delay="1200"/>
                                  </p:stCondLst>
                                  <p:childTnLst>
                                    <p:set>
                                      <p:cBhvr>
                                        <p:cTn id="63" dur="1" fill="hold">
                                          <p:stCondLst>
                                            <p:cond delay="0"/>
                                          </p:stCondLst>
                                        </p:cTn>
                                        <p:tgtEl>
                                          <p:spTgt spid="9"/>
                                        </p:tgtEl>
                                        <p:attrNameLst>
                                          <p:attrName>style.visibility</p:attrName>
                                        </p:attrNameLst>
                                      </p:cBhvr>
                                      <p:to>
                                        <p:strVal val="visible"/>
                                      </p:to>
                                    </p:set>
                                    <p:animEffect transition="in" filter="randombar(horizontal)">
                                      <p:cBhvr>
                                        <p:cTn id="64" dur="1000"/>
                                        <p:tgtEl>
                                          <p:spTgt spid="9"/>
                                        </p:tgtEl>
                                      </p:cBhvr>
                                    </p:animEffect>
                                  </p:childTnLst>
                                </p:cTn>
                              </p:par>
                              <p:par>
                                <p:cTn id="65" presetID="14" presetClass="entr" presetSubtype="10" fill="hold" grpId="0" nodeType="withEffect">
                                  <p:stCondLst>
                                    <p:cond delay="1400"/>
                                  </p:stCondLst>
                                  <p:childTnLst>
                                    <p:set>
                                      <p:cBhvr>
                                        <p:cTn id="66" dur="1" fill="hold">
                                          <p:stCondLst>
                                            <p:cond delay="0"/>
                                          </p:stCondLst>
                                        </p:cTn>
                                        <p:tgtEl>
                                          <p:spTgt spid="13"/>
                                        </p:tgtEl>
                                        <p:attrNameLst>
                                          <p:attrName>style.visibility</p:attrName>
                                        </p:attrNameLst>
                                      </p:cBhvr>
                                      <p:to>
                                        <p:strVal val="visible"/>
                                      </p:to>
                                    </p:set>
                                    <p:animEffect transition="in" filter="randombar(horizontal)">
                                      <p:cBhvr>
                                        <p:cTn id="67" dur="1000"/>
                                        <p:tgtEl>
                                          <p:spTgt spid="13"/>
                                        </p:tgtEl>
                                      </p:cBhvr>
                                    </p:animEffect>
                                  </p:childTnLst>
                                </p:cTn>
                              </p:par>
                              <p:par>
                                <p:cTn id="68" presetID="14" presetClass="entr" presetSubtype="10" fill="hold" grpId="0" nodeType="withEffect">
                                  <p:stCondLst>
                                    <p:cond delay="1600"/>
                                  </p:stCondLst>
                                  <p:childTnLst>
                                    <p:set>
                                      <p:cBhvr>
                                        <p:cTn id="69" dur="1" fill="hold">
                                          <p:stCondLst>
                                            <p:cond delay="0"/>
                                          </p:stCondLst>
                                        </p:cTn>
                                        <p:tgtEl>
                                          <p:spTgt spid="10"/>
                                        </p:tgtEl>
                                        <p:attrNameLst>
                                          <p:attrName>style.visibility</p:attrName>
                                        </p:attrNameLst>
                                      </p:cBhvr>
                                      <p:to>
                                        <p:strVal val="visible"/>
                                      </p:to>
                                    </p:set>
                                    <p:animEffect transition="in" filter="randombar(horizontal)">
                                      <p:cBhvr>
                                        <p:cTn id="70" dur="1000"/>
                                        <p:tgtEl>
                                          <p:spTgt spid="10"/>
                                        </p:tgtEl>
                                      </p:cBhvr>
                                    </p:animEffect>
                                  </p:childTnLst>
                                </p:cTn>
                              </p:par>
                              <p:par>
                                <p:cTn id="71" presetID="14" presetClass="entr" presetSubtype="10" fill="hold" grpId="0" nodeType="withEffect">
                                  <p:stCondLst>
                                    <p:cond delay="1800"/>
                                  </p:stCondLst>
                                  <p:childTnLst>
                                    <p:set>
                                      <p:cBhvr>
                                        <p:cTn id="72" dur="1" fill="hold">
                                          <p:stCondLst>
                                            <p:cond delay="0"/>
                                          </p:stCondLst>
                                        </p:cTn>
                                        <p:tgtEl>
                                          <p:spTgt spid="14"/>
                                        </p:tgtEl>
                                        <p:attrNameLst>
                                          <p:attrName>style.visibility</p:attrName>
                                        </p:attrNameLst>
                                      </p:cBhvr>
                                      <p:to>
                                        <p:strVal val="visible"/>
                                      </p:to>
                                    </p:set>
                                    <p:animEffect transition="in" filter="randombar(horizontal)">
                                      <p:cBhvr>
                                        <p:cTn id="73" dur="1000"/>
                                        <p:tgtEl>
                                          <p:spTgt spid="14"/>
                                        </p:tgtEl>
                                      </p:cBhvr>
                                    </p:animEffect>
                                  </p:childTnLst>
                                </p:cTn>
                              </p:par>
                              <p:par>
                                <p:cTn id="74" presetID="14" presetClass="entr" presetSubtype="10" fill="hold" grpId="0" nodeType="withEffect">
                                  <p:stCondLst>
                                    <p:cond delay="2000"/>
                                  </p:stCondLst>
                                  <p:childTnLst>
                                    <p:set>
                                      <p:cBhvr>
                                        <p:cTn id="75" dur="1" fill="hold">
                                          <p:stCondLst>
                                            <p:cond delay="0"/>
                                          </p:stCondLst>
                                        </p:cTn>
                                        <p:tgtEl>
                                          <p:spTgt spid="11"/>
                                        </p:tgtEl>
                                        <p:attrNameLst>
                                          <p:attrName>style.visibility</p:attrName>
                                        </p:attrNameLst>
                                      </p:cBhvr>
                                      <p:to>
                                        <p:strVal val="visible"/>
                                      </p:to>
                                    </p:set>
                                    <p:animEffect transition="in" filter="randombar(horizontal)">
                                      <p:cBhvr>
                                        <p:cTn id="7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10" grpId="0" animBg="1"/>
      <p:bldP spid="11" grpId="0" animBg="1"/>
      <p:bldP spid="12" grpId="0" animBg="1"/>
      <p:bldP spid="13"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数据 5"/>
          <p:cNvSpPr/>
          <p:nvPr/>
        </p:nvSpPr>
        <p:spPr>
          <a:xfrm>
            <a:off x="1312581" y="2263758"/>
            <a:ext cx="2706692" cy="1462288"/>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4" name="流程图: 数据 5"/>
          <p:cNvSpPr/>
          <p:nvPr/>
        </p:nvSpPr>
        <p:spPr>
          <a:xfrm>
            <a:off x="2385590" y="3445676"/>
            <a:ext cx="2706692" cy="1462287"/>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endParaRPr lang="zh-CN" altLang="en-US">
              <a:cs typeface="+mn-ea"/>
            </a:endParaRPr>
          </a:p>
        </p:txBody>
      </p:sp>
      <p:sp>
        <p:nvSpPr>
          <p:cNvPr id="5" name="流程图: 数据 5"/>
          <p:cNvSpPr/>
          <p:nvPr/>
        </p:nvSpPr>
        <p:spPr>
          <a:xfrm>
            <a:off x="3448933" y="4625172"/>
            <a:ext cx="2706692" cy="1464704"/>
          </a:xfrm>
          <a:custGeom>
            <a:avLst/>
            <a:gdLst>
              <a:gd name="connsiteX0" fmla="*/ 0 w 10000"/>
              <a:gd name="connsiteY0" fmla="*/ 10000 h 10000"/>
              <a:gd name="connsiteX1" fmla="*/ 2000 w 10000"/>
              <a:gd name="connsiteY1" fmla="*/ 0 h 10000"/>
              <a:gd name="connsiteX2" fmla="*/ 10000 w 10000"/>
              <a:gd name="connsiteY2" fmla="*/ 0 h 10000"/>
              <a:gd name="connsiteX3" fmla="*/ 8000 w 10000"/>
              <a:gd name="connsiteY3" fmla="*/ 10000 h 10000"/>
              <a:gd name="connsiteX4" fmla="*/ 0 w 10000"/>
              <a:gd name="connsiteY4" fmla="*/ 10000 h 10000"/>
              <a:gd name="connsiteX0-1" fmla="*/ 0 w 13871"/>
              <a:gd name="connsiteY0-2" fmla="*/ 10000 h 10000"/>
              <a:gd name="connsiteX1-3" fmla="*/ 2000 w 13871"/>
              <a:gd name="connsiteY1-4" fmla="*/ 0 h 10000"/>
              <a:gd name="connsiteX2-5" fmla="*/ 13871 w 13871"/>
              <a:gd name="connsiteY2-6" fmla="*/ 2910 h 10000"/>
              <a:gd name="connsiteX3-7" fmla="*/ 8000 w 13871"/>
              <a:gd name="connsiteY3-8" fmla="*/ 10000 h 10000"/>
              <a:gd name="connsiteX4-9" fmla="*/ 0 w 13871"/>
              <a:gd name="connsiteY4-10" fmla="*/ 10000 h 10000"/>
              <a:gd name="connsiteX0-11" fmla="*/ 0 w 13871"/>
              <a:gd name="connsiteY0-12" fmla="*/ 8360 h 8360"/>
              <a:gd name="connsiteX1-13" fmla="*/ 11153 w 13871"/>
              <a:gd name="connsiteY1-14" fmla="*/ 0 h 8360"/>
              <a:gd name="connsiteX2-15" fmla="*/ 13871 w 13871"/>
              <a:gd name="connsiteY2-16" fmla="*/ 1270 h 8360"/>
              <a:gd name="connsiteX3-17" fmla="*/ 8000 w 13871"/>
              <a:gd name="connsiteY3-18" fmla="*/ 8360 h 8360"/>
              <a:gd name="connsiteX4-19" fmla="*/ 0 w 13871"/>
              <a:gd name="connsiteY4-20" fmla="*/ 8360 h 8360"/>
              <a:gd name="connsiteX0-21" fmla="*/ 0 w 16221"/>
              <a:gd name="connsiteY0-22" fmla="*/ 5063 h 10000"/>
              <a:gd name="connsiteX1-23" fmla="*/ 14262 w 16221"/>
              <a:gd name="connsiteY1-24" fmla="*/ 0 h 10000"/>
              <a:gd name="connsiteX2-25" fmla="*/ 16221 w 16221"/>
              <a:gd name="connsiteY2-26" fmla="*/ 1519 h 10000"/>
              <a:gd name="connsiteX3-27" fmla="*/ 11988 w 16221"/>
              <a:gd name="connsiteY3-28" fmla="*/ 10000 h 10000"/>
              <a:gd name="connsiteX4-29" fmla="*/ 0 w 16221"/>
              <a:gd name="connsiteY4-30" fmla="*/ 5063 h 10000"/>
              <a:gd name="connsiteX0-31" fmla="*/ 0 w 16221"/>
              <a:gd name="connsiteY0-32" fmla="*/ 7246 h 12183"/>
              <a:gd name="connsiteX1-33" fmla="*/ 10250 w 16221"/>
              <a:gd name="connsiteY1-34" fmla="*/ 0 h 12183"/>
              <a:gd name="connsiteX2-35" fmla="*/ 16221 w 16221"/>
              <a:gd name="connsiteY2-36" fmla="*/ 3702 h 12183"/>
              <a:gd name="connsiteX3-37" fmla="*/ 11988 w 16221"/>
              <a:gd name="connsiteY3-38" fmla="*/ 12183 h 12183"/>
              <a:gd name="connsiteX4-39" fmla="*/ 0 w 16221"/>
              <a:gd name="connsiteY4-40" fmla="*/ 7246 h 12183"/>
              <a:gd name="connsiteX0-41" fmla="*/ 0 w 16221"/>
              <a:gd name="connsiteY0-42" fmla="*/ 7246 h 13132"/>
              <a:gd name="connsiteX1-43" fmla="*/ 10250 w 16221"/>
              <a:gd name="connsiteY1-44" fmla="*/ 0 h 13132"/>
              <a:gd name="connsiteX2-45" fmla="*/ 16221 w 16221"/>
              <a:gd name="connsiteY2-46" fmla="*/ 3702 h 13132"/>
              <a:gd name="connsiteX3-47" fmla="*/ 3412 w 16221"/>
              <a:gd name="connsiteY3-48" fmla="*/ 13132 h 13132"/>
              <a:gd name="connsiteX4-49" fmla="*/ 0 w 16221"/>
              <a:gd name="connsiteY4-50" fmla="*/ 7246 h 13132"/>
              <a:gd name="connsiteX0-51" fmla="*/ 0 w 16279"/>
              <a:gd name="connsiteY0-52" fmla="*/ 7246 h 13132"/>
              <a:gd name="connsiteX1-53" fmla="*/ 10250 w 16279"/>
              <a:gd name="connsiteY1-54" fmla="*/ 0 h 13132"/>
              <a:gd name="connsiteX2-55" fmla="*/ 16279 w 16279"/>
              <a:gd name="connsiteY2-56" fmla="*/ 3765 h 13132"/>
              <a:gd name="connsiteX3-57" fmla="*/ 3412 w 16279"/>
              <a:gd name="connsiteY3-58" fmla="*/ 13132 h 13132"/>
              <a:gd name="connsiteX4-59" fmla="*/ 0 w 16279"/>
              <a:gd name="connsiteY4-60" fmla="*/ 7246 h 13132"/>
              <a:gd name="connsiteX0-61" fmla="*/ 0 w 16301"/>
              <a:gd name="connsiteY0-62" fmla="*/ 7246 h 13132"/>
              <a:gd name="connsiteX1-63" fmla="*/ 10250 w 16301"/>
              <a:gd name="connsiteY1-64" fmla="*/ 0 h 13132"/>
              <a:gd name="connsiteX2-65" fmla="*/ 16301 w 16301"/>
              <a:gd name="connsiteY2-66" fmla="*/ 3812 h 13132"/>
              <a:gd name="connsiteX3-67" fmla="*/ 3412 w 16301"/>
              <a:gd name="connsiteY3-68" fmla="*/ 13132 h 13132"/>
              <a:gd name="connsiteX4-69" fmla="*/ 0 w 16301"/>
              <a:gd name="connsiteY4-70" fmla="*/ 7246 h 13132"/>
              <a:gd name="connsiteX0-71" fmla="*/ 0 w 16366"/>
              <a:gd name="connsiteY0-72" fmla="*/ 7246 h 13132"/>
              <a:gd name="connsiteX1-73" fmla="*/ 10250 w 16366"/>
              <a:gd name="connsiteY1-74" fmla="*/ 0 h 13132"/>
              <a:gd name="connsiteX2-75" fmla="*/ 16366 w 16366"/>
              <a:gd name="connsiteY2-76" fmla="*/ 3836 h 13132"/>
              <a:gd name="connsiteX3-77" fmla="*/ 3412 w 16366"/>
              <a:gd name="connsiteY3-78" fmla="*/ 13132 h 13132"/>
              <a:gd name="connsiteX4-79" fmla="*/ 0 w 16366"/>
              <a:gd name="connsiteY4-80" fmla="*/ 7246 h 131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6366" h="13132">
                <a:moveTo>
                  <a:pt x="0" y="7246"/>
                </a:moveTo>
                <a:lnTo>
                  <a:pt x="10250" y="0"/>
                </a:lnTo>
                <a:lnTo>
                  <a:pt x="16366" y="3836"/>
                </a:lnTo>
                <a:lnTo>
                  <a:pt x="3412" y="13132"/>
                </a:lnTo>
                <a:lnTo>
                  <a:pt x="0" y="7246"/>
                </a:lnTo>
                <a:close/>
              </a:path>
            </a:pathLst>
          </a:custGeom>
          <a:solidFill>
            <a:schemeClr val="tx1">
              <a:lumMod val="65000"/>
              <a:lumOff val="3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a:cs typeface="+mn-ea"/>
            </a:endParaRPr>
          </a:p>
        </p:txBody>
      </p:sp>
      <p:sp>
        <p:nvSpPr>
          <p:cNvPr id="6" name="矩形 5"/>
          <p:cNvSpPr/>
          <p:nvPr/>
        </p:nvSpPr>
        <p:spPr>
          <a:xfrm flipH="1">
            <a:off x="3448933" y="5432452"/>
            <a:ext cx="3770035" cy="8048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7" name="矩形 6"/>
          <p:cNvSpPr/>
          <p:nvPr/>
        </p:nvSpPr>
        <p:spPr>
          <a:xfrm flipH="1">
            <a:off x="2385591" y="4252954"/>
            <a:ext cx="3770035" cy="8024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8" name="矩形 7"/>
          <p:cNvSpPr/>
          <p:nvPr/>
        </p:nvSpPr>
        <p:spPr>
          <a:xfrm flipH="1">
            <a:off x="1322248" y="3071039"/>
            <a:ext cx="3770035" cy="8048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9" name="矩形 8"/>
          <p:cNvSpPr/>
          <p:nvPr/>
        </p:nvSpPr>
        <p:spPr>
          <a:xfrm flipH="1">
            <a:off x="249238" y="1889125"/>
            <a:ext cx="3770035" cy="8048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defRPr/>
            </a:pPr>
            <a:r>
              <a:rPr lang="en-US" altLang="zh-CN" dirty="0">
                <a:latin typeface="微软雅黑" panose="020B0503020204020204" pitchFamily="34" charset="-122"/>
                <a:cs typeface="+mn-ea"/>
              </a:rPr>
              <a:t>CONTENTS</a:t>
            </a:r>
            <a:endParaRPr lang="zh-CN" altLang="en-US" dirty="0">
              <a:latin typeface="微软雅黑" panose="020B0503020204020204" pitchFamily="34" charset="-122"/>
              <a:cs typeface="+mn-ea"/>
            </a:endParaRPr>
          </a:p>
        </p:txBody>
      </p:sp>
      <p:sp>
        <p:nvSpPr>
          <p:cNvPr id="10" name="文本框 12"/>
          <p:cNvSpPr txBox="1"/>
          <p:nvPr/>
        </p:nvSpPr>
        <p:spPr>
          <a:xfrm>
            <a:off x="4038607" y="2024477"/>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1" name="文本框 13"/>
          <p:cNvSpPr txBox="1"/>
          <p:nvPr/>
        </p:nvSpPr>
        <p:spPr>
          <a:xfrm>
            <a:off x="5082617" y="3211225"/>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2" name="文本框 14"/>
          <p:cNvSpPr txBox="1"/>
          <p:nvPr/>
        </p:nvSpPr>
        <p:spPr>
          <a:xfrm>
            <a:off x="6184626" y="4397974"/>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3" name="文本框 15"/>
          <p:cNvSpPr txBox="1"/>
          <p:nvPr/>
        </p:nvSpPr>
        <p:spPr>
          <a:xfrm>
            <a:off x="7228636" y="5565386"/>
            <a:ext cx="4988045" cy="451405"/>
          </a:xfrm>
          <a:prstGeom prst="rect">
            <a:avLst/>
          </a:prstGeom>
          <a:noFill/>
        </p:spPr>
        <p:txBody>
          <a:bodyPr lIns="121908" tIns="60954" rIns="121908" bIns="60954">
            <a:spAutoFit/>
          </a:bodyPr>
          <a:lstStyle/>
          <a:p>
            <a:pPr>
              <a:defRPr/>
            </a:pPr>
            <a:endParaRPr lang="zh-CN" altLang="en-US" sz="2100" dirty="0">
              <a:solidFill>
                <a:schemeClr val="tx1">
                  <a:lumMod val="50000"/>
                  <a:lumOff val="50000"/>
                </a:schemeClr>
              </a:solidFill>
              <a:latin typeface="+mn-ea"/>
              <a:cs typeface="+mn-ea"/>
            </a:endParaRPr>
          </a:p>
        </p:txBody>
      </p:sp>
      <p:sp>
        <p:nvSpPr>
          <p:cNvPr id="14" name="矩形 13"/>
          <p:cNvSpPr/>
          <p:nvPr/>
        </p:nvSpPr>
        <p:spPr>
          <a:xfrm>
            <a:off x="4510990" y="1772082"/>
            <a:ext cx="4782363"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5" name="矩形 14"/>
          <p:cNvSpPr/>
          <p:nvPr/>
        </p:nvSpPr>
        <p:spPr>
          <a:xfrm>
            <a:off x="5273479" y="2977573"/>
            <a:ext cx="4648526"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6" name="矩形 15"/>
          <p:cNvSpPr/>
          <p:nvPr/>
        </p:nvSpPr>
        <p:spPr>
          <a:xfrm>
            <a:off x="6521568" y="4113801"/>
            <a:ext cx="4930089"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17" name="矩形 16"/>
          <p:cNvSpPr/>
          <p:nvPr/>
        </p:nvSpPr>
        <p:spPr>
          <a:xfrm>
            <a:off x="7447218" y="5341926"/>
            <a:ext cx="4620804" cy="861762"/>
          </a:xfrm>
          <a:prstGeom prst="rect">
            <a:avLst/>
          </a:prstGeom>
        </p:spPr>
        <p:txBody>
          <a:bodyPr wrap="square" lIns="121908" tIns="60954" rIns="121908" bIns="60954">
            <a:spAutoFit/>
          </a:bodyPr>
          <a:lstStyle/>
          <a:p>
            <a:pPr>
              <a:lnSpc>
                <a:spcPct val="150000"/>
              </a:lnSpc>
            </a:pPr>
            <a:r>
              <a:rPr lang="zh-CN" altLang="en-US" sz="1600" dirty="0">
                <a:solidFill>
                  <a:schemeClr val="tx1">
                    <a:lumMod val="50000"/>
                    <a:lumOff val="50000"/>
                  </a:schemeClr>
                </a:solidFill>
              </a:rPr>
              <a:t>文字内容需概括精炼，建议与标题相关并符合整体语言风格，语言描述尽量简洁生动。</a:t>
            </a:r>
            <a:endParaRPr lang="zh-CN" altLang="en-US" sz="1600" dirty="0">
              <a:solidFill>
                <a:schemeClr val="tx1">
                  <a:lumMod val="50000"/>
                  <a:lumOff val="50000"/>
                </a:schemeClr>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1" fill="hold" grpId="0" nodeType="withEffect">
                                  <p:stCondLst>
                                    <p:cond delay="300"/>
                                  </p:stCondLst>
                                  <p:childTnLst>
                                    <p:set>
                                      <p:cBhvr>
                                        <p:cTn id="9" dur="1" fill="hold">
                                          <p:stCondLst>
                                            <p:cond delay="0"/>
                                          </p:stCondLst>
                                        </p:cTn>
                                        <p:tgtEl>
                                          <p:spTgt spid="3"/>
                                        </p:tgtEl>
                                        <p:attrNameLst>
                                          <p:attrName>style.visibility</p:attrName>
                                        </p:attrNameLst>
                                      </p:cBhvr>
                                      <p:to>
                                        <p:strVal val="visible"/>
                                      </p:to>
                                    </p:set>
                                    <p:animEffect transition="in" filter="wipe(up)">
                                      <p:cBhvr>
                                        <p:cTn id="10" dur="500"/>
                                        <p:tgtEl>
                                          <p:spTgt spid="3"/>
                                        </p:tgtEl>
                                      </p:cBhvr>
                                    </p:animEffect>
                                  </p:childTnLst>
                                </p:cTn>
                              </p:par>
                              <p:par>
                                <p:cTn id="11" presetID="22" presetClass="entr" presetSubtype="8" fill="hold" grpId="0" nodeType="withEffect">
                                  <p:stCondLst>
                                    <p:cond delay="600"/>
                                  </p:stCondLst>
                                  <p:childTnLst>
                                    <p:set>
                                      <p:cBhvr>
                                        <p:cTn id="12" dur="1" fill="hold">
                                          <p:stCondLst>
                                            <p:cond delay="0"/>
                                          </p:stCondLst>
                                        </p:cTn>
                                        <p:tgtEl>
                                          <p:spTgt spid="8"/>
                                        </p:tgtEl>
                                        <p:attrNameLst>
                                          <p:attrName>style.visibility</p:attrName>
                                        </p:attrNameLst>
                                      </p:cBhvr>
                                      <p:to>
                                        <p:strVal val="visible"/>
                                      </p:to>
                                    </p:set>
                                    <p:animEffect transition="in" filter="wipe(left)">
                                      <p:cBhvr>
                                        <p:cTn id="13" dur="500"/>
                                        <p:tgtEl>
                                          <p:spTgt spid="8"/>
                                        </p:tgtEl>
                                      </p:cBhvr>
                                    </p:animEffect>
                                  </p:childTnLst>
                                </p:cTn>
                              </p:par>
                              <p:par>
                                <p:cTn id="14" presetID="22" presetClass="entr" presetSubtype="1" fill="hold" grpId="0" nodeType="withEffect">
                                  <p:stCondLst>
                                    <p:cond delay="90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500"/>
                                        <p:tgtEl>
                                          <p:spTgt spid="4"/>
                                        </p:tgtEl>
                                      </p:cBhvr>
                                    </p:animEffect>
                                  </p:childTnLst>
                                </p:cTn>
                              </p:par>
                              <p:par>
                                <p:cTn id="17" presetID="22" presetClass="entr" presetSubtype="8" fill="hold" grpId="0" nodeType="withEffect">
                                  <p:stCondLst>
                                    <p:cond delay="120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1" fill="hold" grpId="0" nodeType="withEffect">
                                  <p:stCondLst>
                                    <p:cond delay="150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par>
                                <p:cTn id="23" presetID="22" presetClass="entr" presetSubtype="8" fill="hold" grpId="0" nodeType="withEffect">
                                  <p:stCondLst>
                                    <p:cond delay="180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par>
                                <p:cTn id="26" presetID="2" presetClass="entr" presetSubtype="2" fill="hold" grpId="0" nodeType="withEffect">
                                  <p:stCondLst>
                                    <p:cond delay="210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40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1+#ppt_w/2"/>
                                          </p:val>
                                        </p:tav>
                                        <p:tav tm="100000">
                                          <p:val>
                                            <p:strVal val="#ppt_x"/>
                                          </p:val>
                                        </p:tav>
                                      </p:tavLst>
                                    </p:anim>
                                    <p:anim calcmode="lin" valueType="num">
                                      <p:cBhvr additive="base">
                                        <p:cTn id="33" dur="500" fill="hold"/>
                                        <p:tgtEl>
                                          <p:spTgt spid="15"/>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270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1+#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30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4" grpId="0"/>
      <p:bldP spid="15"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069" y="1695020"/>
            <a:ext cx="12190413" cy="1579967"/>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pic>
        <p:nvPicPr>
          <p:cNvPr id="4" name="图片 3"/>
          <p:cNvPicPr>
            <a:picLocks noChangeAspect="1"/>
          </p:cNvPicPr>
          <p:nvPr/>
        </p:nvPicPr>
        <p:blipFill rotWithShape="1">
          <a:blip r:embed="rId3"/>
          <a:srcRect t="9750" b="72490"/>
          <a:stretch>
            <a:fillRect/>
          </a:stretch>
        </p:blipFill>
        <p:spPr>
          <a:xfrm>
            <a:off x="14070" y="1672816"/>
            <a:ext cx="12705806" cy="1561485"/>
          </a:xfrm>
          <a:prstGeom prst="rect">
            <a:avLst/>
          </a:prstGeom>
        </p:spPr>
      </p:pic>
      <p:sp>
        <p:nvSpPr>
          <p:cNvPr id="5" name="文本框 4"/>
          <p:cNvSpPr txBox="1"/>
          <p:nvPr/>
        </p:nvSpPr>
        <p:spPr>
          <a:xfrm>
            <a:off x="1341844" y="1870477"/>
            <a:ext cx="3906738" cy="523220"/>
          </a:xfrm>
          <a:prstGeom prst="rect">
            <a:avLst/>
          </a:prstGeom>
          <a:noFill/>
        </p:spPr>
        <p:txBody>
          <a:bodyPr wrap="square" lIns="91414" tIns="45707" rIns="91414" bIns="45707" rtlCol="0">
            <a:spAutoFit/>
          </a:bodyPr>
          <a:lstStyle/>
          <a:p>
            <a:r>
              <a:rPr lang="zh-CN" altLang="en-US" sz="2800" b="1" dirty="0">
                <a:solidFill>
                  <a:srgbClr val="313131"/>
                </a:solidFill>
                <a:latin typeface="微软雅黑" panose="020B0503020204020204" pitchFamily="34" charset="-122"/>
                <a:ea typeface="微软雅黑" panose="020B0503020204020204" pitchFamily="34" charset="-122"/>
              </a:rPr>
              <a:t>单击此处添加</a:t>
            </a:r>
            <a:r>
              <a:rPr lang="zh-CN" altLang="en-US" sz="2800" dirty="0">
                <a:solidFill>
                  <a:srgbClr val="0B3F5B"/>
                </a:solidFill>
                <a:latin typeface="微软雅黑" panose="020B0503020204020204" pitchFamily="34" charset="-122"/>
                <a:ea typeface="微软雅黑" panose="020B0503020204020204" pitchFamily="34" charset="-122"/>
              </a:rPr>
              <a:t>你的标题</a:t>
            </a:r>
            <a:endParaRPr lang="en-US" altLang="zh-CN" sz="2000" dirty="0">
              <a:solidFill>
                <a:srgbClr val="0B3F5B"/>
              </a:solidFill>
              <a:latin typeface="微软雅黑" panose="020B0503020204020204" pitchFamily="34" charset="-122"/>
              <a:ea typeface="微软雅黑" panose="020B0503020204020204" pitchFamily="34" charset="-122"/>
            </a:endParaRPr>
          </a:p>
        </p:txBody>
      </p:sp>
      <p:sp>
        <p:nvSpPr>
          <p:cNvPr id="6" name="文本框 6"/>
          <p:cNvSpPr txBox="1"/>
          <p:nvPr/>
        </p:nvSpPr>
        <p:spPr>
          <a:xfrm>
            <a:off x="1341845" y="2505987"/>
            <a:ext cx="9567408" cy="572464"/>
          </a:xfrm>
          <a:prstGeom prst="rect">
            <a:avLst/>
          </a:prstGeom>
          <a:noFill/>
        </p:spPr>
        <p:txBody>
          <a:bodyPr wrap="square" lIns="91414" tIns="45707" rIns="91414" bIns="45707"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7089898" y="3543303"/>
            <a:ext cx="4684683" cy="860817"/>
            <a:chOff x="7076749" y="2727736"/>
            <a:chExt cx="4685293" cy="860818"/>
          </a:xfrm>
        </p:grpSpPr>
        <p:grpSp>
          <p:nvGrpSpPr>
            <p:cNvPr id="8" name="组合 7"/>
            <p:cNvGrpSpPr/>
            <p:nvPr/>
          </p:nvGrpSpPr>
          <p:grpSpPr>
            <a:xfrm>
              <a:off x="8472643" y="2764395"/>
              <a:ext cx="3289399" cy="824159"/>
              <a:chOff x="8242848" y="2835708"/>
              <a:chExt cx="2083546" cy="824159"/>
            </a:xfrm>
          </p:grpSpPr>
          <p:sp>
            <p:nvSpPr>
              <p:cNvPr id="10" name="文本框 20"/>
              <p:cNvSpPr txBox="1"/>
              <p:nvPr/>
            </p:nvSpPr>
            <p:spPr>
              <a:xfrm>
                <a:off x="8242848" y="2835708"/>
                <a:ext cx="2083546" cy="369332"/>
              </a:xfrm>
              <a:prstGeom prst="rect">
                <a:avLst/>
              </a:prstGeom>
              <a:noFill/>
            </p:spPr>
            <p:txBody>
              <a:bodyPr wrap="squar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文本框 21"/>
              <p:cNvSpPr txBox="1"/>
              <p:nvPr/>
            </p:nvSpPr>
            <p:spPr>
              <a:xfrm>
                <a:off x="8242849" y="3142803"/>
                <a:ext cx="1927407" cy="517064"/>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9" name="文本框 22"/>
            <p:cNvSpPr txBox="1"/>
            <p:nvPr/>
          </p:nvSpPr>
          <p:spPr>
            <a:xfrm>
              <a:off x="7076749" y="2727736"/>
              <a:ext cx="1387148" cy="769442"/>
            </a:xfrm>
            <a:prstGeom prst="rect">
              <a:avLst/>
            </a:prstGeom>
            <a:noFill/>
          </p:spPr>
          <p:txBody>
            <a:bodyPr wrap="square" rtlCol="0">
              <a:spAutoFit/>
            </a:bodyPr>
            <a:lstStyle/>
            <a:p>
              <a:pPr algn="ctr"/>
              <a:r>
                <a:rPr lang="en-US" altLang="zh-CN" sz="4400" dirty="0">
                  <a:solidFill>
                    <a:schemeClr val="accent1"/>
                  </a:solidFill>
                  <a:latin typeface="Radikal Thin" pitchFamily="50" charset="0"/>
                  <a:ea typeface="Microsoft YaHei UI" panose="020B0503020204020204" pitchFamily="34" charset="-122"/>
                </a:rPr>
                <a:t>21%</a:t>
              </a:r>
              <a:endParaRPr lang="zh-CN" altLang="en-US" sz="4400" dirty="0">
                <a:solidFill>
                  <a:schemeClr val="accent1"/>
                </a:solidFill>
                <a:latin typeface="Radikal Thin" pitchFamily="50" charset="0"/>
                <a:ea typeface="Microsoft YaHei UI" panose="020B0503020204020204" pitchFamily="34" charset="-122"/>
              </a:endParaRPr>
            </a:p>
          </p:txBody>
        </p:sp>
      </p:grpSp>
      <p:grpSp>
        <p:nvGrpSpPr>
          <p:cNvPr id="12" name="组合 11"/>
          <p:cNvGrpSpPr/>
          <p:nvPr/>
        </p:nvGrpSpPr>
        <p:grpSpPr>
          <a:xfrm>
            <a:off x="1547191" y="3863765"/>
            <a:ext cx="4763179" cy="1589768"/>
            <a:chOff x="1533322" y="3048201"/>
            <a:chExt cx="4763798" cy="1589768"/>
          </a:xfrm>
        </p:grpSpPr>
        <p:sp>
          <p:nvSpPr>
            <p:cNvPr id="13" name="流程图: 手动操作 12"/>
            <p:cNvSpPr/>
            <p:nvPr/>
          </p:nvSpPr>
          <p:spPr>
            <a:xfrm flipV="1">
              <a:off x="1533322" y="3804274"/>
              <a:ext cx="4763798" cy="833695"/>
            </a:xfrm>
            <a:prstGeom prst="flowChartManualOperation">
              <a:avLst/>
            </a:prstGeom>
            <a:noFill/>
            <a:ln w="114300">
              <a:solidFill>
                <a:srgbClr val="D5D5D5">
                  <a:alpha val="70000"/>
                </a:srgb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04457" y="3201520"/>
              <a:ext cx="3240062" cy="833173"/>
            </a:xfrm>
            <a:prstGeom prst="rect">
              <a:avLst/>
            </a:prstGeom>
            <a:solidFill>
              <a:srgbClr val="FBFBF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56"/>
            <p:cNvSpPr>
              <a:spLocks noEditPoints="1"/>
            </p:cNvSpPr>
            <p:nvPr/>
          </p:nvSpPr>
          <p:spPr bwMode="auto">
            <a:xfrm>
              <a:off x="3817598" y="3136711"/>
              <a:ext cx="1726921" cy="1264035"/>
            </a:xfrm>
            <a:custGeom>
              <a:avLst/>
              <a:gdLst>
                <a:gd name="T0" fmla="*/ 430 w 582"/>
                <a:gd name="T1" fmla="*/ 85 h 426"/>
                <a:gd name="T2" fmla="*/ 449 w 582"/>
                <a:gd name="T3" fmla="*/ 104 h 426"/>
                <a:gd name="T4" fmla="*/ 449 w 582"/>
                <a:gd name="T5" fmla="*/ 357 h 426"/>
                <a:gd name="T6" fmla="*/ 19 w 582"/>
                <a:gd name="T7" fmla="*/ 357 h 426"/>
                <a:gd name="T8" fmla="*/ 0 w 582"/>
                <a:gd name="T9" fmla="*/ 338 h 426"/>
                <a:gd name="T10" fmla="*/ 0 w 582"/>
                <a:gd name="T11" fmla="*/ 85 h 426"/>
                <a:gd name="T12" fmla="*/ 19 w 582"/>
                <a:gd name="T13" fmla="*/ 85 h 426"/>
                <a:gd name="T14" fmla="*/ 582 w 582"/>
                <a:gd name="T15" fmla="*/ 426 h 426"/>
                <a:gd name="T16" fmla="*/ 385 w 582"/>
                <a:gd name="T17" fmla="*/ 0 h 426"/>
                <a:gd name="T18" fmla="*/ 442 w 582"/>
                <a:gd name="T19" fmla="*/ 57 h 426"/>
                <a:gd name="T20" fmla="*/ 556 w 582"/>
                <a:gd name="T21" fmla="*/ 57 h 426"/>
                <a:gd name="T22" fmla="*/ 565 w 582"/>
                <a:gd name="T23" fmla="*/ 66 h 426"/>
                <a:gd name="T24" fmla="*/ 565 w 582"/>
                <a:gd name="T25" fmla="*/ 128 h 426"/>
                <a:gd name="T26" fmla="*/ 478 w 582"/>
                <a:gd name="T27" fmla="*/ 128 h 426"/>
                <a:gd name="T28" fmla="*/ 556 w 582"/>
                <a:gd name="T29" fmla="*/ 144 h 426"/>
                <a:gd name="T30" fmla="*/ 565 w 582"/>
                <a:gd name="T31" fmla="*/ 154 h 426"/>
                <a:gd name="T32" fmla="*/ 565 w 582"/>
                <a:gd name="T33" fmla="*/ 215 h 426"/>
                <a:gd name="T34" fmla="*/ 478 w 582"/>
                <a:gd name="T35" fmla="*/ 215 h 426"/>
                <a:gd name="T36" fmla="*/ 385 w 582"/>
                <a:gd name="T37" fmla="*/ 386 h 426"/>
                <a:gd name="T38" fmla="*/ 385 w 582"/>
                <a:gd name="T39" fmla="*/ 426 h 426"/>
                <a:gd name="T40" fmla="*/ 563 w 582"/>
                <a:gd name="T41" fmla="*/ 241 h 426"/>
                <a:gd name="T42" fmla="*/ 527 w 582"/>
                <a:gd name="T43" fmla="*/ 260 h 426"/>
                <a:gd name="T44" fmla="*/ 527 w 582"/>
                <a:gd name="T45" fmla="*/ 241 h 426"/>
                <a:gd name="T46" fmla="*/ 563 w 582"/>
                <a:gd name="T47" fmla="*/ 274 h 426"/>
                <a:gd name="T48" fmla="*/ 527 w 582"/>
                <a:gd name="T49" fmla="*/ 296 h 426"/>
                <a:gd name="T50" fmla="*/ 527 w 582"/>
                <a:gd name="T51" fmla="*/ 274 h 426"/>
                <a:gd name="T52" fmla="*/ 546 w 582"/>
                <a:gd name="T53" fmla="*/ 76 h 426"/>
                <a:gd name="T54" fmla="*/ 478 w 582"/>
                <a:gd name="T55" fmla="*/ 111 h 426"/>
                <a:gd name="T56" fmla="*/ 478 w 582"/>
                <a:gd name="T57" fmla="*/ 76 h 426"/>
                <a:gd name="T58" fmla="*/ 546 w 582"/>
                <a:gd name="T59" fmla="*/ 161 h 426"/>
                <a:gd name="T60" fmla="*/ 478 w 582"/>
                <a:gd name="T61" fmla="*/ 196 h 426"/>
                <a:gd name="T62" fmla="*/ 478 w 582"/>
                <a:gd name="T63" fmla="*/ 161 h 426"/>
                <a:gd name="T64" fmla="*/ 151 w 582"/>
                <a:gd name="T65" fmla="*/ 404 h 426"/>
                <a:gd name="T66" fmla="*/ 296 w 582"/>
                <a:gd name="T67" fmla="*/ 369 h 426"/>
                <a:gd name="T68" fmla="*/ 324 w 582"/>
                <a:gd name="T69" fmla="*/ 404 h 426"/>
                <a:gd name="T70" fmla="*/ 118 w 582"/>
                <a:gd name="T71" fmla="*/ 426 h 426"/>
                <a:gd name="T72" fmla="*/ 118 w 582"/>
                <a:gd name="T73" fmla="*/ 404 h 426"/>
                <a:gd name="T74" fmla="*/ 52 w 582"/>
                <a:gd name="T75" fmla="*/ 132 h 426"/>
                <a:gd name="T76" fmla="*/ 400 w 582"/>
                <a:gd name="T77" fmla="*/ 312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426">
                  <a:moveTo>
                    <a:pt x="19" y="85"/>
                  </a:moveTo>
                  <a:lnTo>
                    <a:pt x="430" y="85"/>
                  </a:lnTo>
                  <a:lnTo>
                    <a:pt x="449" y="85"/>
                  </a:lnTo>
                  <a:lnTo>
                    <a:pt x="449" y="104"/>
                  </a:lnTo>
                  <a:lnTo>
                    <a:pt x="449" y="338"/>
                  </a:lnTo>
                  <a:lnTo>
                    <a:pt x="449" y="357"/>
                  </a:lnTo>
                  <a:lnTo>
                    <a:pt x="430" y="357"/>
                  </a:lnTo>
                  <a:lnTo>
                    <a:pt x="19" y="357"/>
                  </a:lnTo>
                  <a:lnTo>
                    <a:pt x="0" y="357"/>
                  </a:lnTo>
                  <a:lnTo>
                    <a:pt x="0" y="338"/>
                  </a:lnTo>
                  <a:lnTo>
                    <a:pt x="0" y="104"/>
                  </a:lnTo>
                  <a:lnTo>
                    <a:pt x="0" y="85"/>
                  </a:lnTo>
                  <a:lnTo>
                    <a:pt x="19" y="85"/>
                  </a:lnTo>
                  <a:lnTo>
                    <a:pt x="19" y="85"/>
                  </a:lnTo>
                  <a:close/>
                  <a:moveTo>
                    <a:pt x="385" y="426"/>
                  </a:moveTo>
                  <a:lnTo>
                    <a:pt x="582" y="426"/>
                  </a:lnTo>
                  <a:lnTo>
                    <a:pt x="582" y="0"/>
                  </a:lnTo>
                  <a:lnTo>
                    <a:pt x="385" y="0"/>
                  </a:lnTo>
                  <a:lnTo>
                    <a:pt x="385" y="57"/>
                  </a:lnTo>
                  <a:lnTo>
                    <a:pt x="442" y="57"/>
                  </a:lnTo>
                  <a:lnTo>
                    <a:pt x="478" y="57"/>
                  </a:lnTo>
                  <a:lnTo>
                    <a:pt x="556" y="57"/>
                  </a:lnTo>
                  <a:lnTo>
                    <a:pt x="565" y="57"/>
                  </a:lnTo>
                  <a:lnTo>
                    <a:pt x="565" y="66"/>
                  </a:lnTo>
                  <a:lnTo>
                    <a:pt x="565" y="118"/>
                  </a:lnTo>
                  <a:lnTo>
                    <a:pt x="565" y="128"/>
                  </a:lnTo>
                  <a:lnTo>
                    <a:pt x="556" y="128"/>
                  </a:lnTo>
                  <a:lnTo>
                    <a:pt x="478" y="128"/>
                  </a:lnTo>
                  <a:lnTo>
                    <a:pt x="478" y="144"/>
                  </a:lnTo>
                  <a:lnTo>
                    <a:pt x="556" y="144"/>
                  </a:lnTo>
                  <a:lnTo>
                    <a:pt x="565" y="144"/>
                  </a:lnTo>
                  <a:lnTo>
                    <a:pt x="565" y="154"/>
                  </a:lnTo>
                  <a:lnTo>
                    <a:pt x="565" y="206"/>
                  </a:lnTo>
                  <a:lnTo>
                    <a:pt x="565" y="215"/>
                  </a:lnTo>
                  <a:lnTo>
                    <a:pt x="556" y="215"/>
                  </a:lnTo>
                  <a:lnTo>
                    <a:pt x="478" y="215"/>
                  </a:lnTo>
                  <a:lnTo>
                    <a:pt x="478" y="386"/>
                  </a:lnTo>
                  <a:lnTo>
                    <a:pt x="385" y="386"/>
                  </a:lnTo>
                  <a:lnTo>
                    <a:pt x="385" y="426"/>
                  </a:lnTo>
                  <a:lnTo>
                    <a:pt x="385" y="426"/>
                  </a:lnTo>
                  <a:close/>
                  <a:moveTo>
                    <a:pt x="527" y="241"/>
                  </a:moveTo>
                  <a:lnTo>
                    <a:pt x="563" y="241"/>
                  </a:lnTo>
                  <a:lnTo>
                    <a:pt x="563" y="260"/>
                  </a:lnTo>
                  <a:lnTo>
                    <a:pt x="527" y="260"/>
                  </a:lnTo>
                  <a:lnTo>
                    <a:pt x="527" y="241"/>
                  </a:lnTo>
                  <a:lnTo>
                    <a:pt x="527" y="241"/>
                  </a:lnTo>
                  <a:close/>
                  <a:moveTo>
                    <a:pt x="527" y="274"/>
                  </a:moveTo>
                  <a:lnTo>
                    <a:pt x="563" y="274"/>
                  </a:lnTo>
                  <a:lnTo>
                    <a:pt x="563" y="296"/>
                  </a:lnTo>
                  <a:lnTo>
                    <a:pt x="527" y="296"/>
                  </a:lnTo>
                  <a:lnTo>
                    <a:pt x="527" y="274"/>
                  </a:lnTo>
                  <a:lnTo>
                    <a:pt x="527" y="274"/>
                  </a:lnTo>
                  <a:close/>
                  <a:moveTo>
                    <a:pt x="478" y="76"/>
                  </a:moveTo>
                  <a:lnTo>
                    <a:pt x="546" y="76"/>
                  </a:lnTo>
                  <a:lnTo>
                    <a:pt x="546" y="111"/>
                  </a:lnTo>
                  <a:lnTo>
                    <a:pt x="478" y="111"/>
                  </a:lnTo>
                  <a:lnTo>
                    <a:pt x="478" y="76"/>
                  </a:lnTo>
                  <a:lnTo>
                    <a:pt x="478" y="76"/>
                  </a:lnTo>
                  <a:close/>
                  <a:moveTo>
                    <a:pt x="478" y="161"/>
                  </a:moveTo>
                  <a:lnTo>
                    <a:pt x="546" y="161"/>
                  </a:lnTo>
                  <a:lnTo>
                    <a:pt x="546" y="196"/>
                  </a:lnTo>
                  <a:lnTo>
                    <a:pt x="478" y="196"/>
                  </a:lnTo>
                  <a:lnTo>
                    <a:pt x="478" y="161"/>
                  </a:lnTo>
                  <a:lnTo>
                    <a:pt x="478" y="161"/>
                  </a:lnTo>
                  <a:close/>
                  <a:moveTo>
                    <a:pt x="118" y="404"/>
                  </a:moveTo>
                  <a:lnTo>
                    <a:pt x="151" y="404"/>
                  </a:lnTo>
                  <a:lnTo>
                    <a:pt x="151" y="369"/>
                  </a:lnTo>
                  <a:lnTo>
                    <a:pt x="296" y="369"/>
                  </a:lnTo>
                  <a:lnTo>
                    <a:pt x="296" y="404"/>
                  </a:lnTo>
                  <a:lnTo>
                    <a:pt x="324" y="404"/>
                  </a:lnTo>
                  <a:lnTo>
                    <a:pt x="324" y="426"/>
                  </a:lnTo>
                  <a:lnTo>
                    <a:pt x="118" y="426"/>
                  </a:lnTo>
                  <a:lnTo>
                    <a:pt x="118" y="404"/>
                  </a:lnTo>
                  <a:lnTo>
                    <a:pt x="118" y="404"/>
                  </a:lnTo>
                  <a:close/>
                  <a:moveTo>
                    <a:pt x="400" y="132"/>
                  </a:moveTo>
                  <a:lnTo>
                    <a:pt x="52" y="132"/>
                  </a:lnTo>
                  <a:lnTo>
                    <a:pt x="52" y="312"/>
                  </a:lnTo>
                  <a:lnTo>
                    <a:pt x="400" y="312"/>
                  </a:lnTo>
                  <a:lnTo>
                    <a:pt x="400" y="132"/>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6" name="Freeform 66"/>
            <p:cNvSpPr>
              <a:spLocks noEditPoints="1"/>
            </p:cNvSpPr>
            <p:nvPr/>
          </p:nvSpPr>
          <p:spPr bwMode="auto">
            <a:xfrm>
              <a:off x="2199798" y="3048201"/>
              <a:ext cx="1429004" cy="1352545"/>
            </a:xfrm>
            <a:custGeom>
              <a:avLst/>
              <a:gdLst>
                <a:gd name="T0" fmla="*/ 19 w 229"/>
                <a:gd name="T1" fmla="*/ 0 h 217"/>
                <a:gd name="T2" fmla="*/ 209 w 229"/>
                <a:gd name="T3" fmla="*/ 0 h 217"/>
                <a:gd name="T4" fmla="*/ 229 w 229"/>
                <a:gd name="T5" fmla="*/ 20 h 217"/>
                <a:gd name="T6" fmla="*/ 229 w 229"/>
                <a:gd name="T7" fmla="*/ 140 h 217"/>
                <a:gd name="T8" fmla="*/ 209 w 229"/>
                <a:gd name="T9" fmla="*/ 160 h 217"/>
                <a:gd name="T10" fmla="*/ 19 w 229"/>
                <a:gd name="T11" fmla="*/ 160 h 217"/>
                <a:gd name="T12" fmla="*/ 0 w 229"/>
                <a:gd name="T13" fmla="*/ 140 h 217"/>
                <a:gd name="T14" fmla="*/ 0 w 229"/>
                <a:gd name="T15" fmla="*/ 20 h 217"/>
                <a:gd name="T16" fmla="*/ 19 w 229"/>
                <a:gd name="T17" fmla="*/ 0 h 217"/>
                <a:gd name="T18" fmla="*/ 56 w 229"/>
                <a:gd name="T19" fmla="*/ 203 h 217"/>
                <a:gd name="T20" fmla="*/ 94 w 229"/>
                <a:gd name="T21" fmla="*/ 199 h 217"/>
                <a:gd name="T22" fmla="*/ 94 w 229"/>
                <a:gd name="T23" fmla="*/ 171 h 217"/>
                <a:gd name="T24" fmla="*/ 140 w 229"/>
                <a:gd name="T25" fmla="*/ 171 h 217"/>
                <a:gd name="T26" fmla="*/ 140 w 229"/>
                <a:gd name="T27" fmla="*/ 199 h 217"/>
                <a:gd name="T28" fmla="*/ 176 w 229"/>
                <a:gd name="T29" fmla="*/ 203 h 217"/>
                <a:gd name="T30" fmla="*/ 176 w 229"/>
                <a:gd name="T31" fmla="*/ 217 h 217"/>
                <a:gd name="T32" fmla="*/ 56 w 229"/>
                <a:gd name="T33" fmla="*/ 217 h 217"/>
                <a:gd name="T34" fmla="*/ 56 w 229"/>
                <a:gd name="T35" fmla="*/ 203 h 217"/>
                <a:gd name="T36" fmla="*/ 17 w 229"/>
                <a:gd name="T37" fmla="*/ 19 h 217"/>
                <a:gd name="T38" fmla="*/ 17 w 229"/>
                <a:gd name="T39" fmla="*/ 124 h 217"/>
                <a:gd name="T40" fmla="*/ 210 w 229"/>
                <a:gd name="T41" fmla="*/ 124 h 217"/>
                <a:gd name="T42" fmla="*/ 210 w 229"/>
                <a:gd name="T43" fmla="*/ 19 h 217"/>
                <a:gd name="T44" fmla="*/ 17 w 229"/>
                <a:gd name="T45" fmla="*/ 19 h 217"/>
                <a:gd name="T46" fmla="*/ 191 w 229"/>
                <a:gd name="T47" fmla="*/ 134 h 217"/>
                <a:gd name="T48" fmla="*/ 183 w 229"/>
                <a:gd name="T49" fmla="*/ 142 h 217"/>
                <a:gd name="T50" fmla="*/ 191 w 229"/>
                <a:gd name="T51" fmla="*/ 150 h 217"/>
                <a:gd name="T52" fmla="*/ 199 w 229"/>
                <a:gd name="T53" fmla="*/ 142 h 217"/>
                <a:gd name="T54" fmla="*/ 191 w 229"/>
                <a:gd name="T55" fmla="*/ 134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29" h="217">
                  <a:moveTo>
                    <a:pt x="19" y="0"/>
                  </a:moveTo>
                  <a:cubicBezTo>
                    <a:pt x="209" y="0"/>
                    <a:pt x="209" y="0"/>
                    <a:pt x="209" y="0"/>
                  </a:cubicBezTo>
                  <a:cubicBezTo>
                    <a:pt x="220" y="0"/>
                    <a:pt x="229" y="9"/>
                    <a:pt x="229" y="20"/>
                  </a:cubicBezTo>
                  <a:cubicBezTo>
                    <a:pt x="229" y="140"/>
                    <a:pt x="229" y="140"/>
                    <a:pt x="229" y="140"/>
                  </a:cubicBezTo>
                  <a:cubicBezTo>
                    <a:pt x="229" y="151"/>
                    <a:pt x="220" y="160"/>
                    <a:pt x="209" y="160"/>
                  </a:cubicBezTo>
                  <a:cubicBezTo>
                    <a:pt x="19" y="160"/>
                    <a:pt x="19" y="160"/>
                    <a:pt x="19" y="160"/>
                  </a:cubicBezTo>
                  <a:cubicBezTo>
                    <a:pt x="8" y="160"/>
                    <a:pt x="0" y="151"/>
                    <a:pt x="0" y="140"/>
                  </a:cubicBezTo>
                  <a:cubicBezTo>
                    <a:pt x="0" y="20"/>
                    <a:pt x="0" y="20"/>
                    <a:pt x="0" y="20"/>
                  </a:cubicBezTo>
                  <a:cubicBezTo>
                    <a:pt x="0" y="9"/>
                    <a:pt x="8" y="0"/>
                    <a:pt x="19" y="0"/>
                  </a:cubicBezTo>
                  <a:close/>
                  <a:moveTo>
                    <a:pt x="56" y="203"/>
                  </a:moveTo>
                  <a:cubicBezTo>
                    <a:pt x="69" y="201"/>
                    <a:pt x="81" y="199"/>
                    <a:pt x="94" y="199"/>
                  </a:cubicBezTo>
                  <a:cubicBezTo>
                    <a:pt x="94" y="171"/>
                    <a:pt x="94" y="171"/>
                    <a:pt x="94" y="171"/>
                  </a:cubicBezTo>
                  <a:cubicBezTo>
                    <a:pt x="140" y="171"/>
                    <a:pt x="140" y="171"/>
                    <a:pt x="140" y="171"/>
                  </a:cubicBezTo>
                  <a:cubicBezTo>
                    <a:pt x="140" y="199"/>
                    <a:pt x="140" y="199"/>
                    <a:pt x="140" y="199"/>
                  </a:cubicBezTo>
                  <a:cubicBezTo>
                    <a:pt x="152" y="200"/>
                    <a:pt x="164" y="201"/>
                    <a:pt x="176" y="203"/>
                  </a:cubicBezTo>
                  <a:cubicBezTo>
                    <a:pt x="176" y="217"/>
                    <a:pt x="176" y="217"/>
                    <a:pt x="176" y="217"/>
                  </a:cubicBezTo>
                  <a:cubicBezTo>
                    <a:pt x="56" y="217"/>
                    <a:pt x="56" y="217"/>
                    <a:pt x="56" y="217"/>
                  </a:cubicBezTo>
                  <a:cubicBezTo>
                    <a:pt x="56" y="213"/>
                    <a:pt x="56" y="208"/>
                    <a:pt x="56" y="203"/>
                  </a:cubicBezTo>
                  <a:close/>
                  <a:moveTo>
                    <a:pt x="17" y="19"/>
                  </a:moveTo>
                  <a:cubicBezTo>
                    <a:pt x="17" y="124"/>
                    <a:pt x="17" y="124"/>
                    <a:pt x="17" y="124"/>
                  </a:cubicBezTo>
                  <a:cubicBezTo>
                    <a:pt x="210" y="124"/>
                    <a:pt x="210" y="124"/>
                    <a:pt x="210" y="124"/>
                  </a:cubicBezTo>
                  <a:cubicBezTo>
                    <a:pt x="210" y="19"/>
                    <a:pt x="210" y="19"/>
                    <a:pt x="210" y="19"/>
                  </a:cubicBezTo>
                  <a:cubicBezTo>
                    <a:pt x="17" y="19"/>
                    <a:pt x="17" y="19"/>
                    <a:pt x="17" y="19"/>
                  </a:cubicBezTo>
                  <a:close/>
                  <a:moveTo>
                    <a:pt x="191" y="134"/>
                  </a:moveTo>
                  <a:cubicBezTo>
                    <a:pt x="186" y="134"/>
                    <a:pt x="183" y="137"/>
                    <a:pt x="183" y="142"/>
                  </a:cubicBezTo>
                  <a:cubicBezTo>
                    <a:pt x="183" y="146"/>
                    <a:pt x="186" y="150"/>
                    <a:pt x="191" y="150"/>
                  </a:cubicBezTo>
                  <a:cubicBezTo>
                    <a:pt x="195" y="150"/>
                    <a:pt x="199" y="146"/>
                    <a:pt x="199" y="142"/>
                  </a:cubicBezTo>
                  <a:cubicBezTo>
                    <a:pt x="199" y="137"/>
                    <a:pt x="195" y="134"/>
                    <a:pt x="191" y="134"/>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7" name="流程图: 手动输入 16"/>
            <p:cNvSpPr/>
            <p:nvPr/>
          </p:nvSpPr>
          <p:spPr>
            <a:xfrm rot="5400000">
              <a:off x="2455779" y="3023468"/>
              <a:ext cx="644774" cy="947419"/>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流程图: 手动输入 17"/>
            <p:cNvSpPr/>
            <p:nvPr/>
          </p:nvSpPr>
          <p:spPr>
            <a:xfrm rot="5400000">
              <a:off x="4220374" y="3278097"/>
              <a:ext cx="534007" cy="1033298"/>
            </a:xfrm>
            <a:prstGeom prst="flowChartManualInpu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rot="16200000">
            <a:off x="9044615" y="2726304"/>
            <a:ext cx="0" cy="3599531"/>
          </a:xfrm>
          <a:prstGeom prst="line">
            <a:avLst/>
          </a:prstGeom>
          <a:ln w="22225">
            <a:solidFill>
              <a:srgbClr val="E0E0E0"/>
            </a:solidFill>
            <a:prstDash val="sysDot"/>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7170963" y="4676341"/>
            <a:ext cx="2883314" cy="634110"/>
            <a:chOff x="7466678" y="2801869"/>
            <a:chExt cx="2883689" cy="634110"/>
          </a:xfrm>
        </p:grpSpPr>
        <p:sp>
          <p:nvSpPr>
            <p:cNvPr id="21" name="文本框 34"/>
            <p:cNvSpPr txBox="1"/>
            <p:nvPr/>
          </p:nvSpPr>
          <p:spPr>
            <a:xfrm>
              <a:off x="7466679" y="2801869"/>
              <a:ext cx="1715209" cy="338554"/>
            </a:xfrm>
            <a:prstGeom prst="rect">
              <a:avLst/>
            </a:prstGeom>
            <a:noFill/>
          </p:spPr>
          <p:txBody>
            <a:bodyPr wrap="square" rtlCol="0">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添加文本标题</a:t>
              </a:r>
              <a:endParaRPr lang="en-US" altLang="zh-CN"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35"/>
            <p:cNvSpPr txBox="1"/>
            <p:nvPr/>
          </p:nvSpPr>
          <p:spPr>
            <a:xfrm>
              <a:off x="7466678" y="3140513"/>
              <a:ext cx="2883689" cy="295466"/>
            </a:xfrm>
            <a:prstGeom prst="rect">
              <a:avLst/>
            </a:prstGeom>
            <a:noFill/>
          </p:spPr>
          <p:txBody>
            <a:bodyPr wrap="square"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grpSp>
      <p:sp>
        <p:nvSpPr>
          <p:cNvPr id="23" name="文本框 36"/>
          <p:cNvSpPr txBox="1"/>
          <p:nvPr/>
        </p:nvSpPr>
        <p:spPr>
          <a:xfrm>
            <a:off x="7179215" y="5226057"/>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4" name="文本框 37"/>
          <p:cNvSpPr txBox="1"/>
          <p:nvPr/>
        </p:nvSpPr>
        <p:spPr>
          <a:xfrm>
            <a:off x="7179215" y="5437828"/>
            <a:ext cx="2883314" cy="295429"/>
          </a:xfrm>
          <a:prstGeom prst="rect">
            <a:avLst/>
          </a:prstGeom>
          <a:noFill/>
        </p:spPr>
        <p:txBody>
          <a:bodyPr wrap="square" lIns="91414" tIns="45707" rIns="91414" bIns="45707" rtlCol="0">
            <a:spAutoFit/>
          </a:bodyPr>
          <a:lstStyle/>
          <a:p>
            <a:pPr>
              <a:lnSpc>
                <a:spcPct val="12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添加文本添加文本添加文本添加文本</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grpId="0" nodeType="afterEffect">
                                  <p:stCondLst>
                                    <p:cond delay="25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75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par>
                                <p:cTn id="30" presetID="53" presetClass="entr" presetSubtype="16" fill="hold" nodeType="withEffect">
                                  <p:stCondLst>
                                    <p:cond delay="1750"/>
                                  </p:stCondLst>
                                  <p:childTnLst>
                                    <p:set>
                                      <p:cBhvr>
                                        <p:cTn id="31" dur="1" fill="hold">
                                          <p:stCondLst>
                                            <p:cond delay="0"/>
                                          </p:stCondLst>
                                        </p:cTn>
                                        <p:tgtEl>
                                          <p:spTgt spid="19"/>
                                        </p:tgtEl>
                                        <p:attrNameLst>
                                          <p:attrName>style.visibility</p:attrName>
                                        </p:attrNameLst>
                                      </p:cBhvr>
                                      <p:to>
                                        <p:strVal val="visible"/>
                                      </p:to>
                                    </p:set>
                                    <p:anim calcmode="lin" valueType="num">
                                      <p:cBhvr>
                                        <p:cTn id="32" dur="750" fill="hold"/>
                                        <p:tgtEl>
                                          <p:spTgt spid="19"/>
                                        </p:tgtEl>
                                        <p:attrNameLst>
                                          <p:attrName>ppt_w</p:attrName>
                                        </p:attrNameLst>
                                      </p:cBhvr>
                                      <p:tavLst>
                                        <p:tav tm="0">
                                          <p:val>
                                            <p:fltVal val="0"/>
                                          </p:val>
                                        </p:tav>
                                        <p:tav tm="100000">
                                          <p:val>
                                            <p:strVal val="#ppt_w"/>
                                          </p:val>
                                        </p:tav>
                                      </p:tavLst>
                                    </p:anim>
                                    <p:anim calcmode="lin" valueType="num">
                                      <p:cBhvr>
                                        <p:cTn id="33" dur="750" fill="hold"/>
                                        <p:tgtEl>
                                          <p:spTgt spid="19"/>
                                        </p:tgtEl>
                                        <p:attrNameLst>
                                          <p:attrName>ppt_h</p:attrName>
                                        </p:attrNameLst>
                                      </p:cBhvr>
                                      <p:tavLst>
                                        <p:tav tm="0">
                                          <p:val>
                                            <p:fltVal val="0"/>
                                          </p:val>
                                        </p:tav>
                                        <p:tav tm="100000">
                                          <p:val>
                                            <p:strVal val="#ppt_h"/>
                                          </p:val>
                                        </p:tav>
                                      </p:tavLst>
                                    </p:anim>
                                    <p:animEffect transition="in" filter="fade">
                                      <p:cBhvr>
                                        <p:cTn id="34" dur="750"/>
                                        <p:tgtEl>
                                          <p:spTgt spid="19"/>
                                        </p:tgtEl>
                                      </p:cBhvr>
                                    </p:animEffect>
                                  </p:childTnLst>
                                </p:cTn>
                              </p:par>
                            </p:childTnLst>
                          </p:cTn>
                        </p:par>
                        <p:par>
                          <p:cTn id="35" fill="hold">
                            <p:stCondLst>
                              <p:cond delay="1750"/>
                            </p:stCondLst>
                            <p:childTnLst>
                              <p:par>
                                <p:cTn id="36" presetID="18" presetClass="entr" presetSubtype="3" fill="hold" nodeType="afterEffect">
                                  <p:stCondLst>
                                    <p:cond delay="250"/>
                                  </p:stCondLst>
                                  <p:childTnLst>
                                    <p:set>
                                      <p:cBhvr>
                                        <p:cTn id="37" dur="1" fill="hold">
                                          <p:stCondLst>
                                            <p:cond delay="0"/>
                                          </p:stCondLst>
                                        </p:cTn>
                                        <p:tgtEl>
                                          <p:spTgt spid="20"/>
                                        </p:tgtEl>
                                        <p:attrNameLst>
                                          <p:attrName>style.visibility</p:attrName>
                                        </p:attrNameLst>
                                      </p:cBhvr>
                                      <p:to>
                                        <p:strVal val="visible"/>
                                      </p:to>
                                    </p:set>
                                    <p:animEffect transition="in" filter="strips(upRight)">
                                      <p:cBhvr>
                                        <p:cTn id="38" dur="750"/>
                                        <p:tgtEl>
                                          <p:spTgt spid="20"/>
                                        </p:tgtEl>
                                      </p:cBhvr>
                                    </p:animEffect>
                                  </p:childTnLst>
                                </p:cTn>
                              </p:par>
                            </p:childTnLst>
                          </p:cTn>
                        </p:par>
                        <p:par>
                          <p:cTn id="39" fill="hold">
                            <p:stCondLst>
                              <p:cond delay="3000"/>
                            </p:stCondLst>
                            <p:childTnLst>
                              <p:par>
                                <p:cTn id="40" presetID="18" presetClass="entr" presetSubtype="3" fill="hold" grpId="0" nodeType="afterEffect">
                                  <p:stCondLst>
                                    <p:cond delay="250"/>
                                  </p:stCondLst>
                                  <p:childTnLst>
                                    <p:set>
                                      <p:cBhvr>
                                        <p:cTn id="41" dur="1" fill="hold">
                                          <p:stCondLst>
                                            <p:cond delay="0"/>
                                          </p:stCondLst>
                                        </p:cTn>
                                        <p:tgtEl>
                                          <p:spTgt spid="23"/>
                                        </p:tgtEl>
                                        <p:attrNameLst>
                                          <p:attrName>style.visibility</p:attrName>
                                        </p:attrNameLst>
                                      </p:cBhvr>
                                      <p:to>
                                        <p:strVal val="visible"/>
                                      </p:to>
                                    </p:set>
                                    <p:animEffect transition="in" filter="strips(upRight)">
                                      <p:cBhvr>
                                        <p:cTn id="42" dur="750"/>
                                        <p:tgtEl>
                                          <p:spTgt spid="23"/>
                                        </p:tgtEl>
                                      </p:cBhvr>
                                    </p:animEffect>
                                  </p:childTnLst>
                                </p:cTn>
                              </p:par>
                            </p:childTnLst>
                          </p:cTn>
                        </p:par>
                        <p:par>
                          <p:cTn id="43" fill="hold">
                            <p:stCondLst>
                              <p:cond delay="4250"/>
                            </p:stCondLst>
                            <p:childTnLst>
                              <p:par>
                                <p:cTn id="44" presetID="18" presetClass="entr" presetSubtype="3" fill="hold" grpId="0" nodeType="afterEffect">
                                  <p:stCondLst>
                                    <p:cond delay="250"/>
                                  </p:stCondLst>
                                  <p:childTnLst>
                                    <p:set>
                                      <p:cBhvr>
                                        <p:cTn id="45" dur="1" fill="hold">
                                          <p:stCondLst>
                                            <p:cond delay="0"/>
                                          </p:stCondLst>
                                        </p:cTn>
                                        <p:tgtEl>
                                          <p:spTgt spid="24"/>
                                        </p:tgtEl>
                                        <p:attrNameLst>
                                          <p:attrName>style.visibility</p:attrName>
                                        </p:attrNameLst>
                                      </p:cBhvr>
                                      <p:to>
                                        <p:strVal val="visible"/>
                                      </p:to>
                                    </p:set>
                                    <p:animEffect transition="in" filter="strips(upRight)">
                                      <p:cBhvr>
                                        <p:cTn id="46"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3" grpId="0"/>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890393"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5" name="AutoShape 12"/>
          <p:cNvSpPr>
            <a:spLocks noChangeArrowheads="1"/>
          </p:cNvSpPr>
          <p:nvPr/>
        </p:nvSpPr>
        <p:spPr bwMode="auto">
          <a:xfrm>
            <a:off x="1890393" y="1124745"/>
            <a:ext cx="3701553" cy="790115"/>
          </a:xfrm>
          <a:prstGeom prst="homePlate">
            <a:avLst>
              <a:gd name="adj" fmla="val 63872"/>
            </a:avLst>
          </a:prstGeom>
          <a:solidFill>
            <a:schemeClr val="tx2"/>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p>
        </p:txBody>
      </p:sp>
      <p:sp>
        <p:nvSpPr>
          <p:cNvPr id="6" name="TextBox 5"/>
          <p:cNvSpPr txBox="1"/>
          <p:nvPr/>
        </p:nvSpPr>
        <p:spPr>
          <a:xfrm>
            <a:off x="2034409" y="2190715"/>
            <a:ext cx="3557537" cy="3293209"/>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7" name="矩形 6"/>
          <p:cNvSpPr/>
          <p:nvPr/>
        </p:nvSpPr>
        <p:spPr>
          <a:xfrm>
            <a:off x="6282881" y="1519801"/>
            <a:ext cx="3701553" cy="4343320"/>
          </a:xfrm>
          <a:prstGeom prst="rect">
            <a:avLst/>
          </a:prstGeom>
          <a:solidFill>
            <a:srgbClr val="FFFFFF"/>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8" name="AutoShape 12"/>
          <p:cNvSpPr>
            <a:spLocks noChangeArrowheads="1"/>
          </p:cNvSpPr>
          <p:nvPr/>
        </p:nvSpPr>
        <p:spPr bwMode="auto">
          <a:xfrm flipH="1">
            <a:off x="6282881" y="1124745"/>
            <a:ext cx="3701553" cy="790115"/>
          </a:xfrm>
          <a:prstGeom prst="homePlate">
            <a:avLst>
              <a:gd name="adj" fmla="val 63872"/>
            </a:avLst>
          </a:prstGeom>
          <a:solidFill>
            <a:schemeClr val="accent1"/>
          </a:solidFill>
          <a:ln w="9525">
            <a:noFill/>
            <a:miter lim="800000"/>
          </a:ln>
        </p:spPr>
        <p:txBody>
          <a:bodyPr wrap="none" lIns="91414" tIns="45707" rIns="91414" bIns="45707" anchor="ctr"/>
          <a:lstStyle/>
          <a:p>
            <a:pPr algn="ctr"/>
            <a:r>
              <a:rPr lang="zh-CN" altLang="en-US" b="1" dirty="0">
                <a:solidFill>
                  <a:prstClr val="white"/>
                </a:solidFill>
                <a:latin typeface="微软雅黑" panose="020B0503020204020204" pitchFamily="34" charset="-122"/>
                <a:ea typeface="微软雅黑" panose="020B0503020204020204" pitchFamily="34" charset="-122"/>
              </a:rPr>
              <a:t>添加标题</a:t>
            </a:r>
          </a:p>
        </p:txBody>
      </p:sp>
      <p:sp>
        <p:nvSpPr>
          <p:cNvPr id="9" name="TextBox 8"/>
          <p:cNvSpPr txBox="1"/>
          <p:nvPr/>
        </p:nvSpPr>
        <p:spPr>
          <a:xfrm>
            <a:off x="6426897" y="2190715"/>
            <a:ext cx="3557537" cy="3293209"/>
          </a:xfrm>
          <a:prstGeom prst="rect">
            <a:avLst/>
          </a:prstGeom>
          <a:noFill/>
        </p:spPr>
        <p:txBody>
          <a:bodyPr wrap="square" lIns="91414" tIns="45707" rIns="91414" bIns="45707" rtlCol="0">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a:t>
            </a: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文字。</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500"/>
                                        <p:tgtEl>
                                          <p:spTgt spid="4"/>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6"/>
                                        </p:tgtEl>
                                        <p:attrNameLst>
                                          <p:attrName>style.visibility</p:attrName>
                                        </p:attrNameLst>
                                      </p:cBhvr>
                                      <p:to>
                                        <p:strVal val="visible"/>
                                      </p:to>
                                    </p:set>
                                    <p:animEffect transition="in" filter="wipe(left)">
                                      <p:cBhvr>
                                        <p:cTn id="16" dur="100"/>
                                        <p:tgtEl>
                                          <p:spTgt spid="6"/>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6"/>
                                        </p:tgtEl>
                                      </p:cBhvr>
                                      <p:to x="80000" y="100000"/>
                                    </p:animScale>
                                    <p:anim by="(#ppt_w*0.10)" calcmode="lin" valueType="num">
                                      <p:cBhvr>
                                        <p:cTn id="19" dur="50" autoRev="1" fill="hold">
                                          <p:stCondLst>
                                            <p:cond delay="0"/>
                                          </p:stCondLst>
                                        </p:cTn>
                                        <p:tgtEl>
                                          <p:spTgt spid="6"/>
                                        </p:tgtEl>
                                        <p:attrNameLst>
                                          <p:attrName>ppt_x</p:attrName>
                                        </p:attrNameLst>
                                      </p:cBhvr>
                                    </p:anim>
                                    <p:anim by="(-#ppt_w*0.10)" calcmode="lin" valueType="num">
                                      <p:cBhvr>
                                        <p:cTn id="20" dur="50" autoRev="1" fill="hold">
                                          <p:stCondLst>
                                            <p:cond delay="0"/>
                                          </p:stCondLst>
                                        </p:cTn>
                                        <p:tgtEl>
                                          <p:spTgt spid="6"/>
                                        </p:tgtEl>
                                        <p:attrNameLst>
                                          <p:attrName>ppt_y</p:attrName>
                                        </p:attrNameLst>
                                      </p:cBhvr>
                                    </p:anim>
                                    <p:animRot by="-480000">
                                      <p:cBhvr>
                                        <p:cTn id="21" dur="50" autoRev="1" fill="hold">
                                          <p:stCondLst>
                                            <p:cond delay="0"/>
                                          </p:stCondLst>
                                        </p:cTn>
                                        <p:tgtEl>
                                          <p:spTgt spid="6"/>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1+#ppt_w/2"/>
                                          </p:val>
                                        </p:tav>
                                        <p:tav tm="100000">
                                          <p:val>
                                            <p:strVal val="#ppt_x"/>
                                          </p:val>
                                        </p:tav>
                                      </p:tavLst>
                                    </p:anim>
                                    <p:anim calcmode="lin" valueType="num">
                                      <p:cBhvr additive="base">
                                        <p:cTn id="26" dur="500" fill="hold"/>
                                        <p:tgtEl>
                                          <p:spTgt spid="8"/>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wipe(up)">
                                      <p:cBhvr>
                                        <p:cTn id="30" dur="500"/>
                                        <p:tgtEl>
                                          <p:spTgt spid="7"/>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9"/>
                                        </p:tgtEl>
                                        <p:attrNameLst>
                                          <p:attrName>style.visibility</p:attrName>
                                        </p:attrNameLst>
                                      </p:cBhvr>
                                      <p:to>
                                        <p:strVal val="visible"/>
                                      </p:to>
                                    </p:set>
                                    <p:animEffect transition="in" filter="wipe(left)">
                                      <p:cBhvr>
                                        <p:cTn id="34" dur="100"/>
                                        <p:tgtEl>
                                          <p:spTgt spid="9"/>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9"/>
                                        </p:tgtEl>
                                      </p:cBhvr>
                                      <p:to x="80000" y="100000"/>
                                    </p:animScale>
                                    <p:anim by="(#ppt_w*0.10)" calcmode="lin" valueType="num">
                                      <p:cBhvr>
                                        <p:cTn id="37" dur="50" autoRev="1" fill="hold">
                                          <p:stCondLst>
                                            <p:cond delay="0"/>
                                          </p:stCondLst>
                                        </p:cTn>
                                        <p:tgtEl>
                                          <p:spTgt spid="9"/>
                                        </p:tgtEl>
                                        <p:attrNameLst>
                                          <p:attrName>ppt_x</p:attrName>
                                        </p:attrNameLst>
                                      </p:cBhvr>
                                    </p:anim>
                                    <p:anim by="(-#ppt_w*0.10)" calcmode="lin" valueType="num">
                                      <p:cBhvr>
                                        <p:cTn id="38" dur="50" autoRev="1" fill="hold">
                                          <p:stCondLst>
                                            <p:cond delay="0"/>
                                          </p:stCondLst>
                                        </p:cTn>
                                        <p:tgtEl>
                                          <p:spTgt spid="9"/>
                                        </p:tgtEl>
                                        <p:attrNameLst>
                                          <p:attrName>ppt_y</p:attrName>
                                        </p:attrNameLst>
                                      </p:cBhvr>
                                    </p:anim>
                                    <p:animRot by="-480000">
                                      <p:cBhvr>
                                        <p:cTn id="39"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6" grpId="1"/>
      <p:bldP spid="7" grpId="0" animBg="1"/>
      <p:bldP spid="8" grpId="0" animBg="1"/>
      <p:bldP spid="9" grpId="0"/>
      <p:bldP spid="9"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01932" y="1412778"/>
            <a:ext cx="2323659" cy="538581"/>
          </a:xfrm>
          <a:prstGeom prst="rect">
            <a:avLst/>
          </a:prstGeom>
          <a:noFill/>
        </p:spPr>
        <p:txBody>
          <a:bodyPr wrap="none" lIns="121893" tIns="60946" rIns="121893" bIns="60946" rtlCol="0">
            <a:spAutoFit/>
          </a:bodyPr>
          <a:lstStyle/>
          <a:p>
            <a:r>
              <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p>
        </p:txBody>
      </p:sp>
      <p:grpSp>
        <p:nvGrpSpPr>
          <p:cNvPr id="4" name="组合 3"/>
          <p:cNvGrpSpPr/>
          <p:nvPr/>
        </p:nvGrpSpPr>
        <p:grpSpPr>
          <a:xfrm>
            <a:off x="1181496" y="2238396"/>
            <a:ext cx="9937381" cy="626355"/>
            <a:chOff x="885641" y="1768388"/>
            <a:chExt cx="7454006" cy="469766"/>
          </a:xfrm>
        </p:grpSpPr>
        <p:grpSp>
          <p:nvGrpSpPr>
            <p:cNvPr id="5" name="组合 4"/>
            <p:cNvGrpSpPr/>
            <p:nvPr/>
          </p:nvGrpSpPr>
          <p:grpSpPr>
            <a:xfrm>
              <a:off x="885641" y="1768388"/>
              <a:ext cx="6782703" cy="469766"/>
              <a:chOff x="827584" y="1666788"/>
              <a:chExt cx="6782703" cy="469766"/>
            </a:xfrm>
          </p:grpSpPr>
          <p:sp>
            <p:nvSpPr>
              <p:cNvPr id="8" name="TextBox 7"/>
              <p:cNvSpPr txBox="1"/>
              <p:nvPr/>
            </p:nvSpPr>
            <p:spPr>
              <a:xfrm>
                <a:off x="827584" y="1741944"/>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9" name="右箭头 8"/>
              <p:cNvSpPr/>
              <p:nvPr/>
            </p:nvSpPr>
            <p:spPr>
              <a:xfrm>
                <a:off x="1735488" y="1666788"/>
                <a:ext cx="5874799" cy="469766"/>
              </a:xfrm>
              <a:prstGeom prst="rightArrow">
                <a:avLst/>
              </a:prstGeom>
              <a:solidFill>
                <a:schemeClr val="tx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872613" y="1770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6" name="TextBox 5"/>
            <p:cNvSpPr txBox="1"/>
            <p:nvPr/>
          </p:nvSpPr>
          <p:spPr>
            <a:xfrm>
              <a:off x="7783894" y="18119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95%</a:t>
              </a:r>
              <a:endParaRPr lang="zh-CN" altLang="en-US" sz="210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181496" y="2934092"/>
            <a:ext cx="7518647" cy="626355"/>
            <a:chOff x="885641" y="2301788"/>
            <a:chExt cx="5639720" cy="469766"/>
          </a:xfrm>
        </p:grpSpPr>
        <p:grpSp>
          <p:nvGrpSpPr>
            <p:cNvPr id="12" name="组合 11"/>
            <p:cNvGrpSpPr/>
            <p:nvPr/>
          </p:nvGrpSpPr>
          <p:grpSpPr>
            <a:xfrm>
              <a:off x="885641" y="2301788"/>
              <a:ext cx="5040560" cy="469766"/>
              <a:chOff x="827584" y="2189302"/>
              <a:chExt cx="5040560" cy="469766"/>
            </a:xfrm>
          </p:grpSpPr>
          <p:sp>
            <p:nvSpPr>
              <p:cNvPr id="14" name="TextBox 13"/>
              <p:cNvSpPr txBox="1"/>
              <p:nvPr/>
            </p:nvSpPr>
            <p:spPr>
              <a:xfrm>
                <a:off x="827584" y="2289858"/>
                <a:ext cx="754151"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15" name="右箭头 14"/>
              <p:cNvSpPr/>
              <p:nvPr/>
            </p:nvSpPr>
            <p:spPr>
              <a:xfrm>
                <a:off x="1735488" y="2189302"/>
                <a:ext cx="4132656" cy="469766"/>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6" name="TextBox 15"/>
              <p:cNvSpPr txBox="1"/>
              <p:nvPr/>
            </p:nvSpPr>
            <p:spPr>
              <a:xfrm>
                <a:off x="1872613" y="2278973"/>
                <a:ext cx="1004252" cy="242374"/>
              </a:xfrm>
              <a:prstGeom prst="rect">
                <a:avLst/>
              </a:prstGeom>
              <a:noFill/>
            </p:spPr>
            <p:txBody>
              <a:bodyPr wrap="none" rtlCol="0">
                <a:spAutoFit/>
              </a:bodyPr>
              <a:lstStyle/>
              <a:p>
                <a:r>
                  <a:rPr lang="zh-CN" altLang="en-US" sz="1500" dirty="0">
                    <a:solidFill>
                      <a:schemeClr val="bg1"/>
                    </a:solidFill>
                    <a:latin typeface="微软雅黑" panose="020B0503020204020204" pitchFamily="34" charset="-122"/>
                    <a:ea typeface="微软雅黑" panose="020B0503020204020204" pitchFamily="34" charset="-122"/>
                  </a:rPr>
                  <a:t>点击添加文字</a:t>
                </a:r>
              </a:p>
            </p:txBody>
          </p:sp>
        </p:grpSp>
        <p:sp>
          <p:nvSpPr>
            <p:cNvPr id="13" name="TextBox 12"/>
            <p:cNvSpPr txBox="1"/>
            <p:nvPr/>
          </p:nvSpPr>
          <p:spPr>
            <a:xfrm>
              <a:off x="5969608" y="2363474"/>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75%</a:t>
              </a:r>
              <a:endParaRPr lang="zh-CN" altLang="en-US" sz="21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181496" y="3629788"/>
            <a:ext cx="8466791" cy="626355"/>
            <a:chOff x="885641" y="2835188"/>
            <a:chExt cx="6350920" cy="469766"/>
          </a:xfrm>
        </p:grpSpPr>
        <p:grpSp>
          <p:nvGrpSpPr>
            <p:cNvPr id="18" name="组合 17"/>
            <p:cNvGrpSpPr/>
            <p:nvPr/>
          </p:nvGrpSpPr>
          <p:grpSpPr>
            <a:xfrm>
              <a:off x="885641" y="2835188"/>
              <a:ext cx="5688632" cy="469766"/>
              <a:chOff x="827584" y="2682788"/>
              <a:chExt cx="5688632" cy="469766"/>
            </a:xfrm>
          </p:grpSpPr>
          <p:sp>
            <p:nvSpPr>
              <p:cNvPr id="20" name="TextBox 19"/>
              <p:cNvSpPr txBox="1"/>
              <p:nvPr/>
            </p:nvSpPr>
            <p:spPr>
              <a:xfrm>
                <a:off x="827584" y="2779715"/>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1" name="右箭头 20"/>
              <p:cNvSpPr/>
              <p:nvPr/>
            </p:nvSpPr>
            <p:spPr>
              <a:xfrm>
                <a:off x="1735488" y="2682788"/>
                <a:ext cx="4780728" cy="469766"/>
              </a:xfrm>
              <a:prstGeom prst="rightArrow">
                <a:avLst/>
              </a:prstGeom>
              <a:solidFill>
                <a:schemeClr val="accent2"/>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872613" y="2772459"/>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19" name="TextBox 18"/>
            <p:cNvSpPr txBox="1"/>
            <p:nvPr/>
          </p:nvSpPr>
          <p:spPr>
            <a:xfrm>
              <a:off x="6680808" y="2900503"/>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85%</a:t>
              </a:r>
              <a:endParaRPr lang="zh-CN" altLang="en-US" sz="2100" dirty="0">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1181496" y="4325484"/>
            <a:ext cx="6435055" cy="626355"/>
            <a:chOff x="885641" y="3368588"/>
            <a:chExt cx="4826920" cy="469766"/>
          </a:xfrm>
        </p:grpSpPr>
        <p:grpSp>
          <p:nvGrpSpPr>
            <p:cNvPr id="24" name="组合 23"/>
            <p:cNvGrpSpPr/>
            <p:nvPr/>
          </p:nvGrpSpPr>
          <p:grpSpPr>
            <a:xfrm>
              <a:off x="885641" y="3368588"/>
              <a:ext cx="4176464" cy="469766"/>
              <a:chOff x="827584" y="3190788"/>
              <a:chExt cx="4176464" cy="469766"/>
            </a:xfrm>
          </p:grpSpPr>
          <p:sp>
            <p:nvSpPr>
              <p:cNvPr id="26" name="TextBox 25"/>
              <p:cNvSpPr txBox="1"/>
              <p:nvPr/>
            </p:nvSpPr>
            <p:spPr>
              <a:xfrm>
                <a:off x="827584" y="3288560"/>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27" name="右箭头 26"/>
              <p:cNvSpPr/>
              <p:nvPr/>
            </p:nvSpPr>
            <p:spPr>
              <a:xfrm>
                <a:off x="1735488" y="3190788"/>
                <a:ext cx="3268560" cy="469766"/>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TextBox 27"/>
              <p:cNvSpPr txBox="1"/>
              <p:nvPr/>
            </p:nvSpPr>
            <p:spPr>
              <a:xfrm>
                <a:off x="1872613" y="3302165"/>
                <a:ext cx="1004252" cy="242374"/>
              </a:xfrm>
              <a:prstGeom prst="rect">
                <a:avLst/>
              </a:prstGeom>
              <a:noFill/>
            </p:spPr>
            <p:txBody>
              <a:bodyPr wrap="none" rtlCol="0">
                <a:spAutoFit/>
              </a:bodyPr>
              <a:lstStyle/>
              <a:p>
                <a:r>
                  <a:rPr lang="zh-CN" altLang="en-US" sz="1500" dirty="0">
                    <a:latin typeface="微软雅黑" panose="020B0503020204020204" pitchFamily="34" charset="-122"/>
                    <a:ea typeface="微软雅黑" panose="020B0503020204020204" pitchFamily="34" charset="-122"/>
                  </a:rPr>
                  <a:t>点击添加文字</a:t>
                </a:r>
              </a:p>
            </p:txBody>
          </p:sp>
        </p:grpSp>
        <p:sp>
          <p:nvSpPr>
            <p:cNvPr id="25" name="TextBox 24"/>
            <p:cNvSpPr txBox="1"/>
            <p:nvPr/>
          </p:nvSpPr>
          <p:spPr>
            <a:xfrm>
              <a:off x="5156808" y="3437531"/>
              <a:ext cx="555753" cy="311623"/>
            </a:xfrm>
            <a:prstGeom prst="rect">
              <a:avLst/>
            </a:prstGeom>
            <a:noFill/>
          </p:spPr>
          <p:txBody>
            <a:bodyPr wrap="none" rtlCol="0">
              <a:spAutoFit/>
            </a:bodyPr>
            <a:lstStyle/>
            <a:p>
              <a:r>
                <a:rPr lang="en-US" altLang="zh-CN" sz="2100" dirty="0">
                  <a:latin typeface="微软雅黑" panose="020B0503020204020204" pitchFamily="34" charset="-122"/>
                  <a:ea typeface="微软雅黑" panose="020B0503020204020204" pitchFamily="34" charset="-122"/>
                </a:rPr>
                <a:t>52%</a:t>
              </a:r>
              <a:endParaRPr lang="zh-CN" altLang="en-US" sz="2100" dirty="0">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1181498" y="5021180"/>
            <a:ext cx="9426419" cy="626355"/>
            <a:chOff x="885641" y="3901988"/>
            <a:chExt cx="7070735" cy="469766"/>
          </a:xfrm>
        </p:grpSpPr>
        <p:grpSp>
          <p:nvGrpSpPr>
            <p:cNvPr id="30" name="组合 29"/>
            <p:cNvGrpSpPr/>
            <p:nvPr/>
          </p:nvGrpSpPr>
          <p:grpSpPr>
            <a:xfrm>
              <a:off x="885641" y="3901988"/>
              <a:ext cx="6336704" cy="469766"/>
              <a:chOff x="827584" y="3800388"/>
              <a:chExt cx="6336704" cy="469766"/>
            </a:xfrm>
          </p:grpSpPr>
          <p:sp>
            <p:nvSpPr>
              <p:cNvPr id="32" name="TextBox 31"/>
              <p:cNvSpPr txBox="1"/>
              <p:nvPr/>
            </p:nvSpPr>
            <p:spPr>
              <a:xfrm>
                <a:off x="827584" y="3933601"/>
                <a:ext cx="754150" cy="253915"/>
              </a:xfrm>
              <a:prstGeom prst="rect">
                <a:avLst/>
              </a:prstGeom>
              <a:noFill/>
            </p:spPr>
            <p:txBody>
              <a:bodyPr wrap="none" rtlCol="0">
                <a:spAutoFit/>
              </a:bodyPr>
              <a:lstStyle/>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33" name="右箭头 32"/>
              <p:cNvSpPr/>
              <p:nvPr/>
            </p:nvSpPr>
            <p:spPr>
              <a:xfrm>
                <a:off x="1735488" y="3800388"/>
                <a:ext cx="5428800" cy="469766"/>
              </a:xfrm>
              <a:prstGeom prst="rightArrow">
                <a:avLst/>
              </a:prstGeom>
              <a:solidFill>
                <a:schemeClr val="accent4"/>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872613" y="3904573"/>
                <a:ext cx="1004252" cy="242374"/>
              </a:xfrm>
              <a:prstGeom prst="rect">
                <a:avLst/>
              </a:prstGeom>
              <a:noFill/>
            </p:spPr>
            <p:txBody>
              <a:bodyPr wrap="none" rtlCol="0">
                <a:spAutoFit/>
              </a:bodyPr>
              <a:lstStyle/>
              <a:p>
                <a:r>
                  <a:rPr lang="zh-CN" altLang="en-US" sz="1500" dirty="0">
                    <a:solidFill>
                      <a:schemeClr val="bg1">
                        <a:lumMod val="85000"/>
                      </a:schemeClr>
                    </a:solidFill>
                    <a:latin typeface="微软雅黑" panose="020B0503020204020204" pitchFamily="34" charset="-122"/>
                    <a:ea typeface="微软雅黑" panose="020B0503020204020204" pitchFamily="34" charset="-122"/>
                  </a:rPr>
                  <a:t>点击添加文字</a:t>
                </a:r>
              </a:p>
            </p:txBody>
          </p:sp>
        </p:grpSp>
        <p:sp>
          <p:nvSpPr>
            <p:cNvPr id="31" name="TextBox 30"/>
            <p:cNvSpPr txBox="1"/>
            <p:nvPr/>
          </p:nvSpPr>
          <p:spPr>
            <a:xfrm>
              <a:off x="7304923" y="3945530"/>
              <a:ext cx="651453" cy="311623"/>
            </a:xfrm>
            <a:prstGeom prst="rect">
              <a:avLst/>
            </a:prstGeom>
            <a:noFill/>
          </p:spPr>
          <p:txBody>
            <a:bodyPr wrap="square" rtlCol="0">
              <a:spAutoFit/>
            </a:bodyPr>
            <a:lstStyle/>
            <a:p>
              <a:r>
                <a:rPr lang="en-US" altLang="zh-CN" sz="2100">
                  <a:latin typeface="微软雅黑" panose="020B0503020204020204" pitchFamily="34" charset="-122"/>
                  <a:ea typeface="微软雅黑" panose="020B0503020204020204" pitchFamily="34" charset="-122"/>
                </a:rPr>
                <a:t>87%</a:t>
              </a:r>
              <a:endParaRPr lang="zh-CN" altLang="en-US" sz="2100" dirty="0">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withEffect">
                                  <p:stCondLst>
                                    <p:cond delay="0"/>
                                  </p:stCondLst>
                                  <p:iterate type="lt">
                                    <p:tmPct val="3000"/>
                                  </p:iterate>
                                  <p:childTnLst>
                                    <p:set>
                                      <p:cBhvr>
                                        <p:cTn id="6" dur="1" fill="hold">
                                          <p:stCondLst>
                                            <p:cond delay="0"/>
                                          </p:stCondLst>
                                        </p:cTn>
                                        <p:tgtEl>
                                          <p:spTgt spid="3"/>
                                        </p:tgtEl>
                                        <p:attrNameLst>
                                          <p:attrName>style.visibility</p:attrName>
                                        </p:attrNameLst>
                                      </p:cBhvr>
                                      <p:to>
                                        <p:strVal val="visible"/>
                                      </p:to>
                                    </p:set>
                                    <p:set>
                                      <p:cBhvr>
                                        <p:cTn id="7" dur="683" fill="hold">
                                          <p:stCondLst>
                                            <p:cond delay="0"/>
                                          </p:stCondLst>
                                        </p:cTn>
                                        <p:tgtEl>
                                          <p:spTgt spid="3"/>
                                        </p:tgtEl>
                                        <p:attrNameLst>
                                          <p:attrName>style.rotation</p:attrName>
                                        </p:attrNameLst>
                                      </p:cBhvr>
                                      <p:to>
                                        <p:strVal val="-45.0"/>
                                      </p:to>
                                    </p:set>
                                    <p:anim calcmode="lin" valueType="num">
                                      <p:cBhvr>
                                        <p:cTn id="8" dur="683" fill="hold">
                                          <p:stCondLst>
                                            <p:cond delay="683"/>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683"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3"/>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3"/>
                                        </p:tgtEl>
                                        <p:attrNameLst>
                                          <p:attrName>ppt_y</p:attrName>
                                        </p:attrNameLst>
                                      </p:cBhvr>
                                      <p:tavLst>
                                        <p:tav tm="0">
                                          <p:val>
                                            <p:strVal val="#ppt_y-(0.354*#ppt_w-0.172*#ppt_h)"/>
                                          </p:val>
                                        </p:tav>
                                        <p:tav tm="100000">
                                          <p:val>
                                            <p:strVal val="#ppt_y"/>
                                          </p:val>
                                        </p:tav>
                                      </p:tavLst>
                                    </p:anim>
                                  </p:childTnLst>
                                </p:cTn>
                              </p:par>
                              <p:par>
                                <p:cTn id="12" presetID="12" presetClass="entr" presetSubtype="8" fill="hold" nodeType="withEffect">
                                  <p:stCondLst>
                                    <p:cond delay="125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p:tgtEl>
                                          <p:spTgt spid="4"/>
                                        </p:tgtEl>
                                        <p:attrNameLst>
                                          <p:attrName>ppt_x</p:attrName>
                                        </p:attrNameLst>
                                      </p:cBhvr>
                                      <p:tavLst>
                                        <p:tav tm="0">
                                          <p:val>
                                            <p:strVal val="#ppt_x-#ppt_w*1.125000"/>
                                          </p:val>
                                        </p:tav>
                                        <p:tav tm="100000">
                                          <p:val>
                                            <p:strVal val="#ppt_x"/>
                                          </p:val>
                                        </p:tav>
                                      </p:tavLst>
                                    </p:anim>
                                    <p:animEffect transition="in" filter="wipe(right)">
                                      <p:cBhvr>
                                        <p:cTn id="15" dur="1000"/>
                                        <p:tgtEl>
                                          <p:spTgt spid="4"/>
                                        </p:tgtEl>
                                      </p:cBhvr>
                                    </p:animEffect>
                                  </p:childTnLst>
                                </p:cTn>
                              </p:par>
                              <p:par>
                                <p:cTn id="16" presetID="12" presetClass="entr" presetSubtype="8" fill="hold" nodeType="withEffect">
                                  <p:stCondLst>
                                    <p:cond delay="150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1000"/>
                                        <p:tgtEl>
                                          <p:spTgt spid="11"/>
                                        </p:tgtEl>
                                        <p:attrNameLst>
                                          <p:attrName>ppt_x</p:attrName>
                                        </p:attrNameLst>
                                      </p:cBhvr>
                                      <p:tavLst>
                                        <p:tav tm="0">
                                          <p:val>
                                            <p:strVal val="#ppt_x-#ppt_w*1.125000"/>
                                          </p:val>
                                        </p:tav>
                                        <p:tav tm="100000">
                                          <p:val>
                                            <p:strVal val="#ppt_x"/>
                                          </p:val>
                                        </p:tav>
                                      </p:tavLst>
                                    </p:anim>
                                    <p:animEffect transition="in" filter="wipe(right)">
                                      <p:cBhvr>
                                        <p:cTn id="19" dur="1000"/>
                                        <p:tgtEl>
                                          <p:spTgt spid="11"/>
                                        </p:tgtEl>
                                      </p:cBhvr>
                                    </p:animEffect>
                                  </p:childTnLst>
                                </p:cTn>
                              </p:par>
                              <p:par>
                                <p:cTn id="20" presetID="12" presetClass="entr" presetSubtype="8" fill="hold" nodeType="withEffect">
                                  <p:stCondLst>
                                    <p:cond delay="170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1000"/>
                                        <p:tgtEl>
                                          <p:spTgt spid="17"/>
                                        </p:tgtEl>
                                        <p:attrNameLst>
                                          <p:attrName>ppt_x</p:attrName>
                                        </p:attrNameLst>
                                      </p:cBhvr>
                                      <p:tavLst>
                                        <p:tav tm="0">
                                          <p:val>
                                            <p:strVal val="#ppt_x-#ppt_w*1.125000"/>
                                          </p:val>
                                        </p:tav>
                                        <p:tav tm="100000">
                                          <p:val>
                                            <p:strVal val="#ppt_x"/>
                                          </p:val>
                                        </p:tav>
                                      </p:tavLst>
                                    </p:anim>
                                    <p:animEffect transition="in" filter="wipe(right)">
                                      <p:cBhvr>
                                        <p:cTn id="23" dur="1000"/>
                                        <p:tgtEl>
                                          <p:spTgt spid="17"/>
                                        </p:tgtEl>
                                      </p:cBhvr>
                                    </p:animEffect>
                                  </p:childTnLst>
                                </p:cTn>
                              </p:par>
                              <p:par>
                                <p:cTn id="24" presetID="12" presetClass="entr" presetSubtype="8" fill="hold" nodeType="withEffect">
                                  <p:stCondLst>
                                    <p:cond delay="20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1000"/>
                                        <p:tgtEl>
                                          <p:spTgt spid="23"/>
                                        </p:tgtEl>
                                        <p:attrNameLst>
                                          <p:attrName>ppt_x</p:attrName>
                                        </p:attrNameLst>
                                      </p:cBhvr>
                                      <p:tavLst>
                                        <p:tav tm="0">
                                          <p:val>
                                            <p:strVal val="#ppt_x-#ppt_w*1.125000"/>
                                          </p:val>
                                        </p:tav>
                                        <p:tav tm="100000">
                                          <p:val>
                                            <p:strVal val="#ppt_x"/>
                                          </p:val>
                                        </p:tav>
                                      </p:tavLst>
                                    </p:anim>
                                    <p:animEffect transition="in" filter="wipe(right)">
                                      <p:cBhvr>
                                        <p:cTn id="27" dur="1000"/>
                                        <p:tgtEl>
                                          <p:spTgt spid="23"/>
                                        </p:tgtEl>
                                      </p:cBhvr>
                                    </p:animEffect>
                                  </p:childTnLst>
                                </p:cTn>
                              </p:par>
                              <p:par>
                                <p:cTn id="28" presetID="12" presetClass="entr" presetSubtype="8" fill="hold" nodeType="withEffect">
                                  <p:stCondLst>
                                    <p:cond delay="2300"/>
                                  </p:stCondLst>
                                  <p:childTnLst>
                                    <p:set>
                                      <p:cBhvr>
                                        <p:cTn id="29" dur="1" fill="hold">
                                          <p:stCondLst>
                                            <p:cond delay="0"/>
                                          </p:stCondLst>
                                        </p:cTn>
                                        <p:tgtEl>
                                          <p:spTgt spid="29"/>
                                        </p:tgtEl>
                                        <p:attrNameLst>
                                          <p:attrName>style.visibility</p:attrName>
                                        </p:attrNameLst>
                                      </p:cBhvr>
                                      <p:to>
                                        <p:strVal val="visible"/>
                                      </p:to>
                                    </p:set>
                                    <p:anim calcmode="lin" valueType="num">
                                      <p:cBhvr additive="base">
                                        <p:cTn id="30" dur="1000"/>
                                        <p:tgtEl>
                                          <p:spTgt spid="29"/>
                                        </p:tgtEl>
                                        <p:attrNameLst>
                                          <p:attrName>ppt_x</p:attrName>
                                        </p:attrNameLst>
                                      </p:cBhvr>
                                      <p:tavLst>
                                        <p:tav tm="0">
                                          <p:val>
                                            <p:strVal val="#ppt_x-#ppt_w*1.125000"/>
                                          </p:val>
                                        </p:tav>
                                        <p:tav tm="100000">
                                          <p:val>
                                            <p:strVal val="#ppt_x"/>
                                          </p:val>
                                        </p:tav>
                                      </p:tavLst>
                                    </p:anim>
                                    <p:animEffect transition="in" filter="wipe(right)">
                                      <p:cBhvr>
                                        <p:cTn id="31"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14"/>
          <p:cNvSpPr/>
          <p:nvPr/>
        </p:nvSpPr>
        <p:spPr>
          <a:xfrm flipV="1">
            <a:off x="794" y="3839193"/>
            <a:ext cx="4110088"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1" tIns="45715" rIns="91431" bIns="45715" rtlCol="0" anchor="ctr"/>
          <a:lstStyle/>
          <a:p>
            <a:pPr algn="ctr"/>
            <a:endParaRPr lang="en-US"/>
          </a:p>
        </p:txBody>
      </p:sp>
      <p:grpSp>
        <p:nvGrpSpPr>
          <p:cNvPr id="41" name="组合 40"/>
          <p:cNvGrpSpPr/>
          <p:nvPr/>
        </p:nvGrpSpPr>
        <p:grpSpPr>
          <a:xfrm>
            <a:off x="3226434" y="3840622"/>
            <a:ext cx="1752329" cy="1748619"/>
            <a:chOff x="3225639" y="4543564"/>
            <a:chExt cx="1752329" cy="1748619"/>
          </a:xfrm>
        </p:grpSpPr>
        <p:sp>
          <p:nvSpPr>
            <p:cNvPr id="42" name="椭圆 41"/>
            <p:cNvSpPr/>
            <p:nvPr/>
          </p:nvSpPr>
          <p:spPr>
            <a:xfrm flipV="1">
              <a:off x="3225639" y="4543565"/>
              <a:ext cx="1735762" cy="1734334"/>
            </a:xfrm>
            <a:prstGeom prst="ellipse">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solidFill>
                  <a:srgbClr val="00A1DA"/>
                </a:solidFill>
              </a:endParaRPr>
            </a:p>
          </p:txBody>
        </p:sp>
        <p:sp>
          <p:nvSpPr>
            <p:cNvPr id="43" name="椭圆 42"/>
            <p:cNvSpPr/>
            <p:nvPr/>
          </p:nvSpPr>
          <p:spPr>
            <a:xfrm rot="10800000" flipV="1">
              <a:off x="3467830" y="4786206"/>
              <a:ext cx="1284515" cy="1284516"/>
            </a:xfrm>
            <a:prstGeom prst="ellipse">
              <a:avLst/>
            </a:prstGeom>
            <a:solidFill>
              <a:sysClr val="window" lastClr="FFFFFF"/>
            </a:solidFill>
            <a:ln w="25400" cap="flat" cmpd="sng" algn="ctr">
              <a:noFill/>
              <a:prstDash val="solid"/>
            </a:ln>
            <a:effectLst/>
          </p:spPr>
          <p:txBody>
            <a:bodyPr tIns="36000" anchor="ctr" anchorCtr="1"/>
            <a:lstStyle/>
            <a:p>
              <a:pPr lvl="0" algn="ctr">
                <a:defRPr/>
              </a:pPr>
              <a:r>
                <a:rPr lang="en-US" altLang="zh-CN" sz="4000" b="1" kern="0" dirty="0">
                  <a:solidFill>
                    <a:schemeClr val="accent2"/>
                  </a:solidFill>
                  <a:latin typeface="Bebas" pitchFamily="2" charset="0"/>
                  <a:ea typeface="微软雅黑" panose="020B0503020204020204" pitchFamily="34" charset="-122"/>
                </a:rPr>
                <a:t>02</a:t>
              </a:r>
              <a:endParaRPr lang="zh-CN" altLang="en-US" sz="4000" b="1" kern="0" dirty="0">
                <a:solidFill>
                  <a:schemeClr val="accent2"/>
                </a:solidFill>
                <a:latin typeface="Bebas" pitchFamily="2" charset="0"/>
                <a:ea typeface="微软雅黑" panose="020B0503020204020204" pitchFamily="34" charset="-122"/>
              </a:endParaRPr>
            </a:p>
          </p:txBody>
        </p:sp>
        <p:sp>
          <p:nvSpPr>
            <p:cNvPr id="44" name="椭圆 7"/>
            <p:cNvSpPr/>
            <p:nvPr/>
          </p:nvSpPr>
          <p:spPr>
            <a:xfrm flipV="1">
              <a:off x="3225639" y="4543564"/>
              <a:ext cx="1752329" cy="1748619"/>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2">
                <a:lumMod val="7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45" name="矩形 14"/>
          <p:cNvSpPr/>
          <p:nvPr/>
        </p:nvSpPr>
        <p:spPr>
          <a:xfrm>
            <a:off x="794" y="3302121"/>
            <a:ext cx="7103318" cy="245721"/>
          </a:xfrm>
          <a:custGeom>
            <a:avLst/>
            <a:gdLst/>
            <a:ahLst/>
            <a:cxnLst/>
            <a:rect l="l" t="t" r="r" b="b"/>
            <a:pathLst>
              <a:path w="4571707" h="242218">
                <a:moveTo>
                  <a:pt x="0" y="0"/>
                </a:moveTo>
                <a:lnTo>
                  <a:pt x="4571707" y="0"/>
                </a:lnTo>
                <a:lnTo>
                  <a:pt x="4571707" y="242218"/>
                </a:lnTo>
                <a:lnTo>
                  <a:pt x="0" y="242218"/>
                </a:lnTo>
                <a:close/>
              </a:path>
            </a:pathLst>
          </a:cu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lIns="91431" tIns="45715" rIns="91431" bIns="45715" rtlCol="0" anchor="ctr"/>
          <a:lstStyle/>
          <a:p>
            <a:pPr algn="ctr"/>
            <a:endParaRPr lang="en-US"/>
          </a:p>
        </p:txBody>
      </p:sp>
      <p:grpSp>
        <p:nvGrpSpPr>
          <p:cNvPr id="46" name="组合 45"/>
          <p:cNvGrpSpPr/>
          <p:nvPr/>
        </p:nvGrpSpPr>
        <p:grpSpPr>
          <a:xfrm>
            <a:off x="6131811" y="1824936"/>
            <a:ext cx="1735762" cy="1738620"/>
            <a:chOff x="6131016" y="674750"/>
            <a:chExt cx="1735762" cy="1738620"/>
          </a:xfrm>
        </p:grpSpPr>
        <p:sp>
          <p:nvSpPr>
            <p:cNvPr id="47" name="椭圆 46"/>
            <p:cNvSpPr/>
            <p:nvPr/>
          </p:nvSpPr>
          <p:spPr>
            <a:xfrm>
              <a:off x="6131016" y="674750"/>
              <a:ext cx="1735762" cy="1735763"/>
            </a:xfrm>
            <a:prstGeom prst="ellipse">
              <a:avLst/>
            </a:prstGeom>
            <a:solidFill>
              <a:schemeClr val="accent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sp>
          <p:nvSpPr>
            <p:cNvPr id="48" name="椭圆 47"/>
            <p:cNvSpPr/>
            <p:nvPr/>
          </p:nvSpPr>
          <p:spPr>
            <a:xfrm>
              <a:off x="6373207" y="882392"/>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tx2"/>
                  </a:solidFill>
                  <a:latin typeface="Bebas" pitchFamily="2" charset="0"/>
                  <a:ea typeface="微软雅黑" panose="020B0503020204020204" pitchFamily="34" charset="-122"/>
                </a:rPr>
                <a:t>01</a:t>
              </a:r>
              <a:endParaRPr lang="zh-CN" altLang="en-US" sz="4000" b="1" kern="0" dirty="0">
                <a:solidFill>
                  <a:schemeClr val="tx2"/>
                </a:solidFill>
                <a:latin typeface="Bebas" pitchFamily="2" charset="0"/>
                <a:ea typeface="微软雅黑" panose="020B0503020204020204" pitchFamily="34" charset="-122"/>
              </a:endParaRPr>
            </a:p>
          </p:txBody>
        </p:sp>
        <p:sp>
          <p:nvSpPr>
            <p:cNvPr id="49" name="椭圆 7"/>
            <p:cNvSpPr/>
            <p:nvPr/>
          </p:nvSpPr>
          <p:spPr>
            <a:xfrm>
              <a:off x="6131016" y="677607"/>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grpSp>
      <p:sp>
        <p:nvSpPr>
          <p:cNvPr id="50" name="矩形 14"/>
          <p:cNvSpPr/>
          <p:nvPr/>
        </p:nvSpPr>
        <p:spPr>
          <a:xfrm flipV="1">
            <a:off x="6096002" y="3839193"/>
            <a:ext cx="6096960" cy="245721"/>
          </a:xfrm>
          <a:custGeom>
            <a:avLst/>
            <a:gdLst/>
            <a:ahLst/>
            <a:cxnLst/>
            <a:rect l="l" t="t" r="r" b="b"/>
            <a:pathLst>
              <a:path w="4571707" h="242218">
                <a:moveTo>
                  <a:pt x="0" y="242218"/>
                </a:moveTo>
                <a:lnTo>
                  <a:pt x="4571707" y="242218"/>
                </a:lnTo>
                <a:lnTo>
                  <a:pt x="4571707" y="0"/>
                </a:lnTo>
                <a:lnTo>
                  <a:pt x="0" y="0"/>
                </a:lnTo>
                <a:close/>
              </a:path>
            </a:pathLst>
          </a:cu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lIns="91431" tIns="45715" rIns="91431" bIns="45715" rtlCol="0" anchor="ctr"/>
          <a:lstStyle/>
          <a:p>
            <a:pPr algn="ctr"/>
            <a:endParaRPr lang="en-US"/>
          </a:p>
        </p:txBody>
      </p:sp>
      <p:grpSp>
        <p:nvGrpSpPr>
          <p:cNvPr id="51" name="组合 50"/>
          <p:cNvGrpSpPr/>
          <p:nvPr/>
        </p:nvGrpSpPr>
        <p:grpSpPr>
          <a:xfrm>
            <a:off x="5228120" y="3839194"/>
            <a:ext cx="1735762" cy="1735763"/>
            <a:chOff x="5227325" y="4542136"/>
            <a:chExt cx="1735762" cy="1735763"/>
          </a:xfrm>
        </p:grpSpPr>
        <p:sp>
          <p:nvSpPr>
            <p:cNvPr id="52" name="椭圆 51"/>
            <p:cNvSpPr/>
            <p:nvPr/>
          </p:nvSpPr>
          <p:spPr>
            <a:xfrm flipV="1">
              <a:off x="5227325" y="4543565"/>
              <a:ext cx="1735762" cy="1734334"/>
            </a:xfrm>
            <a:prstGeom prst="ellipse">
              <a:avLst/>
            </a:prstGeom>
            <a:solidFill>
              <a:schemeClr val="accent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srgbClr val="00A1DA"/>
                </a:solidFill>
              </a:endParaRPr>
            </a:p>
          </p:txBody>
        </p:sp>
        <p:sp>
          <p:nvSpPr>
            <p:cNvPr id="53" name="椭圆 52"/>
            <p:cNvSpPr/>
            <p:nvPr/>
          </p:nvSpPr>
          <p:spPr>
            <a:xfrm rot="10800000" flipV="1">
              <a:off x="5469516" y="4786206"/>
              <a:ext cx="1284515" cy="1284516"/>
            </a:xfrm>
            <a:prstGeom prst="ellipse">
              <a:avLst/>
            </a:prstGeom>
            <a:solidFill>
              <a:sysClr val="window" lastClr="FFFFFF"/>
            </a:solidFill>
            <a:ln w="25400" cap="flat" cmpd="sng" algn="ctr">
              <a:noFill/>
              <a:prstDash val="solid"/>
            </a:ln>
            <a:effectLst/>
          </p:spPr>
          <p:txBody>
            <a:bodyPr tIns="36000" anchor="ctr"/>
            <a:lstStyle/>
            <a:p>
              <a:pPr lvl="0" algn="ctr">
                <a:defRPr/>
              </a:pPr>
              <a:r>
                <a:rPr lang="en-US" altLang="zh-CN" sz="4000" b="1" kern="0" dirty="0">
                  <a:solidFill>
                    <a:schemeClr val="accent3"/>
                  </a:solidFill>
                  <a:latin typeface="Bebas" pitchFamily="2" charset="0"/>
                  <a:ea typeface="微软雅黑" panose="020B0503020204020204" pitchFamily="34" charset="-122"/>
                </a:rPr>
                <a:t>03</a:t>
              </a:r>
              <a:endParaRPr lang="zh-CN" altLang="en-US" sz="4000" b="1" kern="0" dirty="0">
                <a:solidFill>
                  <a:schemeClr val="accent3"/>
                </a:solidFill>
                <a:latin typeface="Bebas" pitchFamily="2" charset="0"/>
                <a:ea typeface="微软雅黑" panose="020B0503020204020204" pitchFamily="34" charset="-122"/>
              </a:endParaRPr>
            </a:p>
          </p:txBody>
        </p:sp>
        <p:sp>
          <p:nvSpPr>
            <p:cNvPr id="54" name="椭圆 7"/>
            <p:cNvSpPr/>
            <p:nvPr/>
          </p:nvSpPr>
          <p:spPr>
            <a:xfrm flipV="1">
              <a:off x="5227325" y="4542136"/>
              <a:ext cx="1735762" cy="1735763"/>
            </a:xfrm>
            <a:custGeom>
              <a:avLst/>
              <a:gdLst/>
              <a:ahLst/>
              <a:cxnLst/>
              <a:rect l="l" t="t" r="r" b="b"/>
              <a:pathLst>
                <a:path w="1912832" h="1912832">
                  <a:moveTo>
                    <a:pt x="935980" y="1911800"/>
                  </a:moveTo>
                  <a:lnTo>
                    <a:pt x="976853" y="1911800"/>
                  </a:lnTo>
                  <a:cubicBezTo>
                    <a:pt x="970069" y="1912760"/>
                    <a:pt x="963251" y="1912832"/>
                    <a:pt x="956416" y="1912832"/>
                  </a:cubicBezTo>
                  <a:close/>
                  <a:moveTo>
                    <a:pt x="956416" y="0"/>
                  </a:moveTo>
                  <a:cubicBezTo>
                    <a:pt x="1484630" y="0"/>
                    <a:pt x="1912832" y="428202"/>
                    <a:pt x="1912832" y="956416"/>
                  </a:cubicBezTo>
                  <a:cubicBezTo>
                    <a:pt x="1912832" y="1170689"/>
                    <a:pt x="1842369" y="1368505"/>
                    <a:pt x="1720739" y="1526006"/>
                  </a:cubicBezTo>
                  <a:lnTo>
                    <a:pt x="1349730" y="1526006"/>
                  </a:lnTo>
                  <a:cubicBezTo>
                    <a:pt x="1540498" y="1399457"/>
                    <a:pt x="1666032" y="1182682"/>
                    <a:pt x="1666032" y="936587"/>
                  </a:cubicBezTo>
                  <a:cubicBezTo>
                    <a:pt x="1666032" y="545494"/>
                    <a:pt x="1348988" y="228450"/>
                    <a:pt x="957895" y="228450"/>
                  </a:cubicBezTo>
                  <a:cubicBezTo>
                    <a:pt x="566802" y="228450"/>
                    <a:pt x="249758" y="545494"/>
                    <a:pt x="249758" y="936587"/>
                  </a:cubicBezTo>
                  <a:cubicBezTo>
                    <a:pt x="249758" y="1182682"/>
                    <a:pt x="375293" y="1399457"/>
                    <a:pt x="566061" y="1526006"/>
                  </a:cubicBezTo>
                  <a:lnTo>
                    <a:pt x="192094" y="1526006"/>
                  </a:lnTo>
                  <a:cubicBezTo>
                    <a:pt x="70464" y="1368505"/>
                    <a:pt x="0" y="1170689"/>
                    <a:pt x="0" y="956416"/>
                  </a:cubicBezTo>
                  <a:cubicBezTo>
                    <a:pt x="0" y="428202"/>
                    <a:pt x="428202" y="0"/>
                    <a:pt x="956416" y="0"/>
                  </a:cubicBezTo>
                  <a:close/>
                </a:path>
              </a:pathLst>
            </a:custGeom>
            <a:solidFill>
              <a:schemeClr val="accent3">
                <a:lumMod val="75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solidFill>
                  <a:srgbClr val="00A1DA"/>
                </a:solidFill>
              </a:endParaRPr>
            </a:p>
          </p:txBody>
        </p:sp>
      </p:grpSp>
      <p:sp>
        <p:nvSpPr>
          <p:cNvPr id="55" name="TextBox 54"/>
          <p:cNvSpPr txBox="1"/>
          <p:nvPr/>
        </p:nvSpPr>
        <p:spPr>
          <a:xfrm>
            <a:off x="1912068" y="2239102"/>
            <a:ext cx="3859906"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56" name="TextBox 55"/>
          <p:cNvSpPr txBox="1"/>
          <p:nvPr/>
        </p:nvSpPr>
        <p:spPr>
          <a:xfrm>
            <a:off x="1919537" y="1838990"/>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7" name="TextBox 56"/>
          <p:cNvSpPr txBox="1"/>
          <p:nvPr/>
        </p:nvSpPr>
        <p:spPr>
          <a:xfrm>
            <a:off x="594880" y="4742952"/>
            <a:ext cx="2535247"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a:t>
            </a:r>
          </a:p>
        </p:txBody>
      </p:sp>
      <p:sp>
        <p:nvSpPr>
          <p:cNvPr id="58" name="TextBox 57"/>
          <p:cNvSpPr txBox="1"/>
          <p:nvPr/>
        </p:nvSpPr>
        <p:spPr>
          <a:xfrm>
            <a:off x="602346" y="4342842"/>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59" name="TextBox 58"/>
          <p:cNvSpPr txBox="1"/>
          <p:nvPr/>
        </p:nvSpPr>
        <p:spPr>
          <a:xfrm>
            <a:off x="7214528" y="4753886"/>
            <a:ext cx="3859906" cy="692487"/>
          </a:xfrm>
          <a:prstGeom prst="rect">
            <a:avLst/>
          </a:prstGeom>
          <a:noFill/>
        </p:spPr>
        <p:txBody>
          <a:bodyPr wrap="square" lIns="91431" tIns="45715" rIns="91431" bIns="45715"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选择粘贴，并选择只保留文字。</a:t>
            </a:r>
          </a:p>
        </p:txBody>
      </p:sp>
      <p:sp>
        <p:nvSpPr>
          <p:cNvPr id="60" name="TextBox 59"/>
          <p:cNvSpPr txBox="1"/>
          <p:nvPr/>
        </p:nvSpPr>
        <p:spPr>
          <a:xfrm>
            <a:off x="7221997" y="4353774"/>
            <a:ext cx="1210588" cy="400111"/>
          </a:xfrm>
          <a:prstGeom prst="rect">
            <a:avLst/>
          </a:prstGeom>
          <a:noFill/>
        </p:spPr>
        <p:txBody>
          <a:bodyPr wrap="none" lIns="91431" tIns="45715" rIns="91431" bIns="45715" rtlCol="0">
            <a:spAutoFit/>
          </a:bodyPr>
          <a:lstStyle/>
          <a:p>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left)">
                                      <p:cBhvr>
                                        <p:cTn id="15" dur="5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up)">
                                      <p:cBhvr>
                                        <p:cTn id="19" dur="500"/>
                                        <p:tgtEl>
                                          <p:spTgt spid="41"/>
                                        </p:tgtEl>
                                      </p:cBhvr>
                                    </p:animEffect>
                                  </p:childTnLst>
                                </p:cTn>
                              </p:par>
                            </p:childTnLst>
                          </p:cTn>
                        </p:par>
                        <p:par>
                          <p:cTn id="20" fill="hold">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wipe(right)">
                                      <p:cBhvr>
                                        <p:cTn id="23" dur="500"/>
                                        <p:tgtEl>
                                          <p:spTgt spid="50"/>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wipe(up)">
                                      <p:cBhvr>
                                        <p:cTn id="27" dur="500"/>
                                        <p:tgtEl>
                                          <p:spTgt spid="51"/>
                                        </p:tgtEl>
                                      </p:cBhvr>
                                    </p:animEffect>
                                  </p:childTnLst>
                                </p:cTn>
                              </p:par>
                            </p:childTnLst>
                          </p:cTn>
                        </p:par>
                        <p:par>
                          <p:cTn id="28" fill="hold">
                            <p:stCondLst>
                              <p:cond delay="3000"/>
                            </p:stCondLst>
                            <p:childTnLst>
                              <p:par>
                                <p:cTn id="29" presetID="17" presetClass="entr" presetSubtype="1" fill="hold" grpId="0" nodeType="afterEffect">
                                  <p:stCondLst>
                                    <p:cond delay="0"/>
                                  </p:stCondLst>
                                  <p:iterate type="lt">
                                    <p:tmPct val="40000"/>
                                  </p:iterate>
                                  <p:childTnLst>
                                    <p:set>
                                      <p:cBhvr>
                                        <p:cTn id="30" dur="1" fill="hold">
                                          <p:stCondLst>
                                            <p:cond delay="0"/>
                                          </p:stCondLst>
                                        </p:cTn>
                                        <p:tgtEl>
                                          <p:spTgt spid="56"/>
                                        </p:tgtEl>
                                        <p:attrNameLst>
                                          <p:attrName>style.visibility</p:attrName>
                                        </p:attrNameLst>
                                      </p:cBhvr>
                                      <p:to>
                                        <p:strVal val="visible"/>
                                      </p:to>
                                    </p:set>
                                    <p:anim calcmode="lin" valueType="num">
                                      <p:cBhvr>
                                        <p:cTn id="31" dur="250" fill="hold"/>
                                        <p:tgtEl>
                                          <p:spTgt spid="56"/>
                                        </p:tgtEl>
                                        <p:attrNameLst>
                                          <p:attrName>ppt_x</p:attrName>
                                        </p:attrNameLst>
                                      </p:cBhvr>
                                      <p:tavLst>
                                        <p:tav tm="0">
                                          <p:val>
                                            <p:strVal val="#ppt_x"/>
                                          </p:val>
                                        </p:tav>
                                        <p:tav tm="100000">
                                          <p:val>
                                            <p:strVal val="#ppt_x"/>
                                          </p:val>
                                        </p:tav>
                                      </p:tavLst>
                                    </p:anim>
                                    <p:anim calcmode="lin" valueType="num">
                                      <p:cBhvr>
                                        <p:cTn id="32" dur="250" fill="hold"/>
                                        <p:tgtEl>
                                          <p:spTgt spid="56"/>
                                        </p:tgtEl>
                                        <p:attrNameLst>
                                          <p:attrName>ppt_y</p:attrName>
                                        </p:attrNameLst>
                                      </p:cBhvr>
                                      <p:tavLst>
                                        <p:tav tm="0">
                                          <p:val>
                                            <p:strVal val="#ppt_y-#ppt_h/2"/>
                                          </p:val>
                                        </p:tav>
                                        <p:tav tm="100000">
                                          <p:val>
                                            <p:strVal val="#ppt_y"/>
                                          </p:val>
                                        </p:tav>
                                      </p:tavLst>
                                    </p:anim>
                                    <p:anim calcmode="lin" valueType="num">
                                      <p:cBhvr>
                                        <p:cTn id="33" dur="250" fill="hold"/>
                                        <p:tgtEl>
                                          <p:spTgt spid="56"/>
                                        </p:tgtEl>
                                        <p:attrNameLst>
                                          <p:attrName>ppt_w</p:attrName>
                                        </p:attrNameLst>
                                      </p:cBhvr>
                                      <p:tavLst>
                                        <p:tav tm="0">
                                          <p:val>
                                            <p:strVal val="#ppt_w"/>
                                          </p:val>
                                        </p:tav>
                                        <p:tav tm="100000">
                                          <p:val>
                                            <p:strVal val="#ppt_w"/>
                                          </p:val>
                                        </p:tav>
                                      </p:tavLst>
                                    </p:anim>
                                    <p:anim calcmode="lin" valueType="num">
                                      <p:cBhvr>
                                        <p:cTn id="34" dur="250" fill="hold"/>
                                        <p:tgtEl>
                                          <p:spTgt spid="56"/>
                                        </p:tgtEl>
                                        <p:attrNameLst>
                                          <p:attrName>ppt_h</p:attrName>
                                        </p:attrNameLst>
                                      </p:cBhvr>
                                      <p:tavLst>
                                        <p:tav tm="0">
                                          <p:val>
                                            <p:fltVal val="0"/>
                                          </p:val>
                                        </p:tav>
                                        <p:tav tm="100000">
                                          <p:val>
                                            <p:strVal val="#ppt_h"/>
                                          </p:val>
                                        </p:tav>
                                      </p:tavLst>
                                    </p:anim>
                                  </p:childTnLst>
                                </p:cTn>
                              </p:par>
                            </p:childTnLst>
                          </p:cTn>
                        </p:par>
                        <p:par>
                          <p:cTn id="35" fill="hold">
                            <p:stCondLst>
                              <p:cond delay="3549"/>
                            </p:stCondLst>
                            <p:childTnLst>
                              <p:par>
                                <p:cTn id="36" presetID="22" presetClass="entr" presetSubtype="8"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left)">
                                      <p:cBhvr>
                                        <p:cTn id="38" dur="500"/>
                                        <p:tgtEl>
                                          <p:spTgt spid="55"/>
                                        </p:tgtEl>
                                      </p:cBhvr>
                                    </p:animEffect>
                                  </p:childTnLst>
                                </p:cTn>
                              </p:par>
                            </p:childTnLst>
                          </p:cTn>
                        </p:par>
                        <p:par>
                          <p:cTn id="39" fill="hold">
                            <p:stCondLst>
                              <p:cond delay="4049"/>
                            </p:stCondLst>
                            <p:childTnLst>
                              <p:par>
                                <p:cTn id="40" presetID="17" presetClass="entr" presetSubtype="1" fill="hold" grpId="0" nodeType="afterEffect">
                                  <p:stCondLst>
                                    <p:cond delay="0"/>
                                  </p:stCondLst>
                                  <p:iterate type="lt">
                                    <p:tmPct val="40000"/>
                                  </p:iterate>
                                  <p:childTnLst>
                                    <p:set>
                                      <p:cBhvr>
                                        <p:cTn id="41" dur="1" fill="hold">
                                          <p:stCondLst>
                                            <p:cond delay="0"/>
                                          </p:stCondLst>
                                        </p:cTn>
                                        <p:tgtEl>
                                          <p:spTgt spid="58"/>
                                        </p:tgtEl>
                                        <p:attrNameLst>
                                          <p:attrName>style.visibility</p:attrName>
                                        </p:attrNameLst>
                                      </p:cBhvr>
                                      <p:to>
                                        <p:strVal val="visible"/>
                                      </p:to>
                                    </p:set>
                                    <p:anim calcmode="lin" valueType="num">
                                      <p:cBhvr>
                                        <p:cTn id="42" dur="250" fill="hold"/>
                                        <p:tgtEl>
                                          <p:spTgt spid="58"/>
                                        </p:tgtEl>
                                        <p:attrNameLst>
                                          <p:attrName>ppt_x</p:attrName>
                                        </p:attrNameLst>
                                      </p:cBhvr>
                                      <p:tavLst>
                                        <p:tav tm="0">
                                          <p:val>
                                            <p:strVal val="#ppt_x"/>
                                          </p:val>
                                        </p:tav>
                                        <p:tav tm="100000">
                                          <p:val>
                                            <p:strVal val="#ppt_x"/>
                                          </p:val>
                                        </p:tav>
                                      </p:tavLst>
                                    </p:anim>
                                    <p:anim calcmode="lin" valueType="num">
                                      <p:cBhvr>
                                        <p:cTn id="43" dur="250" fill="hold"/>
                                        <p:tgtEl>
                                          <p:spTgt spid="58"/>
                                        </p:tgtEl>
                                        <p:attrNameLst>
                                          <p:attrName>ppt_y</p:attrName>
                                        </p:attrNameLst>
                                      </p:cBhvr>
                                      <p:tavLst>
                                        <p:tav tm="0">
                                          <p:val>
                                            <p:strVal val="#ppt_y-#ppt_h/2"/>
                                          </p:val>
                                        </p:tav>
                                        <p:tav tm="100000">
                                          <p:val>
                                            <p:strVal val="#ppt_y"/>
                                          </p:val>
                                        </p:tav>
                                      </p:tavLst>
                                    </p:anim>
                                    <p:anim calcmode="lin" valueType="num">
                                      <p:cBhvr>
                                        <p:cTn id="44" dur="250" fill="hold"/>
                                        <p:tgtEl>
                                          <p:spTgt spid="58"/>
                                        </p:tgtEl>
                                        <p:attrNameLst>
                                          <p:attrName>ppt_w</p:attrName>
                                        </p:attrNameLst>
                                      </p:cBhvr>
                                      <p:tavLst>
                                        <p:tav tm="0">
                                          <p:val>
                                            <p:strVal val="#ppt_w"/>
                                          </p:val>
                                        </p:tav>
                                        <p:tav tm="100000">
                                          <p:val>
                                            <p:strVal val="#ppt_w"/>
                                          </p:val>
                                        </p:tav>
                                      </p:tavLst>
                                    </p:anim>
                                    <p:anim calcmode="lin" valueType="num">
                                      <p:cBhvr>
                                        <p:cTn id="45" dur="250" fill="hold"/>
                                        <p:tgtEl>
                                          <p:spTgt spid="58"/>
                                        </p:tgtEl>
                                        <p:attrNameLst>
                                          <p:attrName>ppt_h</p:attrName>
                                        </p:attrNameLst>
                                      </p:cBhvr>
                                      <p:tavLst>
                                        <p:tav tm="0">
                                          <p:val>
                                            <p:fltVal val="0"/>
                                          </p:val>
                                        </p:tav>
                                        <p:tav tm="100000">
                                          <p:val>
                                            <p:strVal val="#ppt_h"/>
                                          </p:val>
                                        </p:tav>
                                      </p:tavLst>
                                    </p:anim>
                                  </p:childTnLst>
                                </p:cTn>
                              </p:par>
                            </p:childTnLst>
                          </p:cTn>
                        </p:par>
                        <p:par>
                          <p:cTn id="46" fill="hold">
                            <p:stCondLst>
                              <p:cond delay="4599"/>
                            </p:stCondLst>
                            <p:childTnLst>
                              <p:par>
                                <p:cTn id="47" presetID="22" presetClass="entr" presetSubtype="8"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wipe(left)">
                                      <p:cBhvr>
                                        <p:cTn id="49" dur="500"/>
                                        <p:tgtEl>
                                          <p:spTgt spid="57"/>
                                        </p:tgtEl>
                                      </p:cBhvr>
                                    </p:animEffect>
                                  </p:childTnLst>
                                </p:cTn>
                              </p:par>
                            </p:childTnLst>
                          </p:cTn>
                        </p:par>
                        <p:par>
                          <p:cTn id="50" fill="hold">
                            <p:stCondLst>
                              <p:cond delay="5099"/>
                            </p:stCondLst>
                            <p:childTnLst>
                              <p:par>
                                <p:cTn id="51" presetID="17" presetClass="entr" presetSubtype="1" fill="hold" grpId="0" nodeType="afterEffect">
                                  <p:stCondLst>
                                    <p:cond delay="0"/>
                                  </p:stCondLst>
                                  <p:iterate type="lt">
                                    <p:tmPct val="40000"/>
                                  </p:iterate>
                                  <p:childTnLst>
                                    <p:set>
                                      <p:cBhvr>
                                        <p:cTn id="52" dur="1" fill="hold">
                                          <p:stCondLst>
                                            <p:cond delay="0"/>
                                          </p:stCondLst>
                                        </p:cTn>
                                        <p:tgtEl>
                                          <p:spTgt spid="60"/>
                                        </p:tgtEl>
                                        <p:attrNameLst>
                                          <p:attrName>style.visibility</p:attrName>
                                        </p:attrNameLst>
                                      </p:cBhvr>
                                      <p:to>
                                        <p:strVal val="visible"/>
                                      </p:to>
                                    </p:set>
                                    <p:anim calcmode="lin" valueType="num">
                                      <p:cBhvr>
                                        <p:cTn id="53" dur="250" fill="hold"/>
                                        <p:tgtEl>
                                          <p:spTgt spid="60"/>
                                        </p:tgtEl>
                                        <p:attrNameLst>
                                          <p:attrName>ppt_x</p:attrName>
                                        </p:attrNameLst>
                                      </p:cBhvr>
                                      <p:tavLst>
                                        <p:tav tm="0">
                                          <p:val>
                                            <p:strVal val="#ppt_x"/>
                                          </p:val>
                                        </p:tav>
                                        <p:tav tm="100000">
                                          <p:val>
                                            <p:strVal val="#ppt_x"/>
                                          </p:val>
                                        </p:tav>
                                      </p:tavLst>
                                    </p:anim>
                                    <p:anim calcmode="lin" valueType="num">
                                      <p:cBhvr>
                                        <p:cTn id="54" dur="250" fill="hold"/>
                                        <p:tgtEl>
                                          <p:spTgt spid="60"/>
                                        </p:tgtEl>
                                        <p:attrNameLst>
                                          <p:attrName>ppt_y</p:attrName>
                                        </p:attrNameLst>
                                      </p:cBhvr>
                                      <p:tavLst>
                                        <p:tav tm="0">
                                          <p:val>
                                            <p:strVal val="#ppt_y-#ppt_h/2"/>
                                          </p:val>
                                        </p:tav>
                                        <p:tav tm="100000">
                                          <p:val>
                                            <p:strVal val="#ppt_y"/>
                                          </p:val>
                                        </p:tav>
                                      </p:tavLst>
                                    </p:anim>
                                    <p:anim calcmode="lin" valueType="num">
                                      <p:cBhvr>
                                        <p:cTn id="55" dur="250" fill="hold"/>
                                        <p:tgtEl>
                                          <p:spTgt spid="60"/>
                                        </p:tgtEl>
                                        <p:attrNameLst>
                                          <p:attrName>ppt_w</p:attrName>
                                        </p:attrNameLst>
                                      </p:cBhvr>
                                      <p:tavLst>
                                        <p:tav tm="0">
                                          <p:val>
                                            <p:strVal val="#ppt_w"/>
                                          </p:val>
                                        </p:tav>
                                        <p:tav tm="100000">
                                          <p:val>
                                            <p:strVal val="#ppt_w"/>
                                          </p:val>
                                        </p:tav>
                                      </p:tavLst>
                                    </p:anim>
                                    <p:anim calcmode="lin" valueType="num">
                                      <p:cBhvr>
                                        <p:cTn id="56" dur="250" fill="hold"/>
                                        <p:tgtEl>
                                          <p:spTgt spid="60"/>
                                        </p:tgtEl>
                                        <p:attrNameLst>
                                          <p:attrName>ppt_h</p:attrName>
                                        </p:attrNameLst>
                                      </p:cBhvr>
                                      <p:tavLst>
                                        <p:tav tm="0">
                                          <p:val>
                                            <p:fltVal val="0"/>
                                          </p:val>
                                        </p:tav>
                                        <p:tav tm="100000">
                                          <p:val>
                                            <p:strVal val="#ppt_h"/>
                                          </p:val>
                                        </p:tav>
                                      </p:tavLst>
                                    </p:anim>
                                  </p:childTnLst>
                                </p:cTn>
                              </p:par>
                            </p:childTnLst>
                          </p:cTn>
                        </p:par>
                        <p:par>
                          <p:cTn id="57" fill="hold">
                            <p:stCondLst>
                              <p:cond delay="5649"/>
                            </p:stCondLst>
                            <p:childTnLst>
                              <p:par>
                                <p:cTn id="58" presetID="22" presetClass="entr" presetSubtype="8"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wipe(left)">
                                      <p:cBhvr>
                                        <p:cTn id="6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5" grpId="0" animBg="1"/>
      <p:bldP spid="50" grpId="0" animBg="1"/>
      <p:bldP spid="55" grpId="0"/>
      <p:bldP spid="56" grpId="0"/>
      <p:bldP spid="57" grpId="0"/>
      <p:bldP spid="58" grpId="0"/>
      <p:bldP spid="59" grpId="0"/>
      <p:bldP spid="6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3359696" y="3645027"/>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31" name="矩形 30"/>
          <p:cNvSpPr/>
          <p:nvPr/>
        </p:nvSpPr>
        <p:spPr>
          <a:xfrm>
            <a:off x="2783633" y="1278714"/>
            <a:ext cx="6264696"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14" tIns="45707" rIns="91414" bIns="45707" rtlCol="0" anchor="ctr"/>
          <a:lstStyle/>
          <a:p>
            <a:pPr algn="ctr"/>
            <a:endParaRPr lang="zh-CN" altLang="en-US"/>
          </a:p>
        </p:txBody>
      </p:sp>
      <p:sp>
        <p:nvSpPr>
          <p:cNvPr id="32" name="椭圆 64"/>
          <p:cNvSpPr>
            <a:spLocks noChangeArrowheads="1"/>
          </p:cNvSpPr>
          <p:nvPr/>
        </p:nvSpPr>
        <p:spPr bwMode="auto">
          <a:xfrm>
            <a:off x="1271468" y="948789"/>
            <a:ext cx="1658729" cy="1658048"/>
          </a:xfrm>
          <a:prstGeom prst="ellipse">
            <a:avLst/>
          </a:prstGeom>
          <a:solidFill>
            <a:schemeClr val="accent4"/>
          </a:solidFill>
          <a:ln w="190500" cap="sq" cmpd="sng">
            <a:solidFill>
              <a:srgbClr val="C8C6BD"/>
            </a:solidFill>
            <a:round/>
          </a:ln>
        </p:spPr>
        <p:txBody>
          <a:bodyPr lIns="91414" tIns="45707" rIns="91414" bIns="4570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完成情况</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TextBox 32"/>
          <p:cNvSpPr txBox="1"/>
          <p:nvPr/>
        </p:nvSpPr>
        <p:spPr>
          <a:xfrm>
            <a:off x="3248425" y="1445154"/>
            <a:ext cx="5904657" cy="2012859"/>
          </a:xfrm>
          <a:prstGeom prst="rect">
            <a:avLst/>
          </a:prstGeom>
          <a:noFill/>
        </p:spPr>
        <p:txBody>
          <a:bodyPr wrap="square" lIns="91414" tIns="45707" rIns="91414" bIns="45707"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34" name="椭圆 64"/>
          <p:cNvSpPr>
            <a:spLocks noChangeArrowheads="1"/>
          </p:cNvSpPr>
          <p:nvPr/>
        </p:nvSpPr>
        <p:spPr bwMode="auto">
          <a:xfrm>
            <a:off x="9408371" y="3032024"/>
            <a:ext cx="1658729" cy="1658048"/>
          </a:xfrm>
          <a:prstGeom prst="ellipse">
            <a:avLst/>
          </a:prstGeom>
          <a:solidFill>
            <a:schemeClr val="accent3"/>
          </a:solidFill>
          <a:ln w="190500" cap="sq" cmpd="sng">
            <a:solidFill>
              <a:srgbClr val="C8C6BD"/>
            </a:solidFill>
            <a:round/>
          </a:ln>
        </p:spPr>
        <p:txBody>
          <a:bodyPr lIns="91414" tIns="45707" rIns="91414" bIns="4570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完成情况</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2" name="TextBox 61"/>
          <p:cNvSpPr txBox="1"/>
          <p:nvPr/>
        </p:nvSpPr>
        <p:spPr>
          <a:xfrm>
            <a:off x="3248425" y="3861050"/>
            <a:ext cx="5904657" cy="2012859"/>
          </a:xfrm>
          <a:prstGeom prst="rect">
            <a:avLst/>
          </a:prstGeom>
          <a:noFill/>
        </p:spPr>
        <p:txBody>
          <a:bodyPr wrap="square" lIns="91414" tIns="45707" rIns="91414" bIns="45707" rtlCol="0">
            <a:spAutoFit/>
          </a:bodyPr>
          <a:lstStyle/>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32"/>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1"/>
                                        </p:tgtEl>
                                        <p:attrNameLst>
                                          <p:attrName>style.visibility</p:attrName>
                                        </p:attrNameLst>
                                      </p:cBhvr>
                                      <p:to>
                                        <p:strVal val="visible"/>
                                      </p:to>
                                    </p:set>
                                    <p:animEffect transition="in" filter="wipe(left)">
                                      <p:cBhvr>
                                        <p:cTn id="14" dur="500"/>
                                        <p:tgtEl>
                                          <p:spTgt spid="31"/>
                                        </p:tgtEl>
                                      </p:cBhvr>
                                    </p:animEffect>
                                  </p:childTnLst>
                                </p:cTn>
                              </p:par>
                            </p:childTnLst>
                          </p:cTn>
                        </p:par>
                        <p:par>
                          <p:cTn id="15" fill="hold">
                            <p:stCondLst>
                              <p:cond delay="1000"/>
                            </p:stCondLst>
                            <p:childTnLst>
                              <p:par>
                                <p:cTn id="16" presetID="22" presetClass="entr" presetSubtype="8" fill="hold" grpId="0" nodeType="afterEffect">
                                  <p:stCondLst>
                                    <p:cond delay="0"/>
                                  </p:stCondLst>
                                  <p:iterate type="lt">
                                    <p:tmPct val="30000"/>
                                  </p:iterate>
                                  <p:childTnLst>
                                    <p:set>
                                      <p:cBhvr>
                                        <p:cTn id="17" dur="1" fill="hold">
                                          <p:stCondLst>
                                            <p:cond delay="0"/>
                                          </p:stCondLst>
                                        </p:cTn>
                                        <p:tgtEl>
                                          <p:spTgt spid="33"/>
                                        </p:tgtEl>
                                        <p:attrNameLst>
                                          <p:attrName>style.visibility</p:attrName>
                                        </p:attrNameLst>
                                      </p:cBhvr>
                                      <p:to>
                                        <p:strVal val="visible"/>
                                      </p:to>
                                    </p:set>
                                    <p:animEffect transition="in" filter="wipe(left)">
                                      <p:cBhvr>
                                        <p:cTn id="18" dur="100"/>
                                        <p:tgtEl>
                                          <p:spTgt spid="33"/>
                                        </p:tgtEl>
                                      </p:cBhvr>
                                    </p:animEffect>
                                  </p:childTnLst>
                                </p:cTn>
                              </p:par>
                              <p:par>
                                <p:cTn id="19" presetID="36" presetClass="emph" presetSubtype="0" fill="hold" grpId="1" nodeType="withEffect">
                                  <p:stCondLst>
                                    <p:cond delay="0"/>
                                  </p:stCondLst>
                                  <p:iterate type="lt">
                                    <p:tmPct val="30000"/>
                                  </p:iterate>
                                  <p:childTnLst>
                                    <p:animScale>
                                      <p:cBhvr>
                                        <p:cTn id="20" dur="50" autoRev="1" fill="hold">
                                          <p:stCondLst>
                                            <p:cond delay="0"/>
                                          </p:stCondLst>
                                        </p:cTn>
                                        <p:tgtEl>
                                          <p:spTgt spid="33"/>
                                        </p:tgtEl>
                                      </p:cBhvr>
                                      <p:to x="80000" y="100000"/>
                                    </p:animScale>
                                    <p:anim by="(#ppt_w*0.10)" calcmode="lin" valueType="num">
                                      <p:cBhvr>
                                        <p:cTn id="21" dur="50" autoRev="1" fill="hold">
                                          <p:stCondLst>
                                            <p:cond delay="0"/>
                                          </p:stCondLst>
                                        </p:cTn>
                                        <p:tgtEl>
                                          <p:spTgt spid="33"/>
                                        </p:tgtEl>
                                        <p:attrNameLst>
                                          <p:attrName>ppt_x</p:attrName>
                                        </p:attrNameLst>
                                      </p:cBhvr>
                                    </p:anim>
                                    <p:anim by="(-#ppt_w*0.10)" calcmode="lin" valueType="num">
                                      <p:cBhvr>
                                        <p:cTn id="22" dur="50" autoRev="1" fill="hold">
                                          <p:stCondLst>
                                            <p:cond delay="0"/>
                                          </p:stCondLst>
                                        </p:cTn>
                                        <p:tgtEl>
                                          <p:spTgt spid="33"/>
                                        </p:tgtEl>
                                        <p:attrNameLst>
                                          <p:attrName>ppt_y</p:attrName>
                                        </p:attrNameLst>
                                      </p:cBhvr>
                                    </p:anim>
                                    <p:animRot by="-480000">
                                      <p:cBhvr>
                                        <p:cTn id="23" dur="50" autoRev="1" fill="hold">
                                          <p:stCondLst>
                                            <p:cond delay="0"/>
                                          </p:stCondLst>
                                        </p:cTn>
                                        <p:tgtEl>
                                          <p:spTgt spid="33"/>
                                        </p:tgtEl>
                                        <p:attrNameLst>
                                          <p:attrName>r</p:attrName>
                                        </p:attrNameLst>
                                      </p:cBhvr>
                                    </p:animRot>
                                  </p:childTnLst>
                                </p:cTn>
                              </p:par>
                            </p:childTnLst>
                          </p:cTn>
                        </p:par>
                        <p:par>
                          <p:cTn id="24" fill="hold">
                            <p:stCondLst>
                              <p:cond delay="5210"/>
                            </p:stCondLst>
                            <p:childTnLst>
                              <p:par>
                                <p:cTn id="25" presetID="2" presetClass="entr" presetSubtype="2"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1+#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par>
                                <p:cTn id="29" presetID="8" presetClass="emph" presetSubtype="0" fill="hold" grpId="1" nodeType="withEffect">
                                  <p:stCondLst>
                                    <p:cond delay="0"/>
                                  </p:stCondLst>
                                  <p:childTnLst>
                                    <p:animRot by="-21600000">
                                      <p:cBhvr>
                                        <p:cTn id="30" dur="500" fill="hold"/>
                                        <p:tgtEl>
                                          <p:spTgt spid="34"/>
                                        </p:tgtEl>
                                        <p:attrNameLst>
                                          <p:attrName>r</p:attrName>
                                        </p:attrNameLst>
                                      </p:cBhvr>
                                    </p:animRot>
                                  </p:childTnLst>
                                </p:cTn>
                              </p:par>
                            </p:childTnLst>
                          </p:cTn>
                        </p:par>
                        <p:par>
                          <p:cTn id="31" fill="hold">
                            <p:stCondLst>
                              <p:cond delay="5710"/>
                            </p:stCondLst>
                            <p:childTnLst>
                              <p:par>
                                <p:cTn id="32" presetID="22" presetClass="entr" presetSubtype="2"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right)">
                                      <p:cBhvr>
                                        <p:cTn id="34" dur="500"/>
                                        <p:tgtEl>
                                          <p:spTgt spid="30"/>
                                        </p:tgtEl>
                                      </p:cBhvr>
                                    </p:animEffect>
                                  </p:childTnLst>
                                </p:cTn>
                              </p:par>
                            </p:childTnLst>
                          </p:cTn>
                        </p:par>
                        <p:par>
                          <p:cTn id="35" fill="hold">
                            <p:stCondLst>
                              <p:cond delay="6210"/>
                            </p:stCondLst>
                            <p:childTnLst>
                              <p:par>
                                <p:cTn id="36" presetID="22" presetClass="entr" presetSubtype="8" fill="hold" grpId="0" nodeType="afterEffect">
                                  <p:stCondLst>
                                    <p:cond delay="0"/>
                                  </p:stCondLst>
                                  <p:iterate type="lt">
                                    <p:tmPct val="30000"/>
                                  </p:iterate>
                                  <p:childTnLst>
                                    <p:set>
                                      <p:cBhvr>
                                        <p:cTn id="37" dur="1" fill="hold">
                                          <p:stCondLst>
                                            <p:cond delay="0"/>
                                          </p:stCondLst>
                                        </p:cTn>
                                        <p:tgtEl>
                                          <p:spTgt spid="62"/>
                                        </p:tgtEl>
                                        <p:attrNameLst>
                                          <p:attrName>style.visibility</p:attrName>
                                        </p:attrNameLst>
                                      </p:cBhvr>
                                      <p:to>
                                        <p:strVal val="visible"/>
                                      </p:to>
                                    </p:set>
                                    <p:animEffect transition="in" filter="wipe(left)">
                                      <p:cBhvr>
                                        <p:cTn id="38" dur="100"/>
                                        <p:tgtEl>
                                          <p:spTgt spid="62"/>
                                        </p:tgtEl>
                                      </p:cBhvr>
                                    </p:animEffect>
                                  </p:childTnLst>
                                </p:cTn>
                              </p:par>
                              <p:par>
                                <p:cTn id="39" presetID="36" presetClass="emph" presetSubtype="0" fill="hold" grpId="1" nodeType="withEffect">
                                  <p:stCondLst>
                                    <p:cond delay="0"/>
                                  </p:stCondLst>
                                  <p:iterate type="lt">
                                    <p:tmPct val="30000"/>
                                  </p:iterate>
                                  <p:childTnLst>
                                    <p:animScale>
                                      <p:cBhvr>
                                        <p:cTn id="40" dur="50" autoRev="1" fill="hold">
                                          <p:stCondLst>
                                            <p:cond delay="0"/>
                                          </p:stCondLst>
                                        </p:cTn>
                                        <p:tgtEl>
                                          <p:spTgt spid="62"/>
                                        </p:tgtEl>
                                      </p:cBhvr>
                                      <p:to x="80000" y="100000"/>
                                    </p:animScale>
                                    <p:anim by="(#ppt_w*0.10)" calcmode="lin" valueType="num">
                                      <p:cBhvr>
                                        <p:cTn id="41" dur="50" autoRev="1" fill="hold">
                                          <p:stCondLst>
                                            <p:cond delay="0"/>
                                          </p:stCondLst>
                                        </p:cTn>
                                        <p:tgtEl>
                                          <p:spTgt spid="62"/>
                                        </p:tgtEl>
                                        <p:attrNameLst>
                                          <p:attrName>ppt_x</p:attrName>
                                        </p:attrNameLst>
                                      </p:cBhvr>
                                    </p:anim>
                                    <p:anim by="(-#ppt_w*0.10)" calcmode="lin" valueType="num">
                                      <p:cBhvr>
                                        <p:cTn id="42" dur="50" autoRev="1" fill="hold">
                                          <p:stCondLst>
                                            <p:cond delay="0"/>
                                          </p:stCondLst>
                                        </p:cTn>
                                        <p:tgtEl>
                                          <p:spTgt spid="62"/>
                                        </p:tgtEl>
                                        <p:attrNameLst>
                                          <p:attrName>ppt_y</p:attrName>
                                        </p:attrNameLst>
                                      </p:cBhvr>
                                    </p:anim>
                                    <p:animRot by="-480000">
                                      <p:cBhvr>
                                        <p:cTn id="43" dur="50" autoRev="1" fill="hold">
                                          <p:stCondLst>
                                            <p:cond delay="0"/>
                                          </p:stCondLst>
                                        </p:cTn>
                                        <p:tgtEl>
                                          <p:spTgt spid="6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2" grpId="1" animBg="1"/>
      <p:bldP spid="33" grpId="0"/>
      <p:bldP spid="33" grpId="1"/>
      <p:bldP spid="34" grpId="0" animBg="1"/>
      <p:bldP spid="34" grpId="1" animBg="1"/>
      <p:bldP spid="62" grpId="0"/>
      <p:bldP spid="62"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右箭头 3"/>
          <p:cNvSpPr>
            <a:spLocks noChangeArrowheads="1"/>
          </p:cNvSpPr>
          <p:nvPr/>
        </p:nvSpPr>
        <p:spPr bwMode="auto">
          <a:xfrm>
            <a:off x="3564816" y="2038787"/>
            <a:ext cx="4744170" cy="525993"/>
          </a:xfrm>
          <a:prstGeom prst="rightArrow">
            <a:avLst>
              <a:gd name="adj1" fmla="val 50000"/>
              <a:gd name="adj2" fmla="val 50092"/>
            </a:avLst>
          </a:prstGeom>
          <a:solidFill>
            <a:schemeClr val="tx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5" name="右箭头 4"/>
          <p:cNvSpPr>
            <a:spLocks noChangeArrowheads="1"/>
          </p:cNvSpPr>
          <p:nvPr/>
        </p:nvSpPr>
        <p:spPr bwMode="auto">
          <a:xfrm flipH="1">
            <a:off x="3739786" y="2827775"/>
            <a:ext cx="4912498" cy="523745"/>
          </a:xfrm>
          <a:prstGeom prst="rightArrow">
            <a:avLst>
              <a:gd name="adj1" fmla="val 50000"/>
              <a:gd name="adj2" fmla="val 50064"/>
            </a:avLst>
          </a:prstGeom>
          <a:solidFill>
            <a:schemeClr val="accent1"/>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a:spLocks noChangeArrowheads="1"/>
          </p:cNvSpPr>
          <p:nvPr/>
        </p:nvSpPr>
        <p:spPr bwMode="auto">
          <a:xfrm>
            <a:off x="1239238" y="1382422"/>
            <a:ext cx="2500546" cy="2537801"/>
          </a:xfrm>
          <a:prstGeom prst="ellipse">
            <a:avLst/>
          </a:prstGeom>
          <a:solidFill>
            <a:schemeClr val="tx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添加标题</a:t>
            </a:r>
          </a:p>
        </p:txBody>
      </p:sp>
      <p:sp>
        <p:nvSpPr>
          <p:cNvPr id="7" name="椭圆 6"/>
          <p:cNvSpPr>
            <a:spLocks noChangeArrowheads="1"/>
          </p:cNvSpPr>
          <p:nvPr/>
        </p:nvSpPr>
        <p:spPr bwMode="auto">
          <a:xfrm>
            <a:off x="8393150" y="1382422"/>
            <a:ext cx="2502761" cy="2537801"/>
          </a:xfrm>
          <a:prstGeom prst="ellipse">
            <a:avLst/>
          </a:prstGeom>
          <a:solidFill>
            <a:schemeClr val="accent1"/>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r>
              <a:rPr lang="zh-CN" altLang="en-US" sz="2500" kern="0" dirty="0">
                <a:solidFill>
                  <a:srgbClr val="FFFFFF"/>
                </a:solidFill>
                <a:latin typeface="微软雅黑" panose="020B0503020204020204" pitchFamily="34" charset="-122"/>
                <a:ea typeface="微软雅黑" panose="020B0503020204020204" pitchFamily="34" charset="-122"/>
              </a:rPr>
              <a:t>  添加标题</a:t>
            </a:r>
          </a:p>
        </p:txBody>
      </p:sp>
      <p:sp>
        <p:nvSpPr>
          <p:cNvPr id="8" name="矩形 7"/>
          <p:cNvSpPr/>
          <p:nvPr/>
        </p:nvSpPr>
        <p:spPr>
          <a:xfrm>
            <a:off x="4902574" y="1865703"/>
            <a:ext cx="1982275" cy="166114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50800" dist="38100" sx="97000" sy="97000" algn="ctr" rotWithShape="0">
              <a:srgbClr val="000000">
                <a:alpha val="40000"/>
              </a:srgbClr>
            </a:outerShdw>
          </a:effectLst>
        </p:spPr>
        <p:txBody>
          <a:bodyPr lIns="128215" tIns="64106" rIns="128215" bIns="64106" anchor="ctr"/>
          <a:lstStyle/>
          <a:p>
            <a:pPr algn="ctr">
              <a:lnSpc>
                <a:spcPct val="12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添加标题</a:t>
            </a:r>
          </a:p>
        </p:txBody>
      </p:sp>
      <p:sp>
        <p:nvSpPr>
          <p:cNvPr id="9" name="下箭头 8"/>
          <p:cNvSpPr>
            <a:spLocks noChangeArrowheads="1"/>
          </p:cNvSpPr>
          <p:nvPr/>
        </p:nvSpPr>
        <p:spPr bwMode="auto">
          <a:xfrm>
            <a:off x="5367688" y="3971921"/>
            <a:ext cx="1122922" cy="786740"/>
          </a:xfrm>
          <a:prstGeom prst="downArrow">
            <a:avLst>
              <a:gd name="adj1" fmla="val 50000"/>
              <a:gd name="adj2" fmla="val 50000"/>
            </a:avLst>
          </a:prstGeom>
          <a:solidFill>
            <a:schemeClr val="accent2"/>
          </a:solidFill>
          <a:ln>
            <a:noFill/>
          </a:ln>
          <a:effectLst>
            <a:outerShdw dist="38100" algn="l" rotWithShape="0">
              <a:srgbClr val="000000">
                <a:alpha val="39999"/>
              </a:srgbClr>
            </a:outerShdw>
          </a:effectLst>
        </p:spPr>
        <p:txBody>
          <a:bodyPr lIns="128215" tIns="64106" rIns="128215" bIns="64106" anchor="ctr"/>
          <a:lstStyle/>
          <a:p>
            <a:pPr>
              <a:lnSpc>
                <a:spcPct val="120000"/>
              </a:lnSpc>
              <a:defRPr/>
            </a:pPr>
            <a:endParaRPr lang="zh-CN" altLang="en-US" sz="2500" b="1"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bwMode="auto">
          <a:xfrm>
            <a:off x="1378953" y="4187712"/>
            <a:ext cx="2068653" cy="1764248"/>
          </a:xfrm>
          <a:prstGeom prst="rect">
            <a:avLst/>
          </a:prstGeom>
          <a:noFill/>
        </p:spPr>
        <p:txBody>
          <a:bodyPr lIns="128215" tIns="64106" rIns="128215" bIns="64106">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1" name="TextBox 10"/>
          <p:cNvSpPr txBox="1"/>
          <p:nvPr/>
        </p:nvSpPr>
        <p:spPr bwMode="auto">
          <a:xfrm>
            <a:off x="8610382" y="4273131"/>
            <a:ext cx="2070869" cy="1764248"/>
          </a:xfrm>
          <a:prstGeom prst="rect">
            <a:avLst/>
          </a:prstGeom>
          <a:noFill/>
        </p:spPr>
        <p:txBody>
          <a:bodyPr lIns="128215" tIns="64106" rIns="128215" bIns="64106">
            <a:spAutoFit/>
          </a:body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2" name="TextBox 19"/>
          <p:cNvSpPr txBox="1">
            <a:spLocks noChangeArrowheads="1"/>
          </p:cNvSpPr>
          <p:nvPr/>
        </p:nvSpPr>
        <p:spPr bwMode="auto">
          <a:xfrm>
            <a:off x="5293670" y="5014915"/>
            <a:ext cx="1570316" cy="917384"/>
          </a:xfrm>
          <a:prstGeom prst="rect">
            <a:avLst/>
          </a:prstGeom>
          <a:noFill/>
          <a:ln>
            <a:noFill/>
          </a:ln>
        </p:spPr>
        <p:txBody>
          <a:bodyPr lIns="128215" tIns="64106" rIns="128215" bIns="641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20000"/>
              </a:lnSpc>
              <a:defRPr/>
            </a:pPr>
            <a:r>
              <a:rPr lang="zh-CN" altLang="en-US" sz="21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单击此处添加标题</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childTnLst>
                          </p:cTn>
                        </p:par>
                        <p:par>
                          <p:cTn id="17" fill="hold">
                            <p:stCondLst>
                              <p:cond delay="500"/>
                            </p:stCondLst>
                            <p:childTnLst>
                              <p:par>
                                <p:cTn id="18" presetID="12" presetClass="entr" presetSubtype="8"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slide(fromLeft)">
                                      <p:cBhvr>
                                        <p:cTn id="20" dur="500"/>
                                        <p:tgtEl>
                                          <p:spTgt spid="4"/>
                                        </p:tgtEl>
                                      </p:cBhvr>
                                    </p:animEffect>
                                  </p:childTnLst>
                                </p:cTn>
                              </p:par>
                              <p:par>
                                <p:cTn id="21" presetID="1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lide(fromRight)">
                                      <p:cBhvr>
                                        <p:cTn id="23" dur="500"/>
                                        <p:tgtEl>
                                          <p:spTgt spid="5"/>
                                        </p:tgtEl>
                                      </p:cBhvr>
                                    </p:animEffect>
                                  </p:childTnLst>
                                </p:cTn>
                              </p:par>
                            </p:childTnLst>
                          </p:cTn>
                        </p:par>
                        <p:par>
                          <p:cTn id="24" fill="hold">
                            <p:stCondLst>
                              <p:cond delay="1000"/>
                            </p:stCondLst>
                            <p:childTnLst>
                              <p:par>
                                <p:cTn id="25" presetID="17" presetClass="entr" presetSubtype="1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strVal val="#ppt_h"/>
                                          </p:val>
                                        </p:tav>
                                        <p:tav tm="100000">
                                          <p:val>
                                            <p:strVal val="#ppt_h"/>
                                          </p:val>
                                        </p:tav>
                                      </p:tavLst>
                                    </p:anim>
                                  </p:childTnLst>
                                </p:cTn>
                              </p:par>
                            </p:childTnLst>
                          </p:cTn>
                        </p:par>
                        <p:par>
                          <p:cTn id="29" fill="hold">
                            <p:stCondLst>
                              <p:cond delay="1500"/>
                            </p:stCondLst>
                            <p:childTnLst>
                              <p:par>
                                <p:cTn id="30" presetID="47"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8" presetClass="entr" presetSubtype="16"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diamond(in)">
                                      <p:cBhvr>
                                        <p:cTn id="38" dur="500"/>
                                        <p:tgtEl>
                                          <p:spTgt spid="12"/>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diamond(in)">
                                      <p:cBhvr>
                                        <p:cTn id="41" dur="500"/>
                                        <p:tgtEl>
                                          <p:spTgt spid="10"/>
                                        </p:tgtEl>
                                      </p:cBhvr>
                                    </p:animEffect>
                                  </p:childTnLst>
                                </p:cTn>
                              </p:par>
                              <p:par>
                                <p:cTn id="42" presetID="8" presetClass="entr" presetSubtype="16"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diamond(in)">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工作完成情况</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02</a:t>
            </a:r>
            <a:endParaRPr lang="zh-CN" altLang="en-US" sz="8800" dirty="0">
              <a:solidFill>
                <a:schemeClr val="bg1"/>
              </a:solidFill>
              <a:cs typeface="+mn-ea"/>
              <a:sym typeface="+mn-lt"/>
            </a:endParaRPr>
          </a:p>
        </p:txBody>
      </p:sp>
      <p:pic>
        <p:nvPicPr>
          <p:cNvPr id="6" name="图片 5"/>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914749" y="1926801"/>
            <a:ext cx="8308244" cy="4026576"/>
          </a:xfrm>
          <a:prstGeom prst="rect">
            <a:avLst/>
          </a:prstGeom>
          <a:noFill/>
          <a:ln>
            <a:solidFill>
              <a:srgbClr val="7F7F7F"/>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5" name="椭圆 4"/>
          <p:cNvSpPr/>
          <p:nvPr/>
        </p:nvSpPr>
        <p:spPr>
          <a:xfrm>
            <a:off x="1066097" y="3127712"/>
            <a:ext cx="1617569" cy="162475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6" name="椭圆 5"/>
          <p:cNvSpPr/>
          <p:nvPr/>
        </p:nvSpPr>
        <p:spPr>
          <a:xfrm>
            <a:off x="9374341" y="3127712"/>
            <a:ext cx="1617569" cy="162475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7" name="矩形 6"/>
          <p:cNvSpPr/>
          <p:nvPr/>
        </p:nvSpPr>
        <p:spPr>
          <a:xfrm>
            <a:off x="5276045" y="3118596"/>
            <a:ext cx="1821875" cy="418613"/>
          </a:xfrm>
          <a:prstGeom prst="rect">
            <a:avLst/>
          </a:prstGeom>
        </p:spPr>
        <p:txBody>
          <a:bodyPr wrap="none" lIns="89420" tIns="44710" rIns="89420" bIns="44710">
            <a:spAutoFit/>
          </a:bodyPr>
          <a:lstStyle/>
          <a:p>
            <a:r>
              <a:rPr lang="zh-CN" altLang="en-US" sz="21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dirty="0">
              <a:solidFill>
                <a:schemeClr val="tx1">
                  <a:lumMod val="50000"/>
                  <a:lumOff val="50000"/>
                </a:schemeClr>
              </a:solidFill>
            </a:endParaRPr>
          </a:p>
        </p:txBody>
      </p:sp>
      <p:sp>
        <p:nvSpPr>
          <p:cNvPr id="8" name="矩形 7"/>
          <p:cNvSpPr/>
          <p:nvPr/>
        </p:nvSpPr>
        <p:spPr>
          <a:xfrm>
            <a:off x="5276045" y="4399262"/>
            <a:ext cx="1821875" cy="418613"/>
          </a:xfrm>
          <a:prstGeom prst="rect">
            <a:avLst/>
          </a:prstGeom>
        </p:spPr>
        <p:txBody>
          <a:bodyPr wrap="none" lIns="89420" tIns="44710" rIns="89420" bIns="44710">
            <a:spAutoFit/>
          </a:bodyPr>
          <a:lstStyle/>
          <a:p>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00">
              <a:solidFill>
                <a:schemeClr val="tx1">
                  <a:lumMod val="50000"/>
                  <a:lumOff val="50000"/>
                </a:schemeClr>
              </a:solidFill>
            </a:endParaRPr>
          </a:p>
        </p:txBody>
      </p:sp>
      <p:sp>
        <p:nvSpPr>
          <p:cNvPr id="9" name="上箭头 8"/>
          <p:cNvSpPr/>
          <p:nvPr/>
        </p:nvSpPr>
        <p:spPr>
          <a:xfrm>
            <a:off x="5330415" y="2310776"/>
            <a:ext cx="1476912" cy="706417"/>
          </a:xfrm>
          <a:prstGeom prst="upArrow">
            <a:avLst/>
          </a:prstGeom>
          <a:noFill/>
          <a:ln>
            <a:solidFill>
              <a:srgbClr val="666666"/>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0" name="上箭头 9"/>
          <p:cNvSpPr/>
          <p:nvPr/>
        </p:nvSpPr>
        <p:spPr>
          <a:xfrm flipV="1">
            <a:off x="5330415" y="4893755"/>
            <a:ext cx="1476912" cy="706417"/>
          </a:xfrm>
          <a:prstGeom prst="upArrow">
            <a:avLst/>
          </a:prstGeom>
          <a:noFill/>
          <a:ln>
            <a:solidFill>
              <a:srgbClr val="414455"/>
            </a:solid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1" name="矩形 10"/>
          <p:cNvSpPr/>
          <p:nvPr/>
        </p:nvSpPr>
        <p:spPr>
          <a:xfrm>
            <a:off x="3792046" y="5741454"/>
            <a:ext cx="4430734" cy="4238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a:latin typeface="微软雅黑" panose="020B0503020204020204" pitchFamily="34" charset="-122"/>
                <a:ea typeface="微软雅黑" panose="020B0503020204020204" pitchFamily="34" charset="-122"/>
              </a:rPr>
              <a:t>点击添加文本</a:t>
            </a:r>
          </a:p>
        </p:txBody>
      </p:sp>
      <p:sp>
        <p:nvSpPr>
          <p:cNvPr id="12" name="矩形 11"/>
          <p:cNvSpPr/>
          <p:nvPr/>
        </p:nvSpPr>
        <p:spPr>
          <a:xfrm>
            <a:off x="3792046" y="1714878"/>
            <a:ext cx="4430734" cy="4238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2100" dirty="0">
                <a:latin typeface="微软雅黑" panose="020B0503020204020204" pitchFamily="34" charset="-122"/>
                <a:ea typeface="微软雅黑" panose="020B0503020204020204" pitchFamily="34" charset="-122"/>
              </a:rPr>
              <a:t>点击添加文本</a:t>
            </a:r>
          </a:p>
        </p:txBody>
      </p:sp>
      <p:sp>
        <p:nvSpPr>
          <p:cNvPr id="13" name="五边形 2"/>
          <p:cNvSpPr/>
          <p:nvPr/>
        </p:nvSpPr>
        <p:spPr>
          <a:xfrm>
            <a:off x="3176589" y="3993072"/>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14" name="五边形 2"/>
          <p:cNvSpPr/>
          <p:nvPr/>
        </p:nvSpPr>
        <p:spPr>
          <a:xfrm flipH="1">
            <a:off x="3176589" y="3569221"/>
            <a:ext cx="5784568" cy="317888"/>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right)">
                                      <p:cBhvr>
                                        <p:cTn id="21" dur="500"/>
                                        <p:tgtEl>
                                          <p:spTgt spid="14"/>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1000"/>
                                        <p:tgtEl>
                                          <p:spTgt spid="8"/>
                                        </p:tgtEl>
                                      </p:cBhvr>
                                    </p:animEffect>
                                    <p:anim calcmode="lin" valueType="num">
                                      <p:cBhvr>
                                        <p:cTn id="26" dur="1000" fill="hold"/>
                                        <p:tgtEl>
                                          <p:spTgt spid="8"/>
                                        </p:tgtEl>
                                        <p:attrNameLst>
                                          <p:attrName>ppt_x</p:attrName>
                                        </p:attrNameLst>
                                      </p:cBhvr>
                                      <p:tavLst>
                                        <p:tav tm="0">
                                          <p:val>
                                            <p:strVal val="#ppt_x"/>
                                          </p:val>
                                        </p:tav>
                                        <p:tav tm="100000">
                                          <p:val>
                                            <p:strVal val="#ppt_x"/>
                                          </p:val>
                                        </p:tav>
                                      </p:tavLst>
                                    </p:anim>
                                    <p:anim calcmode="lin" valueType="num">
                                      <p:cBhvr>
                                        <p:cTn id="27" dur="1000" fill="hold"/>
                                        <p:tgtEl>
                                          <p:spTgt spid="8"/>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500"/>
                                        <p:tgtEl>
                                          <p:spTgt spid="10"/>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barn(outVertical)">
                                      <p:cBhvr>
                                        <p:cTn id="43" dur="500"/>
                                        <p:tgtEl>
                                          <p:spTgt spid="12"/>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barn(outVertical)">
                                      <p:cBhvr>
                                        <p:cTn id="46" dur="500"/>
                                        <p:tgtEl>
                                          <p:spTgt spid="11"/>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barn(outVertical)">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8" grpId="0"/>
      <p:bldP spid="9" grpId="0" animBg="1"/>
      <p:bldP spid="10" grpId="0" animBg="1"/>
      <p:bldP spid="11" grpId="0" animBg="1"/>
      <p:bldP spid="12" grpId="0" animBg="1"/>
      <p:bldP spid="13" grpId="0" animBg="1"/>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336111" y="2111052"/>
            <a:ext cx="2430850" cy="246167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01</a:t>
            </a:r>
          </a:p>
          <a:p>
            <a:pPr algn="ctr"/>
            <a:r>
              <a:rPr lang="zh-CN" altLang="en-US" dirty="0">
                <a:latin typeface="微软雅黑" panose="020B0503020204020204" pitchFamily="34" charset="-122"/>
                <a:ea typeface="微软雅黑" panose="020B0503020204020204" pitchFamily="34" charset="-122"/>
              </a:rPr>
              <a:t>高标准完成公司各项任务</a:t>
            </a:r>
          </a:p>
        </p:txBody>
      </p:sp>
      <p:sp>
        <p:nvSpPr>
          <p:cNvPr id="30" name="椭圆 29"/>
          <p:cNvSpPr/>
          <p:nvPr/>
        </p:nvSpPr>
        <p:spPr>
          <a:xfrm>
            <a:off x="1498843" y="1246830"/>
            <a:ext cx="615376" cy="6154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1" name="椭圆 30"/>
          <p:cNvSpPr/>
          <p:nvPr/>
        </p:nvSpPr>
        <p:spPr>
          <a:xfrm>
            <a:off x="2604631" y="1039263"/>
            <a:ext cx="979675" cy="979803"/>
          </a:xfrm>
          <a:prstGeom prst="ellipse">
            <a:avLst/>
          </a:prstGeom>
          <a:solidFill>
            <a:schemeClr val="accent2">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椭圆 31"/>
          <p:cNvSpPr/>
          <p:nvPr/>
        </p:nvSpPr>
        <p:spPr>
          <a:xfrm>
            <a:off x="10837714" y="6467492"/>
            <a:ext cx="489838" cy="489901"/>
          </a:xfrm>
          <a:prstGeom prst="ellipse">
            <a:avLst/>
          </a:prstGeom>
          <a:solidFill>
            <a:schemeClr val="accent4">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3" name="椭圆 32"/>
          <p:cNvSpPr/>
          <p:nvPr/>
        </p:nvSpPr>
        <p:spPr>
          <a:xfrm>
            <a:off x="9065641" y="5093397"/>
            <a:ext cx="1332401" cy="133257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4" name="椭圆 33"/>
          <p:cNvSpPr/>
          <p:nvPr/>
        </p:nvSpPr>
        <p:spPr>
          <a:xfrm>
            <a:off x="8202689" y="4947763"/>
            <a:ext cx="333099" cy="333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椭圆 34"/>
          <p:cNvSpPr/>
          <p:nvPr/>
        </p:nvSpPr>
        <p:spPr>
          <a:xfrm>
            <a:off x="10984294" y="852798"/>
            <a:ext cx="697435" cy="69752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6" name="椭圆 35"/>
          <p:cNvSpPr/>
          <p:nvPr/>
        </p:nvSpPr>
        <p:spPr>
          <a:xfrm>
            <a:off x="8683020" y="1349005"/>
            <a:ext cx="2644532" cy="264487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03</a:t>
            </a:r>
          </a:p>
          <a:p>
            <a:pPr algn="ctr"/>
            <a:r>
              <a:rPr lang="zh-CN" altLang="en-US" dirty="0">
                <a:latin typeface="微软雅黑" panose="020B0503020204020204" pitchFamily="34" charset="-122"/>
                <a:ea typeface="微软雅黑" panose="020B0503020204020204" pitchFamily="34" charset="-122"/>
              </a:rPr>
              <a:t>进一步提高自身能力素质</a:t>
            </a:r>
          </a:p>
        </p:txBody>
      </p:sp>
      <p:sp>
        <p:nvSpPr>
          <p:cNvPr id="37" name="椭圆 36"/>
          <p:cNvSpPr/>
          <p:nvPr/>
        </p:nvSpPr>
        <p:spPr>
          <a:xfrm>
            <a:off x="5032045" y="5538566"/>
            <a:ext cx="333099" cy="33314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8" name="椭圆 37"/>
          <p:cNvSpPr/>
          <p:nvPr/>
        </p:nvSpPr>
        <p:spPr>
          <a:xfrm>
            <a:off x="7268154" y="6282671"/>
            <a:ext cx="166549" cy="1665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9" name="椭圆 38"/>
          <p:cNvSpPr/>
          <p:nvPr/>
        </p:nvSpPr>
        <p:spPr>
          <a:xfrm>
            <a:off x="3391750" y="2710341"/>
            <a:ext cx="166549" cy="166571"/>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40" name="椭圆 39"/>
          <p:cNvSpPr/>
          <p:nvPr/>
        </p:nvSpPr>
        <p:spPr>
          <a:xfrm>
            <a:off x="8983398" y="4572729"/>
            <a:ext cx="166549" cy="16657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41" name="组合 40"/>
          <p:cNvGrpSpPr/>
          <p:nvPr/>
        </p:nvGrpSpPr>
        <p:grpSpPr>
          <a:xfrm>
            <a:off x="4408316" y="1699665"/>
            <a:ext cx="3516505" cy="3615676"/>
            <a:chOff x="2627784" y="483518"/>
            <a:chExt cx="3471156" cy="3568584"/>
          </a:xfrm>
          <a:solidFill>
            <a:srgbClr val="60AF2F"/>
          </a:solidFill>
        </p:grpSpPr>
        <p:sp>
          <p:nvSpPr>
            <p:cNvPr id="42" name="椭圆 41"/>
            <p:cNvSpPr/>
            <p:nvPr/>
          </p:nvSpPr>
          <p:spPr>
            <a:xfrm>
              <a:off x="2771800" y="621141"/>
              <a:ext cx="3229337" cy="322933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5364088" y="483518"/>
              <a:ext cx="734852" cy="73485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737008" y="628571"/>
              <a:ext cx="3278525" cy="3278525"/>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2627784" y="588398"/>
              <a:ext cx="3463704" cy="3463704"/>
            </a:xfrm>
            <a:prstGeom prst="ellipse">
              <a:avLst/>
            </a:prstGeom>
            <a:solidFill>
              <a:srgbClr val="00A1DA"/>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2659135" y="588398"/>
              <a:ext cx="3400495" cy="3400495"/>
            </a:xfrm>
            <a:prstGeom prst="ellipse">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TextBox 46"/>
            <p:cNvSpPr txBox="1"/>
            <p:nvPr/>
          </p:nvSpPr>
          <p:spPr>
            <a:xfrm>
              <a:off x="3243469" y="1442640"/>
              <a:ext cx="2336643" cy="1579594"/>
            </a:xfrm>
            <a:prstGeom prst="rect">
              <a:avLst/>
            </a:prstGeom>
            <a:noFill/>
            <a:ln w="3175">
              <a:noFill/>
            </a:ln>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明年工作计划</a:t>
              </a:r>
            </a:p>
          </p:txBody>
        </p:sp>
      </p:grpSp>
      <p:sp>
        <p:nvSpPr>
          <p:cNvPr id="48" name="椭圆 47"/>
          <p:cNvSpPr/>
          <p:nvPr/>
        </p:nvSpPr>
        <p:spPr>
          <a:xfrm>
            <a:off x="2344094" y="4307035"/>
            <a:ext cx="2399954" cy="24002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4000" b="1" dirty="0">
                <a:latin typeface="微软雅黑" panose="020B0503020204020204" pitchFamily="34" charset="-122"/>
                <a:ea typeface="微软雅黑" panose="020B0503020204020204" pitchFamily="34" charset="-122"/>
              </a:rPr>
              <a:t>02</a:t>
            </a:r>
          </a:p>
          <a:p>
            <a:pPr algn="ctr"/>
            <a:r>
              <a:rPr lang="zh-CN" altLang="en-US" dirty="0">
                <a:latin typeface="微软雅黑" panose="020B0503020204020204" pitchFamily="34" charset="-122"/>
                <a:ea typeface="微软雅黑" panose="020B0503020204020204" pitchFamily="34" charset="-122"/>
              </a:rPr>
              <a:t>打造精品提高工作质量</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20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2000"/>
                                        <p:tgtEl>
                                          <p:spTgt spid="3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20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20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2000"/>
                                        <p:tgtEl>
                                          <p:spTgt spid="3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2000"/>
                                        <p:tgtEl>
                                          <p:spTgt spid="3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2000"/>
                                        <p:tgtEl>
                                          <p:spTgt spid="3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fade">
                                      <p:cBhvr>
                                        <p:cTn id="28" dur="2000"/>
                                        <p:tgtEl>
                                          <p:spTgt spid="36"/>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fade">
                                      <p:cBhvr>
                                        <p:cTn id="31" dur="2000"/>
                                        <p:tgtEl>
                                          <p:spTgt spid="3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fade">
                                      <p:cBhvr>
                                        <p:cTn id="34" dur="2000"/>
                                        <p:tgtEl>
                                          <p:spTgt spid="3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2000"/>
                                        <p:tgtEl>
                                          <p:spTgt spid="3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2000"/>
                                        <p:tgtEl>
                                          <p:spTgt spid="40"/>
                                        </p:tgtEl>
                                      </p:cBhvr>
                                    </p:animEffect>
                                  </p:childTnLst>
                                </p:cTn>
                              </p:par>
                              <p:par>
                                <p:cTn id="41" presetID="10" presetClass="entr" presetSubtype="0" fill="hold"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2000"/>
                                        <p:tgtEl>
                                          <p:spTgt spid="41"/>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8"/>
                                        </p:tgtEl>
                                        <p:attrNameLst>
                                          <p:attrName>style.visibility</p:attrName>
                                        </p:attrNameLst>
                                      </p:cBhvr>
                                      <p:to>
                                        <p:strVal val="visible"/>
                                      </p:to>
                                    </p:set>
                                    <p:animEffect transition="in" filter="fade">
                                      <p:cBhvr>
                                        <p:cTn id="46" dur="2000"/>
                                        <p:tgtEl>
                                          <p:spTgt spid="48"/>
                                        </p:tgtEl>
                                      </p:cBhvr>
                                    </p:animEffect>
                                  </p:childTnLst>
                                </p:cTn>
                              </p:par>
                              <p:par>
                                <p:cTn id="47" presetID="53" presetClass="entr" presetSubtype="16" fill="hold" grpId="1" nodeType="with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p:cTn id="49" dur="2000" fill="hold"/>
                                        <p:tgtEl>
                                          <p:spTgt spid="29"/>
                                        </p:tgtEl>
                                        <p:attrNameLst>
                                          <p:attrName>ppt_w</p:attrName>
                                        </p:attrNameLst>
                                      </p:cBhvr>
                                      <p:tavLst>
                                        <p:tav tm="0">
                                          <p:val>
                                            <p:fltVal val="0"/>
                                          </p:val>
                                        </p:tav>
                                        <p:tav tm="100000">
                                          <p:val>
                                            <p:strVal val="#ppt_w"/>
                                          </p:val>
                                        </p:tav>
                                      </p:tavLst>
                                    </p:anim>
                                    <p:anim calcmode="lin" valueType="num">
                                      <p:cBhvr>
                                        <p:cTn id="50" dur="2000" fill="hold"/>
                                        <p:tgtEl>
                                          <p:spTgt spid="29"/>
                                        </p:tgtEl>
                                        <p:attrNameLst>
                                          <p:attrName>ppt_h</p:attrName>
                                        </p:attrNameLst>
                                      </p:cBhvr>
                                      <p:tavLst>
                                        <p:tav tm="0">
                                          <p:val>
                                            <p:fltVal val="0"/>
                                          </p:val>
                                        </p:tav>
                                        <p:tav tm="100000">
                                          <p:val>
                                            <p:strVal val="#ppt_h"/>
                                          </p:val>
                                        </p:tav>
                                      </p:tavLst>
                                    </p:anim>
                                    <p:animEffect transition="in" filter="fade">
                                      <p:cBhvr>
                                        <p:cTn id="51" dur="2000"/>
                                        <p:tgtEl>
                                          <p:spTgt spid="29"/>
                                        </p:tgtEl>
                                      </p:cBhvr>
                                    </p:animEffect>
                                  </p:childTnLst>
                                </p:cTn>
                              </p:par>
                              <p:par>
                                <p:cTn id="52" presetID="53" presetClass="entr" presetSubtype="16" fill="hold" grpId="1" nodeType="with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2000" fill="hold"/>
                                        <p:tgtEl>
                                          <p:spTgt spid="30"/>
                                        </p:tgtEl>
                                        <p:attrNameLst>
                                          <p:attrName>ppt_w</p:attrName>
                                        </p:attrNameLst>
                                      </p:cBhvr>
                                      <p:tavLst>
                                        <p:tav tm="0">
                                          <p:val>
                                            <p:fltVal val="0"/>
                                          </p:val>
                                        </p:tav>
                                        <p:tav tm="100000">
                                          <p:val>
                                            <p:strVal val="#ppt_w"/>
                                          </p:val>
                                        </p:tav>
                                      </p:tavLst>
                                    </p:anim>
                                    <p:anim calcmode="lin" valueType="num">
                                      <p:cBhvr>
                                        <p:cTn id="55" dur="2000" fill="hold"/>
                                        <p:tgtEl>
                                          <p:spTgt spid="30"/>
                                        </p:tgtEl>
                                        <p:attrNameLst>
                                          <p:attrName>ppt_h</p:attrName>
                                        </p:attrNameLst>
                                      </p:cBhvr>
                                      <p:tavLst>
                                        <p:tav tm="0">
                                          <p:val>
                                            <p:fltVal val="0"/>
                                          </p:val>
                                        </p:tav>
                                        <p:tav tm="100000">
                                          <p:val>
                                            <p:strVal val="#ppt_h"/>
                                          </p:val>
                                        </p:tav>
                                      </p:tavLst>
                                    </p:anim>
                                    <p:animEffect transition="in" filter="fade">
                                      <p:cBhvr>
                                        <p:cTn id="56" dur="2000"/>
                                        <p:tgtEl>
                                          <p:spTgt spid="30"/>
                                        </p:tgtEl>
                                      </p:cBhvr>
                                    </p:animEffect>
                                  </p:childTnLst>
                                </p:cTn>
                              </p:par>
                              <p:par>
                                <p:cTn id="57" presetID="53" presetClass="entr" presetSubtype="16" fill="hold" grpId="1" nodeType="with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p:cTn id="59" dur="2000" fill="hold"/>
                                        <p:tgtEl>
                                          <p:spTgt spid="31"/>
                                        </p:tgtEl>
                                        <p:attrNameLst>
                                          <p:attrName>ppt_w</p:attrName>
                                        </p:attrNameLst>
                                      </p:cBhvr>
                                      <p:tavLst>
                                        <p:tav tm="0">
                                          <p:val>
                                            <p:fltVal val="0"/>
                                          </p:val>
                                        </p:tav>
                                        <p:tav tm="100000">
                                          <p:val>
                                            <p:strVal val="#ppt_w"/>
                                          </p:val>
                                        </p:tav>
                                      </p:tavLst>
                                    </p:anim>
                                    <p:anim calcmode="lin" valueType="num">
                                      <p:cBhvr>
                                        <p:cTn id="60" dur="2000" fill="hold"/>
                                        <p:tgtEl>
                                          <p:spTgt spid="31"/>
                                        </p:tgtEl>
                                        <p:attrNameLst>
                                          <p:attrName>ppt_h</p:attrName>
                                        </p:attrNameLst>
                                      </p:cBhvr>
                                      <p:tavLst>
                                        <p:tav tm="0">
                                          <p:val>
                                            <p:fltVal val="0"/>
                                          </p:val>
                                        </p:tav>
                                        <p:tav tm="100000">
                                          <p:val>
                                            <p:strVal val="#ppt_h"/>
                                          </p:val>
                                        </p:tav>
                                      </p:tavLst>
                                    </p:anim>
                                    <p:animEffect transition="in" filter="fade">
                                      <p:cBhvr>
                                        <p:cTn id="61" dur="2000"/>
                                        <p:tgtEl>
                                          <p:spTgt spid="31"/>
                                        </p:tgtEl>
                                      </p:cBhvr>
                                    </p:animEffect>
                                  </p:childTnLst>
                                </p:cTn>
                              </p:par>
                              <p:par>
                                <p:cTn id="62" presetID="53" presetClass="entr" presetSubtype="16" fill="hold" grpId="1"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p:cTn id="64" dur="2000" fill="hold"/>
                                        <p:tgtEl>
                                          <p:spTgt spid="32"/>
                                        </p:tgtEl>
                                        <p:attrNameLst>
                                          <p:attrName>ppt_w</p:attrName>
                                        </p:attrNameLst>
                                      </p:cBhvr>
                                      <p:tavLst>
                                        <p:tav tm="0">
                                          <p:val>
                                            <p:fltVal val="0"/>
                                          </p:val>
                                        </p:tav>
                                        <p:tav tm="100000">
                                          <p:val>
                                            <p:strVal val="#ppt_w"/>
                                          </p:val>
                                        </p:tav>
                                      </p:tavLst>
                                    </p:anim>
                                    <p:anim calcmode="lin" valueType="num">
                                      <p:cBhvr>
                                        <p:cTn id="65" dur="2000" fill="hold"/>
                                        <p:tgtEl>
                                          <p:spTgt spid="32"/>
                                        </p:tgtEl>
                                        <p:attrNameLst>
                                          <p:attrName>ppt_h</p:attrName>
                                        </p:attrNameLst>
                                      </p:cBhvr>
                                      <p:tavLst>
                                        <p:tav tm="0">
                                          <p:val>
                                            <p:fltVal val="0"/>
                                          </p:val>
                                        </p:tav>
                                        <p:tav tm="100000">
                                          <p:val>
                                            <p:strVal val="#ppt_h"/>
                                          </p:val>
                                        </p:tav>
                                      </p:tavLst>
                                    </p:anim>
                                    <p:animEffect transition="in" filter="fade">
                                      <p:cBhvr>
                                        <p:cTn id="66" dur="2000"/>
                                        <p:tgtEl>
                                          <p:spTgt spid="32"/>
                                        </p:tgtEl>
                                      </p:cBhvr>
                                    </p:animEffect>
                                  </p:childTnLst>
                                </p:cTn>
                              </p:par>
                              <p:par>
                                <p:cTn id="67" presetID="53" presetClass="entr" presetSubtype="16" fill="hold" grpId="1"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p:cTn id="69" dur="2000" fill="hold"/>
                                        <p:tgtEl>
                                          <p:spTgt spid="33"/>
                                        </p:tgtEl>
                                        <p:attrNameLst>
                                          <p:attrName>ppt_w</p:attrName>
                                        </p:attrNameLst>
                                      </p:cBhvr>
                                      <p:tavLst>
                                        <p:tav tm="0">
                                          <p:val>
                                            <p:fltVal val="0"/>
                                          </p:val>
                                        </p:tav>
                                        <p:tav tm="100000">
                                          <p:val>
                                            <p:strVal val="#ppt_w"/>
                                          </p:val>
                                        </p:tav>
                                      </p:tavLst>
                                    </p:anim>
                                    <p:anim calcmode="lin" valueType="num">
                                      <p:cBhvr>
                                        <p:cTn id="70" dur="2000" fill="hold"/>
                                        <p:tgtEl>
                                          <p:spTgt spid="33"/>
                                        </p:tgtEl>
                                        <p:attrNameLst>
                                          <p:attrName>ppt_h</p:attrName>
                                        </p:attrNameLst>
                                      </p:cBhvr>
                                      <p:tavLst>
                                        <p:tav tm="0">
                                          <p:val>
                                            <p:fltVal val="0"/>
                                          </p:val>
                                        </p:tav>
                                        <p:tav tm="100000">
                                          <p:val>
                                            <p:strVal val="#ppt_h"/>
                                          </p:val>
                                        </p:tav>
                                      </p:tavLst>
                                    </p:anim>
                                    <p:animEffect transition="in" filter="fade">
                                      <p:cBhvr>
                                        <p:cTn id="71" dur="2000"/>
                                        <p:tgtEl>
                                          <p:spTgt spid="33"/>
                                        </p:tgtEl>
                                      </p:cBhvr>
                                    </p:animEffect>
                                  </p:childTnLst>
                                </p:cTn>
                              </p:par>
                              <p:par>
                                <p:cTn id="72" presetID="53" presetClass="entr" presetSubtype="16" fill="hold" grpId="1" nodeType="withEffect">
                                  <p:stCondLst>
                                    <p:cond delay="0"/>
                                  </p:stCondLst>
                                  <p:childTnLst>
                                    <p:set>
                                      <p:cBhvr>
                                        <p:cTn id="73" dur="1" fill="hold">
                                          <p:stCondLst>
                                            <p:cond delay="0"/>
                                          </p:stCondLst>
                                        </p:cTn>
                                        <p:tgtEl>
                                          <p:spTgt spid="34"/>
                                        </p:tgtEl>
                                        <p:attrNameLst>
                                          <p:attrName>style.visibility</p:attrName>
                                        </p:attrNameLst>
                                      </p:cBhvr>
                                      <p:to>
                                        <p:strVal val="visible"/>
                                      </p:to>
                                    </p:set>
                                    <p:anim calcmode="lin" valueType="num">
                                      <p:cBhvr>
                                        <p:cTn id="74" dur="2000" fill="hold"/>
                                        <p:tgtEl>
                                          <p:spTgt spid="34"/>
                                        </p:tgtEl>
                                        <p:attrNameLst>
                                          <p:attrName>ppt_w</p:attrName>
                                        </p:attrNameLst>
                                      </p:cBhvr>
                                      <p:tavLst>
                                        <p:tav tm="0">
                                          <p:val>
                                            <p:fltVal val="0"/>
                                          </p:val>
                                        </p:tav>
                                        <p:tav tm="100000">
                                          <p:val>
                                            <p:strVal val="#ppt_w"/>
                                          </p:val>
                                        </p:tav>
                                      </p:tavLst>
                                    </p:anim>
                                    <p:anim calcmode="lin" valueType="num">
                                      <p:cBhvr>
                                        <p:cTn id="75" dur="2000" fill="hold"/>
                                        <p:tgtEl>
                                          <p:spTgt spid="34"/>
                                        </p:tgtEl>
                                        <p:attrNameLst>
                                          <p:attrName>ppt_h</p:attrName>
                                        </p:attrNameLst>
                                      </p:cBhvr>
                                      <p:tavLst>
                                        <p:tav tm="0">
                                          <p:val>
                                            <p:fltVal val="0"/>
                                          </p:val>
                                        </p:tav>
                                        <p:tav tm="100000">
                                          <p:val>
                                            <p:strVal val="#ppt_h"/>
                                          </p:val>
                                        </p:tav>
                                      </p:tavLst>
                                    </p:anim>
                                    <p:animEffect transition="in" filter="fade">
                                      <p:cBhvr>
                                        <p:cTn id="76" dur="2000"/>
                                        <p:tgtEl>
                                          <p:spTgt spid="34"/>
                                        </p:tgtEl>
                                      </p:cBhvr>
                                    </p:animEffect>
                                  </p:childTnLst>
                                </p:cTn>
                              </p:par>
                              <p:par>
                                <p:cTn id="77" presetID="53" presetClass="entr" presetSubtype="16" fill="hold" grpId="1"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2000" fill="hold"/>
                                        <p:tgtEl>
                                          <p:spTgt spid="35"/>
                                        </p:tgtEl>
                                        <p:attrNameLst>
                                          <p:attrName>ppt_w</p:attrName>
                                        </p:attrNameLst>
                                      </p:cBhvr>
                                      <p:tavLst>
                                        <p:tav tm="0">
                                          <p:val>
                                            <p:fltVal val="0"/>
                                          </p:val>
                                        </p:tav>
                                        <p:tav tm="100000">
                                          <p:val>
                                            <p:strVal val="#ppt_w"/>
                                          </p:val>
                                        </p:tav>
                                      </p:tavLst>
                                    </p:anim>
                                    <p:anim calcmode="lin" valueType="num">
                                      <p:cBhvr>
                                        <p:cTn id="80" dur="2000" fill="hold"/>
                                        <p:tgtEl>
                                          <p:spTgt spid="35"/>
                                        </p:tgtEl>
                                        <p:attrNameLst>
                                          <p:attrName>ppt_h</p:attrName>
                                        </p:attrNameLst>
                                      </p:cBhvr>
                                      <p:tavLst>
                                        <p:tav tm="0">
                                          <p:val>
                                            <p:fltVal val="0"/>
                                          </p:val>
                                        </p:tav>
                                        <p:tav tm="100000">
                                          <p:val>
                                            <p:strVal val="#ppt_h"/>
                                          </p:val>
                                        </p:tav>
                                      </p:tavLst>
                                    </p:anim>
                                    <p:animEffect transition="in" filter="fade">
                                      <p:cBhvr>
                                        <p:cTn id="81" dur="2000"/>
                                        <p:tgtEl>
                                          <p:spTgt spid="35"/>
                                        </p:tgtEl>
                                      </p:cBhvr>
                                    </p:animEffect>
                                  </p:childTnLst>
                                </p:cTn>
                              </p:par>
                              <p:par>
                                <p:cTn id="82" presetID="53" presetClass="entr" presetSubtype="16" fill="hold" grpId="1" nodeType="withEffect">
                                  <p:stCondLst>
                                    <p:cond delay="0"/>
                                  </p:stCondLst>
                                  <p:childTnLst>
                                    <p:set>
                                      <p:cBhvr>
                                        <p:cTn id="83" dur="1" fill="hold">
                                          <p:stCondLst>
                                            <p:cond delay="0"/>
                                          </p:stCondLst>
                                        </p:cTn>
                                        <p:tgtEl>
                                          <p:spTgt spid="36"/>
                                        </p:tgtEl>
                                        <p:attrNameLst>
                                          <p:attrName>style.visibility</p:attrName>
                                        </p:attrNameLst>
                                      </p:cBhvr>
                                      <p:to>
                                        <p:strVal val="visible"/>
                                      </p:to>
                                    </p:set>
                                    <p:anim calcmode="lin" valueType="num">
                                      <p:cBhvr>
                                        <p:cTn id="84" dur="2000" fill="hold"/>
                                        <p:tgtEl>
                                          <p:spTgt spid="36"/>
                                        </p:tgtEl>
                                        <p:attrNameLst>
                                          <p:attrName>ppt_w</p:attrName>
                                        </p:attrNameLst>
                                      </p:cBhvr>
                                      <p:tavLst>
                                        <p:tav tm="0">
                                          <p:val>
                                            <p:fltVal val="0"/>
                                          </p:val>
                                        </p:tav>
                                        <p:tav tm="100000">
                                          <p:val>
                                            <p:strVal val="#ppt_w"/>
                                          </p:val>
                                        </p:tav>
                                      </p:tavLst>
                                    </p:anim>
                                    <p:anim calcmode="lin" valueType="num">
                                      <p:cBhvr>
                                        <p:cTn id="85" dur="2000" fill="hold"/>
                                        <p:tgtEl>
                                          <p:spTgt spid="36"/>
                                        </p:tgtEl>
                                        <p:attrNameLst>
                                          <p:attrName>ppt_h</p:attrName>
                                        </p:attrNameLst>
                                      </p:cBhvr>
                                      <p:tavLst>
                                        <p:tav tm="0">
                                          <p:val>
                                            <p:fltVal val="0"/>
                                          </p:val>
                                        </p:tav>
                                        <p:tav tm="100000">
                                          <p:val>
                                            <p:strVal val="#ppt_h"/>
                                          </p:val>
                                        </p:tav>
                                      </p:tavLst>
                                    </p:anim>
                                    <p:animEffect transition="in" filter="fade">
                                      <p:cBhvr>
                                        <p:cTn id="86" dur="2000"/>
                                        <p:tgtEl>
                                          <p:spTgt spid="36"/>
                                        </p:tgtEl>
                                      </p:cBhvr>
                                    </p:animEffect>
                                  </p:childTnLst>
                                </p:cTn>
                              </p:par>
                              <p:par>
                                <p:cTn id="87" presetID="53" presetClass="entr" presetSubtype="16" fill="hold" grpId="1" nodeType="withEffect">
                                  <p:stCondLst>
                                    <p:cond delay="0"/>
                                  </p:stCondLst>
                                  <p:childTnLst>
                                    <p:set>
                                      <p:cBhvr>
                                        <p:cTn id="88" dur="1" fill="hold">
                                          <p:stCondLst>
                                            <p:cond delay="0"/>
                                          </p:stCondLst>
                                        </p:cTn>
                                        <p:tgtEl>
                                          <p:spTgt spid="37"/>
                                        </p:tgtEl>
                                        <p:attrNameLst>
                                          <p:attrName>style.visibility</p:attrName>
                                        </p:attrNameLst>
                                      </p:cBhvr>
                                      <p:to>
                                        <p:strVal val="visible"/>
                                      </p:to>
                                    </p:set>
                                    <p:anim calcmode="lin" valueType="num">
                                      <p:cBhvr>
                                        <p:cTn id="89" dur="2000" fill="hold"/>
                                        <p:tgtEl>
                                          <p:spTgt spid="37"/>
                                        </p:tgtEl>
                                        <p:attrNameLst>
                                          <p:attrName>ppt_w</p:attrName>
                                        </p:attrNameLst>
                                      </p:cBhvr>
                                      <p:tavLst>
                                        <p:tav tm="0">
                                          <p:val>
                                            <p:fltVal val="0"/>
                                          </p:val>
                                        </p:tav>
                                        <p:tav tm="100000">
                                          <p:val>
                                            <p:strVal val="#ppt_w"/>
                                          </p:val>
                                        </p:tav>
                                      </p:tavLst>
                                    </p:anim>
                                    <p:anim calcmode="lin" valueType="num">
                                      <p:cBhvr>
                                        <p:cTn id="90" dur="2000" fill="hold"/>
                                        <p:tgtEl>
                                          <p:spTgt spid="37"/>
                                        </p:tgtEl>
                                        <p:attrNameLst>
                                          <p:attrName>ppt_h</p:attrName>
                                        </p:attrNameLst>
                                      </p:cBhvr>
                                      <p:tavLst>
                                        <p:tav tm="0">
                                          <p:val>
                                            <p:fltVal val="0"/>
                                          </p:val>
                                        </p:tav>
                                        <p:tav tm="100000">
                                          <p:val>
                                            <p:strVal val="#ppt_h"/>
                                          </p:val>
                                        </p:tav>
                                      </p:tavLst>
                                    </p:anim>
                                    <p:animEffect transition="in" filter="fade">
                                      <p:cBhvr>
                                        <p:cTn id="91" dur="2000"/>
                                        <p:tgtEl>
                                          <p:spTgt spid="37"/>
                                        </p:tgtEl>
                                      </p:cBhvr>
                                    </p:animEffect>
                                  </p:childTnLst>
                                </p:cTn>
                              </p:par>
                              <p:par>
                                <p:cTn id="92" presetID="53" presetClass="entr" presetSubtype="16" fill="hold" grpId="1" nodeType="with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p:cTn id="94" dur="2000" fill="hold"/>
                                        <p:tgtEl>
                                          <p:spTgt spid="38"/>
                                        </p:tgtEl>
                                        <p:attrNameLst>
                                          <p:attrName>ppt_w</p:attrName>
                                        </p:attrNameLst>
                                      </p:cBhvr>
                                      <p:tavLst>
                                        <p:tav tm="0">
                                          <p:val>
                                            <p:fltVal val="0"/>
                                          </p:val>
                                        </p:tav>
                                        <p:tav tm="100000">
                                          <p:val>
                                            <p:strVal val="#ppt_w"/>
                                          </p:val>
                                        </p:tav>
                                      </p:tavLst>
                                    </p:anim>
                                    <p:anim calcmode="lin" valueType="num">
                                      <p:cBhvr>
                                        <p:cTn id="95" dur="2000" fill="hold"/>
                                        <p:tgtEl>
                                          <p:spTgt spid="38"/>
                                        </p:tgtEl>
                                        <p:attrNameLst>
                                          <p:attrName>ppt_h</p:attrName>
                                        </p:attrNameLst>
                                      </p:cBhvr>
                                      <p:tavLst>
                                        <p:tav tm="0">
                                          <p:val>
                                            <p:fltVal val="0"/>
                                          </p:val>
                                        </p:tav>
                                        <p:tav tm="100000">
                                          <p:val>
                                            <p:strVal val="#ppt_h"/>
                                          </p:val>
                                        </p:tav>
                                      </p:tavLst>
                                    </p:anim>
                                    <p:animEffect transition="in" filter="fade">
                                      <p:cBhvr>
                                        <p:cTn id="96" dur="2000"/>
                                        <p:tgtEl>
                                          <p:spTgt spid="38"/>
                                        </p:tgtEl>
                                      </p:cBhvr>
                                    </p:animEffect>
                                  </p:childTnLst>
                                </p:cTn>
                              </p:par>
                              <p:par>
                                <p:cTn id="97" presetID="53" presetClass="entr" presetSubtype="16" fill="hold" grpId="1" nodeType="with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p:cTn id="99" dur="2000" fill="hold"/>
                                        <p:tgtEl>
                                          <p:spTgt spid="39"/>
                                        </p:tgtEl>
                                        <p:attrNameLst>
                                          <p:attrName>ppt_w</p:attrName>
                                        </p:attrNameLst>
                                      </p:cBhvr>
                                      <p:tavLst>
                                        <p:tav tm="0">
                                          <p:val>
                                            <p:fltVal val="0"/>
                                          </p:val>
                                        </p:tav>
                                        <p:tav tm="100000">
                                          <p:val>
                                            <p:strVal val="#ppt_w"/>
                                          </p:val>
                                        </p:tav>
                                      </p:tavLst>
                                    </p:anim>
                                    <p:anim calcmode="lin" valueType="num">
                                      <p:cBhvr>
                                        <p:cTn id="100" dur="2000" fill="hold"/>
                                        <p:tgtEl>
                                          <p:spTgt spid="39"/>
                                        </p:tgtEl>
                                        <p:attrNameLst>
                                          <p:attrName>ppt_h</p:attrName>
                                        </p:attrNameLst>
                                      </p:cBhvr>
                                      <p:tavLst>
                                        <p:tav tm="0">
                                          <p:val>
                                            <p:fltVal val="0"/>
                                          </p:val>
                                        </p:tav>
                                        <p:tav tm="100000">
                                          <p:val>
                                            <p:strVal val="#ppt_h"/>
                                          </p:val>
                                        </p:tav>
                                      </p:tavLst>
                                    </p:anim>
                                    <p:animEffect transition="in" filter="fade">
                                      <p:cBhvr>
                                        <p:cTn id="101" dur="2000"/>
                                        <p:tgtEl>
                                          <p:spTgt spid="39"/>
                                        </p:tgtEl>
                                      </p:cBhvr>
                                    </p:animEffect>
                                  </p:childTnLst>
                                </p:cTn>
                              </p:par>
                              <p:par>
                                <p:cTn id="102" presetID="53" presetClass="entr" presetSubtype="16" fill="hold" grpId="1" nodeType="withEffect">
                                  <p:stCondLst>
                                    <p:cond delay="0"/>
                                  </p:stCondLst>
                                  <p:childTnLst>
                                    <p:set>
                                      <p:cBhvr>
                                        <p:cTn id="103" dur="1" fill="hold">
                                          <p:stCondLst>
                                            <p:cond delay="0"/>
                                          </p:stCondLst>
                                        </p:cTn>
                                        <p:tgtEl>
                                          <p:spTgt spid="40"/>
                                        </p:tgtEl>
                                        <p:attrNameLst>
                                          <p:attrName>style.visibility</p:attrName>
                                        </p:attrNameLst>
                                      </p:cBhvr>
                                      <p:to>
                                        <p:strVal val="visible"/>
                                      </p:to>
                                    </p:set>
                                    <p:anim calcmode="lin" valueType="num">
                                      <p:cBhvr>
                                        <p:cTn id="104" dur="2000" fill="hold"/>
                                        <p:tgtEl>
                                          <p:spTgt spid="40"/>
                                        </p:tgtEl>
                                        <p:attrNameLst>
                                          <p:attrName>ppt_w</p:attrName>
                                        </p:attrNameLst>
                                      </p:cBhvr>
                                      <p:tavLst>
                                        <p:tav tm="0">
                                          <p:val>
                                            <p:fltVal val="0"/>
                                          </p:val>
                                        </p:tav>
                                        <p:tav tm="100000">
                                          <p:val>
                                            <p:strVal val="#ppt_w"/>
                                          </p:val>
                                        </p:tav>
                                      </p:tavLst>
                                    </p:anim>
                                    <p:anim calcmode="lin" valueType="num">
                                      <p:cBhvr>
                                        <p:cTn id="105" dur="2000" fill="hold"/>
                                        <p:tgtEl>
                                          <p:spTgt spid="40"/>
                                        </p:tgtEl>
                                        <p:attrNameLst>
                                          <p:attrName>ppt_h</p:attrName>
                                        </p:attrNameLst>
                                      </p:cBhvr>
                                      <p:tavLst>
                                        <p:tav tm="0">
                                          <p:val>
                                            <p:fltVal val="0"/>
                                          </p:val>
                                        </p:tav>
                                        <p:tav tm="100000">
                                          <p:val>
                                            <p:strVal val="#ppt_h"/>
                                          </p:val>
                                        </p:tav>
                                      </p:tavLst>
                                    </p:anim>
                                    <p:animEffect transition="in" filter="fade">
                                      <p:cBhvr>
                                        <p:cTn id="106" dur="2000"/>
                                        <p:tgtEl>
                                          <p:spTgt spid="40"/>
                                        </p:tgtEl>
                                      </p:cBhvr>
                                    </p:animEffect>
                                  </p:childTnLst>
                                </p:cTn>
                              </p:par>
                              <p:par>
                                <p:cTn id="107" presetID="53" presetClass="entr" presetSubtype="16" fill="hold" nodeType="with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2000" fill="hold"/>
                                        <p:tgtEl>
                                          <p:spTgt spid="41"/>
                                        </p:tgtEl>
                                        <p:attrNameLst>
                                          <p:attrName>ppt_w</p:attrName>
                                        </p:attrNameLst>
                                      </p:cBhvr>
                                      <p:tavLst>
                                        <p:tav tm="0">
                                          <p:val>
                                            <p:fltVal val="0"/>
                                          </p:val>
                                        </p:tav>
                                        <p:tav tm="100000">
                                          <p:val>
                                            <p:strVal val="#ppt_w"/>
                                          </p:val>
                                        </p:tav>
                                      </p:tavLst>
                                    </p:anim>
                                    <p:anim calcmode="lin" valueType="num">
                                      <p:cBhvr>
                                        <p:cTn id="110" dur="2000" fill="hold"/>
                                        <p:tgtEl>
                                          <p:spTgt spid="41"/>
                                        </p:tgtEl>
                                        <p:attrNameLst>
                                          <p:attrName>ppt_h</p:attrName>
                                        </p:attrNameLst>
                                      </p:cBhvr>
                                      <p:tavLst>
                                        <p:tav tm="0">
                                          <p:val>
                                            <p:fltVal val="0"/>
                                          </p:val>
                                        </p:tav>
                                        <p:tav tm="100000">
                                          <p:val>
                                            <p:strVal val="#ppt_h"/>
                                          </p:val>
                                        </p:tav>
                                      </p:tavLst>
                                    </p:anim>
                                    <p:animEffect transition="in" filter="fade">
                                      <p:cBhvr>
                                        <p:cTn id="111" dur="2000"/>
                                        <p:tgtEl>
                                          <p:spTgt spid="41"/>
                                        </p:tgtEl>
                                      </p:cBhvr>
                                    </p:animEffect>
                                  </p:childTnLst>
                                </p:cTn>
                              </p:par>
                              <p:par>
                                <p:cTn id="112" presetID="53" presetClass="entr" presetSubtype="16" fill="hold" grpId="1" nodeType="withEffect">
                                  <p:stCondLst>
                                    <p:cond delay="0"/>
                                  </p:stCondLst>
                                  <p:childTnLst>
                                    <p:set>
                                      <p:cBhvr>
                                        <p:cTn id="113" dur="1" fill="hold">
                                          <p:stCondLst>
                                            <p:cond delay="0"/>
                                          </p:stCondLst>
                                        </p:cTn>
                                        <p:tgtEl>
                                          <p:spTgt spid="48"/>
                                        </p:tgtEl>
                                        <p:attrNameLst>
                                          <p:attrName>style.visibility</p:attrName>
                                        </p:attrNameLst>
                                      </p:cBhvr>
                                      <p:to>
                                        <p:strVal val="visible"/>
                                      </p:to>
                                    </p:set>
                                    <p:anim calcmode="lin" valueType="num">
                                      <p:cBhvr>
                                        <p:cTn id="114" dur="2000" fill="hold"/>
                                        <p:tgtEl>
                                          <p:spTgt spid="48"/>
                                        </p:tgtEl>
                                        <p:attrNameLst>
                                          <p:attrName>ppt_w</p:attrName>
                                        </p:attrNameLst>
                                      </p:cBhvr>
                                      <p:tavLst>
                                        <p:tav tm="0">
                                          <p:val>
                                            <p:fltVal val="0"/>
                                          </p:val>
                                        </p:tav>
                                        <p:tav tm="100000">
                                          <p:val>
                                            <p:strVal val="#ppt_w"/>
                                          </p:val>
                                        </p:tav>
                                      </p:tavLst>
                                    </p:anim>
                                    <p:anim calcmode="lin" valueType="num">
                                      <p:cBhvr>
                                        <p:cTn id="115" dur="2000" fill="hold"/>
                                        <p:tgtEl>
                                          <p:spTgt spid="48"/>
                                        </p:tgtEl>
                                        <p:attrNameLst>
                                          <p:attrName>ppt_h</p:attrName>
                                        </p:attrNameLst>
                                      </p:cBhvr>
                                      <p:tavLst>
                                        <p:tav tm="0">
                                          <p:val>
                                            <p:fltVal val="0"/>
                                          </p:val>
                                        </p:tav>
                                        <p:tav tm="100000">
                                          <p:val>
                                            <p:strVal val="#ppt_h"/>
                                          </p:val>
                                        </p:tav>
                                      </p:tavLst>
                                    </p:anim>
                                    <p:animEffect transition="in" filter="fade">
                                      <p:cBhvr>
                                        <p:cTn id="116" dur="2000"/>
                                        <p:tgtEl>
                                          <p:spTgt spid="48"/>
                                        </p:tgtEl>
                                      </p:cBhvr>
                                    </p:animEffect>
                                  </p:childTnLst>
                                </p:cTn>
                              </p:par>
                              <p:par>
                                <p:cTn id="117" presetID="0" presetClass="path" presetSubtype="0" accel="50000" decel="50000" fill="hold" nodeType="withEffect">
                                  <p:stCondLst>
                                    <p:cond delay="0"/>
                                  </p:stCondLst>
                                  <p:childTnLst>
                                    <p:animMotion origin="layout" path="M -0.58611 0.43704 C -0.58281 0.40833 -0.58611 0.41914 -0.57917 0.40247 C -0.57709 0.39136 -0.57309 0.38241 -0.56945 0.37284 C -0.56268 0.35463 -0.55608 0.3358 -0.54584 0.32346 C -0.52986 0.27654 -0.49844 0.26667 -0.47084 0.25432 C -0.38004 0.21389 -0.28386 0.25093 -0.19028 0.24938 C -0.17222 0.24229 -0.15452 0.2392 -0.13611 0.23704 C -0.12431 0.22994 -0.11215 0.2284 -0.1 0.22469 C -0.09219 0.21914 -0.08577 0.20957 -0.07778 0.20494 C -0.0757 0.19969 -0.07292 0.19537 -0.07084 0.19012 C -0.06823 0.18333 -0.06719 0.17315 -0.06528 0.16543 C -0.06198 0.15154 -0.05695 0.13889 -0.05278 0.12593 C -0.04896 0.1142 -0.05104 0.12222 -0.04584 0.11111 C -0.04479 0.10895 -0.04393 0.10617 -0.04306 0.10371 C -0.04202 0.10062 -0.0415 0.09661 -0.04028 0.09383 C -0.03785 0.08827 -0.0342 0.08488 -0.03195 0.07901 C -0.02535 0.06173 -0.01806 0.04445 -0.00972 0.02963 C -0.00799 0.02037 -0.00382 0.01173 1.38889E-6 -1.35802E-6 " pathEditMode="relative" ptsTypes="fffffffffffffffffA">
                                      <p:cBhvr>
                                        <p:cTn id="118" dur="2000" fill="hold"/>
                                        <p:tgtEl>
                                          <p:spTgt spid="41"/>
                                        </p:tgtEl>
                                        <p:attrNameLst>
                                          <p:attrName>ppt_x</p:attrName>
                                          <p:attrName>ppt_y</p:attrName>
                                        </p:attrNameLst>
                                      </p:cBhvr>
                                    </p:animMotion>
                                  </p:childTnLst>
                                </p:cTn>
                              </p:par>
                              <p:par>
                                <p:cTn id="119" presetID="0" presetClass="path" presetSubtype="0" accel="50000" decel="50000" fill="hold" grpId="2" nodeType="withEffect">
                                  <p:stCondLst>
                                    <p:cond delay="0"/>
                                  </p:stCondLst>
                                  <p:childTnLst>
                                    <p:animMotion origin="layout" path="M 0.88333 0.49877 C 0.87725 0.48272 0.87934 0.46081 0.87777 0.44198 C 0.87534 0.41328 0.87014 0.38519 0.85972 0.36297 C 0.85486 0.35247 0.85382 0.34136 0.84722 0.33334 C 0.84409 0.31667 0.84861 0.33581 0.8375 0.31605 C 0.82777 0.29877 0.83298 0.30278 0.82361 0.29877 C 0.74218 0.20247 0.66979 0.23118 0.56527 0.22963 C 0.54982 0.22284 0.53368 0.22284 0.51805 0.21729 C 0.50173 0.21142 0.4875 0.2034 0.47222 0.1926 C 0.46284 0.18581 0.45503 0.17377 0.44722 0.16297 C 0.4401 0.15309 0.4408 0.13365 0.43194 0.1284 C 0.42864 0.12254 0.42552 0.11698 0.42222 0.11112 C 0.42031 0.10772 0.41788 0.10525 0.41666 0.10124 C 0.41319 0.08889 0.4158 0.0926 0.40972 0.08889 C 0.39948 0.07068 0.38836 0.05618 0.37639 0.04198 C 0.37309 0.03797 0.37031 0.03241 0.36666 0.02963 C 0.36267 0.02686 0.35816 0.02747 0.35416 0.0247 C 0.34027 0.01544 0.32725 0.00618 0.3125 0.00247 C 0.29027 0.0034 0.26805 0.0034 0.24583 0.00494 C 0.22795 0.00618 0.21059 0.02686 0.19305 0.0321 C 0.18055 0.03581 0.16684 0.03673 0.15416 0.03951 C 0.11944 0.03858 0.08472 0.03858 0.05 0.03704 C 0.04479 0.03673 0.03472 0.02963 0.03472 0.02994 C 0.02812 0.02192 0.03211 0.02562 0.02222 0.01976 C 0.01805 0.01729 0.01371 0.0105 0.00972 0.00741 C 0.00086 0.00062 0.00139 0.00803 3.33333E-6 -4.69136E-6 " pathEditMode="relative" rAng="0" ptsTypes="fffffffffffffffffffffffffA">
                                      <p:cBhvr>
                                        <p:cTn id="120" dur="2000" fill="hold"/>
                                        <p:tgtEl>
                                          <p:spTgt spid="29"/>
                                        </p:tgtEl>
                                        <p:attrNameLst>
                                          <p:attrName>ppt_x</p:attrName>
                                          <p:attrName>ppt_y</p:attrName>
                                        </p:attrNameLst>
                                      </p:cBhvr>
                                      <p:rCtr x="-44167" y="-24938"/>
                                    </p:animMotion>
                                  </p:childTnLst>
                                </p:cTn>
                              </p:par>
                              <p:par>
                                <p:cTn id="121" presetID="0" presetClass="path" presetSubtype="0" accel="50000" decel="50000" fill="hold" grpId="2" nodeType="withEffect">
                                  <p:stCondLst>
                                    <p:cond delay="0"/>
                                  </p:stCondLst>
                                  <p:childTnLst>
                                    <p:animMotion origin="layout" path="M -0.8625 -0.21235 C -0.85191 -0.20155 -0.84219 -0.18889 -0.83195 -0.17778 C -0.82986 -0.17562 -0.82709 -0.175 -0.825 -0.17284 C -0.81198 -0.15895 -0.8007 -0.13457 -0.78611 -0.12593 C -0.78386 -0.12254 -0.7816 -0.11883 -0.77917 -0.11605 C -0.77795 -0.11482 -0.77622 -0.11513 -0.775 -0.11358 C -0.76597 -0.10093 -0.77847 -0.10988 -0.76806 -0.10371 C -0.76146 -0.09198 -0.75695 -0.075 -0.75 -0.0642 C -0.74393 -0.05463 -0.73594 -0.04846 -0.72917 -0.03951 C -0.72101 -0.02809 -0.71459 -0.0176 -0.70556 -0.00741 C -0.70174 0.00277 -0.69288 0.01172 -0.68611 0.01728 C -0.68091 0.03086 -0.67275 0.04166 -0.66389 0.04691 C -0.64323 0.07438 -0.62431 0.10061 -0.60139 0.12098 C -0.59184 0.12901 -0.58559 0.14197 -0.575 0.14567 C -0.56424 0.15833 -0.57882 0.14197 -0.56389 0.15308 C -0.56146 0.15493 -0.55938 0.15864 -0.55695 0.16049 C -0.54879 0.16697 -0.53924 0.17284 -0.53056 0.175 C -0.51372 0.19506 -0.49167 0.19444 -0.47222 0.20246 C -0.44306 0.20154 -0.41389 0.20216 -0.38472 0.19969 C -0.37778 0.19938 -0.36979 0.18611 -0.36389 0.18271 C -0.3599 0.18024 -0.35591 0.18086 -0.35139 0.18024 C -0.33282 0.16358 -0.35625 0.18302 -0.32778 0.16543 C -0.31615 0.15802 -0.30469 0.14845 -0.29306 0.14074 C -0.28629 0.13611 -0.28472 0.13117 -0.27778 0.12345 C -0.26997 0.11481 -0.25886 0.10648 -0.25 0.10123 C -0.2467 0.09166 -0.24236 0.08518 -0.23611 0.08148 C -0.22691 0.06481 -0.21181 0.05 -0.2 0.0395 C -0.19479 0.02716 -0.18924 0.02098 -0.18229 0.01234 C -0.17552 0.00463 -0.17014 -0.00525 -0.1625 -0.00988 C -0.1382 -0.02439 -0.11302 -0.02439 -0.0875 -0.02716 C -0.07136 -0.02624 -0.05504 -0.02686 -0.03889 -0.0247 C -0.03716 -0.02439 -0.03629 -0.02068 -0.03472 -0.01976 C -0.03212 -0.01821 -0.02917 -0.01852 -0.02639 -0.01729 C -0.01875 -0.0142 -0.02552 -0.01575 -0.01806 -0.00988 C -0.01285 -0.00587 -0.00677 -0.00309 2.77778E-6 4.32099E-6 " pathEditMode="relative" rAng="0" ptsTypes="ffffffffffffffffffffffffffffffffffA">
                                      <p:cBhvr>
                                        <p:cTn id="122" dur="2000" fill="hold"/>
                                        <p:tgtEl>
                                          <p:spTgt spid="36"/>
                                        </p:tgtEl>
                                        <p:attrNameLst>
                                          <p:attrName>ppt_x</p:attrName>
                                          <p:attrName>ppt_y</p:attrName>
                                        </p:attrNameLst>
                                      </p:cBhvr>
                                      <p:rCtr x="43125" y="20741"/>
                                    </p:animMotion>
                                  </p:childTnLst>
                                </p:cTn>
                              </p:par>
                              <p:par>
                                <p:cTn id="123" presetID="0" presetClass="path" presetSubtype="0" accel="50000" decel="50000" fill="hold" grpId="2" nodeType="withEffect">
                                  <p:stCondLst>
                                    <p:cond delay="0"/>
                                  </p:stCondLst>
                                  <p:childTnLst>
                                    <p:animMotion origin="layout" path="M -0.72187 -0.95556 C -0.67864 -0.93426 -0.62726 -0.9142 -0.58646 -0.87963 C -0.56614 -0.86235 -0.56094 -0.8571 -0.54062 -0.8426 C -0.50642 -0.8179 -0.47014 -0.78889 -0.44167 -0.7463 C -0.4217 -0.71636 -0.41215 -0.67655 -0.39583 -0.6426 C -0.38368 -0.59105 -0.36337 -0.54753 -0.35104 -0.4963 C -0.34323 -0.46389 -0.33333 -0.43272 -0.32604 -0.4 C -0.32205 -0.3821 -0.3191 -0.36543 -0.31458 -0.34815 C -0.31007 -0.33087 -0.30364 -0.31513 -0.29896 -0.29815 C -0.29792 -0.29476 -0.29809 -0.29043 -0.29687 -0.28704 C -0.29444 -0.27963 -0.28854 -0.275 -0.28542 -0.26852 C -0.2658 -0.2284 -0.23785 -0.19506 -0.20729 -0.18889 C -0.16719 -0.16204 -0.09653 -0.17469 -0.06458 -0.17408 C -0.06076 -0.17315 -0.05607 -0.17469 -0.05312 -0.17037 C -0.05017 -0.16636 -0.05156 -0.1642 -0.05 -0.15926 C -0.04792 -0.15278 -0.04462 -0.14599 -0.04167 -0.14074 C -0.03976 -0.13025 -0.03542 -0.12068 -0.03229 -0.11111 C -0.02691 -0.09414 -0.02118 -0.07778 -0.01458 -0.06297 C -0.0092 -0.05062 -0.00712 -0.03488 -0.00104 -0.02408 C 0.00035 -0.00926 -1.38889E-6 -0.01667 -1.38889E-6 2.71605E-6 " pathEditMode="relative" rAng="0" ptsTypes="fffffffffffffffffffA">
                                      <p:cBhvr>
                                        <p:cTn id="124" dur="2000" fill="hold"/>
                                        <p:tgtEl>
                                          <p:spTgt spid="33"/>
                                        </p:tgtEl>
                                        <p:attrNameLst>
                                          <p:attrName>ppt_x</p:attrName>
                                          <p:attrName>ppt_y</p:attrName>
                                        </p:attrNameLst>
                                      </p:cBhvr>
                                      <p:rCtr x="36111" y="47778"/>
                                    </p:animMotion>
                                  </p:childTnLst>
                                </p:cTn>
                              </p:par>
                              <p:par>
                                <p:cTn id="125" presetID="0" presetClass="path" presetSubtype="0" accel="50000" decel="50000" fill="hold" grpId="2" nodeType="withEffect">
                                  <p:stCondLst>
                                    <p:cond delay="0"/>
                                  </p:stCondLst>
                                  <p:childTnLst>
                                    <p:animMotion origin="layout" path="M 0.75313 -0.03703 C 0.74844 -0.02438 0.75365 -0.04012 0.74896 -0.01666 C 0.74792 -0.01142 0.74584 -0.0071 0.74479 -0.00185 C 0.74219 0.0105 0.74566 -0.00463 0.74271 0.01482 C 0.73993 0.03334 0.7349 0.0534 0.72813 0.06852 C 0.72431 0.0892 0.71841 0.1105 0.7125 0.12963 C 0.7099 0.13797 0.70851 0.14661 0.70417 0.15186 C 0.68559 0.20463 0.65191 0.22963 0.62084 0.25186 C 0.61407 0.25679 0.60608 0.25772 0.59896 0.25926 C 0.59167 0.26081 0.57709 0.26482 0.57709 0.26513 C 0.55417 0.2642 0.53125 0.26513 0.50834 0.26297 C 0.49792 0.26204 0.4875 0.25649 0.47709 0.25556 C 0.46372 0.25155 0.45226 0.24753 0.43854 0.2463 C 0.42691 0.2429 0.41441 0.23766 0.40313 0.23149 C 0.39549 0.22716 0.38802 0.2213 0.38021 0.21852 C 0.3757 0.21451 0.37153 0.20895 0.36667 0.20556 C 0.36181 0.20216 0.35591 0.20186 0.35104 0.19815 C 0.34097 0.19044 0.33108 0.18149 0.32084 0.17408 C 0.31667 0.17099 0.31233 0.17068 0.30834 0.16667 C 0.3 0.15803 0.29219 0.14784 0.28334 0.14074 C 0.27657 0.13519 0.26893 0.13087 0.2625 0.12408 C 0.26059 0.12192 0.2592 0.11883 0.25729 0.11667 C 0.24983 0.10772 0.23993 0.1034 0.23125 0.09815 C 0.22761 0.09167 0.22466 0.09136 0.21979 0.08889 C 0.15712 0.0571 0.19514 0.07253 0.09167 0.07037 C 0.08438 0.06976 0.07709 0.06976 0.06979 0.06852 C 0.06632 0.0679 0.05938 0.06482 0.05938 0.06513 C 0.05486 0.06081 0.0507 0.05957 0.04584 0.05741 C 0.0415 0.05247 0.03646 0.05155 0.03229 0.0463 C 0.0257 0.03797 0.03299 0.0426 0.025 0.03889 C 0.01945 0.0321 0.01493 0.02315 0.00834 0.02037 C 0.00434 0.01574 0.00209 0.00926 -2.5E-6 -3.58025E-6 " pathEditMode="relative" rAng="0" ptsTypes="fffffffffffffffffffffffffffffffA">
                                      <p:cBhvr>
                                        <p:cTn id="126" dur="2000" fill="hold"/>
                                        <p:tgtEl>
                                          <p:spTgt spid="31"/>
                                        </p:tgtEl>
                                        <p:attrNameLst>
                                          <p:attrName>ppt_x</p:attrName>
                                          <p:attrName>ppt_y</p:attrName>
                                        </p:attrNameLst>
                                      </p:cBhvr>
                                      <p:rCtr x="-37639" y="14938"/>
                                    </p:animMotion>
                                  </p:childTnLst>
                                </p:cTn>
                              </p:par>
                              <p:par>
                                <p:cTn id="127" presetID="0" presetClass="path" presetSubtype="0" accel="50000" decel="50000" fill="hold" grpId="2" nodeType="withEffect">
                                  <p:stCondLst>
                                    <p:cond delay="0"/>
                                  </p:stCondLst>
                                  <p:childTnLst>
                                    <p:animMotion origin="layout" path="M -0.46041 -0.08518 C -0.45694 -0.07778 -0.45416 -0.06913 -0.45 -0.06296 C -0.44271 -0.05278 -0.43802 -0.04629 -0.43229 -0.03518 C -0.43038 -0.03148 -0.42864 -0.02808 -0.42691 -0.02407 C -0.425 -0.01944 -0.42396 -0.01358 -0.42187 -0.00926 C -0.42048 -0.00617 -0.41823 -0.00463 -0.41666 -0.00185 C -0.40989 0.01019 -0.40382 0.02346 -0.39583 0.03334 C -0.37048 0.06482 -0.33559 0.07778 -0.30521 0.08148 C -0.26354 0.09784 -0.22413 0.08488 -0.17916 0.08334 C -0.16597 0.08087 -0.15278 0.07654 -0.13958 0.07408 C -0.12864 0.06975 -0.1184 0.06513 -0.10729 0.06296 C -0.09896 0.05803 -0.10312 0.05988 -0.09479 0.05741 C -0.08784 0.05124 -0.08038 0.04475 -0.07291 0.04074 C -0.06545 0.03673 -0.05729 0.03457 -0.05 0.02963 C -0.04218 0.02438 -0.03646 0.02068 -0.02812 0.01852 C -0.01979 0.01358 -0.00659 0.01358 -2.5E-6 -1.7284E-6 " pathEditMode="relative" rAng="0" ptsTypes="fffffffffffffffA">
                                      <p:cBhvr>
                                        <p:cTn id="128" dur="2000" fill="hold"/>
                                        <p:tgtEl>
                                          <p:spTgt spid="37"/>
                                        </p:tgtEl>
                                        <p:attrNameLst>
                                          <p:attrName>ppt_x</p:attrName>
                                          <p:attrName>ppt_y</p:attrName>
                                        </p:attrNameLst>
                                      </p:cBhvr>
                                      <p:rCtr x="23021" y="9136"/>
                                    </p:animMotion>
                                  </p:childTnLst>
                                </p:cTn>
                              </p:par>
                              <p:par>
                                <p:cTn id="129" presetID="0" presetClass="path" presetSubtype="0" accel="50000" decel="50000" fill="hold" grpId="2" nodeType="withEffect">
                                  <p:stCondLst>
                                    <p:cond delay="0"/>
                                  </p:stCondLst>
                                  <p:childTnLst>
                                    <p:animMotion origin="layout" path="M 0.5875 0.89074 C 0.58056 0.82962 0.56424 0.76913 0.54167 0.72222 C 0.53385 0.70617 0.53646 0.70648 0.52708 0.69074 C 0.51944 0.67808 0.51042 0.6679 0.50208 0.6574 C 0.49219 0.64506 0.50295 0.65524 0.49479 0.64259 C 0.48559 0.62839 0.47431 0.62098 0.4625 0.61851 C 0.45573 0.61049 0.43854 0.61111 0.43854 0.61142 C 0.42743 0.60339 0.41493 0.60555 0.40312 0.6037 C 0.39531 0.59814 0.3875 0.59629 0.37899 0.59444 C 0.37326 0.58734 0.36493 0.58364 0.35833 0.57777 C 0.35417 0.57407 0.35139 0.56759 0.34687 0.56481 C 0.33906 0.55092 0.32934 0.54197 0.32083 0.52962 C 0.31285 0.5179 0.30469 0.50648 0.29687 0.49444 C 0.29271 0.48796 0.28681 0.4858 0.28229 0.47962 C 0.27604 0.47129 0.26944 0.46111 0.26354 0.45185 C 0.2474 0.42654 0.23003 0.38703 0.21667 0.3574 C 0.21302 0.34938 0.2033 0.33611 0.2 0.33148 C 0.19219 0.32006 0.18524 0.30524 0.17795 0.29259 C 0.17153 0.28086 0.16372 0.27376 0.15625 0.26481 C 0.13437 0.23888 0.15243 0.25987 0.14271 0.24259 C 0.13663 0.23179 0.12865 0.22376 0.12187 0.21481 C 0.1184 0.21018 0.11632 0.20216 0.1125 0.19814 C 0.10712 0.19228 0.10503 0.18981 0.10104 0.18148 C 0.09983 0.1787 0.09861 0.17592 0.09687 0.17407 C 0.09497 0.17191 0.09062 0.17037 0.09062 0.17067 C 0.08889 0.16142 0.08368 0.15493 0.08021 0.14814 C 0.0776 0.1429 0.07622 0.13549 0.07292 0.13148 C 0.07083 0.12901 0.06823 0.12777 0.06667 0.12407 C 0.06285 0.11481 0.06493 0.11851 0.06042 0.11296 C 0.05885 0.10493 0.0559 0.10308 0.05208 0.09814 C 0.04792 0.08333 0.04115 0.0753 0.03437 0.06481 C 0.02899 0.05648 0.02431 0.0466 0.01979 0.03703 C 0.01493 0.02654 0.01076 0.01203 0.00312 0.0074 C 0.00191 0.00123 0.00312 0.00185 2.77778E-7 4.69136E-6 " pathEditMode="relative" rAng="0" ptsTypes="fffffffffffffffffffffffffffffffffA">
                                      <p:cBhvr>
                                        <p:cTn id="130" dur="2000" fill="hold"/>
                                        <p:tgtEl>
                                          <p:spTgt spid="30"/>
                                        </p:tgtEl>
                                        <p:attrNameLst>
                                          <p:attrName>ppt_x</p:attrName>
                                          <p:attrName>ppt_y</p:attrName>
                                        </p:attrNameLst>
                                      </p:cBhvr>
                                      <p:rCtr x="-29375" y="-44537"/>
                                    </p:animMotion>
                                  </p:childTnLst>
                                </p:cTn>
                              </p:par>
                              <p:par>
                                <p:cTn id="131" presetID="0" presetClass="path" presetSubtype="0" accel="50000" decel="50000" fill="hold" grpId="2" nodeType="withEffect">
                                  <p:stCondLst>
                                    <p:cond delay="0"/>
                                  </p:stCondLst>
                                  <p:childTnLst>
                                    <p:animMotion origin="layout" path="M -0.88837 0.86666 C -0.88837 0.86419 -0.89028 0.74969 -0.88108 0.71666 C -0.8783 0.69259 -0.87795 0.66419 -0.87066 0.64259 C -0.86997 0.62777 -0.86997 0.61759 -0.86545 0.60555 C -0.86285 0.58302 -0.85851 0.56419 -0.85191 0.54444 C -0.84948 0.52716 -0.85191 0.53333 -0.8467 0.52407 C -0.8441 0.50586 -0.84792 0.52685 -0.84254 0.51111 C -0.83907 0.50092 -0.83889 0.49351 -0.8342 0.48518 C -0.83143 0.47037 -0.82396 0.45802 -0.81754 0.44814 C -0.81337 0.44166 -0.81042 0.43456 -0.80504 0.43148 C -0.79827 0.41913 -0.80157 0.42191 -0.79566 0.41851 C -0.78768 0.40432 -0.77587 0.39321 -0.76563 0.38518 C -0.76025 0.38117 -0.75764 0.37623 -0.75191 0.37407 C -0.7474 0.36882 -0.74375 0.36821 -0.73837 0.36666 C -0.73073 0.36111 -0.725 0.36049 -0.7165 0.35926 C -0.70955 0.35308 -0.70313 0.35277 -0.69566 0.35 C -0.69358 0.34814 -0.69167 0.34568 -0.68941 0.34444 C -0.68698 0.34321 -0.68438 0.34413 -0.68212 0.34259 C -0.68073 0.34166 -0.68038 0.33796 -0.679 0.33703 C -0.67709 0.33549 -0.67483 0.33611 -0.67275 0.33518 C -0.66841 0.33333 -0.6658 0.32932 -0.66129 0.32777 C -0.65382 0.31728 -0.64636 0.3074 -0.63854 0.29814 C -0.63056 0.28888 -0.625 0.27314 -0.61754 0.26296 C -0.6099 0.25247 -0.60261 0.23827 -0.59566 0.22592 C -0.58889 0.21388 -0.58282 0.20061 -0.57709 0.18703 C -0.57622 0.18487 -0.57396 0.18487 -0.57275 0.18333 C -0.55851 0.16358 -0.58038 0.18518 -0.55608 0.15926 C -0.54132 0.14351 -0.52726 0.13765 -0.51025 0.13333 C -0.50434 0.13179 -0.49254 0.12777 -0.49254 0.12808 C -0.46979 0.12839 -0.4467 0.12808 -0.42379 0.12963 C -0.41459 0.13024 -0.40486 0.13796 -0.39566 0.14074 C -0.38611 0.14938 -0.375 0.15463 -0.36441 0.1574 C -0.35729 0.16481 -0.35122 0.16512 -0.34358 0.17037 C -0.32917 0.18086 -0.30643 0.18919 -0.29045 0.19259 C -0.27431 0.19197 -0.25782 0.19228 -0.2415 0.19074 C -0.23473 0.19012 -0.22518 0.17777 -0.21858 0.17407 C -0.21077 0.16296 -0.20226 0.15617 -0.19462 0.14444 C -0.18872 0.13518 -0.18368 0.1179 -0.17795 0.11111 C -0.17466 0.10247 -0.16997 0.09598 -0.16563 0.08888 C -0.16285 0.08487 -0.16146 0.07777 -0.15816 0.07592 C -0.15209 0.07222 -0.14792 0.06481 -0.14254 0.05926 C -0.13386 0.0503 -0.11563 0.04444 -0.10504 0.04074 C -0.0816 0.04166 -0.05 0.04753 -0.02587 0.03888 C -0.02379 0.03642 -0.02205 0.03302 -0.01962 0.03148 C -0.01754 0.03024 -0.01337 0.02777 -0.01337 0.02808 C -0.01007 0.02191 -0.00677 0.01759 -0.00295 0.01296 C -0.00174 0.00617 -0.00243 0.00926 3.05556E-6 3.95062E-6 " pathEditMode="relative" rAng="0" ptsTypes="ffffffffffffffffffffffffffffffffffffffffffffffA">
                                      <p:cBhvr>
                                        <p:cTn id="132" dur="2000" fill="hold"/>
                                        <p:tgtEl>
                                          <p:spTgt spid="35"/>
                                        </p:tgtEl>
                                        <p:attrNameLst>
                                          <p:attrName>ppt_x</p:attrName>
                                          <p:attrName>ppt_y</p:attrName>
                                        </p:attrNameLst>
                                      </p:cBhvr>
                                      <p:rCtr x="44323" y="-43333"/>
                                    </p:animMotion>
                                  </p:childTnLst>
                                </p:cTn>
                              </p:par>
                              <p:par>
                                <p:cTn id="133" presetID="0" presetClass="path" presetSubtype="0" accel="50000" decel="50000" fill="hold" grpId="2" nodeType="withEffect">
                                  <p:stCondLst>
                                    <p:cond delay="0"/>
                                  </p:stCondLst>
                                  <p:childTnLst>
                                    <p:animMotion origin="layout" path="M -0.71459 -0.76296 C -0.70382 -0.75525 -0.69462 -0.73796 -0.68333 -0.73303 C -0.67465 -0.72377 -0.66528 -0.71728 -0.65781 -0.70556 C -0.65052 -0.69537 -0.64601 -0.68426 -0.64063 -0.67222 C -0.63837 -0.65617 -0.63177 -0.64445 -0.62761 -0.62963 C -0.62431 -0.61945 -0.62136 -0.60864 -0.61875 -0.59815 C -0.6158 -0.58611 -0.61493 -0.57377 -0.61042 -0.56296 C -0.60521 -0.53488 -0.60122 -0.50494 -0.59792 -0.47593 C -0.5967 -0.44012 -0.59288 -0.40401 -0.58958 -0.36852 C -0.58872 -0.34136 -0.58611 -0.31574 -0.58351 -0.28889 C -0.58247 -0.28025 -0.57952 -0.27161 -0.5783 -0.26296 C -0.57552 -0.24691 -0.57413 -0.23086 -0.56875 -0.21667 C -0.5684 -0.21358 -0.56858 -0.21019 -0.56771 -0.20741 C -0.56615 -0.20185 -0.56163 -0.19259 -0.56163 -0.19228 C -0.55938 -0.18117 -0.56198 -0.1929 -0.55625 -0.17963 C -0.55261 -0.1713 -0.54948 -0.1608 -0.54497 -0.1537 C -0.54358 -0.15185 -0.54202 -0.15154 -0.54063 -0.15 C -0.52969 -0.13827 -0.52292 -0.12901 -0.51042 -0.12222 C -0.50521 -0.11945 -0.49913 -0.11728 -0.49393 -0.11482 C -0.49167 -0.11389 -0.48958 -0.11235 -0.4875 -0.11111 C -0.48646 -0.11049 -0.48438 -0.10926 -0.48438 -0.10895 C -0.46563 -0.11049 -0.44705 -0.11142 -0.42813 -0.11296 C -0.41163 -0.11451 -0.39601 -0.12901 -0.37917 -0.13148 C -0.37188 -0.13457 -0.36476 -0.14012 -0.35729 -0.14259 C -0.34618 -0.14661 -0.3342 -0.14568 -0.32292 -0.14815 C -0.25556 -0.14599 -0.2875 -0.14691 -0.25643 -0.14074 C -0.24514 -0.13426 -0.25434 -0.13858 -0.23854 -0.13519 C -0.22761 -0.13272 -0.21632 -0.12531 -0.20643 -0.11667 C -0.20382 -0.11019 -0.20208 -0.10803 -0.19792 -0.10556 C -0.19427 -0.09907 -0.1908 -0.09383 -0.18646 -0.08889 C -0.18247 -0.07809 -0.1757 -0.06975 -0.16893 -0.06667 C -0.15504 -0.04846 -0.1717 -0.06945 -0.16146 -0.05926 C -0.15417 -0.05216 -0.15 -0.04259 -0.14167 -0.03889 C -0.12031 -0.00062 -0.06302 -0.01358 -0.04583 -0.01296 C -0.03993 -0.01173 -0.0342 -0.01019 -0.0283 -0.00926 C -0.02379 -0.00833 -0.01927 -0.00833 -0.01476 -0.00741 C -0.00886 -0.00648 -0.00365 -0.00185 0.00312 6.17284E-7 " pathEditMode="relative" rAng="0" ptsTypes="ffffffffffffffffffffffffffffffffffffA">
                                      <p:cBhvr>
                                        <p:cTn id="134" dur="2000" fill="hold"/>
                                        <p:tgtEl>
                                          <p:spTgt spid="34"/>
                                        </p:tgtEl>
                                        <p:attrNameLst>
                                          <p:attrName>ppt_x</p:attrName>
                                          <p:attrName>ppt_y</p:attrName>
                                        </p:attrNameLst>
                                      </p:cBhvr>
                                      <p:rCtr x="35885" y="38148"/>
                                    </p:animMotion>
                                  </p:childTnLst>
                                </p:cTn>
                              </p:par>
                              <p:par>
                                <p:cTn id="135" presetID="0" presetClass="path" presetSubtype="0" accel="50000" decel="50000" fill="hold" grpId="2" nodeType="withEffect">
                                  <p:stCondLst>
                                    <p:cond delay="0"/>
                                  </p:stCondLst>
                                  <p:childTnLst>
                                    <p:animMotion origin="layout" path="M 0.11771 -0.98704 C 0.11615 -0.97654 0.11146 -0.96914 0.10729 -0.96111 C 0.09983 -0.9466 0.09028 -0.93117 0.08021 -0.92222 C 0.07187 -0.91481 0.06181 -0.91512 0.05312 -0.90926 C 0.04635 -0.90463 0.04271 -0.89846 0.03542 -0.8963 C 0.03368 -0.89506 0.03194 -0.89414 0.03021 -0.89259 C 0.02847 -0.89105 0.02691 -0.88858 0.025 -0.88704 C 0.01892 -0.88241 0.01215 -0.88117 0.00625 -0.87593 C -0.00174 -0.86883 -0.00868 -0.86111 -0.01771 -0.85741 C -0.02361 -0.85062 -0.03004 -0.84876 -0.03646 -0.84444 C -0.03785 -0.84352 -0.03924 -0.84228 -0.04063 -0.84136 C -0.04271 -0.83981 -0.04688 -0.83704 -0.04688 -0.83673 C -0.05226 -0.82994 -0.05868 -0.82747 -0.06458 -0.82222 C -0.07691 -0.81111 -0.08924 -0.79846 -0.10313 -0.79444 C -0.11441 -0.78302 -0.12726 -0.77593 -0.13958 -0.76852 C -0.15347 -0.76018 -0.13802 -0.77376 -0.15208 -0.76296 C -0.16007 -0.75679 -0.16649 -0.75 -0.175 -0.7463 C -0.18767 -0.72839 -0.17257 -0.74722 -0.18646 -0.73734 C -0.19028 -0.73426 -0.1974 -0.72623 -0.20104 -0.72222 C -0.20729 -0.71543 -0.21493 -0.70802 -0.22083 -0.7 C -0.22448 -0.69537 -0.22691 -0.68951 -0.23125 -0.68704 C -0.23229 -0.68518 -0.23316 -0.68302 -0.23438 -0.68148 C -0.23524 -0.68025 -0.23681 -0.68086 -0.2375 -0.67963 C -0.23819 -0.67839 -0.23785 -0.67593 -0.23854 -0.67407 C -0.23941 -0.67222 -0.2408 -0.67068 -0.24167 -0.66852 C -0.24479 -0.66018 -0.24705 -0.65093 -0.25 -0.64259 C -0.2526 -0.63518 -0.25313 -0.625 -0.25417 -0.61667 C -0.25486 -0.61173 -0.25625 -0.60185 -0.25625 -0.60154 C -0.2566 -0.5963 -0.25729 -0.59074 -0.25729 -0.58518 C -0.25729 -0.54444 -0.25781 -0.5037 -0.25625 -0.46296 C -0.25608 -0.45741 -0.25313 -0.45339 -0.25208 -0.44846 C -0.24809 -0.42716 -0.23472 -0.40154 -0.22292 -0.39444 C -0.22188 -0.39259 -0.22101 -0.39012 -0.21979 -0.38889 C -0.21788 -0.38704 -0.21354 -0.38518 -0.21354 -0.38518 C -0.2092 -0.37778 -0.20347 -0.37716 -0.19792 -0.37222 C -0.19115 -0.36605 -0.18681 -0.36636 -0.18021 -0.36111 C -0.17031 -0.35339 -0.15972 -0.3463 -0.14896 -0.34259 C -0.14271 -0.33148 -0.13299 -0.33179 -0.125 -0.32593 C -0.12205 -0.32068 -0.12083 -0.31759 -0.11667 -0.31481 C -0.11406 -0.31296 -0.10833 -0.31111 -0.10833 -0.3108 C -0.10191 -0.3037 -0.09462 -0.29938 -0.0875 -0.29444 C -0.075 -0.28549 -0.06458 -0.27037 -0.05521 -0.2537 C -0.05104 -0.2463 -0.04879 -0.23302 -0.04583 -0.22407 C -0.04115 -0.20926 -0.03385 -0.18241 -0.02708 -0.17037 C -0.02535 -0.16111 -0.02292 -0.15432 -0.01979 -0.1463 C -0.01649 -0.13765 -0.01563 -0.12593 -0.0125 -0.11667 C -0.01059 -0.10339 -0.00764 -0.08827 -0.00417 -0.07593 C -0.00087 -0.04012 5.55556E-7 -0.0537 5.55556E-7 -7.40741E-7 " pathEditMode="relative" rAng="0" ptsTypes="fffffffffffffffffffffffffffffffffffffffffffffffA">
                                      <p:cBhvr>
                                        <p:cTn id="136" dur="2000" fill="hold"/>
                                        <p:tgtEl>
                                          <p:spTgt spid="32"/>
                                        </p:tgtEl>
                                        <p:attrNameLst>
                                          <p:attrName>ppt_x</p:attrName>
                                          <p:attrName>ppt_y</p:attrName>
                                        </p:attrNameLst>
                                      </p:cBhvr>
                                      <p:rCtr x="-18785" y="49352"/>
                                    </p:animMotion>
                                  </p:childTnLst>
                                </p:cTn>
                              </p:par>
                              <p:par>
                                <p:cTn id="137" presetID="0" presetClass="path" presetSubtype="0" accel="50000" decel="50000" fill="hold" grpId="2" nodeType="withEffect">
                                  <p:stCondLst>
                                    <p:cond delay="0"/>
                                  </p:stCondLst>
                                  <p:childTnLst>
                                    <p:animMotion origin="layout" path="M 0.74583 0.27777 C 0.7368 0.28302 0.71302 0.25956 0.70729 0.25555 C 0.67778 0.23456 0.65052 0.20432 0.62396 0.17407 C 0.59062 0.13611 0.55729 0.11512 0.51979 0.09444 C 0.48715 0.07654 0.45729 0.05987 0.42291 0.0574 C 0.40034 0.0537 0.37778 0.05277 0.35521 0.05 C 0.33142 0.05216 0.31996 0.04907 0.30104 0.06111 C 0.2908 0.06759 0.28264 0.07932 0.27291 0.08703 C 0.2618 0.09567 0.25104 0.10401 0.23958 0.11111 C 0.23264 0.11543 0.22673 0.12376 0.21979 0.12777 C 0.21857 0.12839 0.20104 0.13148 0.20104 0.13179 C 0.18819 0.13919 0.17743 0.1395 0.16354 0.14074 C 0.14826 0.14845 0.13993 0.14567 0.12187 0.14444 C 0.11753 0.13919 0.11666 0.13395 0.11146 0.13148 C 0.10625 0.12222 0.10121 0.11635 0.09479 0.10926 C 0.09357 0.10802 0.09288 0.10524 0.09166 0.1037 C 0.08489 0.09506 0.0776 0.08672 0.07083 0.07777 C 0.06927 0.07561 0.06719 0.07438 0.06562 0.07222 C 0.06441 0.07067 0.06371 0.06821 0.0625 0.06666 C 0.06059 0.06388 0.05833 0.06172 0.05625 0.05926 C 0.05521 0.05802 0.05312 0.05555 0.05312 0.05586 C 0.05104 0.05 0.04896 0.04444 0.04687 0.03888 C 0.04531 0.03487 0.04166 0.03456 0.03958 0.03148 C 0.03472 0.02438 0.03142 0.01944 0.025 0.01666 C 0.01927 0.00987 0.00781 4.07407E-6 2.5E-6 4.07407E-6 " pathEditMode="relative" rAng="0" ptsTypes="ffffffffffffffffffffffffA">
                                      <p:cBhvr>
                                        <p:cTn id="138" dur="2000" fill="hold"/>
                                        <p:tgtEl>
                                          <p:spTgt spid="39"/>
                                        </p:tgtEl>
                                        <p:attrNameLst>
                                          <p:attrName>ppt_x</p:attrName>
                                          <p:attrName>ppt_y</p:attrName>
                                        </p:attrNameLst>
                                      </p:cBhvr>
                                      <p:rCtr x="-37292" y="-13642"/>
                                    </p:animMotion>
                                  </p:childTnLst>
                                </p:cTn>
                              </p:par>
                              <p:par>
                                <p:cTn id="139" presetID="0" presetClass="path" presetSubtype="0" accel="50000" decel="50000" fill="hold" grpId="2" nodeType="withEffect">
                                  <p:stCondLst>
                                    <p:cond delay="0"/>
                                  </p:stCondLst>
                                  <p:childTnLst>
                                    <p:animMotion origin="layout" path="M -0.6125 -0.39814 C -0.60712 -0.3858 -0.5993 -0.37839 -0.59062 -0.37592 C -0.57778 -0.3645 -0.56649 -0.35802 -0.55208 -0.35555 C -0.53073 -0.33641 -0.4934 -0.33796 -0.47083 -0.33703 C -0.43889 -0.3358 -0.40694 -0.33456 -0.375 -0.33333 C -0.36441 -0.33086 -0.35139 -0.32932 -0.34271 -0.31666 C -0.32639 -0.29259 -0.34132 -0.31049 -0.33229 -0.3 C -0.32639 -0.27932 -0.31649 -0.25864 -0.30833 -0.24074 C -0.29878 -0.21975 -0.29132 -0.19413 -0.28125 -0.17407 C -0.26163 -0.13518 -0.23576 -0.10709 -0.2125 -0.07592 C -0.19635 -0.05432 -0.17812 -0.03055 -0.15833 -0.02037 C -0.15 -0.01141 -0.14097 -0.0074 -0.13125 -0.00555 C -0.11667 -0.00617 -0.10208 -0.00617 -0.0875 -0.0074 C -0.08646 -0.0074 -0.08542 -0.00864 -0.08437 -0.00925 C -0.0776 -0.01265 -0.07621 -0.01296 -0.06979 -0.01481 C -0.06493 -0.01604 -0.05521 -0.01851 -0.05521 -0.0182 C -0.04323 -0.02561 -0.03003 -0.02098 -0.01771 -0.01666 C -0.01528 -0.0145 -0.01267 -0.01327 -0.01042 -0.01111 C -0.00816 -0.00895 -0.0066 -0.00524 -0.00417 -0.0037 C -0.00069 -0.00154 -0.00104 -0.0037 -1.38889E-6 -4.93827E-6 " pathEditMode="relative" rAng="0" ptsTypes="fffffffffffffffffffA">
                                      <p:cBhvr>
                                        <p:cTn id="140" dur="2000" fill="hold"/>
                                        <p:tgtEl>
                                          <p:spTgt spid="38"/>
                                        </p:tgtEl>
                                        <p:attrNameLst>
                                          <p:attrName>ppt_x</p:attrName>
                                          <p:attrName>ppt_y</p:attrName>
                                        </p:attrNameLst>
                                      </p:cBhvr>
                                      <p:rCtr x="30625" y="19907"/>
                                    </p:animMotion>
                                  </p:childTnLst>
                                </p:cTn>
                              </p:par>
                              <p:par>
                                <p:cTn id="141" presetID="0" presetClass="path" presetSubtype="0" accel="50000" decel="50000" fill="hold" grpId="2" nodeType="withEffect">
                                  <p:stCondLst>
                                    <p:cond delay="0"/>
                                  </p:stCondLst>
                                  <p:childTnLst>
                                    <p:animMotion origin="layout" path="M -0.30625 -0.77037 C -0.30348 -0.77098 -0.30052 -0.77438 -0.29792 -0.77222 C -0.28594 -0.76234 -0.25573 -0.72068 -0.2448 -0.7074 C -0.22448 -0.6824 -0.20278 -0.66265 -0.18334 -0.63518 C -0.15764 -0.59907 -0.13611 -0.54598 -0.12813 -0.48889 C -0.125 -0.46728 -0.12275 -0.44537 -0.11875 -0.42407 C -0.11771 -0.40957 -0.11719 -0.39845 -0.11355 -0.38518 C -0.11268 -0.36419 -0.11164 -0.34444 -0.10938 -0.32407 C -0.10868 -0.27747 -0.11233 -0.21203 -0.0948 -0.17037 C -0.09236 -0.15339 -0.09584 -0.17098 -0.09063 -0.15926 C -0.08993 -0.15771 -0.09028 -0.15524 -0.08959 -0.1537 C -0.08299 -0.1395 -0.06841 -0.11852 -0.05834 -0.11481 C -0.05313 -0.10555 -0.04775 -0.1037 -0.04063 -0.10185 C -0.03629 -0.09938 -0.03386 -0.09598 -0.02917 -0.09444 C -0.02327 -0.07839 -0.03108 -0.09722 -0.02396 -0.08703 C -0.01771 -0.07808 -0.01233 -0.06666 -0.00625 -0.0574 C -0.00261 -0.05216 0.00312 -0.03889 0.00312 -0.03858 C 0.00503 -0.02592 0.00208 -0.0145 3.61111E-6 -2.71605E-6 " pathEditMode="relative" rAng="0" ptsTypes="fffffffffffffffffA">
                                      <p:cBhvr>
                                        <p:cTn id="142" dur="2000" fill="hold"/>
                                        <p:tgtEl>
                                          <p:spTgt spid="40"/>
                                        </p:tgtEl>
                                        <p:attrNameLst>
                                          <p:attrName>ppt_x</p:attrName>
                                          <p:attrName>ppt_y</p:attrName>
                                        </p:attrNameLst>
                                      </p:cBhvr>
                                      <p:rCtr x="15556" y="38302"/>
                                    </p:animMotion>
                                  </p:childTnLst>
                                </p:cTn>
                              </p:par>
                              <p:par>
                                <p:cTn id="143" presetID="0" presetClass="path" presetSubtype="0" accel="50000" decel="50000" fill="hold" grpId="2" nodeType="withEffect">
                                  <p:stCondLst>
                                    <p:cond delay="0"/>
                                  </p:stCondLst>
                                  <p:childTnLst>
                                    <p:animMotion origin="layout" path="M 0.68854 0.24444 C 0.68385 0.21914 0.68593 0.19105 0.68437 0.16481 C 0.68298 0.14321 0.6809 0.12068 0.67708 0.1 C 0.67465 0.07068 0.67222 0.04537 0.66771 0.01667 C 0.66632 0.00802 0.66632 -0.00093 0.66458 -0.00926 C 0.66111 -0.02531 0.65625 -0.04012 0.65208 -0.05556 C 0.64653 -0.07593 0.64323 -0.09784 0.63854 -0.11852 C 0.63264 -0.14414 0.62257 -0.16821 0.61771 -0.19444 C 0.61232 -0.22284 0.60225 -0.24506 0.59375 -0.27037 C 0.58593 -0.29352 0.57951 -0.31975 0.56875 -0.33889 C 0.56597 -0.36327 0.54739 -0.3784 0.5375 -0.39444 C 0.53507 -0.39815 0.53368 -0.4037 0.53125 -0.40741 C 0.52552 -0.41667 0.51736 -0.42068 0.51146 -0.42963 C 0.50607 -0.43796 0.50382 -0.44198 0.49791 -0.44815 C 0.49028 -0.45586 0.48159 -0.4608 0.47396 -0.46852 C 0.44583 -0.49722 0.41632 -0.52006 0.38437 -0.53148 C 0.34305 -0.53025 0.30173 -0.52994 0.26041 -0.52778 C 0.24653 -0.52685 0.23281 -0.51049 0.22083 -0.5 C 0.21718 -0.49691 0.21302 -0.49568 0.20937 -0.49259 C 0.1776 -0.4642 0.15104 -0.42222 0.12604 -0.37778 C 0.11128 -0.35154 0.10225 -0.31698 0.0875 -0.29074 C 0.08507 -0.27346 0.07934 -0.26265 0.07396 -0.24815 C 0.07239 -0.23735 0.0684 -0.23025 0.06562 -0.22037 C 0.06267 -0.20988 0.05989 -0.19907 0.05521 -0.19074 C 0.0526 -0.18025 0.05034 -0.16914 0.04583 -0.16111 C 0.04444 -0.15093 0.04132 -0.13889 0.03646 -0.13333 C 0.03385 -0.11451 0.02534 -0.09321 0.01771 -0.07963 C 0.01597 -0.07037 0.01146 -0.06512 0.00833 -0.05741 C 0.00555 -0.05062 0.00416 -0.04074 0.00208 -0.03333 C 0.00156 -0.03148 0.00017 -0.02994 2.77778E-6 -0.02778 C -0.00052 -0.01914 2.77778E-6 -0.01049 2.77778E-6 3.7037E-7 " pathEditMode="relative" rAng="0" ptsTypes="ffffffffffffffffffffffffffffffA">
                                      <p:cBhvr>
                                        <p:cTn id="144" dur="2000" fill="hold"/>
                                        <p:tgtEl>
                                          <p:spTgt spid="48"/>
                                        </p:tgtEl>
                                        <p:attrNameLst>
                                          <p:attrName>ppt_x</p:attrName>
                                          <p:attrName>ppt_y</p:attrName>
                                        </p:attrNameLst>
                                      </p:cBhvr>
                                      <p:rCtr x="-34462" y="-387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9" grpId="1" animBg="1"/>
      <p:bldP spid="29" grpId="2" animBg="1"/>
      <p:bldP spid="30" grpId="0" animBg="1"/>
      <p:bldP spid="30" grpId="1" animBg="1"/>
      <p:bldP spid="30" grpId="2" animBg="1"/>
      <p:bldP spid="31" grpId="0" animBg="1"/>
      <p:bldP spid="31" grpId="1" animBg="1"/>
      <p:bldP spid="31" grpId="2" animBg="1"/>
      <p:bldP spid="32" grpId="0" animBg="1"/>
      <p:bldP spid="32" grpId="1" animBg="1"/>
      <p:bldP spid="32" grpId="2" animBg="1"/>
      <p:bldP spid="33" grpId="0" animBg="1"/>
      <p:bldP spid="33" grpId="1" animBg="1"/>
      <p:bldP spid="33" grpId="2" animBg="1"/>
      <p:bldP spid="34" grpId="0" animBg="1"/>
      <p:bldP spid="34" grpId="1" animBg="1"/>
      <p:bldP spid="34" grpId="2" animBg="1"/>
      <p:bldP spid="35" grpId="0" animBg="1"/>
      <p:bldP spid="35" grpId="1" animBg="1"/>
      <p:bldP spid="35" grpId="2" animBg="1"/>
      <p:bldP spid="36" grpId="0" animBg="1"/>
      <p:bldP spid="36" grpId="1" animBg="1"/>
      <p:bldP spid="36" grpId="2" animBg="1"/>
      <p:bldP spid="37" grpId="0" animBg="1"/>
      <p:bldP spid="37" grpId="1" animBg="1"/>
      <p:bldP spid="37" grpId="2" animBg="1"/>
      <p:bldP spid="38" grpId="0" animBg="1"/>
      <p:bldP spid="38" grpId="1" animBg="1"/>
      <p:bldP spid="38" grpId="2" animBg="1"/>
      <p:bldP spid="39" grpId="0" animBg="1"/>
      <p:bldP spid="39" grpId="1" animBg="1"/>
      <p:bldP spid="39" grpId="2" animBg="1"/>
      <p:bldP spid="40" grpId="0" animBg="1"/>
      <p:bldP spid="40" grpId="1" animBg="1"/>
      <p:bldP spid="40" grpId="2" animBg="1"/>
      <p:bldP spid="48" grpId="0" animBg="1"/>
      <p:bldP spid="48" grpId="1" animBg="1"/>
      <p:bldP spid="48" grpId="2"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矩形 45"/>
          <p:cNvSpPr/>
          <p:nvPr/>
        </p:nvSpPr>
        <p:spPr>
          <a:xfrm>
            <a:off x="1269687"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7" name="矩形 46"/>
          <p:cNvSpPr/>
          <p:nvPr/>
        </p:nvSpPr>
        <p:spPr>
          <a:xfrm>
            <a:off x="1269687" y="3331683"/>
            <a:ext cx="1758227" cy="10596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dirty="0">
                <a:latin typeface="微软雅黑" panose="020B0503020204020204" pitchFamily="34" charset="-122"/>
                <a:ea typeface="微软雅黑" panose="020B0503020204020204" pitchFamily="34" charset="-122"/>
                <a:cs typeface="华文黑体" pitchFamily="2" charset="-122"/>
              </a:rPr>
              <a:t>点击添加标题</a:t>
            </a:r>
          </a:p>
        </p:txBody>
      </p:sp>
      <p:sp>
        <p:nvSpPr>
          <p:cNvPr id="48" name="矩形 47"/>
          <p:cNvSpPr/>
          <p:nvPr/>
        </p:nvSpPr>
        <p:spPr>
          <a:xfrm>
            <a:off x="3256483"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49" name="矩形 48"/>
          <p:cNvSpPr/>
          <p:nvPr/>
        </p:nvSpPr>
        <p:spPr>
          <a:xfrm>
            <a:off x="3256483" y="3331683"/>
            <a:ext cx="1758227" cy="10596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0" name="矩形 49"/>
          <p:cNvSpPr/>
          <p:nvPr/>
        </p:nvSpPr>
        <p:spPr>
          <a:xfrm>
            <a:off x="5243282"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1" name="矩形 50"/>
          <p:cNvSpPr/>
          <p:nvPr/>
        </p:nvSpPr>
        <p:spPr>
          <a:xfrm>
            <a:off x="5243282" y="3331683"/>
            <a:ext cx="1758227" cy="105962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2" name="矩形 51"/>
          <p:cNvSpPr/>
          <p:nvPr/>
        </p:nvSpPr>
        <p:spPr>
          <a:xfrm>
            <a:off x="7230079" y="1565638"/>
            <a:ext cx="1758227" cy="1766043"/>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3" name="矩形 52"/>
          <p:cNvSpPr/>
          <p:nvPr/>
        </p:nvSpPr>
        <p:spPr>
          <a:xfrm>
            <a:off x="7230079" y="3331683"/>
            <a:ext cx="1758227" cy="105962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sp>
        <p:nvSpPr>
          <p:cNvPr id="54" name="矩形 53"/>
          <p:cNvSpPr/>
          <p:nvPr/>
        </p:nvSpPr>
        <p:spPr>
          <a:xfrm>
            <a:off x="9216875" y="1565638"/>
            <a:ext cx="1758227" cy="17660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p>
        </p:txBody>
      </p:sp>
      <p:sp>
        <p:nvSpPr>
          <p:cNvPr id="55" name="矩形 54"/>
          <p:cNvSpPr/>
          <p:nvPr/>
        </p:nvSpPr>
        <p:spPr>
          <a:xfrm>
            <a:off x="9216875" y="3331683"/>
            <a:ext cx="1758227" cy="1059625"/>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a:p>
            <a:pPr algn="ctr"/>
            <a:r>
              <a:rPr lang="zh-CN" altLang="en-US" sz="1600">
                <a:latin typeface="微软雅黑" panose="020B0503020204020204" pitchFamily="34" charset="-122"/>
                <a:ea typeface="微软雅黑" panose="020B0503020204020204" pitchFamily="34" charset="-122"/>
                <a:cs typeface="华文黑体" pitchFamily="2" charset="-122"/>
              </a:rPr>
              <a:t>点击添加标题</a:t>
            </a:r>
          </a:p>
        </p:txBody>
      </p:sp>
      <p:grpSp>
        <p:nvGrpSpPr>
          <p:cNvPr id="56" name="组合 55"/>
          <p:cNvGrpSpPr/>
          <p:nvPr/>
        </p:nvGrpSpPr>
        <p:grpSpPr>
          <a:xfrm>
            <a:off x="1832576" y="1777562"/>
            <a:ext cx="632446" cy="816587"/>
            <a:chOff x="3095876" y="2479873"/>
            <a:chExt cx="366231" cy="470769"/>
          </a:xfrm>
        </p:grpSpPr>
        <p:sp>
          <p:nvSpPr>
            <p:cNvPr id="57" name="Freeform 108"/>
            <p:cNvSpPr/>
            <p:nvPr/>
          </p:nvSpPr>
          <p:spPr bwMode="auto">
            <a:xfrm flipH="1">
              <a:off x="3095876" y="2898027"/>
              <a:ext cx="51923" cy="52615"/>
            </a:xfrm>
            <a:custGeom>
              <a:avLst/>
              <a:gdLst>
                <a:gd name="T0" fmla="*/ 0 w 32"/>
                <a:gd name="T1" fmla="*/ 32 h 32"/>
                <a:gd name="T2" fmla="*/ 16 w 32"/>
                <a:gd name="T3" fmla="*/ 32 h 32"/>
                <a:gd name="T4" fmla="*/ 32 w 32"/>
                <a:gd name="T5" fmla="*/ 16 h 32"/>
                <a:gd name="T6" fmla="*/ 32 w 32"/>
                <a:gd name="T7" fmla="*/ 0 h 32"/>
                <a:gd name="T8" fmla="*/ 0 w 32"/>
                <a:gd name="T9" fmla="*/ 0 h 32"/>
                <a:gd name="T10" fmla="*/ 0 w 32"/>
                <a:gd name="T11" fmla="*/ 32 h 32"/>
              </a:gdLst>
              <a:ahLst/>
              <a:cxnLst>
                <a:cxn ang="0">
                  <a:pos x="T0" y="T1"/>
                </a:cxn>
                <a:cxn ang="0">
                  <a:pos x="T2" y="T3"/>
                </a:cxn>
                <a:cxn ang="0">
                  <a:pos x="T4" y="T5"/>
                </a:cxn>
                <a:cxn ang="0">
                  <a:pos x="T6" y="T7"/>
                </a:cxn>
                <a:cxn ang="0">
                  <a:pos x="T8" y="T9"/>
                </a:cxn>
                <a:cxn ang="0">
                  <a:pos x="T10" y="T11"/>
                </a:cxn>
              </a:cxnLst>
              <a:rect l="0" t="0" r="r" b="b"/>
              <a:pathLst>
                <a:path w="32" h="32">
                  <a:moveTo>
                    <a:pt x="0" y="32"/>
                  </a:moveTo>
                  <a:cubicBezTo>
                    <a:pt x="16" y="32"/>
                    <a:pt x="16" y="32"/>
                    <a:pt x="16" y="32"/>
                  </a:cubicBezTo>
                  <a:cubicBezTo>
                    <a:pt x="25" y="32"/>
                    <a:pt x="32" y="25"/>
                    <a:pt x="32" y="16"/>
                  </a:cubicBezTo>
                  <a:cubicBezTo>
                    <a:pt x="32" y="0"/>
                    <a:pt x="32" y="0"/>
                    <a:pt x="32" y="0"/>
                  </a:cubicBezTo>
                  <a:cubicBezTo>
                    <a:pt x="0" y="0"/>
                    <a:pt x="0" y="0"/>
                    <a:pt x="0" y="0"/>
                  </a:cubicBezTo>
                  <a:lnTo>
                    <a:pt x="0" y="3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8" name="Freeform 109"/>
            <p:cNvSpPr>
              <a:spLocks noEditPoints="1"/>
            </p:cNvSpPr>
            <p:nvPr/>
          </p:nvSpPr>
          <p:spPr bwMode="auto">
            <a:xfrm flipH="1">
              <a:off x="3095876" y="2479873"/>
              <a:ext cx="366231" cy="470769"/>
            </a:xfrm>
            <a:custGeom>
              <a:avLst/>
              <a:gdLst>
                <a:gd name="T0" fmla="*/ 208 w 224"/>
                <a:gd name="T1" fmla="*/ 0 h 288"/>
                <a:gd name="T2" fmla="*/ 16 w 224"/>
                <a:gd name="T3" fmla="*/ 0 h 288"/>
                <a:gd name="T4" fmla="*/ 0 w 224"/>
                <a:gd name="T5" fmla="*/ 16 h 288"/>
                <a:gd name="T6" fmla="*/ 0 w 224"/>
                <a:gd name="T7" fmla="*/ 272 h 288"/>
                <a:gd name="T8" fmla="*/ 16 w 224"/>
                <a:gd name="T9" fmla="*/ 288 h 288"/>
                <a:gd name="T10" fmla="*/ 176 w 224"/>
                <a:gd name="T11" fmla="*/ 288 h 288"/>
                <a:gd name="T12" fmla="*/ 176 w 224"/>
                <a:gd name="T13" fmla="*/ 144 h 288"/>
                <a:gd name="T14" fmla="*/ 224 w 224"/>
                <a:gd name="T15" fmla="*/ 144 h 288"/>
                <a:gd name="T16" fmla="*/ 224 w 224"/>
                <a:gd name="T17" fmla="*/ 16 h 288"/>
                <a:gd name="T18" fmla="*/ 208 w 224"/>
                <a:gd name="T19" fmla="*/ 0 h 288"/>
                <a:gd name="T20" fmla="*/ 168 w 224"/>
                <a:gd name="T21" fmla="*/ 104 h 288"/>
                <a:gd name="T22" fmla="*/ 56 w 224"/>
                <a:gd name="T23" fmla="*/ 104 h 288"/>
                <a:gd name="T24" fmla="*/ 56 w 224"/>
                <a:gd name="T25" fmla="*/ 88 h 288"/>
                <a:gd name="T26" fmla="*/ 168 w 224"/>
                <a:gd name="T27" fmla="*/ 88 h 288"/>
                <a:gd name="T28" fmla="*/ 168 w 224"/>
                <a:gd name="T29" fmla="*/ 104 h 288"/>
                <a:gd name="T30" fmla="*/ 168 w 224"/>
                <a:gd name="T31" fmla="*/ 72 h 288"/>
                <a:gd name="T32" fmla="*/ 56 w 224"/>
                <a:gd name="T33" fmla="*/ 72 h 288"/>
                <a:gd name="T34" fmla="*/ 56 w 224"/>
                <a:gd name="T35" fmla="*/ 56 h 288"/>
                <a:gd name="T36" fmla="*/ 168 w 224"/>
                <a:gd name="T37" fmla="*/ 56 h 288"/>
                <a:gd name="T38" fmla="*/ 168 w 224"/>
                <a:gd name="T39" fmla="*/ 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4" h="288">
                  <a:moveTo>
                    <a:pt x="208" y="0"/>
                  </a:moveTo>
                  <a:cubicBezTo>
                    <a:pt x="16" y="0"/>
                    <a:pt x="16" y="0"/>
                    <a:pt x="16" y="0"/>
                  </a:cubicBezTo>
                  <a:cubicBezTo>
                    <a:pt x="7" y="0"/>
                    <a:pt x="0" y="7"/>
                    <a:pt x="0" y="16"/>
                  </a:cubicBezTo>
                  <a:cubicBezTo>
                    <a:pt x="0" y="272"/>
                    <a:pt x="0" y="272"/>
                    <a:pt x="0" y="272"/>
                  </a:cubicBezTo>
                  <a:cubicBezTo>
                    <a:pt x="0" y="281"/>
                    <a:pt x="7" y="288"/>
                    <a:pt x="16" y="288"/>
                  </a:cubicBezTo>
                  <a:cubicBezTo>
                    <a:pt x="176" y="288"/>
                    <a:pt x="176" y="288"/>
                    <a:pt x="176" y="288"/>
                  </a:cubicBezTo>
                  <a:cubicBezTo>
                    <a:pt x="176" y="144"/>
                    <a:pt x="176" y="144"/>
                    <a:pt x="176" y="144"/>
                  </a:cubicBezTo>
                  <a:cubicBezTo>
                    <a:pt x="224" y="144"/>
                    <a:pt x="224" y="144"/>
                    <a:pt x="224" y="144"/>
                  </a:cubicBezTo>
                  <a:cubicBezTo>
                    <a:pt x="224" y="16"/>
                    <a:pt x="224" y="16"/>
                    <a:pt x="224" y="16"/>
                  </a:cubicBezTo>
                  <a:cubicBezTo>
                    <a:pt x="224" y="7"/>
                    <a:pt x="217" y="0"/>
                    <a:pt x="208" y="0"/>
                  </a:cubicBezTo>
                  <a:close/>
                  <a:moveTo>
                    <a:pt x="168" y="104"/>
                  </a:moveTo>
                  <a:cubicBezTo>
                    <a:pt x="56" y="104"/>
                    <a:pt x="56" y="104"/>
                    <a:pt x="56" y="104"/>
                  </a:cubicBezTo>
                  <a:cubicBezTo>
                    <a:pt x="56" y="88"/>
                    <a:pt x="56" y="88"/>
                    <a:pt x="56" y="88"/>
                  </a:cubicBezTo>
                  <a:cubicBezTo>
                    <a:pt x="168" y="88"/>
                    <a:pt x="168" y="88"/>
                    <a:pt x="168" y="88"/>
                  </a:cubicBezTo>
                  <a:lnTo>
                    <a:pt x="168" y="104"/>
                  </a:lnTo>
                  <a:close/>
                  <a:moveTo>
                    <a:pt x="168" y="72"/>
                  </a:moveTo>
                  <a:cubicBezTo>
                    <a:pt x="56" y="72"/>
                    <a:pt x="56" y="72"/>
                    <a:pt x="56" y="72"/>
                  </a:cubicBezTo>
                  <a:cubicBezTo>
                    <a:pt x="56" y="56"/>
                    <a:pt x="56" y="56"/>
                    <a:pt x="56" y="56"/>
                  </a:cubicBezTo>
                  <a:cubicBezTo>
                    <a:pt x="168" y="56"/>
                    <a:pt x="168" y="56"/>
                    <a:pt x="168" y="56"/>
                  </a:cubicBezTo>
                  <a:lnTo>
                    <a:pt x="168"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59" name="Rectangle 110"/>
            <p:cNvSpPr>
              <a:spLocks noChangeArrowheads="1"/>
            </p:cNvSpPr>
            <p:nvPr/>
          </p:nvSpPr>
          <p:spPr bwMode="auto">
            <a:xfrm flipH="1">
              <a:off x="3095876" y="2741565"/>
              <a:ext cx="51923" cy="5192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0" name="Rectangle 111"/>
            <p:cNvSpPr>
              <a:spLocks noChangeArrowheads="1"/>
            </p:cNvSpPr>
            <p:nvPr/>
          </p:nvSpPr>
          <p:spPr bwMode="auto">
            <a:xfrm flipH="1">
              <a:off x="3095876" y="2819796"/>
              <a:ext cx="51923" cy="5261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1" name="Freeform 64"/>
          <p:cNvSpPr>
            <a:spLocks noEditPoints="1"/>
          </p:cNvSpPr>
          <p:nvPr/>
        </p:nvSpPr>
        <p:spPr bwMode="auto">
          <a:xfrm flipH="1">
            <a:off x="3700276" y="1823357"/>
            <a:ext cx="870644" cy="724997"/>
          </a:xfrm>
          <a:custGeom>
            <a:avLst/>
            <a:gdLst>
              <a:gd name="T0" fmla="*/ 188 w 308"/>
              <a:gd name="T1" fmla="*/ 19 h 256"/>
              <a:gd name="T2" fmla="*/ 154 w 308"/>
              <a:gd name="T3" fmla="*/ 0 h 256"/>
              <a:gd name="T4" fmla="*/ 120 w 308"/>
              <a:gd name="T5" fmla="*/ 19 h 256"/>
              <a:gd name="T6" fmla="*/ 8 w 308"/>
              <a:gd name="T7" fmla="*/ 195 h 256"/>
              <a:gd name="T8" fmla="*/ 7 w 308"/>
              <a:gd name="T9" fmla="*/ 235 h 256"/>
              <a:gd name="T10" fmla="*/ 42 w 308"/>
              <a:gd name="T11" fmla="*/ 256 h 256"/>
              <a:gd name="T12" fmla="*/ 266 w 308"/>
              <a:gd name="T13" fmla="*/ 256 h 256"/>
              <a:gd name="T14" fmla="*/ 301 w 308"/>
              <a:gd name="T15" fmla="*/ 235 h 256"/>
              <a:gd name="T16" fmla="*/ 300 w 308"/>
              <a:gd name="T17" fmla="*/ 195 h 256"/>
              <a:gd name="T18" fmla="*/ 188 w 308"/>
              <a:gd name="T19" fmla="*/ 19 h 256"/>
              <a:gd name="T20" fmla="*/ 154 w 308"/>
              <a:gd name="T21" fmla="*/ 216 h 256"/>
              <a:gd name="T22" fmla="*/ 138 w 308"/>
              <a:gd name="T23" fmla="*/ 200 h 256"/>
              <a:gd name="T24" fmla="*/ 154 w 308"/>
              <a:gd name="T25" fmla="*/ 184 h 256"/>
              <a:gd name="T26" fmla="*/ 170 w 308"/>
              <a:gd name="T27" fmla="*/ 200 h 256"/>
              <a:gd name="T28" fmla="*/ 154 w 308"/>
              <a:gd name="T29" fmla="*/ 216 h 256"/>
              <a:gd name="T30" fmla="*/ 170 w 308"/>
              <a:gd name="T31" fmla="*/ 152 h 256"/>
              <a:gd name="T32" fmla="*/ 154 w 308"/>
              <a:gd name="T33" fmla="*/ 168 h 256"/>
              <a:gd name="T34" fmla="*/ 138 w 308"/>
              <a:gd name="T35" fmla="*/ 152 h 256"/>
              <a:gd name="T36" fmla="*/ 138 w 308"/>
              <a:gd name="T37" fmla="*/ 96 h 256"/>
              <a:gd name="T38" fmla="*/ 154 w 308"/>
              <a:gd name="T39" fmla="*/ 80 h 256"/>
              <a:gd name="T40" fmla="*/ 170 w 308"/>
              <a:gd name="T41" fmla="*/ 96 h 256"/>
              <a:gd name="T42" fmla="*/ 170 w 308"/>
              <a:gd name="T43" fmla="*/ 15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08" h="256">
                <a:moveTo>
                  <a:pt x="188" y="19"/>
                </a:moveTo>
                <a:cubicBezTo>
                  <a:pt x="180" y="7"/>
                  <a:pt x="168" y="0"/>
                  <a:pt x="154" y="0"/>
                </a:cubicBezTo>
                <a:cubicBezTo>
                  <a:pt x="140" y="0"/>
                  <a:pt x="128" y="7"/>
                  <a:pt x="120" y="19"/>
                </a:cubicBezTo>
                <a:cubicBezTo>
                  <a:pt x="8" y="195"/>
                  <a:pt x="8" y="195"/>
                  <a:pt x="8" y="195"/>
                </a:cubicBezTo>
                <a:cubicBezTo>
                  <a:pt x="0" y="207"/>
                  <a:pt x="0" y="222"/>
                  <a:pt x="7" y="235"/>
                </a:cubicBezTo>
                <a:cubicBezTo>
                  <a:pt x="14" y="248"/>
                  <a:pt x="27" y="256"/>
                  <a:pt x="42" y="256"/>
                </a:cubicBezTo>
                <a:cubicBezTo>
                  <a:pt x="266" y="256"/>
                  <a:pt x="266" y="256"/>
                  <a:pt x="266" y="256"/>
                </a:cubicBezTo>
                <a:cubicBezTo>
                  <a:pt x="281" y="256"/>
                  <a:pt x="294" y="248"/>
                  <a:pt x="301" y="235"/>
                </a:cubicBezTo>
                <a:cubicBezTo>
                  <a:pt x="308" y="222"/>
                  <a:pt x="308" y="207"/>
                  <a:pt x="300" y="195"/>
                </a:cubicBezTo>
                <a:lnTo>
                  <a:pt x="188" y="19"/>
                </a:lnTo>
                <a:close/>
                <a:moveTo>
                  <a:pt x="154" y="216"/>
                </a:moveTo>
                <a:cubicBezTo>
                  <a:pt x="145" y="216"/>
                  <a:pt x="138" y="209"/>
                  <a:pt x="138" y="200"/>
                </a:cubicBezTo>
                <a:cubicBezTo>
                  <a:pt x="138" y="191"/>
                  <a:pt x="145" y="184"/>
                  <a:pt x="154" y="184"/>
                </a:cubicBezTo>
                <a:cubicBezTo>
                  <a:pt x="163" y="184"/>
                  <a:pt x="170" y="191"/>
                  <a:pt x="170" y="200"/>
                </a:cubicBezTo>
                <a:cubicBezTo>
                  <a:pt x="170" y="209"/>
                  <a:pt x="163" y="216"/>
                  <a:pt x="154" y="216"/>
                </a:cubicBezTo>
                <a:close/>
                <a:moveTo>
                  <a:pt x="170" y="152"/>
                </a:moveTo>
                <a:cubicBezTo>
                  <a:pt x="170" y="161"/>
                  <a:pt x="163" y="168"/>
                  <a:pt x="154" y="168"/>
                </a:cubicBezTo>
                <a:cubicBezTo>
                  <a:pt x="145" y="168"/>
                  <a:pt x="138" y="161"/>
                  <a:pt x="138" y="152"/>
                </a:cubicBezTo>
                <a:cubicBezTo>
                  <a:pt x="138" y="96"/>
                  <a:pt x="138" y="96"/>
                  <a:pt x="138" y="96"/>
                </a:cubicBezTo>
                <a:cubicBezTo>
                  <a:pt x="138" y="87"/>
                  <a:pt x="145" y="80"/>
                  <a:pt x="154" y="80"/>
                </a:cubicBezTo>
                <a:cubicBezTo>
                  <a:pt x="163" y="80"/>
                  <a:pt x="170" y="87"/>
                  <a:pt x="170" y="96"/>
                </a:cubicBezTo>
                <a:lnTo>
                  <a:pt x="170" y="15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2" name="组合 61"/>
          <p:cNvGrpSpPr/>
          <p:nvPr/>
        </p:nvGrpSpPr>
        <p:grpSpPr>
          <a:xfrm>
            <a:off x="5850640" y="1788587"/>
            <a:ext cx="543508" cy="794541"/>
            <a:chOff x="5690315" y="3674507"/>
            <a:chExt cx="314729" cy="458061"/>
          </a:xfrm>
        </p:grpSpPr>
        <p:sp>
          <p:nvSpPr>
            <p:cNvPr id="63" name="Freeform 36"/>
            <p:cNvSpPr/>
            <p:nvPr/>
          </p:nvSpPr>
          <p:spPr bwMode="auto">
            <a:xfrm flipH="1">
              <a:off x="5782528" y="4054387"/>
              <a:ext cx="130302" cy="78181"/>
            </a:xfrm>
            <a:custGeom>
              <a:avLst/>
              <a:gdLst>
                <a:gd name="T0" fmla="*/ 73 w 80"/>
                <a:gd name="T1" fmla="*/ 2 h 48"/>
                <a:gd name="T2" fmla="*/ 44 w 80"/>
                <a:gd name="T3" fmla="*/ 8 h 48"/>
                <a:gd name="T4" fmla="*/ 40 w 80"/>
                <a:gd name="T5" fmla="*/ 8 h 48"/>
                <a:gd name="T6" fmla="*/ 36 w 80"/>
                <a:gd name="T7" fmla="*/ 8 h 48"/>
                <a:gd name="T8" fmla="*/ 7 w 80"/>
                <a:gd name="T9" fmla="*/ 2 h 48"/>
                <a:gd name="T10" fmla="*/ 0 w 80"/>
                <a:gd name="T11" fmla="*/ 0 h 48"/>
                <a:gd name="T12" fmla="*/ 0 w 80"/>
                <a:gd name="T13" fmla="*/ 0 h 48"/>
                <a:gd name="T14" fmla="*/ 40 w 80"/>
                <a:gd name="T15" fmla="*/ 48 h 48"/>
                <a:gd name="T16" fmla="*/ 80 w 80"/>
                <a:gd name="T17" fmla="*/ 0 h 48"/>
                <a:gd name="T18" fmla="*/ 80 w 80"/>
                <a:gd name="T19" fmla="*/ 0 h 48"/>
                <a:gd name="T20" fmla="*/ 73 w 80"/>
                <a:gd name="T21"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0" h="48">
                  <a:moveTo>
                    <a:pt x="73" y="2"/>
                  </a:moveTo>
                  <a:cubicBezTo>
                    <a:pt x="65" y="5"/>
                    <a:pt x="55" y="7"/>
                    <a:pt x="44" y="8"/>
                  </a:cubicBezTo>
                  <a:cubicBezTo>
                    <a:pt x="42" y="8"/>
                    <a:pt x="41" y="8"/>
                    <a:pt x="40" y="8"/>
                  </a:cubicBezTo>
                  <a:cubicBezTo>
                    <a:pt x="39" y="8"/>
                    <a:pt x="38" y="8"/>
                    <a:pt x="36" y="8"/>
                  </a:cubicBezTo>
                  <a:cubicBezTo>
                    <a:pt x="25" y="7"/>
                    <a:pt x="15" y="5"/>
                    <a:pt x="7" y="2"/>
                  </a:cubicBezTo>
                  <a:cubicBezTo>
                    <a:pt x="3" y="1"/>
                    <a:pt x="0" y="0"/>
                    <a:pt x="0" y="0"/>
                  </a:cubicBezTo>
                  <a:cubicBezTo>
                    <a:pt x="0" y="0"/>
                    <a:pt x="0" y="0"/>
                    <a:pt x="0" y="0"/>
                  </a:cubicBezTo>
                  <a:cubicBezTo>
                    <a:pt x="0" y="27"/>
                    <a:pt x="13" y="48"/>
                    <a:pt x="40" y="48"/>
                  </a:cubicBezTo>
                  <a:cubicBezTo>
                    <a:pt x="67" y="48"/>
                    <a:pt x="80" y="27"/>
                    <a:pt x="80" y="0"/>
                  </a:cubicBezTo>
                  <a:cubicBezTo>
                    <a:pt x="80" y="0"/>
                    <a:pt x="80" y="0"/>
                    <a:pt x="80" y="0"/>
                  </a:cubicBezTo>
                  <a:cubicBezTo>
                    <a:pt x="80" y="0"/>
                    <a:pt x="77" y="1"/>
                    <a:pt x="7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4" name="Freeform 37"/>
            <p:cNvSpPr>
              <a:spLocks noEditPoints="1"/>
            </p:cNvSpPr>
            <p:nvPr/>
          </p:nvSpPr>
          <p:spPr bwMode="auto">
            <a:xfrm flipH="1">
              <a:off x="5690315" y="3674507"/>
              <a:ext cx="314729" cy="366849"/>
            </a:xfrm>
            <a:custGeom>
              <a:avLst/>
              <a:gdLst>
                <a:gd name="T0" fmla="*/ 96 w 192"/>
                <a:gd name="T1" fmla="*/ 0 h 224"/>
                <a:gd name="T2" fmla="*/ 0 w 192"/>
                <a:gd name="T3" fmla="*/ 96 h 224"/>
                <a:gd name="T4" fmla="*/ 48 w 192"/>
                <a:gd name="T5" fmla="*/ 200 h 224"/>
                <a:gd name="T6" fmla="*/ 67 w 192"/>
                <a:gd name="T7" fmla="*/ 219 h 224"/>
                <a:gd name="T8" fmla="*/ 90 w 192"/>
                <a:gd name="T9" fmla="*/ 224 h 224"/>
                <a:gd name="T10" fmla="*/ 96 w 192"/>
                <a:gd name="T11" fmla="*/ 224 h 224"/>
                <a:gd name="T12" fmla="*/ 125 w 192"/>
                <a:gd name="T13" fmla="*/ 218 h 224"/>
                <a:gd name="T14" fmla="*/ 144 w 192"/>
                <a:gd name="T15" fmla="*/ 200 h 224"/>
                <a:gd name="T16" fmla="*/ 192 w 192"/>
                <a:gd name="T17" fmla="*/ 96 h 224"/>
                <a:gd name="T18" fmla="*/ 96 w 192"/>
                <a:gd name="T19" fmla="*/ 0 h 224"/>
                <a:gd name="T20" fmla="*/ 113 w 192"/>
                <a:gd name="T21" fmla="*/ 40 h 224"/>
                <a:gd name="T22" fmla="*/ 31 w 192"/>
                <a:gd name="T23" fmla="*/ 121 h 224"/>
                <a:gd name="T24" fmla="*/ 31 w 192"/>
                <a:gd name="T25" fmla="*/ 128 h 224"/>
                <a:gd name="T26" fmla="*/ 24 w 192"/>
                <a:gd name="T27" fmla="*/ 98 h 224"/>
                <a:gd name="T28" fmla="*/ 99 w 192"/>
                <a:gd name="T29" fmla="*/ 24 h 224"/>
                <a:gd name="T30" fmla="*/ 160 w 192"/>
                <a:gd name="T31" fmla="*/ 54 h 224"/>
                <a:gd name="T32" fmla="*/ 113 w 192"/>
                <a:gd name="T33" fmla="*/ 4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2" h="224">
                  <a:moveTo>
                    <a:pt x="96" y="0"/>
                  </a:moveTo>
                  <a:cubicBezTo>
                    <a:pt x="43" y="0"/>
                    <a:pt x="0" y="43"/>
                    <a:pt x="0" y="96"/>
                  </a:cubicBezTo>
                  <a:cubicBezTo>
                    <a:pt x="0" y="144"/>
                    <a:pt x="48" y="184"/>
                    <a:pt x="48" y="200"/>
                  </a:cubicBezTo>
                  <a:cubicBezTo>
                    <a:pt x="48" y="205"/>
                    <a:pt x="54" y="213"/>
                    <a:pt x="67" y="219"/>
                  </a:cubicBezTo>
                  <a:cubicBezTo>
                    <a:pt x="73" y="220"/>
                    <a:pt x="82" y="223"/>
                    <a:pt x="90" y="224"/>
                  </a:cubicBezTo>
                  <a:cubicBezTo>
                    <a:pt x="92" y="224"/>
                    <a:pt x="94" y="224"/>
                    <a:pt x="96" y="224"/>
                  </a:cubicBezTo>
                  <a:cubicBezTo>
                    <a:pt x="103" y="224"/>
                    <a:pt x="113" y="222"/>
                    <a:pt x="125" y="218"/>
                  </a:cubicBezTo>
                  <a:cubicBezTo>
                    <a:pt x="138" y="213"/>
                    <a:pt x="144" y="205"/>
                    <a:pt x="144" y="200"/>
                  </a:cubicBezTo>
                  <a:cubicBezTo>
                    <a:pt x="144" y="184"/>
                    <a:pt x="192" y="144"/>
                    <a:pt x="192" y="96"/>
                  </a:cubicBezTo>
                  <a:cubicBezTo>
                    <a:pt x="192" y="43"/>
                    <a:pt x="149" y="0"/>
                    <a:pt x="96" y="0"/>
                  </a:cubicBezTo>
                  <a:close/>
                  <a:moveTo>
                    <a:pt x="113" y="40"/>
                  </a:moveTo>
                  <a:cubicBezTo>
                    <a:pt x="68" y="40"/>
                    <a:pt x="31" y="76"/>
                    <a:pt x="31" y="121"/>
                  </a:cubicBezTo>
                  <a:cubicBezTo>
                    <a:pt x="31" y="123"/>
                    <a:pt x="31" y="126"/>
                    <a:pt x="31" y="128"/>
                  </a:cubicBezTo>
                  <a:cubicBezTo>
                    <a:pt x="27" y="119"/>
                    <a:pt x="24" y="109"/>
                    <a:pt x="24" y="98"/>
                  </a:cubicBezTo>
                  <a:cubicBezTo>
                    <a:pt x="24" y="57"/>
                    <a:pt x="58" y="24"/>
                    <a:pt x="99" y="24"/>
                  </a:cubicBezTo>
                  <a:cubicBezTo>
                    <a:pt x="124" y="24"/>
                    <a:pt x="146" y="36"/>
                    <a:pt x="160" y="54"/>
                  </a:cubicBezTo>
                  <a:cubicBezTo>
                    <a:pt x="147" y="45"/>
                    <a:pt x="131" y="40"/>
                    <a:pt x="113"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sp>
        <p:nvSpPr>
          <p:cNvPr id="65" name="Freeform 9"/>
          <p:cNvSpPr/>
          <p:nvPr/>
        </p:nvSpPr>
        <p:spPr bwMode="auto">
          <a:xfrm flipH="1">
            <a:off x="7657428" y="1901595"/>
            <a:ext cx="903530" cy="568524"/>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89420" tIns="44710" rIns="89420" bIns="4471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nvGrpSpPr>
          <p:cNvPr id="66" name="组合 65"/>
          <p:cNvGrpSpPr/>
          <p:nvPr/>
        </p:nvGrpSpPr>
        <p:grpSpPr>
          <a:xfrm>
            <a:off x="9710866" y="1822488"/>
            <a:ext cx="770253" cy="726739"/>
            <a:chOff x="1784487" y="2486066"/>
            <a:chExt cx="446032" cy="418971"/>
          </a:xfrm>
        </p:grpSpPr>
        <p:sp>
          <p:nvSpPr>
            <p:cNvPr id="67" name="Freeform 68"/>
            <p:cNvSpPr/>
            <p:nvPr/>
          </p:nvSpPr>
          <p:spPr bwMode="auto">
            <a:xfrm flipH="1">
              <a:off x="1784487" y="2669491"/>
              <a:ext cx="66153" cy="235546"/>
            </a:xfrm>
            <a:custGeom>
              <a:avLst/>
              <a:gdLst>
                <a:gd name="T0" fmla="*/ 24 w 40"/>
                <a:gd name="T1" fmla="*/ 0 h 144"/>
                <a:gd name="T2" fmla="*/ 0 w 40"/>
                <a:gd name="T3" fmla="*/ 0 h 144"/>
                <a:gd name="T4" fmla="*/ 0 w 40"/>
                <a:gd name="T5" fmla="*/ 100 h 144"/>
                <a:gd name="T6" fmla="*/ 9 w 40"/>
                <a:gd name="T7" fmla="*/ 108 h 144"/>
                <a:gd name="T8" fmla="*/ 9 w 40"/>
                <a:gd name="T9" fmla="*/ 109 h 144"/>
                <a:gd name="T10" fmla="*/ 11 w 40"/>
                <a:gd name="T11" fmla="*/ 111 h 144"/>
                <a:gd name="T12" fmla="*/ 12 w 40"/>
                <a:gd name="T13" fmla="*/ 113 h 144"/>
                <a:gd name="T14" fmla="*/ 13 w 40"/>
                <a:gd name="T15" fmla="*/ 115 h 144"/>
                <a:gd name="T16" fmla="*/ 14 w 40"/>
                <a:gd name="T17" fmla="*/ 117 h 144"/>
                <a:gd name="T18" fmla="*/ 15 w 40"/>
                <a:gd name="T19" fmla="*/ 119 h 144"/>
                <a:gd name="T20" fmla="*/ 15 w 40"/>
                <a:gd name="T21" fmla="*/ 122 h 144"/>
                <a:gd name="T22" fmla="*/ 16 w 40"/>
                <a:gd name="T23" fmla="*/ 123 h 144"/>
                <a:gd name="T24" fmla="*/ 16 w 40"/>
                <a:gd name="T25" fmla="*/ 128 h 144"/>
                <a:gd name="T26" fmla="*/ 15 w 40"/>
                <a:gd name="T27" fmla="*/ 133 h 144"/>
                <a:gd name="T28" fmla="*/ 15 w 40"/>
                <a:gd name="T29" fmla="*/ 136 h 144"/>
                <a:gd name="T30" fmla="*/ 14 w 40"/>
                <a:gd name="T31" fmla="*/ 138 h 144"/>
                <a:gd name="T32" fmla="*/ 12 w 40"/>
                <a:gd name="T33" fmla="*/ 144 h 144"/>
                <a:gd name="T34" fmla="*/ 24 w 40"/>
                <a:gd name="T35" fmla="*/ 144 h 144"/>
                <a:gd name="T36" fmla="*/ 40 w 40"/>
                <a:gd name="T37" fmla="*/ 128 h 144"/>
                <a:gd name="T38" fmla="*/ 40 w 40"/>
                <a:gd name="T39" fmla="*/ 16 h 144"/>
                <a:gd name="T40" fmla="*/ 24 w 40"/>
                <a:gd name="T41"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 h="144">
                  <a:moveTo>
                    <a:pt x="24" y="0"/>
                  </a:moveTo>
                  <a:cubicBezTo>
                    <a:pt x="0" y="0"/>
                    <a:pt x="0" y="0"/>
                    <a:pt x="0" y="0"/>
                  </a:cubicBezTo>
                  <a:cubicBezTo>
                    <a:pt x="0" y="100"/>
                    <a:pt x="0" y="100"/>
                    <a:pt x="0" y="100"/>
                  </a:cubicBezTo>
                  <a:cubicBezTo>
                    <a:pt x="3" y="102"/>
                    <a:pt x="6" y="105"/>
                    <a:pt x="9" y="108"/>
                  </a:cubicBezTo>
                  <a:cubicBezTo>
                    <a:pt x="9" y="109"/>
                    <a:pt x="9" y="109"/>
                    <a:pt x="9" y="109"/>
                  </a:cubicBezTo>
                  <a:cubicBezTo>
                    <a:pt x="10" y="109"/>
                    <a:pt x="10" y="110"/>
                    <a:pt x="11" y="111"/>
                  </a:cubicBezTo>
                  <a:cubicBezTo>
                    <a:pt x="11" y="112"/>
                    <a:pt x="12" y="112"/>
                    <a:pt x="12" y="113"/>
                  </a:cubicBezTo>
                  <a:cubicBezTo>
                    <a:pt x="12" y="113"/>
                    <a:pt x="13" y="114"/>
                    <a:pt x="13" y="115"/>
                  </a:cubicBezTo>
                  <a:cubicBezTo>
                    <a:pt x="13" y="115"/>
                    <a:pt x="14" y="116"/>
                    <a:pt x="14" y="117"/>
                  </a:cubicBezTo>
                  <a:cubicBezTo>
                    <a:pt x="14" y="118"/>
                    <a:pt x="14" y="118"/>
                    <a:pt x="15" y="119"/>
                  </a:cubicBezTo>
                  <a:cubicBezTo>
                    <a:pt x="15" y="120"/>
                    <a:pt x="15" y="121"/>
                    <a:pt x="15" y="122"/>
                  </a:cubicBezTo>
                  <a:cubicBezTo>
                    <a:pt x="15" y="122"/>
                    <a:pt x="16" y="123"/>
                    <a:pt x="16" y="123"/>
                  </a:cubicBezTo>
                  <a:cubicBezTo>
                    <a:pt x="16" y="125"/>
                    <a:pt x="16" y="126"/>
                    <a:pt x="16" y="128"/>
                  </a:cubicBezTo>
                  <a:cubicBezTo>
                    <a:pt x="16" y="130"/>
                    <a:pt x="16" y="132"/>
                    <a:pt x="15" y="133"/>
                  </a:cubicBezTo>
                  <a:cubicBezTo>
                    <a:pt x="15" y="134"/>
                    <a:pt x="15" y="135"/>
                    <a:pt x="15" y="136"/>
                  </a:cubicBezTo>
                  <a:cubicBezTo>
                    <a:pt x="15" y="136"/>
                    <a:pt x="15" y="137"/>
                    <a:pt x="14" y="138"/>
                  </a:cubicBezTo>
                  <a:cubicBezTo>
                    <a:pt x="14" y="140"/>
                    <a:pt x="13" y="142"/>
                    <a:pt x="12" y="144"/>
                  </a:cubicBezTo>
                  <a:cubicBezTo>
                    <a:pt x="24" y="144"/>
                    <a:pt x="24" y="144"/>
                    <a:pt x="24" y="144"/>
                  </a:cubicBezTo>
                  <a:cubicBezTo>
                    <a:pt x="33" y="144"/>
                    <a:pt x="40" y="137"/>
                    <a:pt x="40" y="128"/>
                  </a:cubicBezTo>
                  <a:cubicBezTo>
                    <a:pt x="40" y="16"/>
                    <a:pt x="40" y="16"/>
                    <a:pt x="40" y="16"/>
                  </a:cubicBezTo>
                  <a:cubicBezTo>
                    <a:pt x="40" y="7"/>
                    <a:pt x="33" y="0"/>
                    <a:pt x="2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8" name="Freeform 69"/>
            <p:cNvSpPr/>
            <p:nvPr/>
          </p:nvSpPr>
          <p:spPr bwMode="auto">
            <a:xfrm flipH="1">
              <a:off x="1850640" y="2852915"/>
              <a:ext cx="313727" cy="52121"/>
            </a:xfrm>
            <a:custGeom>
              <a:avLst/>
              <a:gdLst>
                <a:gd name="T0" fmla="*/ 191 w 192"/>
                <a:gd name="T1" fmla="*/ 10 h 32"/>
                <a:gd name="T2" fmla="*/ 189 w 192"/>
                <a:gd name="T3" fmla="*/ 8 h 32"/>
                <a:gd name="T4" fmla="*/ 188 w 192"/>
                <a:gd name="T5" fmla="*/ 6 h 32"/>
                <a:gd name="T6" fmla="*/ 187 w 192"/>
                <a:gd name="T7" fmla="*/ 4 h 32"/>
                <a:gd name="T8" fmla="*/ 184 w 192"/>
                <a:gd name="T9" fmla="*/ 3 h 32"/>
                <a:gd name="T10" fmla="*/ 181 w 192"/>
                <a:gd name="T11" fmla="*/ 1 h 32"/>
                <a:gd name="T12" fmla="*/ 176 w 192"/>
                <a:gd name="T13" fmla="*/ 0 h 32"/>
                <a:gd name="T14" fmla="*/ 16 w 192"/>
                <a:gd name="T15" fmla="*/ 0 h 32"/>
                <a:gd name="T16" fmla="*/ 11 w 192"/>
                <a:gd name="T17" fmla="*/ 1 h 32"/>
                <a:gd name="T18" fmla="*/ 8 w 192"/>
                <a:gd name="T19" fmla="*/ 3 h 32"/>
                <a:gd name="T20" fmla="*/ 5 w 192"/>
                <a:gd name="T21" fmla="*/ 4 h 32"/>
                <a:gd name="T22" fmla="*/ 4 w 192"/>
                <a:gd name="T23" fmla="*/ 6 h 32"/>
                <a:gd name="T24" fmla="*/ 3 w 192"/>
                <a:gd name="T25" fmla="*/ 8 h 32"/>
                <a:gd name="T26" fmla="*/ 1 w 192"/>
                <a:gd name="T27" fmla="*/ 10 h 32"/>
                <a:gd name="T28" fmla="*/ 1 w 192"/>
                <a:gd name="T29" fmla="*/ 11 h 32"/>
                <a:gd name="T30" fmla="*/ 0 w 192"/>
                <a:gd name="T31" fmla="*/ 16 h 32"/>
                <a:gd name="T32" fmla="*/ 2 w 192"/>
                <a:gd name="T33" fmla="*/ 24 h 32"/>
                <a:gd name="T34" fmla="*/ 3 w 192"/>
                <a:gd name="T35" fmla="*/ 25 h 32"/>
                <a:gd name="T36" fmla="*/ 16 w 192"/>
                <a:gd name="T37" fmla="*/ 32 h 32"/>
                <a:gd name="T38" fmla="*/ 176 w 192"/>
                <a:gd name="T39" fmla="*/ 32 h 32"/>
                <a:gd name="T40" fmla="*/ 189 w 192"/>
                <a:gd name="T41" fmla="*/ 25 h 32"/>
                <a:gd name="T42" fmla="*/ 190 w 192"/>
                <a:gd name="T43" fmla="*/ 24 h 32"/>
                <a:gd name="T44" fmla="*/ 192 w 192"/>
                <a:gd name="T45" fmla="*/ 16 h 32"/>
                <a:gd name="T46" fmla="*/ 191 w 192"/>
                <a:gd name="T47" fmla="*/ 11 h 32"/>
                <a:gd name="T48" fmla="*/ 191 w 192"/>
                <a:gd name="T4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2" h="32">
                  <a:moveTo>
                    <a:pt x="191" y="10"/>
                  </a:moveTo>
                  <a:cubicBezTo>
                    <a:pt x="190" y="9"/>
                    <a:pt x="190" y="8"/>
                    <a:pt x="189" y="8"/>
                  </a:cubicBezTo>
                  <a:cubicBezTo>
                    <a:pt x="189" y="7"/>
                    <a:pt x="188" y="6"/>
                    <a:pt x="188" y="6"/>
                  </a:cubicBezTo>
                  <a:cubicBezTo>
                    <a:pt x="188" y="5"/>
                    <a:pt x="187" y="5"/>
                    <a:pt x="187" y="4"/>
                  </a:cubicBezTo>
                  <a:cubicBezTo>
                    <a:pt x="186" y="4"/>
                    <a:pt x="185" y="3"/>
                    <a:pt x="184" y="3"/>
                  </a:cubicBezTo>
                  <a:cubicBezTo>
                    <a:pt x="183" y="2"/>
                    <a:pt x="182" y="1"/>
                    <a:pt x="181" y="1"/>
                  </a:cubicBezTo>
                  <a:cubicBezTo>
                    <a:pt x="180" y="0"/>
                    <a:pt x="178" y="0"/>
                    <a:pt x="176" y="0"/>
                  </a:cubicBezTo>
                  <a:cubicBezTo>
                    <a:pt x="16" y="0"/>
                    <a:pt x="16" y="0"/>
                    <a:pt x="16" y="0"/>
                  </a:cubicBezTo>
                  <a:cubicBezTo>
                    <a:pt x="14" y="0"/>
                    <a:pt x="12" y="0"/>
                    <a:pt x="11" y="1"/>
                  </a:cubicBezTo>
                  <a:cubicBezTo>
                    <a:pt x="10" y="1"/>
                    <a:pt x="9" y="2"/>
                    <a:pt x="8" y="3"/>
                  </a:cubicBezTo>
                  <a:cubicBezTo>
                    <a:pt x="7" y="3"/>
                    <a:pt x="6" y="4"/>
                    <a:pt x="5" y="4"/>
                  </a:cubicBezTo>
                  <a:cubicBezTo>
                    <a:pt x="5" y="5"/>
                    <a:pt x="4" y="5"/>
                    <a:pt x="4" y="6"/>
                  </a:cubicBezTo>
                  <a:cubicBezTo>
                    <a:pt x="4" y="6"/>
                    <a:pt x="3" y="7"/>
                    <a:pt x="3" y="8"/>
                  </a:cubicBezTo>
                  <a:cubicBezTo>
                    <a:pt x="2" y="8"/>
                    <a:pt x="2" y="9"/>
                    <a:pt x="1" y="10"/>
                  </a:cubicBezTo>
                  <a:cubicBezTo>
                    <a:pt x="1" y="10"/>
                    <a:pt x="1" y="11"/>
                    <a:pt x="1" y="11"/>
                  </a:cubicBezTo>
                  <a:cubicBezTo>
                    <a:pt x="0" y="13"/>
                    <a:pt x="0" y="14"/>
                    <a:pt x="0" y="16"/>
                  </a:cubicBezTo>
                  <a:cubicBezTo>
                    <a:pt x="0" y="19"/>
                    <a:pt x="1" y="21"/>
                    <a:pt x="2" y="24"/>
                  </a:cubicBezTo>
                  <a:cubicBezTo>
                    <a:pt x="3" y="25"/>
                    <a:pt x="3" y="25"/>
                    <a:pt x="3" y="25"/>
                  </a:cubicBezTo>
                  <a:cubicBezTo>
                    <a:pt x="5" y="29"/>
                    <a:pt x="10" y="32"/>
                    <a:pt x="16" y="32"/>
                  </a:cubicBezTo>
                  <a:cubicBezTo>
                    <a:pt x="176" y="32"/>
                    <a:pt x="176" y="32"/>
                    <a:pt x="176" y="32"/>
                  </a:cubicBezTo>
                  <a:cubicBezTo>
                    <a:pt x="182" y="32"/>
                    <a:pt x="187" y="29"/>
                    <a:pt x="189" y="25"/>
                  </a:cubicBezTo>
                  <a:cubicBezTo>
                    <a:pt x="190" y="24"/>
                    <a:pt x="190" y="24"/>
                    <a:pt x="190" y="24"/>
                  </a:cubicBezTo>
                  <a:cubicBezTo>
                    <a:pt x="191" y="21"/>
                    <a:pt x="192" y="19"/>
                    <a:pt x="192" y="16"/>
                  </a:cubicBezTo>
                  <a:cubicBezTo>
                    <a:pt x="192" y="14"/>
                    <a:pt x="192" y="13"/>
                    <a:pt x="191" y="11"/>
                  </a:cubicBezTo>
                  <a:cubicBezTo>
                    <a:pt x="191" y="11"/>
                    <a:pt x="191" y="10"/>
                    <a:pt x="191"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69" name="Freeform 70"/>
            <p:cNvSpPr/>
            <p:nvPr/>
          </p:nvSpPr>
          <p:spPr bwMode="auto">
            <a:xfrm flipH="1">
              <a:off x="2164366" y="2669491"/>
              <a:ext cx="66153" cy="235546"/>
            </a:xfrm>
            <a:custGeom>
              <a:avLst/>
              <a:gdLst>
                <a:gd name="T0" fmla="*/ 40 w 40"/>
                <a:gd name="T1" fmla="*/ 96 h 144"/>
                <a:gd name="T2" fmla="*/ 40 w 40"/>
                <a:gd name="T3" fmla="*/ 64 h 144"/>
                <a:gd name="T4" fmla="*/ 24 w 40"/>
                <a:gd name="T5" fmla="*/ 64 h 144"/>
                <a:gd name="T6" fmla="*/ 24 w 40"/>
                <a:gd name="T7" fmla="*/ 48 h 144"/>
                <a:gd name="T8" fmla="*/ 40 w 40"/>
                <a:gd name="T9" fmla="*/ 48 h 144"/>
                <a:gd name="T10" fmla="*/ 40 w 40"/>
                <a:gd name="T11" fmla="*/ 32 h 144"/>
                <a:gd name="T12" fmla="*/ 24 w 40"/>
                <a:gd name="T13" fmla="*/ 32 h 144"/>
                <a:gd name="T14" fmla="*/ 24 w 40"/>
                <a:gd name="T15" fmla="*/ 16 h 144"/>
                <a:gd name="T16" fmla="*/ 40 w 40"/>
                <a:gd name="T17" fmla="*/ 16 h 144"/>
                <a:gd name="T18" fmla="*/ 40 w 40"/>
                <a:gd name="T19" fmla="*/ 0 h 144"/>
                <a:gd name="T20" fmla="*/ 16 w 40"/>
                <a:gd name="T21" fmla="*/ 0 h 144"/>
                <a:gd name="T22" fmla="*/ 0 w 40"/>
                <a:gd name="T23" fmla="*/ 16 h 144"/>
                <a:gd name="T24" fmla="*/ 0 w 40"/>
                <a:gd name="T25" fmla="*/ 128 h 144"/>
                <a:gd name="T26" fmla="*/ 16 w 40"/>
                <a:gd name="T27" fmla="*/ 144 h 144"/>
                <a:gd name="T28" fmla="*/ 28 w 40"/>
                <a:gd name="T29" fmla="*/ 144 h 144"/>
                <a:gd name="T30" fmla="*/ 26 w 40"/>
                <a:gd name="T31" fmla="*/ 138 h 144"/>
                <a:gd name="T32" fmla="*/ 25 w 40"/>
                <a:gd name="T33" fmla="*/ 136 h 144"/>
                <a:gd name="T34" fmla="*/ 25 w 40"/>
                <a:gd name="T35" fmla="*/ 133 h 144"/>
                <a:gd name="T36" fmla="*/ 24 w 40"/>
                <a:gd name="T37" fmla="*/ 128 h 144"/>
                <a:gd name="T38" fmla="*/ 24 w 40"/>
                <a:gd name="T39" fmla="*/ 123 h 144"/>
                <a:gd name="T40" fmla="*/ 25 w 40"/>
                <a:gd name="T41" fmla="*/ 122 h 144"/>
                <a:gd name="T42" fmla="*/ 25 w 40"/>
                <a:gd name="T43" fmla="*/ 119 h 144"/>
                <a:gd name="T44" fmla="*/ 26 w 40"/>
                <a:gd name="T45" fmla="*/ 117 h 144"/>
                <a:gd name="T46" fmla="*/ 27 w 40"/>
                <a:gd name="T47" fmla="*/ 115 h 144"/>
                <a:gd name="T48" fmla="*/ 28 w 40"/>
                <a:gd name="T49" fmla="*/ 113 h 144"/>
                <a:gd name="T50" fmla="*/ 29 w 40"/>
                <a:gd name="T51" fmla="*/ 111 h 144"/>
                <a:gd name="T52" fmla="*/ 31 w 40"/>
                <a:gd name="T53" fmla="*/ 109 h 144"/>
                <a:gd name="T54" fmla="*/ 31 w 40"/>
                <a:gd name="T55" fmla="*/ 108 h 144"/>
                <a:gd name="T56" fmla="*/ 40 w 40"/>
                <a:gd name="T57" fmla="*/ 100 h 144"/>
                <a:gd name="T58" fmla="*/ 40 w 40"/>
                <a:gd name="T59"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0" h="144">
                  <a:moveTo>
                    <a:pt x="40" y="96"/>
                  </a:moveTo>
                  <a:cubicBezTo>
                    <a:pt x="40" y="64"/>
                    <a:pt x="40" y="64"/>
                    <a:pt x="40" y="64"/>
                  </a:cubicBezTo>
                  <a:cubicBezTo>
                    <a:pt x="24" y="64"/>
                    <a:pt x="24" y="64"/>
                    <a:pt x="24" y="64"/>
                  </a:cubicBezTo>
                  <a:cubicBezTo>
                    <a:pt x="24" y="48"/>
                    <a:pt x="24" y="48"/>
                    <a:pt x="24" y="48"/>
                  </a:cubicBezTo>
                  <a:cubicBezTo>
                    <a:pt x="40" y="48"/>
                    <a:pt x="40" y="48"/>
                    <a:pt x="40" y="48"/>
                  </a:cubicBezTo>
                  <a:cubicBezTo>
                    <a:pt x="40" y="32"/>
                    <a:pt x="40" y="32"/>
                    <a:pt x="40" y="32"/>
                  </a:cubicBezTo>
                  <a:cubicBezTo>
                    <a:pt x="24" y="32"/>
                    <a:pt x="24" y="32"/>
                    <a:pt x="24" y="32"/>
                  </a:cubicBezTo>
                  <a:cubicBezTo>
                    <a:pt x="24" y="16"/>
                    <a:pt x="24" y="16"/>
                    <a:pt x="24" y="16"/>
                  </a:cubicBezTo>
                  <a:cubicBezTo>
                    <a:pt x="40" y="16"/>
                    <a:pt x="40" y="16"/>
                    <a:pt x="40" y="16"/>
                  </a:cubicBezTo>
                  <a:cubicBezTo>
                    <a:pt x="40" y="0"/>
                    <a:pt x="40" y="0"/>
                    <a:pt x="40" y="0"/>
                  </a:cubicBezTo>
                  <a:cubicBezTo>
                    <a:pt x="16" y="0"/>
                    <a:pt x="16" y="0"/>
                    <a:pt x="16" y="0"/>
                  </a:cubicBezTo>
                  <a:cubicBezTo>
                    <a:pt x="7" y="0"/>
                    <a:pt x="0" y="7"/>
                    <a:pt x="0" y="16"/>
                  </a:cubicBezTo>
                  <a:cubicBezTo>
                    <a:pt x="0" y="128"/>
                    <a:pt x="0" y="128"/>
                    <a:pt x="0" y="128"/>
                  </a:cubicBezTo>
                  <a:cubicBezTo>
                    <a:pt x="0" y="137"/>
                    <a:pt x="7" y="144"/>
                    <a:pt x="16" y="144"/>
                  </a:cubicBezTo>
                  <a:cubicBezTo>
                    <a:pt x="28" y="144"/>
                    <a:pt x="28" y="144"/>
                    <a:pt x="28" y="144"/>
                  </a:cubicBezTo>
                  <a:cubicBezTo>
                    <a:pt x="27" y="142"/>
                    <a:pt x="26" y="140"/>
                    <a:pt x="26" y="138"/>
                  </a:cubicBezTo>
                  <a:cubicBezTo>
                    <a:pt x="25" y="137"/>
                    <a:pt x="25" y="136"/>
                    <a:pt x="25" y="136"/>
                  </a:cubicBezTo>
                  <a:cubicBezTo>
                    <a:pt x="25" y="135"/>
                    <a:pt x="25" y="134"/>
                    <a:pt x="25" y="133"/>
                  </a:cubicBezTo>
                  <a:cubicBezTo>
                    <a:pt x="24" y="132"/>
                    <a:pt x="24" y="130"/>
                    <a:pt x="24" y="128"/>
                  </a:cubicBezTo>
                  <a:cubicBezTo>
                    <a:pt x="24" y="126"/>
                    <a:pt x="24" y="125"/>
                    <a:pt x="24" y="123"/>
                  </a:cubicBezTo>
                  <a:cubicBezTo>
                    <a:pt x="24" y="123"/>
                    <a:pt x="25" y="122"/>
                    <a:pt x="25" y="122"/>
                  </a:cubicBezTo>
                  <a:cubicBezTo>
                    <a:pt x="25" y="121"/>
                    <a:pt x="25" y="120"/>
                    <a:pt x="25" y="119"/>
                  </a:cubicBezTo>
                  <a:cubicBezTo>
                    <a:pt x="26" y="118"/>
                    <a:pt x="26" y="118"/>
                    <a:pt x="26" y="117"/>
                  </a:cubicBezTo>
                  <a:cubicBezTo>
                    <a:pt x="26" y="116"/>
                    <a:pt x="27" y="115"/>
                    <a:pt x="27" y="115"/>
                  </a:cubicBezTo>
                  <a:cubicBezTo>
                    <a:pt x="27" y="114"/>
                    <a:pt x="28" y="113"/>
                    <a:pt x="28" y="113"/>
                  </a:cubicBezTo>
                  <a:cubicBezTo>
                    <a:pt x="28" y="112"/>
                    <a:pt x="29" y="112"/>
                    <a:pt x="29" y="111"/>
                  </a:cubicBezTo>
                  <a:cubicBezTo>
                    <a:pt x="30" y="110"/>
                    <a:pt x="30" y="109"/>
                    <a:pt x="31" y="109"/>
                  </a:cubicBezTo>
                  <a:cubicBezTo>
                    <a:pt x="31" y="108"/>
                    <a:pt x="31" y="108"/>
                    <a:pt x="31" y="108"/>
                  </a:cubicBezTo>
                  <a:cubicBezTo>
                    <a:pt x="34" y="105"/>
                    <a:pt x="37" y="102"/>
                    <a:pt x="40" y="100"/>
                  </a:cubicBezTo>
                  <a:lnTo>
                    <a:pt x="4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0" name="Freeform 71"/>
            <p:cNvSpPr/>
            <p:nvPr/>
          </p:nvSpPr>
          <p:spPr bwMode="auto">
            <a:xfrm flipH="1">
              <a:off x="1863670" y="2486066"/>
              <a:ext cx="91211" cy="91211"/>
            </a:xfrm>
            <a:custGeom>
              <a:avLst/>
              <a:gdLst>
                <a:gd name="T0" fmla="*/ 16 w 56"/>
                <a:gd name="T1" fmla="*/ 56 h 56"/>
                <a:gd name="T2" fmla="*/ 56 w 56"/>
                <a:gd name="T3" fmla="*/ 56 h 56"/>
                <a:gd name="T4" fmla="*/ 0 w 56"/>
                <a:gd name="T5" fmla="*/ 0 h 56"/>
                <a:gd name="T6" fmla="*/ 0 w 56"/>
                <a:gd name="T7" fmla="*/ 40 h 56"/>
                <a:gd name="T8" fmla="*/ 16 w 56"/>
                <a:gd name="T9" fmla="*/ 56 h 56"/>
              </a:gdLst>
              <a:ahLst/>
              <a:cxnLst>
                <a:cxn ang="0">
                  <a:pos x="T0" y="T1"/>
                </a:cxn>
                <a:cxn ang="0">
                  <a:pos x="T2" y="T3"/>
                </a:cxn>
                <a:cxn ang="0">
                  <a:pos x="T4" y="T5"/>
                </a:cxn>
                <a:cxn ang="0">
                  <a:pos x="T6" y="T7"/>
                </a:cxn>
                <a:cxn ang="0">
                  <a:pos x="T8" y="T9"/>
                </a:cxn>
              </a:cxnLst>
              <a:rect l="0" t="0" r="r" b="b"/>
              <a:pathLst>
                <a:path w="56" h="56">
                  <a:moveTo>
                    <a:pt x="16" y="56"/>
                  </a:moveTo>
                  <a:cubicBezTo>
                    <a:pt x="56" y="56"/>
                    <a:pt x="56" y="56"/>
                    <a:pt x="56" y="56"/>
                  </a:cubicBezTo>
                  <a:cubicBezTo>
                    <a:pt x="0" y="0"/>
                    <a:pt x="0" y="0"/>
                    <a:pt x="0" y="0"/>
                  </a:cubicBezTo>
                  <a:cubicBezTo>
                    <a:pt x="0" y="40"/>
                    <a:pt x="0" y="40"/>
                    <a:pt x="0" y="40"/>
                  </a:cubicBezTo>
                  <a:cubicBezTo>
                    <a:pt x="0" y="49"/>
                    <a:pt x="7" y="56"/>
                    <a:pt x="1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1" name="Freeform 72"/>
            <p:cNvSpPr/>
            <p:nvPr/>
          </p:nvSpPr>
          <p:spPr bwMode="auto">
            <a:xfrm flipH="1">
              <a:off x="1863670" y="2486066"/>
              <a:ext cx="287666" cy="157365"/>
            </a:xfrm>
            <a:custGeom>
              <a:avLst/>
              <a:gdLst>
                <a:gd name="T0" fmla="*/ 176 w 176"/>
                <a:gd name="T1" fmla="*/ 72 h 96"/>
                <a:gd name="T2" fmla="*/ 120 w 176"/>
                <a:gd name="T3" fmla="*/ 72 h 96"/>
                <a:gd name="T4" fmla="*/ 104 w 176"/>
                <a:gd name="T5" fmla="*/ 56 h 96"/>
                <a:gd name="T6" fmla="*/ 104 w 176"/>
                <a:gd name="T7" fmla="*/ 40 h 96"/>
                <a:gd name="T8" fmla="*/ 104 w 176"/>
                <a:gd name="T9" fmla="*/ 0 h 96"/>
                <a:gd name="T10" fmla="*/ 16 w 176"/>
                <a:gd name="T11" fmla="*/ 0 h 96"/>
                <a:gd name="T12" fmla="*/ 0 w 176"/>
                <a:gd name="T13" fmla="*/ 16 h 96"/>
                <a:gd name="T14" fmla="*/ 0 w 176"/>
                <a:gd name="T15" fmla="*/ 96 h 96"/>
                <a:gd name="T16" fmla="*/ 176 w 176"/>
                <a:gd name="T17" fmla="*/ 96 h 96"/>
                <a:gd name="T18" fmla="*/ 176 w 176"/>
                <a:gd name="T19" fmla="*/ 7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96">
                  <a:moveTo>
                    <a:pt x="176" y="72"/>
                  </a:moveTo>
                  <a:cubicBezTo>
                    <a:pt x="120" y="72"/>
                    <a:pt x="120" y="72"/>
                    <a:pt x="120" y="72"/>
                  </a:cubicBezTo>
                  <a:cubicBezTo>
                    <a:pt x="111" y="72"/>
                    <a:pt x="104" y="65"/>
                    <a:pt x="104" y="56"/>
                  </a:cubicBezTo>
                  <a:cubicBezTo>
                    <a:pt x="104" y="40"/>
                    <a:pt x="104" y="40"/>
                    <a:pt x="104" y="40"/>
                  </a:cubicBezTo>
                  <a:cubicBezTo>
                    <a:pt x="104" y="0"/>
                    <a:pt x="104" y="0"/>
                    <a:pt x="104" y="0"/>
                  </a:cubicBezTo>
                  <a:cubicBezTo>
                    <a:pt x="16" y="0"/>
                    <a:pt x="16" y="0"/>
                    <a:pt x="16" y="0"/>
                  </a:cubicBezTo>
                  <a:cubicBezTo>
                    <a:pt x="7" y="0"/>
                    <a:pt x="0" y="7"/>
                    <a:pt x="0" y="16"/>
                  </a:cubicBezTo>
                  <a:cubicBezTo>
                    <a:pt x="0" y="96"/>
                    <a:pt x="0" y="96"/>
                    <a:pt x="0" y="96"/>
                  </a:cubicBezTo>
                  <a:cubicBezTo>
                    <a:pt x="176" y="96"/>
                    <a:pt x="176" y="96"/>
                    <a:pt x="176" y="96"/>
                  </a:cubicBezTo>
                  <a:lnTo>
                    <a:pt x="176" y="7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sp>
          <p:nvSpPr>
            <p:cNvPr id="72" name="Rectangle 73"/>
            <p:cNvSpPr>
              <a:spLocks noChangeArrowheads="1"/>
            </p:cNvSpPr>
            <p:nvPr/>
          </p:nvSpPr>
          <p:spPr bwMode="auto">
            <a:xfrm flipH="1">
              <a:off x="1876700" y="2669491"/>
              <a:ext cx="261606" cy="156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94080">
                <a:defRPr/>
              </a:pPr>
              <a:endParaRPr lang="zh-CN" altLang="en-US" sz="1600">
                <a:solidFill>
                  <a:sysClr val="windowText" lastClr="000000"/>
                </a:solidFill>
                <a:latin typeface="Calibri" panose="020F0502020204030204"/>
                <a:ea typeface="宋体" panose="02010600030101010101" pitchFamily="2" charset="-122"/>
              </a:endParaRPr>
            </a:p>
          </p:txBody>
        </p:sp>
      </p:grpSp>
      <p:grpSp>
        <p:nvGrpSpPr>
          <p:cNvPr id="73" name="组合 72"/>
          <p:cNvGrpSpPr/>
          <p:nvPr/>
        </p:nvGrpSpPr>
        <p:grpSpPr>
          <a:xfrm>
            <a:off x="2043309" y="2837188"/>
            <a:ext cx="8158175" cy="211925"/>
            <a:chOff x="1918742" y="3212976"/>
            <a:chExt cx="8352927" cy="216024"/>
          </a:xfrm>
        </p:grpSpPr>
        <p:sp>
          <p:nvSpPr>
            <p:cNvPr id="74" name="椭圆 73"/>
            <p:cNvSpPr/>
            <p:nvPr/>
          </p:nvSpPr>
          <p:spPr>
            <a:xfrm>
              <a:off x="1918742"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5" name="椭圆 74"/>
            <p:cNvSpPr/>
            <p:nvPr/>
          </p:nvSpPr>
          <p:spPr>
            <a:xfrm>
              <a:off x="3913428"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6" name="椭圆 75"/>
            <p:cNvSpPr/>
            <p:nvPr/>
          </p:nvSpPr>
          <p:spPr>
            <a:xfrm>
              <a:off x="5987194"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7" name="椭圆 76"/>
            <p:cNvSpPr/>
            <p:nvPr/>
          </p:nvSpPr>
          <p:spPr>
            <a:xfrm>
              <a:off x="8021420"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8" name="椭圆 77"/>
            <p:cNvSpPr/>
            <p:nvPr/>
          </p:nvSpPr>
          <p:spPr>
            <a:xfrm>
              <a:off x="10055645" y="3212976"/>
              <a:ext cx="216024"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sp>
          <p:nvSpPr>
            <p:cNvPr id="79" name="矩形 78"/>
            <p:cNvSpPr/>
            <p:nvPr/>
          </p:nvSpPr>
          <p:spPr>
            <a:xfrm>
              <a:off x="1959948" y="3298129"/>
              <a:ext cx="813690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p>
          </p:txBody>
        </p:sp>
      </p:grpSp>
      <p:sp>
        <p:nvSpPr>
          <p:cNvPr id="80" name="等腰三角形 79"/>
          <p:cNvSpPr/>
          <p:nvPr/>
        </p:nvSpPr>
        <p:spPr>
          <a:xfrm flipV="1">
            <a:off x="2026431" y="4391305"/>
            <a:ext cx="244745" cy="21192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1" name="等腰三角形 80"/>
          <p:cNvSpPr/>
          <p:nvPr/>
        </p:nvSpPr>
        <p:spPr>
          <a:xfrm flipV="1">
            <a:off x="4013228" y="4391305"/>
            <a:ext cx="244745" cy="2119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2" name="等腰三角形 81"/>
          <p:cNvSpPr/>
          <p:nvPr/>
        </p:nvSpPr>
        <p:spPr>
          <a:xfrm flipV="1">
            <a:off x="6000025" y="4391305"/>
            <a:ext cx="244745" cy="2119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3" name="等腰三角形 82"/>
          <p:cNvSpPr/>
          <p:nvPr/>
        </p:nvSpPr>
        <p:spPr>
          <a:xfrm flipV="1">
            <a:off x="7986821" y="4391305"/>
            <a:ext cx="244745" cy="211925"/>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4" name="等腰三角形 83"/>
          <p:cNvSpPr/>
          <p:nvPr/>
        </p:nvSpPr>
        <p:spPr>
          <a:xfrm flipV="1">
            <a:off x="9973620" y="4391305"/>
            <a:ext cx="244745" cy="211925"/>
          </a:xfrm>
          <a:prstGeom prst="triangl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endParaRPr lang="zh-CN" altLang="en-US" sz="2100">
              <a:solidFill>
                <a:schemeClr val="tx1">
                  <a:lumMod val="50000"/>
                  <a:lumOff val="50000"/>
                </a:schemeClr>
              </a:solidFill>
            </a:endParaRPr>
          </a:p>
        </p:txBody>
      </p:sp>
      <p:sp>
        <p:nvSpPr>
          <p:cNvPr id="85" name="TextBox 84"/>
          <p:cNvSpPr txBox="1"/>
          <p:nvPr/>
        </p:nvSpPr>
        <p:spPr>
          <a:xfrm>
            <a:off x="1511407"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6" name="TextBox 85"/>
          <p:cNvSpPr txBox="1"/>
          <p:nvPr/>
        </p:nvSpPr>
        <p:spPr>
          <a:xfrm>
            <a:off x="3498204"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7" name="TextBox 86"/>
          <p:cNvSpPr txBox="1"/>
          <p:nvPr/>
        </p:nvSpPr>
        <p:spPr>
          <a:xfrm>
            <a:off x="5485003"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8" name="TextBox 87"/>
          <p:cNvSpPr txBox="1"/>
          <p:nvPr/>
        </p:nvSpPr>
        <p:spPr>
          <a:xfrm>
            <a:off x="7471800"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89" name="TextBox 88"/>
          <p:cNvSpPr txBox="1"/>
          <p:nvPr/>
        </p:nvSpPr>
        <p:spPr>
          <a:xfrm>
            <a:off x="9458595" y="4735399"/>
            <a:ext cx="1274790" cy="418613"/>
          </a:xfrm>
          <a:prstGeom prst="rect">
            <a:avLst/>
          </a:prstGeom>
          <a:noFill/>
        </p:spPr>
        <p:txBody>
          <a:bodyPr wrap="none" lIns="89420" tIns="44710" rIns="89420" bIns="44710" rtlCol="0">
            <a:spAutoFit/>
          </a:bodyPr>
          <a:lstStyle/>
          <a:p>
            <a:pPr algn="ctr"/>
            <a:r>
              <a:rPr lang="zh-CN" altLang="en-US" sz="2100">
                <a:solidFill>
                  <a:schemeClr val="tx1">
                    <a:lumMod val="50000"/>
                    <a:lumOff val="50000"/>
                  </a:schemeClr>
                </a:solidFill>
                <a:latin typeface="微软雅黑" panose="020B0503020204020204" pitchFamily="34" charset="-122"/>
                <a:ea typeface="微软雅黑" panose="020B0503020204020204" pitchFamily="34" charset="-122"/>
              </a:rPr>
              <a:t>添加文字</a:t>
            </a:r>
          </a:p>
        </p:txBody>
      </p:sp>
      <p:sp>
        <p:nvSpPr>
          <p:cNvPr id="90" name="矩形 89"/>
          <p:cNvSpPr/>
          <p:nvPr/>
        </p:nvSpPr>
        <p:spPr>
          <a:xfrm>
            <a:off x="1269688" y="5239007"/>
            <a:ext cx="9705417" cy="578028"/>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420" tIns="44710" rIns="89420" bIns="44710" rtlCol="0" anchor="ctr"/>
          <a:lstStyle/>
          <a:p>
            <a:pPr algn="ctr"/>
            <a:r>
              <a:rPr lang="zh-CN" altLang="en-US" dirty="0">
                <a:latin typeface="微软雅黑" panose="020B0503020204020204" pitchFamily="34" charset="-122"/>
                <a:ea typeface="微软雅黑" panose="020B0503020204020204" pitchFamily="34" charset="-122"/>
              </a:rPr>
              <a:t>明年工作计划</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ppt_x"/>
                                          </p:val>
                                        </p:tav>
                                        <p:tav tm="100000">
                                          <p:val>
                                            <p:strVal val="#ppt_x"/>
                                          </p:val>
                                        </p:tav>
                                      </p:tavLst>
                                    </p:anim>
                                    <p:anim calcmode="lin" valueType="num">
                                      <p:cBhvr additive="base">
                                        <p:cTn id="12" dur="500" fill="hold"/>
                                        <p:tgtEl>
                                          <p:spTgt spid="47"/>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ppt_x"/>
                                          </p:val>
                                        </p:tav>
                                        <p:tav tm="100000">
                                          <p:val>
                                            <p:strVal val="#ppt_x"/>
                                          </p:val>
                                        </p:tav>
                                      </p:tavLst>
                                    </p:anim>
                                    <p:anim calcmode="lin" valueType="num">
                                      <p:cBhvr additive="base">
                                        <p:cTn id="16" dur="500" fill="hold"/>
                                        <p:tgtEl>
                                          <p:spTgt spid="4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5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ppt_x"/>
                                          </p:val>
                                        </p:tav>
                                        <p:tav tm="100000">
                                          <p:val>
                                            <p:strVal val="#ppt_x"/>
                                          </p:val>
                                        </p:tav>
                                      </p:tavLst>
                                    </p:anim>
                                    <p:anim calcmode="lin" valueType="num">
                                      <p:cBhvr additive="base">
                                        <p:cTn id="20" dur="500" fill="hold"/>
                                        <p:tgtEl>
                                          <p:spTgt spid="49"/>
                                        </p:tgtEl>
                                        <p:attrNameLst>
                                          <p:attrName>ppt_y</p:attrName>
                                        </p:attrNameLst>
                                      </p:cBhvr>
                                      <p:tavLst>
                                        <p:tav tm="0">
                                          <p:val>
                                            <p:strVal val="0-#ppt_h/2"/>
                                          </p:val>
                                        </p:tav>
                                        <p:tav tm="100000">
                                          <p:val>
                                            <p:strVal val="#ppt_y"/>
                                          </p:val>
                                        </p:tav>
                                      </p:tavLst>
                                    </p:anim>
                                  </p:childTnLst>
                                </p:cTn>
                              </p:par>
                              <p:par>
                                <p:cTn id="21" presetID="2" presetClass="entr" presetSubtype="4" fill="hold" grpId="0" nodeType="withEffect">
                                  <p:stCondLst>
                                    <p:cond delay="10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1" fill="hold" grpId="0" nodeType="withEffect">
                                  <p:stCondLst>
                                    <p:cond delay="100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ppt_x"/>
                                          </p:val>
                                        </p:tav>
                                        <p:tav tm="100000">
                                          <p:val>
                                            <p:strVal val="#ppt_x"/>
                                          </p:val>
                                        </p:tav>
                                      </p:tavLst>
                                    </p:anim>
                                    <p:anim calcmode="lin" valueType="num">
                                      <p:cBhvr additive="base">
                                        <p:cTn id="28" dur="500" fill="hold"/>
                                        <p:tgtEl>
                                          <p:spTgt spid="51"/>
                                        </p:tgtEl>
                                        <p:attrNameLst>
                                          <p:attrName>ppt_y</p:attrName>
                                        </p:attrNameLst>
                                      </p:cBhvr>
                                      <p:tavLst>
                                        <p:tav tm="0">
                                          <p:val>
                                            <p:strVal val="0-#ppt_h/2"/>
                                          </p:val>
                                        </p:tav>
                                        <p:tav tm="100000">
                                          <p:val>
                                            <p:strVal val="#ppt_y"/>
                                          </p:val>
                                        </p:tav>
                                      </p:tavLst>
                                    </p:anim>
                                  </p:childTnLst>
                                </p:cTn>
                              </p:par>
                              <p:par>
                                <p:cTn id="29" presetID="2" presetClass="entr" presetSubtype="4" fill="hold" grpId="0" nodeType="withEffect">
                                  <p:stCondLst>
                                    <p:cond delay="150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ppt_x"/>
                                          </p:val>
                                        </p:tav>
                                        <p:tav tm="100000">
                                          <p:val>
                                            <p:strVal val="#ppt_x"/>
                                          </p:val>
                                        </p:tav>
                                      </p:tavLst>
                                    </p:anim>
                                    <p:anim calcmode="lin" valueType="num">
                                      <p:cBhvr additive="base">
                                        <p:cTn id="32" dur="500" fill="hold"/>
                                        <p:tgtEl>
                                          <p:spTgt spid="52"/>
                                        </p:tgtEl>
                                        <p:attrNameLst>
                                          <p:attrName>ppt_y</p:attrName>
                                        </p:attrNameLst>
                                      </p:cBhvr>
                                      <p:tavLst>
                                        <p:tav tm="0">
                                          <p:val>
                                            <p:strVal val="1+#ppt_h/2"/>
                                          </p:val>
                                        </p:tav>
                                        <p:tav tm="100000">
                                          <p:val>
                                            <p:strVal val="#ppt_y"/>
                                          </p:val>
                                        </p:tav>
                                      </p:tavLst>
                                    </p:anim>
                                  </p:childTnLst>
                                </p:cTn>
                              </p:par>
                              <p:par>
                                <p:cTn id="33" presetID="2" presetClass="entr" presetSubtype="1" fill="hold" grpId="0" nodeType="withEffect">
                                  <p:stCondLst>
                                    <p:cond delay="15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ppt_x"/>
                                          </p:val>
                                        </p:tav>
                                        <p:tav tm="100000">
                                          <p:val>
                                            <p:strVal val="#ppt_x"/>
                                          </p:val>
                                        </p:tav>
                                      </p:tavLst>
                                    </p:anim>
                                    <p:anim calcmode="lin" valueType="num">
                                      <p:cBhvr additive="base">
                                        <p:cTn id="36" dur="500" fill="hold"/>
                                        <p:tgtEl>
                                          <p:spTgt spid="53"/>
                                        </p:tgtEl>
                                        <p:attrNameLst>
                                          <p:attrName>ppt_y</p:attrName>
                                        </p:attrNameLst>
                                      </p:cBhvr>
                                      <p:tavLst>
                                        <p:tav tm="0">
                                          <p:val>
                                            <p:strVal val="0-#ppt_h/2"/>
                                          </p:val>
                                        </p:tav>
                                        <p:tav tm="100000">
                                          <p:val>
                                            <p:strVal val="#ppt_y"/>
                                          </p:val>
                                        </p:tav>
                                      </p:tavLst>
                                    </p:anim>
                                  </p:childTnLst>
                                </p:cTn>
                              </p:par>
                              <p:par>
                                <p:cTn id="37" presetID="2" presetClass="entr" presetSubtype="4" fill="hold" grpId="0" nodeType="withEffect">
                                  <p:stCondLst>
                                    <p:cond delay="20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ppt_x"/>
                                          </p:val>
                                        </p:tav>
                                        <p:tav tm="100000">
                                          <p:val>
                                            <p:strVal val="#ppt_x"/>
                                          </p:val>
                                        </p:tav>
                                      </p:tavLst>
                                    </p:anim>
                                    <p:anim calcmode="lin" valueType="num">
                                      <p:cBhvr additive="base">
                                        <p:cTn id="40" dur="500" fill="hold"/>
                                        <p:tgtEl>
                                          <p:spTgt spid="54"/>
                                        </p:tgtEl>
                                        <p:attrNameLst>
                                          <p:attrName>ppt_y</p:attrName>
                                        </p:attrNameLst>
                                      </p:cBhvr>
                                      <p:tavLst>
                                        <p:tav tm="0">
                                          <p:val>
                                            <p:strVal val="1+#ppt_h/2"/>
                                          </p:val>
                                        </p:tav>
                                        <p:tav tm="100000">
                                          <p:val>
                                            <p:strVal val="#ppt_y"/>
                                          </p:val>
                                        </p:tav>
                                      </p:tavLst>
                                    </p:anim>
                                  </p:childTnLst>
                                </p:cTn>
                              </p:par>
                              <p:par>
                                <p:cTn id="41" presetID="2" presetClass="entr" presetSubtype="1" fill="hold" grpId="0" nodeType="withEffect">
                                  <p:stCondLst>
                                    <p:cond delay="200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ppt_x"/>
                                          </p:val>
                                        </p:tav>
                                        <p:tav tm="100000">
                                          <p:val>
                                            <p:strVal val="#ppt_x"/>
                                          </p:val>
                                        </p:tav>
                                      </p:tavLst>
                                    </p:anim>
                                    <p:anim calcmode="lin" valueType="num">
                                      <p:cBhvr additive="base">
                                        <p:cTn id="44" dur="500" fill="hold"/>
                                        <p:tgtEl>
                                          <p:spTgt spid="55"/>
                                        </p:tgtEl>
                                        <p:attrNameLst>
                                          <p:attrName>ppt_y</p:attrName>
                                        </p:attrNameLst>
                                      </p:cBhvr>
                                      <p:tavLst>
                                        <p:tav tm="0">
                                          <p:val>
                                            <p:strVal val="0-#ppt_h/2"/>
                                          </p:val>
                                        </p:tav>
                                        <p:tav tm="100000">
                                          <p:val>
                                            <p:strVal val="#ppt_y"/>
                                          </p:val>
                                        </p:tav>
                                      </p:tavLst>
                                    </p:anim>
                                  </p:childTnLst>
                                </p:cTn>
                              </p:par>
                              <p:par>
                                <p:cTn id="45" presetID="42" presetClass="entr" presetSubtype="0" fill="hold" nodeType="withEffect">
                                  <p:stCondLst>
                                    <p:cond delay="2500"/>
                                  </p:stCondLst>
                                  <p:childTnLst>
                                    <p:set>
                                      <p:cBhvr>
                                        <p:cTn id="46" dur="1" fill="hold">
                                          <p:stCondLst>
                                            <p:cond delay="0"/>
                                          </p:stCondLst>
                                        </p:cTn>
                                        <p:tgtEl>
                                          <p:spTgt spid="56"/>
                                        </p:tgtEl>
                                        <p:attrNameLst>
                                          <p:attrName>style.visibility</p:attrName>
                                        </p:attrNameLst>
                                      </p:cBhvr>
                                      <p:to>
                                        <p:strVal val="visible"/>
                                      </p:to>
                                    </p:set>
                                    <p:animEffect transition="in" filter="fade">
                                      <p:cBhvr>
                                        <p:cTn id="47" dur="1000"/>
                                        <p:tgtEl>
                                          <p:spTgt spid="56"/>
                                        </p:tgtEl>
                                      </p:cBhvr>
                                    </p:animEffect>
                                    <p:anim calcmode="lin" valueType="num">
                                      <p:cBhvr>
                                        <p:cTn id="48" dur="1000" fill="hold"/>
                                        <p:tgtEl>
                                          <p:spTgt spid="56"/>
                                        </p:tgtEl>
                                        <p:attrNameLst>
                                          <p:attrName>ppt_x</p:attrName>
                                        </p:attrNameLst>
                                      </p:cBhvr>
                                      <p:tavLst>
                                        <p:tav tm="0">
                                          <p:val>
                                            <p:strVal val="#ppt_x"/>
                                          </p:val>
                                        </p:tav>
                                        <p:tav tm="100000">
                                          <p:val>
                                            <p:strVal val="#ppt_x"/>
                                          </p:val>
                                        </p:tav>
                                      </p:tavLst>
                                    </p:anim>
                                    <p:anim calcmode="lin" valueType="num">
                                      <p:cBhvr>
                                        <p:cTn id="49" dur="1000" fill="hold"/>
                                        <p:tgtEl>
                                          <p:spTgt spid="5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2500"/>
                                  </p:stCondLst>
                                  <p:childTnLst>
                                    <p:set>
                                      <p:cBhvr>
                                        <p:cTn id="51" dur="1" fill="hold">
                                          <p:stCondLst>
                                            <p:cond delay="0"/>
                                          </p:stCondLst>
                                        </p:cTn>
                                        <p:tgtEl>
                                          <p:spTgt spid="61"/>
                                        </p:tgtEl>
                                        <p:attrNameLst>
                                          <p:attrName>style.visibility</p:attrName>
                                        </p:attrNameLst>
                                      </p:cBhvr>
                                      <p:to>
                                        <p:strVal val="visible"/>
                                      </p:to>
                                    </p:set>
                                    <p:animEffect transition="in" filter="fade">
                                      <p:cBhvr>
                                        <p:cTn id="52" dur="1000"/>
                                        <p:tgtEl>
                                          <p:spTgt spid="61"/>
                                        </p:tgtEl>
                                      </p:cBhvr>
                                    </p:animEffect>
                                    <p:anim calcmode="lin" valueType="num">
                                      <p:cBhvr>
                                        <p:cTn id="53" dur="1000" fill="hold"/>
                                        <p:tgtEl>
                                          <p:spTgt spid="61"/>
                                        </p:tgtEl>
                                        <p:attrNameLst>
                                          <p:attrName>ppt_x</p:attrName>
                                        </p:attrNameLst>
                                      </p:cBhvr>
                                      <p:tavLst>
                                        <p:tav tm="0">
                                          <p:val>
                                            <p:strVal val="#ppt_x"/>
                                          </p:val>
                                        </p:tav>
                                        <p:tav tm="100000">
                                          <p:val>
                                            <p:strVal val="#ppt_x"/>
                                          </p:val>
                                        </p:tav>
                                      </p:tavLst>
                                    </p:anim>
                                    <p:anim calcmode="lin" valueType="num">
                                      <p:cBhvr>
                                        <p:cTn id="54" dur="1000" fill="hold"/>
                                        <p:tgtEl>
                                          <p:spTgt spid="61"/>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2500"/>
                                  </p:stCondLst>
                                  <p:childTnLst>
                                    <p:set>
                                      <p:cBhvr>
                                        <p:cTn id="56" dur="1" fill="hold">
                                          <p:stCondLst>
                                            <p:cond delay="0"/>
                                          </p:stCondLst>
                                        </p:cTn>
                                        <p:tgtEl>
                                          <p:spTgt spid="62"/>
                                        </p:tgtEl>
                                        <p:attrNameLst>
                                          <p:attrName>style.visibility</p:attrName>
                                        </p:attrNameLst>
                                      </p:cBhvr>
                                      <p:to>
                                        <p:strVal val="visible"/>
                                      </p:to>
                                    </p:set>
                                    <p:animEffect transition="in" filter="fade">
                                      <p:cBhvr>
                                        <p:cTn id="57" dur="1000"/>
                                        <p:tgtEl>
                                          <p:spTgt spid="62"/>
                                        </p:tgtEl>
                                      </p:cBhvr>
                                    </p:animEffect>
                                    <p:anim calcmode="lin" valueType="num">
                                      <p:cBhvr>
                                        <p:cTn id="58" dur="1000" fill="hold"/>
                                        <p:tgtEl>
                                          <p:spTgt spid="62"/>
                                        </p:tgtEl>
                                        <p:attrNameLst>
                                          <p:attrName>ppt_x</p:attrName>
                                        </p:attrNameLst>
                                      </p:cBhvr>
                                      <p:tavLst>
                                        <p:tav tm="0">
                                          <p:val>
                                            <p:strVal val="#ppt_x"/>
                                          </p:val>
                                        </p:tav>
                                        <p:tav tm="100000">
                                          <p:val>
                                            <p:strVal val="#ppt_x"/>
                                          </p:val>
                                        </p:tav>
                                      </p:tavLst>
                                    </p:anim>
                                    <p:anim calcmode="lin" valueType="num">
                                      <p:cBhvr>
                                        <p:cTn id="59" dur="1000" fill="hold"/>
                                        <p:tgtEl>
                                          <p:spTgt spid="62"/>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2500"/>
                                  </p:stCondLst>
                                  <p:childTnLst>
                                    <p:set>
                                      <p:cBhvr>
                                        <p:cTn id="61" dur="1" fill="hold">
                                          <p:stCondLst>
                                            <p:cond delay="0"/>
                                          </p:stCondLst>
                                        </p:cTn>
                                        <p:tgtEl>
                                          <p:spTgt spid="65"/>
                                        </p:tgtEl>
                                        <p:attrNameLst>
                                          <p:attrName>style.visibility</p:attrName>
                                        </p:attrNameLst>
                                      </p:cBhvr>
                                      <p:to>
                                        <p:strVal val="visible"/>
                                      </p:to>
                                    </p:set>
                                    <p:animEffect transition="in" filter="fade">
                                      <p:cBhvr>
                                        <p:cTn id="62" dur="1000"/>
                                        <p:tgtEl>
                                          <p:spTgt spid="65"/>
                                        </p:tgtEl>
                                      </p:cBhvr>
                                    </p:animEffect>
                                    <p:anim calcmode="lin" valueType="num">
                                      <p:cBhvr>
                                        <p:cTn id="63" dur="1000" fill="hold"/>
                                        <p:tgtEl>
                                          <p:spTgt spid="65"/>
                                        </p:tgtEl>
                                        <p:attrNameLst>
                                          <p:attrName>ppt_x</p:attrName>
                                        </p:attrNameLst>
                                      </p:cBhvr>
                                      <p:tavLst>
                                        <p:tav tm="0">
                                          <p:val>
                                            <p:strVal val="#ppt_x"/>
                                          </p:val>
                                        </p:tav>
                                        <p:tav tm="100000">
                                          <p:val>
                                            <p:strVal val="#ppt_x"/>
                                          </p:val>
                                        </p:tav>
                                      </p:tavLst>
                                    </p:anim>
                                    <p:anim calcmode="lin" valueType="num">
                                      <p:cBhvr>
                                        <p:cTn id="64" dur="1000" fill="hold"/>
                                        <p:tgtEl>
                                          <p:spTgt spid="65"/>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2500"/>
                                  </p:stCondLst>
                                  <p:childTnLst>
                                    <p:set>
                                      <p:cBhvr>
                                        <p:cTn id="66" dur="1" fill="hold">
                                          <p:stCondLst>
                                            <p:cond delay="0"/>
                                          </p:stCondLst>
                                        </p:cTn>
                                        <p:tgtEl>
                                          <p:spTgt spid="66"/>
                                        </p:tgtEl>
                                        <p:attrNameLst>
                                          <p:attrName>style.visibility</p:attrName>
                                        </p:attrNameLst>
                                      </p:cBhvr>
                                      <p:to>
                                        <p:strVal val="visible"/>
                                      </p:to>
                                    </p:set>
                                    <p:animEffect transition="in" filter="fade">
                                      <p:cBhvr>
                                        <p:cTn id="67" dur="1000"/>
                                        <p:tgtEl>
                                          <p:spTgt spid="66"/>
                                        </p:tgtEl>
                                      </p:cBhvr>
                                    </p:animEffect>
                                    <p:anim calcmode="lin" valueType="num">
                                      <p:cBhvr>
                                        <p:cTn id="68" dur="1000" fill="hold"/>
                                        <p:tgtEl>
                                          <p:spTgt spid="66"/>
                                        </p:tgtEl>
                                        <p:attrNameLst>
                                          <p:attrName>ppt_x</p:attrName>
                                        </p:attrNameLst>
                                      </p:cBhvr>
                                      <p:tavLst>
                                        <p:tav tm="0">
                                          <p:val>
                                            <p:strVal val="#ppt_x"/>
                                          </p:val>
                                        </p:tav>
                                        <p:tav tm="100000">
                                          <p:val>
                                            <p:strVal val="#ppt_x"/>
                                          </p:val>
                                        </p:tav>
                                      </p:tavLst>
                                    </p:anim>
                                    <p:anim calcmode="lin" valueType="num">
                                      <p:cBhvr>
                                        <p:cTn id="69" dur="1000" fill="hold"/>
                                        <p:tgtEl>
                                          <p:spTgt spid="66"/>
                                        </p:tgtEl>
                                        <p:attrNameLst>
                                          <p:attrName>ppt_y</p:attrName>
                                        </p:attrNameLst>
                                      </p:cBhvr>
                                      <p:tavLst>
                                        <p:tav tm="0">
                                          <p:val>
                                            <p:strVal val="#ppt_y+.1"/>
                                          </p:val>
                                        </p:tav>
                                        <p:tav tm="100000">
                                          <p:val>
                                            <p:strVal val="#ppt_y"/>
                                          </p:val>
                                        </p:tav>
                                      </p:tavLst>
                                    </p:anim>
                                  </p:childTnLst>
                                </p:cTn>
                              </p:par>
                              <p:par>
                                <p:cTn id="70" presetID="22" presetClass="entr" presetSubtype="8" fill="hold" nodeType="withEffect">
                                  <p:stCondLst>
                                    <p:cond delay="3000"/>
                                  </p:stCondLst>
                                  <p:childTnLst>
                                    <p:set>
                                      <p:cBhvr>
                                        <p:cTn id="71" dur="1" fill="hold">
                                          <p:stCondLst>
                                            <p:cond delay="0"/>
                                          </p:stCondLst>
                                        </p:cTn>
                                        <p:tgtEl>
                                          <p:spTgt spid="73"/>
                                        </p:tgtEl>
                                        <p:attrNameLst>
                                          <p:attrName>style.visibility</p:attrName>
                                        </p:attrNameLst>
                                      </p:cBhvr>
                                      <p:to>
                                        <p:strVal val="visible"/>
                                      </p:to>
                                    </p:set>
                                    <p:animEffect transition="in" filter="wipe(left)">
                                      <p:cBhvr>
                                        <p:cTn id="72" dur="500"/>
                                        <p:tgtEl>
                                          <p:spTgt spid="73"/>
                                        </p:tgtEl>
                                      </p:cBhvr>
                                    </p:animEffect>
                                  </p:childTnLst>
                                </p:cTn>
                              </p:par>
                              <p:par>
                                <p:cTn id="73" presetID="10" presetClass="entr" presetSubtype="0" fill="hold" grpId="0" nodeType="withEffect">
                                  <p:stCondLst>
                                    <p:cond delay="2500"/>
                                  </p:stCondLst>
                                  <p:childTnLst>
                                    <p:set>
                                      <p:cBhvr>
                                        <p:cTn id="74" dur="1" fill="hold">
                                          <p:stCondLst>
                                            <p:cond delay="0"/>
                                          </p:stCondLst>
                                        </p:cTn>
                                        <p:tgtEl>
                                          <p:spTgt spid="80"/>
                                        </p:tgtEl>
                                        <p:attrNameLst>
                                          <p:attrName>style.visibility</p:attrName>
                                        </p:attrNameLst>
                                      </p:cBhvr>
                                      <p:to>
                                        <p:strVal val="visible"/>
                                      </p:to>
                                    </p:set>
                                    <p:animEffect transition="in" filter="fade">
                                      <p:cBhvr>
                                        <p:cTn id="75" dur="500"/>
                                        <p:tgtEl>
                                          <p:spTgt spid="80"/>
                                        </p:tgtEl>
                                      </p:cBhvr>
                                    </p:animEffect>
                                  </p:childTnLst>
                                </p:cTn>
                              </p:par>
                              <p:par>
                                <p:cTn id="76" presetID="42" presetClass="entr" presetSubtype="0" fill="hold" grpId="0" nodeType="withEffect">
                                  <p:stCondLst>
                                    <p:cond delay="2500"/>
                                  </p:stCondLst>
                                  <p:childTnLst>
                                    <p:set>
                                      <p:cBhvr>
                                        <p:cTn id="77" dur="1" fill="hold">
                                          <p:stCondLst>
                                            <p:cond delay="0"/>
                                          </p:stCondLst>
                                        </p:cTn>
                                        <p:tgtEl>
                                          <p:spTgt spid="85"/>
                                        </p:tgtEl>
                                        <p:attrNameLst>
                                          <p:attrName>style.visibility</p:attrName>
                                        </p:attrNameLst>
                                      </p:cBhvr>
                                      <p:to>
                                        <p:strVal val="visible"/>
                                      </p:to>
                                    </p:set>
                                    <p:animEffect transition="in" filter="fade">
                                      <p:cBhvr>
                                        <p:cTn id="78" dur="500"/>
                                        <p:tgtEl>
                                          <p:spTgt spid="85"/>
                                        </p:tgtEl>
                                      </p:cBhvr>
                                    </p:animEffect>
                                    <p:anim calcmode="lin" valueType="num">
                                      <p:cBhvr>
                                        <p:cTn id="79" dur="500" fill="hold"/>
                                        <p:tgtEl>
                                          <p:spTgt spid="85"/>
                                        </p:tgtEl>
                                        <p:attrNameLst>
                                          <p:attrName>ppt_x</p:attrName>
                                        </p:attrNameLst>
                                      </p:cBhvr>
                                      <p:tavLst>
                                        <p:tav tm="0">
                                          <p:val>
                                            <p:strVal val="#ppt_x"/>
                                          </p:val>
                                        </p:tav>
                                        <p:tav tm="100000">
                                          <p:val>
                                            <p:strVal val="#ppt_x"/>
                                          </p:val>
                                        </p:tav>
                                      </p:tavLst>
                                    </p:anim>
                                    <p:anim calcmode="lin" valueType="num">
                                      <p:cBhvr>
                                        <p:cTn id="80" dur="500" fill="hold"/>
                                        <p:tgtEl>
                                          <p:spTgt spid="85"/>
                                        </p:tgtEl>
                                        <p:attrNameLst>
                                          <p:attrName>ppt_y</p:attrName>
                                        </p:attrNameLst>
                                      </p:cBhvr>
                                      <p:tavLst>
                                        <p:tav tm="0">
                                          <p:val>
                                            <p:strVal val="#ppt_y+.1"/>
                                          </p:val>
                                        </p:tav>
                                        <p:tav tm="100000">
                                          <p:val>
                                            <p:strVal val="#ppt_y"/>
                                          </p:val>
                                        </p:tav>
                                      </p:tavLst>
                                    </p:anim>
                                  </p:childTnLst>
                                </p:cTn>
                              </p:par>
                              <p:par>
                                <p:cTn id="81" presetID="10" presetClass="entr" presetSubtype="0" fill="hold" grpId="0" nodeType="withEffect">
                                  <p:stCondLst>
                                    <p:cond delay="3000"/>
                                  </p:stCondLst>
                                  <p:childTnLst>
                                    <p:set>
                                      <p:cBhvr>
                                        <p:cTn id="82" dur="1" fill="hold">
                                          <p:stCondLst>
                                            <p:cond delay="0"/>
                                          </p:stCondLst>
                                        </p:cTn>
                                        <p:tgtEl>
                                          <p:spTgt spid="81"/>
                                        </p:tgtEl>
                                        <p:attrNameLst>
                                          <p:attrName>style.visibility</p:attrName>
                                        </p:attrNameLst>
                                      </p:cBhvr>
                                      <p:to>
                                        <p:strVal val="visible"/>
                                      </p:to>
                                    </p:set>
                                    <p:animEffect transition="in" filter="fade">
                                      <p:cBhvr>
                                        <p:cTn id="83" dur="500"/>
                                        <p:tgtEl>
                                          <p:spTgt spid="81"/>
                                        </p:tgtEl>
                                      </p:cBhvr>
                                    </p:animEffect>
                                  </p:childTnLst>
                                </p:cTn>
                              </p:par>
                              <p:par>
                                <p:cTn id="84" presetID="10" presetClass="entr" presetSubtype="0" fill="hold" grpId="0" nodeType="withEffect">
                                  <p:stCondLst>
                                    <p:cond delay="3500"/>
                                  </p:stCondLst>
                                  <p:childTnLst>
                                    <p:set>
                                      <p:cBhvr>
                                        <p:cTn id="85" dur="1" fill="hold">
                                          <p:stCondLst>
                                            <p:cond delay="0"/>
                                          </p:stCondLst>
                                        </p:cTn>
                                        <p:tgtEl>
                                          <p:spTgt spid="82"/>
                                        </p:tgtEl>
                                        <p:attrNameLst>
                                          <p:attrName>style.visibility</p:attrName>
                                        </p:attrNameLst>
                                      </p:cBhvr>
                                      <p:to>
                                        <p:strVal val="visible"/>
                                      </p:to>
                                    </p:set>
                                    <p:animEffect transition="in" filter="fade">
                                      <p:cBhvr>
                                        <p:cTn id="86" dur="500"/>
                                        <p:tgtEl>
                                          <p:spTgt spid="82"/>
                                        </p:tgtEl>
                                      </p:cBhvr>
                                    </p:animEffect>
                                  </p:childTnLst>
                                </p:cTn>
                              </p:par>
                              <p:par>
                                <p:cTn id="87" presetID="10" presetClass="entr" presetSubtype="0" fill="hold" grpId="0" nodeType="withEffect">
                                  <p:stCondLst>
                                    <p:cond delay="4000"/>
                                  </p:stCondLst>
                                  <p:childTnLst>
                                    <p:set>
                                      <p:cBhvr>
                                        <p:cTn id="88" dur="1" fill="hold">
                                          <p:stCondLst>
                                            <p:cond delay="0"/>
                                          </p:stCondLst>
                                        </p:cTn>
                                        <p:tgtEl>
                                          <p:spTgt spid="83"/>
                                        </p:tgtEl>
                                        <p:attrNameLst>
                                          <p:attrName>style.visibility</p:attrName>
                                        </p:attrNameLst>
                                      </p:cBhvr>
                                      <p:to>
                                        <p:strVal val="visible"/>
                                      </p:to>
                                    </p:set>
                                    <p:animEffect transition="in" filter="fade">
                                      <p:cBhvr>
                                        <p:cTn id="89" dur="500"/>
                                        <p:tgtEl>
                                          <p:spTgt spid="83"/>
                                        </p:tgtEl>
                                      </p:cBhvr>
                                    </p:animEffect>
                                  </p:childTnLst>
                                </p:cTn>
                              </p:par>
                              <p:par>
                                <p:cTn id="90" presetID="10" presetClass="entr" presetSubtype="0" fill="hold" grpId="0" nodeType="withEffect">
                                  <p:stCondLst>
                                    <p:cond delay="4500"/>
                                  </p:stCondLst>
                                  <p:childTnLst>
                                    <p:set>
                                      <p:cBhvr>
                                        <p:cTn id="91" dur="1" fill="hold">
                                          <p:stCondLst>
                                            <p:cond delay="0"/>
                                          </p:stCondLst>
                                        </p:cTn>
                                        <p:tgtEl>
                                          <p:spTgt spid="84"/>
                                        </p:tgtEl>
                                        <p:attrNameLst>
                                          <p:attrName>style.visibility</p:attrName>
                                        </p:attrNameLst>
                                      </p:cBhvr>
                                      <p:to>
                                        <p:strVal val="visible"/>
                                      </p:to>
                                    </p:set>
                                    <p:animEffect transition="in" filter="fade">
                                      <p:cBhvr>
                                        <p:cTn id="92" dur="500"/>
                                        <p:tgtEl>
                                          <p:spTgt spid="84"/>
                                        </p:tgtEl>
                                      </p:cBhvr>
                                    </p:animEffect>
                                  </p:childTnLst>
                                </p:cTn>
                              </p:par>
                              <p:par>
                                <p:cTn id="93" presetID="42" presetClass="entr" presetSubtype="0" fill="hold" grpId="0" nodeType="withEffect">
                                  <p:stCondLst>
                                    <p:cond delay="3000"/>
                                  </p:stCondLst>
                                  <p:childTnLst>
                                    <p:set>
                                      <p:cBhvr>
                                        <p:cTn id="94" dur="1" fill="hold">
                                          <p:stCondLst>
                                            <p:cond delay="0"/>
                                          </p:stCondLst>
                                        </p:cTn>
                                        <p:tgtEl>
                                          <p:spTgt spid="86"/>
                                        </p:tgtEl>
                                        <p:attrNameLst>
                                          <p:attrName>style.visibility</p:attrName>
                                        </p:attrNameLst>
                                      </p:cBhvr>
                                      <p:to>
                                        <p:strVal val="visible"/>
                                      </p:to>
                                    </p:set>
                                    <p:animEffect transition="in" filter="fade">
                                      <p:cBhvr>
                                        <p:cTn id="95" dur="500"/>
                                        <p:tgtEl>
                                          <p:spTgt spid="86"/>
                                        </p:tgtEl>
                                      </p:cBhvr>
                                    </p:animEffect>
                                    <p:anim calcmode="lin" valueType="num">
                                      <p:cBhvr>
                                        <p:cTn id="96" dur="500" fill="hold"/>
                                        <p:tgtEl>
                                          <p:spTgt spid="86"/>
                                        </p:tgtEl>
                                        <p:attrNameLst>
                                          <p:attrName>ppt_x</p:attrName>
                                        </p:attrNameLst>
                                      </p:cBhvr>
                                      <p:tavLst>
                                        <p:tav tm="0">
                                          <p:val>
                                            <p:strVal val="#ppt_x"/>
                                          </p:val>
                                        </p:tav>
                                        <p:tav tm="100000">
                                          <p:val>
                                            <p:strVal val="#ppt_x"/>
                                          </p:val>
                                        </p:tav>
                                      </p:tavLst>
                                    </p:anim>
                                    <p:anim calcmode="lin" valueType="num">
                                      <p:cBhvr>
                                        <p:cTn id="97" dur="500" fill="hold"/>
                                        <p:tgtEl>
                                          <p:spTgt spid="86"/>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3500"/>
                                  </p:stCondLst>
                                  <p:childTnLst>
                                    <p:set>
                                      <p:cBhvr>
                                        <p:cTn id="99" dur="1" fill="hold">
                                          <p:stCondLst>
                                            <p:cond delay="0"/>
                                          </p:stCondLst>
                                        </p:cTn>
                                        <p:tgtEl>
                                          <p:spTgt spid="87"/>
                                        </p:tgtEl>
                                        <p:attrNameLst>
                                          <p:attrName>style.visibility</p:attrName>
                                        </p:attrNameLst>
                                      </p:cBhvr>
                                      <p:to>
                                        <p:strVal val="visible"/>
                                      </p:to>
                                    </p:set>
                                    <p:animEffect transition="in" filter="fade">
                                      <p:cBhvr>
                                        <p:cTn id="100" dur="500"/>
                                        <p:tgtEl>
                                          <p:spTgt spid="87"/>
                                        </p:tgtEl>
                                      </p:cBhvr>
                                    </p:animEffect>
                                    <p:anim calcmode="lin" valueType="num">
                                      <p:cBhvr>
                                        <p:cTn id="101" dur="500" fill="hold"/>
                                        <p:tgtEl>
                                          <p:spTgt spid="87"/>
                                        </p:tgtEl>
                                        <p:attrNameLst>
                                          <p:attrName>ppt_x</p:attrName>
                                        </p:attrNameLst>
                                      </p:cBhvr>
                                      <p:tavLst>
                                        <p:tav tm="0">
                                          <p:val>
                                            <p:strVal val="#ppt_x"/>
                                          </p:val>
                                        </p:tav>
                                        <p:tav tm="100000">
                                          <p:val>
                                            <p:strVal val="#ppt_x"/>
                                          </p:val>
                                        </p:tav>
                                      </p:tavLst>
                                    </p:anim>
                                    <p:anim calcmode="lin" valueType="num">
                                      <p:cBhvr>
                                        <p:cTn id="102" dur="500" fill="hold"/>
                                        <p:tgtEl>
                                          <p:spTgt spid="87"/>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4000"/>
                                  </p:stCondLst>
                                  <p:childTnLst>
                                    <p:set>
                                      <p:cBhvr>
                                        <p:cTn id="104" dur="1" fill="hold">
                                          <p:stCondLst>
                                            <p:cond delay="0"/>
                                          </p:stCondLst>
                                        </p:cTn>
                                        <p:tgtEl>
                                          <p:spTgt spid="88"/>
                                        </p:tgtEl>
                                        <p:attrNameLst>
                                          <p:attrName>style.visibility</p:attrName>
                                        </p:attrNameLst>
                                      </p:cBhvr>
                                      <p:to>
                                        <p:strVal val="visible"/>
                                      </p:to>
                                    </p:set>
                                    <p:animEffect transition="in" filter="fade">
                                      <p:cBhvr>
                                        <p:cTn id="105" dur="500"/>
                                        <p:tgtEl>
                                          <p:spTgt spid="88"/>
                                        </p:tgtEl>
                                      </p:cBhvr>
                                    </p:animEffect>
                                    <p:anim calcmode="lin" valueType="num">
                                      <p:cBhvr>
                                        <p:cTn id="106" dur="500" fill="hold"/>
                                        <p:tgtEl>
                                          <p:spTgt spid="88"/>
                                        </p:tgtEl>
                                        <p:attrNameLst>
                                          <p:attrName>ppt_x</p:attrName>
                                        </p:attrNameLst>
                                      </p:cBhvr>
                                      <p:tavLst>
                                        <p:tav tm="0">
                                          <p:val>
                                            <p:strVal val="#ppt_x"/>
                                          </p:val>
                                        </p:tav>
                                        <p:tav tm="100000">
                                          <p:val>
                                            <p:strVal val="#ppt_x"/>
                                          </p:val>
                                        </p:tav>
                                      </p:tavLst>
                                    </p:anim>
                                    <p:anim calcmode="lin" valueType="num">
                                      <p:cBhvr>
                                        <p:cTn id="107" dur="500" fill="hold"/>
                                        <p:tgtEl>
                                          <p:spTgt spid="88"/>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4500"/>
                                  </p:stCondLst>
                                  <p:childTnLst>
                                    <p:set>
                                      <p:cBhvr>
                                        <p:cTn id="109" dur="1" fill="hold">
                                          <p:stCondLst>
                                            <p:cond delay="0"/>
                                          </p:stCondLst>
                                        </p:cTn>
                                        <p:tgtEl>
                                          <p:spTgt spid="89"/>
                                        </p:tgtEl>
                                        <p:attrNameLst>
                                          <p:attrName>style.visibility</p:attrName>
                                        </p:attrNameLst>
                                      </p:cBhvr>
                                      <p:to>
                                        <p:strVal val="visible"/>
                                      </p:to>
                                    </p:set>
                                    <p:animEffect transition="in" filter="fade">
                                      <p:cBhvr>
                                        <p:cTn id="110" dur="500"/>
                                        <p:tgtEl>
                                          <p:spTgt spid="89"/>
                                        </p:tgtEl>
                                      </p:cBhvr>
                                    </p:animEffect>
                                    <p:anim calcmode="lin" valueType="num">
                                      <p:cBhvr>
                                        <p:cTn id="111" dur="500" fill="hold"/>
                                        <p:tgtEl>
                                          <p:spTgt spid="89"/>
                                        </p:tgtEl>
                                        <p:attrNameLst>
                                          <p:attrName>ppt_x</p:attrName>
                                        </p:attrNameLst>
                                      </p:cBhvr>
                                      <p:tavLst>
                                        <p:tav tm="0">
                                          <p:val>
                                            <p:strVal val="#ppt_x"/>
                                          </p:val>
                                        </p:tav>
                                        <p:tav tm="100000">
                                          <p:val>
                                            <p:strVal val="#ppt_x"/>
                                          </p:val>
                                        </p:tav>
                                      </p:tavLst>
                                    </p:anim>
                                    <p:anim calcmode="lin" valueType="num">
                                      <p:cBhvr>
                                        <p:cTn id="112" dur="500" fill="hold"/>
                                        <p:tgtEl>
                                          <p:spTgt spid="89"/>
                                        </p:tgtEl>
                                        <p:attrNameLst>
                                          <p:attrName>ppt_y</p:attrName>
                                        </p:attrNameLst>
                                      </p:cBhvr>
                                      <p:tavLst>
                                        <p:tav tm="0">
                                          <p:val>
                                            <p:strVal val="#ppt_y+.1"/>
                                          </p:val>
                                        </p:tav>
                                        <p:tav tm="100000">
                                          <p:val>
                                            <p:strVal val="#ppt_y"/>
                                          </p:val>
                                        </p:tav>
                                      </p:tavLst>
                                    </p:anim>
                                  </p:childTnLst>
                                </p:cTn>
                              </p:par>
                            </p:childTnLst>
                          </p:cTn>
                        </p:par>
                        <p:par>
                          <p:cTn id="113" fill="hold">
                            <p:stCondLst>
                              <p:cond delay="500"/>
                            </p:stCondLst>
                            <p:childTnLst>
                              <p:par>
                                <p:cTn id="114" presetID="42" presetClass="entr" presetSubtype="0" fill="hold" grpId="0" nodeType="afterEffect">
                                  <p:stCondLst>
                                    <p:cond delay="0"/>
                                  </p:stCondLst>
                                  <p:childTnLst>
                                    <p:set>
                                      <p:cBhvr>
                                        <p:cTn id="115" dur="1" fill="hold">
                                          <p:stCondLst>
                                            <p:cond delay="0"/>
                                          </p:stCondLst>
                                        </p:cTn>
                                        <p:tgtEl>
                                          <p:spTgt spid="90"/>
                                        </p:tgtEl>
                                        <p:attrNameLst>
                                          <p:attrName>style.visibility</p:attrName>
                                        </p:attrNameLst>
                                      </p:cBhvr>
                                      <p:to>
                                        <p:strVal val="visible"/>
                                      </p:to>
                                    </p:set>
                                    <p:animEffect transition="in" filter="fade">
                                      <p:cBhvr>
                                        <p:cTn id="116" dur="1000"/>
                                        <p:tgtEl>
                                          <p:spTgt spid="90"/>
                                        </p:tgtEl>
                                      </p:cBhvr>
                                    </p:animEffect>
                                    <p:anim calcmode="lin" valueType="num">
                                      <p:cBhvr>
                                        <p:cTn id="117" dur="1000" fill="hold"/>
                                        <p:tgtEl>
                                          <p:spTgt spid="90"/>
                                        </p:tgtEl>
                                        <p:attrNameLst>
                                          <p:attrName>ppt_x</p:attrName>
                                        </p:attrNameLst>
                                      </p:cBhvr>
                                      <p:tavLst>
                                        <p:tav tm="0">
                                          <p:val>
                                            <p:strVal val="#ppt_x"/>
                                          </p:val>
                                        </p:tav>
                                        <p:tav tm="100000">
                                          <p:val>
                                            <p:strVal val="#ppt_x"/>
                                          </p:val>
                                        </p:tav>
                                      </p:tavLst>
                                    </p:anim>
                                    <p:anim calcmode="lin" valueType="num">
                                      <p:cBhvr>
                                        <p:cTn id="118"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61" grpId="0" animBg="1"/>
      <p:bldP spid="65" grpId="0" animBg="1"/>
      <p:bldP spid="80" grpId="0" animBg="1"/>
      <p:bldP spid="81" grpId="0" animBg="1"/>
      <p:bldP spid="82" grpId="0" animBg="1"/>
      <p:bldP spid="83" grpId="0" animBg="1"/>
      <p:bldP spid="84" grpId="0" animBg="1"/>
      <p:bldP spid="85" grpId="0"/>
      <p:bldP spid="86" grpId="0"/>
      <p:bldP spid="87" grpId="0"/>
      <p:bldP spid="88" grpId="0"/>
      <p:bldP spid="89" grpId="0"/>
      <p:bldP spid="9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21"/>
          <p:cNvSpPr/>
          <p:nvPr/>
        </p:nvSpPr>
        <p:spPr bwMode="auto">
          <a:xfrm rot="16200000" flipH="1">
            <a:off x="5908676"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5" name="等腰三角形 21"/>
          <p:cNvSpPr/>
          <p:nvPr/>
        </p:nvSpPr>
        <p:spPr bwMode="auto">
          <a:xfrm rot="5400000">
            <a:off x="3109929" y="1788859"/>
            <a:ext cx="2837935" cy="2890341"/>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solidFill>
            <a:srgbClr val="E8E8E6"/>
          </a:solidFill>
          <a:ln w="9525" cap="rnd">
            <a:solidFill>
              <a:srgbClr val="E6E6E6"/>
            </a:solidFill>
            <a:prstDash val="solid"/>
            <a:round/>
          </a:ln>
        </p:spPr>
        <p:txBody>
          <a:bodyPr vert="eaVert" lIns="89420" tIns="44710" rIns="89420" bIns="44710" anchor="ctr"/>
          <a:lstStyle/>
          <a:p>
            <a:pPr>
              <a:defRPr/>
            </a:pPr>
            <a:endParaRPr lang="zh-CN" altLang="en-US" sz="1500" kern="0">
              <a:solidFill>
                <a:sysClr val="window" lastClr="FFFFFF"/>
              </a:solidFill>
              <a:latin typeface="微软雅黑" panose="020B0503020204020204" pitchFamily="34" charset="-122"/>
              <a:ea typeface="微软雅黑" panose="020B0503020204020204" pitchFamily="34" charset="-122"/>
            </a:endParaRPr>
          </a:p>
        </p:txBody>
      </p:sp>
      <p:sp>
        <p:nvSpPr>
          <p:cNvPr id="6" name="椭圆 5"/>
          <p:cNvSpPr/>
          <p:nvPr/>
        </p:nvSpPr>
        <p:spPr bwMode="auto">
          <a:xfrm>
            <a:off x="3085512" y="1578340"/>
            <a:ext cx="356301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sp>
        <p:nvSpPr>
          <p:cNvPr id="7" name="椭圆 6"/>
          <p:cNvSpPr/>
          <p:nvPr/>
        </p:nvSpPr>
        <p:spPr bwMode="auto">
          <a:xfrm>
            <a:off x="5217433" y="1578340"/>
            <a:ext cx="3564569" cy="3578855"/>
          </a:xfrm>
          <a:prstGeom prst="ellipse">
            <a:avLst/>
          </a:prstGeom>
          <a:noFill/>
          <a:ln w="25400" cap="flat" cmpd="sng" algn="ctr">
            <a:solidFill>
              <a:schemeClr val="accent1"/>
            </a:solidFill>
            <a:prstDash val="solid"/>
          </a:ln>
          <a:effectLst/>
        </p:spPr>
        <p:txBody>
          <a:bodyPr lIns="89420" tIns="44710" rIns="89420" bIns="44710" anchor="ctr"/>
          <a:lstStyle/>
          <a:p>
            <a:pPr algn="ctr">
              <a:defRPr/>
            </a:pPr>
            <a:endParaRPr lang="zh-CN" altLang="en-US" kern="0" dirty="0">
              <a:solidFill>
                <a:sysClr val="window" lastClr="FFFFFF"/>
              </a:solidFill>
              <a:latin typeface="Calibri" panose="020F0502020204030204"/>
              <a:ea typeface="微软雅黑" panose="020B0503020204020204" pitchFamily="34" charset="-122"/>
            </a:endParaRPr>
          </a:p>
        </p:txBody>
      </p:sp>
      <p:cxnSp>
        <p:nvCxnSpPr>
          <p:cNvPr id="8" name="直接连接符 7"/>
          <p:cNvCxnSpPr>
            <a:cxnSpLocks noChangeShapeType="1"/>
          </p:cNvCxnSpPr>
          <p:nvPr/>
        </p:nvCxnSpPr>
        <p:spPr bwMode="auto">
          <a:xfrm>
            <a:off x="4063869" y="2452029"/>
            <a:ext cx="558175" cy="263196"/>
          </a:xfrm>
          <a:prstGeom prst="line">
            <a:avLst/>
          </a:prstGeom>
          <a:noFill/>
          <a:ln w="28575" algn="ctr">
            <a:solidFill>
              <a:schemeClr val="accent1"/>
            </a:solidFill>
            <a:round/>
            <a:headEnd type="none" w="med" len="med"/>
            <a:tailEnd type="arrow" w="med" len="med"/>
          </a:ln>
        </p:spPr>
      </p:cxnSp>
      <p:cxnSp>
        <p:nvCxnSpPr>
          <p:cNvPr id="9" name="直接连接符 8"/>
          <p:cNvCxnSpPr>
            <a:cxnSpLocks noChangeShapeType="1"/>
          </p:cNvCxnSpPr>
          <p:nvPr/>
        </p:nvCxnSpPr>
        <p:spPr bwMode="auto">
          <a:xfrm>
            <a:off x="3766174" y="3260305"/>
            <a:ext cx="576781" cy="0"/>
          </a:xfrm>
          <a:prstGeom prst="line">
            <a:avLst/>
          </a:prstGeom>
          <a:noFill/>
          <a:ln w="28575" algn="ctr">
            <a:solidFill>
              <a:schemeClr val="accent1"/>
            </a:solidFill>
            <a:round/>
            <a:headEnd type="none" w="med" len="med"/>
            <a:tailEnd type="arrow" w="med" len="med"/>
          </a:ln>
        </p:spPr>
      </p:cxnSp>
      <p:cxnSp>
        <p:nvCxnSpPr>
          <p:cNvPr id="10" name="直接连接符 9"/>
          <p:cNvCxnSpPr>
            <a:cxnSpLocks noChangeShapeType="1"/>
          </p:cNvCxnSpPr>
          <p:nvPr/>
        </p:nvCxnSpPr>
        <p:spPr bwMode="auto">
          <a:xfrm flipV="1">
            <a:off x="4063867" y="3783586"/>
            <a:ext cx="576781" cy="306804"/>
          </a:xfrm>
          <a:prstGeom prst="line">
            <a:avLst/>
          </a:prstGeom>
          <a:noFill/>
          <a:ln w="28575" algn="ctr">
            <a:solidFill>
              <a:schemeClr val="accent1"/>
            </a:solidFill>
            <a:round/>
            <a:headEnd type="none" w="med" len="med"/>
            <a:tailEnd type="arrow" w="med" len="med"/>
          </a:ln>
        </p:spPr>
      </p:cxnSp>
      <p:cxnSp>
        <p:nvCxnSpPr>
          <p:cNvPr id="11" name="直接连接符 10"/>
          <p:cNvCxnSpPr>
            <a:cxnSpLocks noChangeShapeType="1"/>
          </p:cNvCxnSpPr>
          <p:nvPr/>
        </p:nvCxnSpPr>
        <p:spPr bwMode="auto">
          <a:xfrm flipH="1" flipV="1">
            <a:off x="7318340" y="3771127"/>
            <a:ext cx="576781" cy="306804"/>
          </a:xfrm>
          <a:prstGeom prst="line">
            <a:avLst/>
          </a:prstGeom>
          <a:noFill/>
          <a:ln w="28575" algn="ctr">
            <a:solidFill>
              <a:schemeClr val="accent1"/>
            </a:solidFill>
            <a:round/>
            <a:headEnd type="none" w="med" len="med"/>
            <a:tailEnd type="arrow" w="med" len="med"/>
          </a:ln>
        </p:spPr>
      </p:cxnSp>
      <p:cxnSp>
        <p:nvCxnSpPr>
          <p:cNvPr id="12" name="直接连接符 11"/>
          <p:cNvCxnSpPr>
            <a:cxnSpLocks noChangeShapeType="1"/>
          </p:cNvCxnSpPr>
          <p:nvPr/>
        </p:nvCxnSpPr>
        <p:spPr bwMode="auto">
          <a:xfrm flipH="1">
            <a:off x="7606730" y="3257191"/>
            <a:ext cx="576781" cy="0"/>
          </a:xfrm>
          <a:prstGeom prst="line">
            <a:avLst/>
          </a:prstGeom>
          <a:noFill/>
          <a:ln w="28575" algn="ctr">
            <a:solidFill>
              <a:schemeClr val="accent1"/>
            </a:solidFill>
            <a:round/>
            <a:headEnd type="none" w="med" len="med"/>
            <a:tailEnd type="arrow" w="med" len="med"/>
          </a:ln>
        </p:spPr>
      </p:cxnSp>
      <p:cxnSp>
        <p:nvCxnSpPr>
          <p:cNvPr id="13" name="直接连接符 12"/>
          <p:cNvCxnSpPr>
            <a:cxnSpLocks noChangeShapeType="1"/>
          </p:cNvCxnSpPr>
          <p:nvPr/>
        </p:nvCxnSpPr>
        <p:spPr bwMode="auto">
          <a:xfrm flipH="1">
            <a:off x="7336947" y="2452029"/>
            <a:ext cx="558175" cy="263196"/>
          </a:xfrm>
          <a:prstGeom prst="line">
            <a:avLst/>
          </a:prstGeom>
          <a:noFill/>
          <a:ln w="28575" algn="ctr">
            <a:solidFill>
              <a:schemeClr val="accent1"/>
            </a:solidFill>
            <a:round/>
            <a:headEnd type="none" w="med" len="med"/>
            <a:tailEnd type="arrow" w="med" len="med"/>
          </a:ln>
        </p:spPr>
      </p:cxnSp>
      <p:grpSp>
        <p:nvGrpSpPr>
          <p:cNvPr id="14" name="组合 13"/>
          <p:cNvGrpSpPr/>
          <p:nvPr/>
        </p:nvGrpSpPr>
        <p:grpSpPr>
          <a:xfrm>
            <a:off x="4907335" y="2233996"/>
            <a:ext cx="2055944" cy="2065083"/>
            <a:chOff x="5014912" y="2584450"/>
            <a:chExt cx="2105025" cy="2105025"/>
          </a:xfrm>
        </p:grpSpPr>
        <p:sp>
          <p:nvSpPr>
            <p:cNvPr id="15" name="Oval 19"/>
            <p:cNvSpPr>
              <a:spLocks noChangeArrowheads="1"/>
            </p:cNvSpPr>
            <p:nvPr/>
          </p:nvSpPr>
          <p:spPr bwMode="auto">
            <a:xfrm>
              <a:off x="5014912" y="2584450"/>
              <a:ext cx="2105025" cy="2105025"/>
            </a:xfrm>
            <a:prstGeom prst="ellipse">
              <a:avLst/>
            </a:prstGeom>
            <a:solidFill>
              <a:schemeClr val="accent2"/>
            </a:solidFill>
            <a:ln w="3175" cap="flat" cmpd="sng" algn="ctr">
              <a:noFill/>
              <a:prstDash val="solid"/>
            </a:ln>
            <a:effectLst/>
          </p:spPr>
          <p:txBody>
            <a:bodyPr anchor="ctr"/>
            <a:lstStyle/>
            <a:p>
              <a:pPr algn="ctr">
                <a:lnSpc>
                  <a:spcPct val="120000"/>
                </a:lnSpc>
                <a:defRPr/>
              </a:pPr>
              <a:endParaRPr lang="zh-CN" altLang="en-US" sz="900" kern="0" dirty="0">
                <a:solidFill>
                  <a:srgbClr val="4D4D4D"/>
                </a:solidFill>
                <a:latin typeface="微软雅黑" panose="020B0503020204020204" pitchFamily="34" charset="-122"/>
                <a:ea typeface="微软雅黑" panose="020B0503020204020204" pitchFamily="34" charset="-122"/>
              </a:endParaRPr>
            </a:p>
          </p:txBody>
        </p:sp>
        <p:sp>
          <p:nvSpPr>
            <p:cNvPr id="16" name="Oval 19"/>
            <p:cNvSpPr>
              <a:spLocks noChangeArrowheads="1"/>
            </p:cNvSpPr>
            <p:nvPr/>
          </p:nvSpPr>
          <p:spPr bwMode="auto">
            <a:xfrm>
              <a:off x="5497512" y="3066331"/>
              <a:ext cx="1139825" cy="1139825"/>
            </a:xfrm>
            <a:prstGeom prst="ellipse">
              <a:avLst/>
            </a:prstGeom>
            <a:solidFill>
              <a:schemeClr val="bg1"/>
            </a:solidFill>
            <a:ln w="3175" cap="flat" cmpd="sng" algn="ctr">
              <a:solidFill>
                <a:srgbClr val="D7D7D7"/>
              </a:solidFill>
              <a:prstDash val="solid"/>
            </a:ln>
            <a:effectLst/>
          </p:spPr>
          <p:txBody>
            <a:bodyPr anchor="ctr"/>
            <a:lstStyle/>
            <a:p>
              <a:pPr algn="ctr">
                <a:defRPr/>
              </a:pPr>
              <a:r>
                <a:rPr lang="zh-CN" altLang="en-US" sz="2100" kern="0" dirty="0">
                  <a:solidFill>
                    <a:schemeClr val="tx1">
                      <a:lumMod val="50000"/>
                      <a:lumOff val="50000"/>
                    </a:schemeClr>
                  </a:solidFill>
                  <a:latin typeface="Impact" panose="020B0806030902050204" pitchFamily="34" charset="0"/>
                  <a:ea typeface="微软雅黑" panose="020B0503020204020204" pitchFamily="34" charset="-122"/>
                </a:rPr>
                <a:t>工作计划</a:t>
              </a:r>
            </a:p>
          </p:txBody>
        </p:sp>
      </p:grpSp>
      <p:sp>
        <p:nvSpPr>
          <p:cNvPr id="17" name="Oval 19"/>
          <p:cNvSpPr>
            <a:spLocks noChangeArrowheads="1"/>
          </p:cNvSpPr>
          <p:nvPr/>
        </p:nvSpPr>
        <p:spPr bwMode="auto">
          <a:xfrm>
            <a:off x="3102566" y="1662437"/>
            <a:ext cx="969055" cy="973360"/>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18" name="Oval 19"/>
          <p:cNvSpPr>
            <a:spLocks noChangeArrowheads="1"/>
          </p:cNvSpPr>
          <p:nvPr/>
        </p:nvSpPr>
        <p:spPr bwMode="auto">
          <a:xfrm>
            <a:off x="7845507" y="1678012"/>
            <a:ext cx="96905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19" name="Oval 19"/>
          <p:cNvSpPr>
            <a:spLocks noChangeArrowheads="1"/>
          </p:cNvSpPr>
          <p:nvPr/>
        </p:nvSpPr>
        <p:spPr bwMode="auto">
          <a:xfrm>
            <a:off x="8285844" y="2808670"/>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0" name="Oval 19"/>
          <p:cNvSpPr>
            <a:spLocks noChangeArrowheads="1"/>
          </p:cNvSpPr>
          <p:nvPr/>
        </p:nvSpPr>
        <p:spPr bwMode="auto">
          <a:xfrm>
            <a:off x="7893569" y="3926866"/>
            <a:ext cx="970604" cy="974919"/>
          </a:xfrm>
          <a:prstGeom prst="ellipse">
            <a:avLst/>
          </a:prstGeom>
          <a:solidFill>
            <a:schemeClr val="tx2"/>
          </a:solidFill>
          <a:ln w="9525">
            <a:noFill/>
            <a:round/>
          </a:ln>
          <a:effectLst/>
        </p:spPr>
        <p:txBody>
          <a:bodyPr lIns="89420" tIns="44710" rIns="89420" bIns="44710" anchor="ctr"/>
          <a:lstStyle/>
          <a:p>
            <a:pPr algn="ctr">
              <a:lnSpc>
                <a:spcPct val="120000"/>
              </a:lnSpc>
              <a:defRPr/>
            </a:pPr>
            <a:r>
              <a:rPr lang="zh-CN" altLang="en-US" sz="1900" kern="0" dirty="0">
                <a:solidFill>
                  <a:schemeClr val="bg1"/>
                </a:solidFill>
                <a:latin typeface="Arial" panose="020B0604020202020204" pitchFamily="34" charset="0"/>
                <a:ea typeface="微软雅黑" panose="020B0503020204020204" pitchFamily="34" charset="-122"/>
              </a:rPr>
              <a:t>添加文本</a:t>
            </a:r>
          </a:p>
        </p:txBody>
      </p:sp>
      <p:sp>
        <p:nvSpPr>
          <p:cNvPr id="21" name="Oval 19"/>
          <p:cNvSpPr>
            <a:spLocks noChangeArrowheads="1"/>
          </p:cNvSpPr>
          <p:nvPr/>
        </p:nvSpPr>
        <p:spPr bwMode="auto">
          <a:xfrm>
            <a:off x="2668430" y="2771292"/>
            <a:ext cx="970604" cy="974919"/>
          </a:xfrm>
          <a:prstGeom prst="ellipse">
            <a:avLst/>
          </a:prstGeom>
          <a:solidFill>
            <a:schemeClr val="accent1"/>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2" name="Oval 19"/>
          <p:cNvSpPr>
            <a:spLocks noChangeArrowheads="1"/>
          </p:cNvSpPr>
          <p:nvPr/>
        </p:nvSpPr>
        <p:spPr bwMode="auto">
          <a:xfrm>
            <a:off x="3065355" y="3920635"/>
            <a:ext cx="970604" cy="974919"/>
          </a:xfrm>
          <a:prstGeom prst="ellipse">
            <a:avLst/>
          </a:prstGeom>
          <a:solidFill>
            <a:schemeClr val="accent2"/>
          </a:solidFill>
          <a:ln w="9525">
            <a:noFill/>
            <a:round/>
          </a:ln>
          <a:effectLst/>
        </p:spPr>
        <p:txBody>
          <a:bodyPr lIns="89420" tIns="44710" rIns="89420" bIns="44710" anchor="ctr"/>
          <a:lstStyle/>
          <a:p>
            <a:pPr algn="ctr">
              <a:lnSpc>
                <a:spcPct val="120000"/>
              </a:lnSpc>
              <a:defRPr/>
            </a:pPr>
            <a:r>
              <a:rPr lang="zh-CN" altLang="en-US" sz="1900" kern="0" dirty="0">
                <a:solidFill>
                  <a:sysClr val="window" lastClr="FFFFFF"/>
                </a:solidFill>
                <a:latin typeface="Arial" panose="020B0604020202020204" pitchFamily="34" charset="0"/>
                <a:ea typeface="微软雅黑" panose="020B0503020204020204" pitchFamily="34" charset="-122"/>
              </a:rPr>
              <a:t>添加文本</a:t>
            </a:r>
          </a:p>
        </p:txBody>
      </p:sp>
      <p:sp>
        <p:nvSpPr>
          <p:cNvPr id="23" name="TextBox 22"/>
          <p:cNvSpPr txBox="1"/>
          <p:nvPr/>
        </p:nvSpPr>
        <p:spPr>
          <a:xfrm>
            <a:off x="729338" y="1691965"/>
            <a:ext cx="2124133"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4" name="TextBox 23"/>
          <p:cNvSpPr txBox="1"/>
          <p:nvPr/>
        </p:nvSpPr>
        <p:spPr>
          <a:xfrm>
            <a:off x="9029631" y="1691966"/>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5" name="TextBox 24"/>
          <p:cNvSpPr txBox="1"/>
          <p:nvPr/>
        </p:nvSpPr>
        <p:spPr>
          <a:xfrm>
            <a:off x="336113"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p>
        </p:txBody>
      </p:sp>
      <p:sp>
        <p:nvSpPr>
          <p:cNvPr id="26" name="TextBox 25"/>
          <p:cNvSpPr txBox="1"/>
          <p:nvPr/>
        </p:nvSpPr>
        <p:spPr>
          <a:xfrm>
            <a:off x="9486141" y="2976072"/>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7" name="TextBox 26"/>
          <p:cNvSpPr txBox="1"/>
          <p:nvPr/>
        </p:nvSpPr>
        <p:spPr>
          <a:xfrm>
            <a:off x="9054834" y="4094269"/>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8" name="TextBox 27"/>
          <p:cNvSpPr txBox="1"/>
          <p:nvPr/>
        </p:nvSpPr>
        <p:spPr>
          <a:xfrm>
            <a:off x="729339" y="4094269"/>
            <a:ext cx="2095385" cy="690458"/>
          </a:xfrm>
          <a:prstGeom prst="rect">
            <a:avLst/>
          </a:prstGeom>
          <a:noFill/>
        </p:spPr>
        <p:txBody>
          <a:bodyPr wrap="square" lIns="89420" tIns="44710" rIns="89420" bIns="44710" rtlCol="0">
            <a:spAutoFit/>
          </a:bodyPr>
          <a:lstStyle/>
          <a:p>
            <a:pPr>
              <a:lnSpc>
                <a:spcPct val="13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500">
                <a:solidFill>
                  <a:schemeClr val="tx1">
                    <a:lumMod val="50000"/>
                    <a:lumOff val="50000"/>
                  </a:schemeClr>
                </a:solidFill>
                <a:latin typeface="微软雅黑" panose="020B0503020204020204" pitchFamily="34" charset="-122"/>
                <a:ea typeface="微软雅黑" panose="020B0503020204020204" pitchFamily="34" charset="-122"/>
              </a:rPr>
              <a:t>文本后。</a:t>
            </a: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 calcmode="lin" valueType="num">
                                      <p:cBhvr>
                                        <p:cTn id="9" dur="500" fill="hold"/>
                                        <p:tgtEl>
                                          <p:spTgt spid="14"/>
                                        </p:tgtEl>
                                        <p:attrNameLst>
                                          <p:attrName>style.rotation</p:attrName>
                                        </p:attrNameLst>
                                      </p:cBhvr>
                                      <p:tavLst>
                                        <p:tav tm="0">
                                          <p:val>
                                            <p:fltVal val="360"/>
                                          </p:val>
                                        </p:tav>
                                        <p:tav tm="100000">
                                          <p:val>
                                            <p:fltVal val="0"/>
                                          </p:val>
                                        </p:tav>
                                      </p:tavLst>
                                    </p:anim>
                                    <p:animEffect transition="in" filter="fade">
                                      <p:cBhvr>
                                        <p:cTn id="10" dur="500"/>
                                        <p:tgtEl>
                                          <p:spTgt spid="14"/>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wipe(left)">
                                      <p:cBhvr>
                                        <p:cTn id="14" dur="500"/>
                                        <p:tgtEl>
                                          <p:spTgt spid="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right)">
                                      <p:cBhvr>
                                        <p:cTn id="17" dur="500"/>
                                        <p:tgtEl>
                                          <p:spTgt spid="6"/>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right)">
                                      <p:cBhvr>
                                        <p:cTn id="20" dur="500"/>
                                        <p:tgtEl>
                                          <p:spTgt spid="4"/>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500"/>
                                        <p:tgtEl>
                                          <p:spTgt spid="5"/>
                                        </p:tgtEl>
                                      </p:cBhvr>
                                    </p:animEffect>
                                  </p:childTnLst>
                                </p:cTn>
                              </p:par>
                            </p:childTnLst>
                          </p:cTn>
                        </p:par>
                        <p:par>
                          <p:cTn id="24" fill="hold">
                            <p:stCondLst>
                              <p:cond delay="1000"/>
                            </p:stCondLst>
                            <p:childTnLst>
                              <p:par>
                                <p:cTn id="25" presetID="5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Scale>
                                      <p:cBhvr>
                                        <p:cTn id="27"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17"/>
                                        </p:tgtEl>
                                        <p:attrNameLst>
                                          <p:attrName>ppt_x</p:attrName>
                                          <p:attrName>ppt_y</p:attrName>
                                        </p:attrNameLst>
                                      </p:cBhvr>
                                    </p:animMotion>
                                    <p:animEffect transition="in" filter="fade">
                                      <p:cBhvr>
                                        <p:cTn id="29" dur="1000"/>
                                        <p:tgtEl>
                                          <p:spTgt spid="17"/>
                                        </p:tgtEl>
                                      </p:cBhvr>
                                    </p:animEffect>
                                  </p:childTnLst>
                                </p:cTn>
                              </p:par>
                              <p:par>
                                <p:cTn id="30" presetID="52" presetClass="entr" presetSubtype="0"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Scale>
                                      <p:cBhvr>
                                        <p:cTn id="32"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8"/>
                                        </p:tgtEl>
                                        <p:attrNameLst>
                                          <p:attrName>ppt_x</p:attrName>
                                          <p:attrName>ppt_y</p:attrName>
                                        </p:attrNameLst>
                                      </p:cBhvr>
                                    </p:animMotion>
                                    <p:animEffect transition="in" filter="fade">
                                      <p:cBhvr>
                                        <p:cTn id="34" dur="1000"/>
                                        <p:tgtEl>
                                          <p:spTgt spid="18"/>
                                        </p:tgtEl>
                                      </p:cBhvr>
                                    </p:animEffect>
                                  </p:childTnLst>
                                </p:cTn>
                              </p:par>
                              <p:par>
                                <p:cTn id="35" presetID="52" presetClass="entr" presetSubtype="0" fill="hold" grpId="0" nodeType="withEffect">
                                  <p:stCondLst>
                                    <p:cond delay="400"/>
                                  </p:stCondLst>
                                  <p:childTnLst>
                                    <p:set>
                                      <p:cBhvr>
                                        <p:cTn id="36" dur="1" fill="hold">
                                          <p:stCondLst>
                                            <p:cond delay="0"/>
                                          </p:stCondLst>
                                        </p:cTn>
                                        <p:tgtEl>
                                          <p:spTgt spid="21"/>
                                        </p:tgtEl>
                                        <p:attrNameLst>
                                          <p:attrName>style.visibility</p:attrName>
                                        </p:attrNameLst>
                                      </p:cBhvr>
                                      <p:to>
                                        <p:strVal val="visible"/>
                                      </p:to>
                                    </p:set>
                                    <p:animScale>
                                      <p:cBhvr>
                                        <p:cTn id="37" dur="1000" decel="50000" fill="hold">
                                          <p:stCondLst>
                                            <p:cond delay="0"/>
                                          </p:stCondLst>
                                        </p:cTn>
                                        <p:tgtEl>
                                          <p:spTgt spid="2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21"/>
                                        </p:tgtEl>
                                        <p:attrNameLst>
                                          <p:attrName>ppt_x</p:attrName>
                                          <p:attrName>ppt_y</p:attrName>
                                        </p:attrNameLst>
                                      </p:cBhvr>
                                    </p:animMotion>
                                    <p:animEffect transition="in" filter="fade">
                                      <p:cBhvr>
                                        <p:cTn id="39" dur="1000"/>
                                        <p:tgtEl>
                                          <p:spTgt spid="21"/>
                                        </p:tgtEl>
                                      </p:cBhvr>
                                    </p:animEffect>
                                  </p:childTnLst>
                                </p:cTn>
                              </p:par>
                              <p:par>
                                <p:cTn id="40" presetID="52" presetClass="entr" presetSubtype="0" fill="hold" grpId="0" nodeType="withEffect">
                                  <p:stCondLst>
                                    <p:cond delay="600"/>
                                  </p:stCondLst>
                                  <p:childTnLst>
                                    <p:set>
                                      <p:cBhvr>
                                        <p:cTn id="41" dur="1" fill="hold">
                                          <p:stCondLst>
                                            <p:cond delay="0"/>
                                          </p:stCondLst>
                                        </p:cTn>
                                        <p:tgtEl>
                                          <p:spTgt spid="19"/>
                                        </p:tgtEl>
                                        <p:attrNameLst>
                                          <p:attrName>style.visibility</p:attrName>
                                        </p:attrNameLst>
                                      </p:cBhvr>
                                      <p:to>
                                        <p:strVal val="visible"/>
                                      </p:to>
                                    </p:set>
                                    <p:animScale>
                                      <p:cBhvr>
                                        <p:cTn id="42"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19"/>
                                        </p:tgtEl>
                                        <p:attrNameLst>
                                          <p:attrName>ppt_x</p:attrName>
                                          <p:attrName>ppt_y</p:attrName>
                                        </p:attrNameLst>
                                      </p:cBhvr>
                                    </p:animMotion>
                                    <p:animEffect transition="in" filter="fade">
                                      <p:cBhvr>
                                        <p:cTn id="44" dur="1000"/>
                                        <p:tgtEl>
                                          <p:spTgt spid="19"/>
                                        </p:tgtEl>
                                      </p:cBhvr>
                                    </p:animEffect>
                                  </p:childTnLst>
                                </p:cTn>
                              </p:par>
                              <p:par>
                                <p:cTn id="45" presetID="52" presetClass="entr" presetSubtype="0" fill="hold" grpId="0" nodeType="withEffect">
                                  <p:stCondLst>
                                    <p:cond delay="800"/>
                                  </p:stCondLst>
                                  <p:childTnLst>
                                    <p:set>
                                      <p:cBhvr>
                                        <p:cTn id="46" dur="1" fill="hold">
                                          <p:stCondLst>
                                            <p:cond delay="0"/>
                                          </p:stCondLst>
                                        </p:cTn>
                                        <p:tgtEl>
                                          <p:spTgt spid="22"/>
                                        </p:tgtEl>
                                        <p:attrNameLst>
                                          <p:attrName>style.visibility</p:attrName>
                                        </p:attrNameLst>
                                      </p:cBhvr>
                                      <p:to>
                                        <p:strVal val="visible"/>
                                      </p:to>
                                    </p:set>
                                    <p:animScale>
                                      <p:cBhvr>
                                        <p:cTn id="47"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2"/>
                                        </p:tgtEl>
                                        <p:attrNameLst>
                                          <p:attrName>ppt_x</p:attrName>
                                          <p:attrName>ppt_y</p:attrName>
                                        </p:attrNameLst>
                                      </p:cBhvr>
                                    </p:animMotion>
                                    <p:animEffect transition="in" filter="fade">
                                      <p:cBhvr>
                                        <p:cTn id="49" dur="1000"/>
                                        <p:tgtEl>
                                          <p:spTgt spid="22"/>
                                        </p:tgtEl>
                                      </p:cBhvr>
                                    </p:animEffect>
                                  </p:childTnLst>
                                </p:cTn>
                              </p:par>
                              <p:par>
                                <p:cTn id="50" presetID="52" presetClass="entr" presetSubtype="0" fill="hold" grpId="0" nodeType="withEffect">
                                  <p:stCondLst>
                                    <p:cond delay="1000"/>
                                  </p:stCondLst>
                                  <p:childTnLst>
                                    <p:set>
                                      <p:cBhvr>
                                        <p:cTn id="51" dur="1" fill="hold">
                                          <p:stCondLst>
                                            <p:cond delay="0"/>
                                          </p:stCondLst>
                                        </p:cTn>
                                        <p:tgtEl>
                                          <p:spTgt spid="20"/>
                                        </p:tgtEl>
                                        <p:attrNameLst>
                                          <p:attrName>style.visibility</p:attrName>
                                        </p:attrNameLst>
                                      </p:cBhvr>
                                      <p:to>
                                        <p:strVal val="visible"/>
                                      </p:to>
                                    </p:set>
                                    <p:animScale>
                                      <p:cBhvr>
                                        <p:cTn id="5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3" dur="1000" decel="50000" fill="hold">
                                          <p:stCondLst>
                                            <p:cond delay="0"/>
                                          </p:stCondLst>
                                        </p:cTn>
                                        <p:tgtEl>
                                          <p:spTgt spid="20"/>
                                        </p:tgtEl>
                                        <p:attrNameLst>
                                          <p:attrName>ppt_x</p:attrName>
                                          <p:attrName>ppt_y</p:attrName>
                                        </p:attrNameLst>
                                      </p:cBhvr>
                                    </p:animMotion>
                                    <p:animEffect transition="in" filter="fade">
                                      <p:cBhvr>
                                        <p:cTn id="54" dur="1000"/>
                                        <p:tgtEl>
                                          <p:spTgt spid="20"/>
                                        </p:tgtEl>
                                      </p:cBhvr>
                                    </p:animEffect>
                                  </p:childTnLst>
                                </p:cTn>
                              </p:par>
                            </p:childTnLst>
                          </p:cTn>
                        </p:par>
                        <p:par>
                          <p:cTn id="55" fill="hold">
                            <p:stCondLst>
                              <p:cond delay="2000"/>
                            </p:stCondLst>
                            <p:childTnLst>
                              <p:par>
                                <p:cTn id="56" presetID="1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 calcmode="lin" valueType="num">
                                      <p:cBhvr additive="base">
                                        <p:cTn id="58" dur="500"/>
                                        <p:tgtEl>
                                          <p:spTgt spid="8"/>
                                        </p:tgtEl>
                                        <p:attrNameLst>
                                          <p:attrName>ppt_x</p:attrName>
                                        </p:attrNameLst>
                                      </p:cBhvr>
                                      <p:tavLst>
                                        <p:tav tm="0">
                                          <p:val>
                                            <p:strVal val="#ppt_x-#ppt_w*1.125000"/>
                                          </p:val>
                                        </p:tav>
                                        <p:tav tm="100000">
                                          <p:val>
                                            <p:strVal val="#ppt_x"/>
                                          </p:val>
                                        </p:tav>
                                      </p:tavLst>
                                    </p:anim>
                                    <p:animEffect transition="in" filter="wipe(right)">
                                      <p:cBhvr>
                                        <p:cTn id="59" dur="500"/>
                                        <p:tgtEl>
                                          <p:spTgt spid="8"/>
                                        </p:tgtEl>
                                      </p:cBhvr>
                                    </p:animEffect>
                                  </p:childTnLst>
                                </p:cTn>
                              </p:par>
                              <p:par>
                                <p:cTn id="60" presetID="12" presetClass="entr" presetSubtype="8" fill="hold" nodeType="with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12" presetClass="entr" presetSubtype="8" fill="hold" nodeType="with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additive="base">
                                        <p:cTn id="66" dur="500"/>
                                        <p:tgtEl>
                                          <p:spTgt spid="10"/>
                                        </p:tgtEl>
                                        <p:attrNameLst>
                                          <p:attrName>ppt_x</p:attrName>
                                        </p:attrNameLst>
                                      </p:cBhvr>
                                      <p:tavLst>
                                        <p:tav tm="0">
                                          <p:val>
                                            <p:strVal val="#ppt_x-#ppt_w*1.125000"/>
                                          </p:val>
                                        </p:tav>
                                        <p:tav tm="100000">
                                          <p:val>
                                            <p:strVal val="#ppt_x"/>
                                          </p:val>
                                        </p:tav>
                                      </p:tavLst>
                                    </p:anim>
                                    <p:animEffect transition="in" filter="wipe(right)">
                                      <p:cBhvr>
                                        <p:cTn id="67" dur="500"/>
                                        <p:tgtEl>
                                          <p:spTgt spid="10"/>
                                        </p:tgtEl>
                                      </p:cBhvr>
                                    </p:animEffect>
                                  </p:childTnLst>
                                </p:cTn>
                              </p:par>
                              <p:par>
                                <p:cTn id="68" presetID="12" presetClass="entr" presetSubtype="2" fill="hold" nodeType="with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additive="base">
                                        <p:cTn id="70" dur="500"/>
                                        <p:tgtEl>
                                          <p:spTgt spid="13"/>
                                        </p:tgtEl>
                                        <p:attrNameLst>
                                          <p:attrName>ppt_x</p:attrName>
                                        </p:attrNameLst>
                                      </p:cBhvr>
                                      <p:tavLst>
                                        <p:tav tm="0">
                                          <p:val>
                                            <p:strVal val="#ppt_x+#ppt_w*1.125000"/>
                                          </p:val>
                                        </p:tav>
                                        <p:tav tm="100000">
                                          <p:val>
                                            <p:strVal val="#ppt_x"/>
                                          </p:val>
                                        </p:tav>
                                      </p:tavLst>
                                    </p:anim>
                                    <p:animEffect transition="in" filter="wipe(left)">
                                      <p:cBhvr>
                                        <p:cTn id="71" dur="500"/>
                                        <p:tgtEl>
                                          <p:spTgt spid="13"/>
                                        </p:tgtEl>
                                      </p:cBhvr>
                                    </p:animEffect>
                                  </p:childTnLst>
                                </p:cTn>
                              </p:par>
                              <p:par>
                                <p:cTn id="72" presetID="12" presetClass="entr" presetSubtype="2"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 calcmode="lin" valueType="num">
                                      <p:cBhvr additive="base">
                                        <p:cTn id="74" dur="500"/>
                                        <p:tgtEl>
                                          <p:spTgt spid="12"/>
                                        </p:tgtEl>
                                        <p:attrNameLst>
                                          <p:attrName>ppt_x</p:attrName>
                                        </p:attrNameLst>
                                      </p:cBhvr>
                                      <p:tavLst>
                                        <p:tav tm="0">
                                          <p:val>
                                            <p:strVal val="#ppt_x+#ppt_w*1.125000"/>
                                          </p:val>
                                        </p:tav>
                                        <p:tav tm="100000">
                                          <p:val>
                                            <p:strVal val="#ppt_x"/>
                                          </p:val>
                                        </p:tav>
                                      </p:tavLst>
                                    </p:anim>
                                    <p:animEffect transition="in" filter="wipe(left)">
                                      <p:cBhvr>
                                        <p:cTn id="75" dur="500"/>
                                        <p:tgtEl>
                                          <p:spTgt spid="12"/>
                                        </p:tgtEl>
                                      </p:cBhvr>
                                    </p:animEffect>
                                  </p:childTnLst>
                                </p:cTn>
                              </p:par>
                              <p:par>
                                <p:cTn id="76" presetID="12" presetClass="entr" presetSubtype="2" fill="hold" nodeType="with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p:tgtEl>
                                          <p:spTgt spid="11"/>
                                        </p:tgtEl>
                                        <p:attrNameLst>
                                          <p:attrName>ppt_x</p:attrName>
                                        </p:attrNameLst>
                                      </p:cBhvr>
                                      <p:tavLst>
                                        <p:tav tm="0">
                                          <p:val>
                                            <p:strVal val="#ppt_x+#ppt_w*1.125000"/>
                                          </p:val>
                                        </p:tav>
                                        <p:tav tm="100000">
                                          <p:val>
                                            <p:strVal val="#ppt_x"/>
                                          </p:val>
                                        </p:tav>
                                      </p:tavLst>
                                    </p:anim>
                                    <p:animEffect transition="in" filter="wipe(left)">
                                      <p:cBhvr>
                                        <p:cTn id="79" dur="500"/>
                                        <p:tgtEl>
                                          <p:spTgt spid="11"/>
                                        </p:tgtEl>
                                      </p:cBhvr>
                                    </p:animEffect>
                                  </p:childTnLst>
                                </p:cTn>
                              </p:par>
                            </p:childTnLst>
                          </p:cTn>
                        </p:par>
                        <p:par>
                          <p:cTn id="80" fill="hold">
                            <p:stCondLst>
                              <p:cond delay="250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left)">
                                      <p:cBhvr>
                                        <p:cTn id="92" dur="500"/>
                                        <p:tgtEl>
                                          <p:spTgt spid="26"/>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wipe(left)">
                                      <p:cBhvr>
                                        <p:cTn id="95" dur="500"/>
                                        <p:tgtEl>
                                          <p:spTgt spid="2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wipe(left)">
                                      <p:cBhvr>
                                        <p:cTn id="9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17" grpId="0" animBg="1"/>
      <p:bldP spid="18" grpId="0" animBg="1"/>
      <p:bldP spid="19" grpId="0" animBg="1"/>
      <p:bldP spid="20" grpId="0" animBg="1"/>
      <p:bldP spid="21" grpId="0" animBg="1"/>
      <p:bldP spid="22" grpId="0" animBg="1"/>
      <p:bldP spid="23" grpId="0"/>
      <p:bldP spid="24" grpId="0"/>
      <p:bldP spid="25" grpId="0"/>
      <p:bldP spid="26" grpId="0"/>
      <p:bldP spid="27" grpId="0"/>
      <p:bldP spid="2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p:cNvGrpSpPr/>
          <p:nvPr/>
        </p:nvGrpSpPr>
        <p:grpSpPr>
          <a:xfrm>
            <a:off x="1483238" y="3374857"/>
            <a:ext cx="9181539" cy="2623891"/>
            <a:chOff x="1097462" y="2569315"/>
            <a:chExt cx="6887051" cy="1967918"/>
          </a:xfrm>
        </p:grpSpPr>
        <p:grpSp>
          <p:nvGrpSpPr>
            <p:cNvPr id="30" name="组合 29"/>
            <p:cNvGrpSpPr/>
            <p:nvPr/>
          </p:nvGrpSpPr>
          <p:grpSpPr>
            <a:xfrm>
              <a:off x="1097462" y="2569315"/>
              <a:ext cx="6769962" cy="1565798"/>
              <a:chOff x="1039405" y="2438687"/>
              <a:chExt cx="6769962" cy="1565798"/>
            </a:xfrm>
          </p:grpSpPr>
          <p:grpSp>
            <p:nvGrpSpPr>
              <p:cNvPr id="36" name="组合 35"/>
              <p:cNvGrpSpPr/>
              <p:nvPr/>
            </p:nvGrpSpPr>
            <p:grpSpPr>
              <a:xfrm>
                <a:off x="1540164" y="2611462"/>
                <a:ext cx="6254544" cy="533400"/>
                <a:chOff x="1540164" y="2611462"/>
                <a:chExt cx="6254544" cy="533400"/>
              </a:xfrm>
            </p:grpSpPr>
            <p:cxnSp>
              <p:nvCxnSpPr>
                <p:cNvPr id="47" name="直接连接符 46"/>
                <p:cNvCxnSpPr/>
                <p:nvPr/>
              </p:nvCxnSpPr>
              <p:spPr>
                <a:xfrm>
                  <a:off x="1540164" y="31448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540164" y="28781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540164" y="2611462"/>
                  <a:ext cx="6254544"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1540163" y="2599426"/>
                <a:ext cx="6269204" cy="1382024"/>
                <a:chOff x="2622771" y="2467744"/>
                <a:chExt cx="4493608" cy="990600"/>
              </a:xfrm>
            </p:grpSpPr>
            <p:sp>
              <p:nvSpPr>
                <p:cNvPr id="44" name="任意多边形 43"/>
                <p:cNvSpPr/>
                <p:nvPr/>
              </p:nvSpPr>
              <p:spPr>
                <a:xfrm>
                  <a:off x="2622771" y="2467744"/>
                  <a:ext cx="4493608" cy="990600"/>
                </a:xfrm>
                <a:custGeom>
                  <a:avLst/>
                  <a:gdLst>
                    <a:gd name="connsiteX0" fmla="*/ 0 w 4483100"/>
                    <a:gd name="connsiteY0" fmla="*/ 952500 h 990600"/>
                    <a:gd name="connsiteX1" fmla="*/ 0 w 4483100"/>
                    <a:gd name="connsiteY1" fmla="*/ 596900 h 990600"/>
                    <a:gd name="connsiteX2" fmla="*/ 3022600 w 4483100"/>
                    <a:gd name="connsiteY2" fmla="*/ 393700 h 990600"/>
                    <a:gd name="connsiteX3" fmla="*/ 4483100 w 4483100"/>
                    <a:gd name="connsiteY3" fmla="*/ 0 h 990600"/>
                    <a:gd name="connsiteX4" fmla="*/ 4483100 w 4483100"/>
                    <a:gd name="connsiteY4" fmla="*/ 990600 h 990600"/>
                    <a:gd name="connsiteX5" fmla="*/ 0 w 4483100"/>
                    <a:gd name="connsiteY5" fmla="*/ 95250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83100" h="990600">
                      <a:moveTo>
                        <a:pt x="0" y="952500"/>
                      </a:moveTo>
                      <a:lnTo>
                        <a:pt x="0" y="596900"/>
                      </a:lnTo>
                      <a:lnTo>
                        <a:pt x="3022600" y="393700"/>
                      </a:lnTo>
                      <a:lnTo>
                        <a:pt x="4483100" y="0"/>
                      </a:lnTo>
                      <a:lnTo>
                        <a:pt x="4483100" y="990600"/>
                      </a:lnTo>
                      <a:lnTo>
                        <a:pt x="0" y="9525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任意多边形 44"/>
                <p:cNvSpPr/>
                <p:nvPr/>
              </p:nvSpPr>
              <p:spPr>
                <a:xfrm>
                  <a:off x="2622771" y="2886844"/>
                  <a:ext cx="4493608" cy="571500"/>
                </a:xfrm>
                <a:custGeom>
                  <a:avLst/>
                  <a:gdLst>
                    <a:gd name="connsiteX0" fmla="*/ 0 w 4483100"/>
                    <a:gd name="connsiteY0" fmla="*/ 571500 h 571500"/>
                    <a:gd name="connsiteX1" fmla="*/ 0 w 4483100"/>
                    <a:gd name="connsiteY1" fmla="*/ 304800 h 571500"/>
                    <a:gd name="connsiteX2" fmla="*/ 1562100 w 4483100"/>
                    <a:gd name="connsiteY2" fmla="*/ 177800 h 571500"/>
                    <a:gd name="connsiteX3" fmla="*/ 3035300 w 4483100"/>
                    <a:gd name="connsiteY3" fmla="*/ 203200 h 571500"/>
                    <a:gd name="connsiteX4" fmla="*/ 4483100 w 4483100"/>
                    <a:gd name="connsiteY4" fmla="*/ 0 h 571500"/>
                    <a:gd name="connsiteX5" fmla="*/ 4483100 w 4483100"/>
                    <a:gd name="connsiteY5" fmla="*/ 558800 h 571500"/>
                    <a:gd name="connsiteX6" fmla="*/ 0 w 4483100"/>
                    <a:gd name="connsiteY6" fmla="*/ 571500 h 571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83100" h="571500">
                      <a:moveTo>
                        <a:pt x="0" y="571500"/>
                      </a:moveTo>
                      <a:lnTo>
                        <a:pt x="0" y="304800"/>
                      </a:lnTo>
                      <a:lnTo>
                        <a:pt x="1562100" y="177800"/>
                      </a:lnTo>
                      <a:lnTo>
                        <a:pt x="3035300" y="203200"/>
                      </a:lnTo>
                      <a:lnTo>
                        <a:pt x="4483100" y="0"/>
                      </a:lnTo>
                      <a:lnTo>
                        <a:pt x="4483100" y="558800"/>
                      </a:lnTo>
                      <a:lnTo>
                        <a:pt x="0" y="57150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2622771" y="3191644"/>
                  <a:ext cx="4493608" cy="266700"/>
                </a:xfrm>
                <a:custGeom>
                  <a:avLst/>
                  <a:gdLst>
                    <a:gd name="connsiteX0" fmla="*/ 0 w 4470400"/>
                    <a:gd name="connsiteY0" fmla="*/ 266700 h 266700"/>
                    <a:gd name="connsiteX1" fmla="*/ 0 w 4470400"/>
                    <a:gd name="connsiteY1" fmla="*/ 76200 h 266700"/>
                    <a:gd name="connsiteX2" fmla="*/ 3009900 w 4470400"/>
                    <a:gd name="connsiteY2" fmla="*/ 0 h 266700"/>
                    <a:gd name="connsiteX3" fmla="*/ 4470400 w 4470400"/>
                    <a:gd name="connsiteY3" fmla="*/ 152400 h 266700"/>
                    <a:gd name="connsiteX4" fmla="*/ 4470400 w 4470400"/>
                    <a:gd name="connsiteY4" fmla="*/ 266700 h 266700"/>
                    <a:gd name="connsiteX5" fmla="*/ 0 w 4470400"/>
                    <a:gd name="connsiteY5" fmla="*/ 26670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0400" h="266700">
                      <a:moveTo>
                        <a:pt x="0" y="266700"/>
                      </a:moveTo>
                      <a:lnTo>
                        <a:pt x="0" y="76200"/>
                      </a:lnTo>
                      <a:lnTo>
                        <a:pt x="3009900" y="0"/>
                      </a:lnTo>
                      <a:lnTo>
                        <a:pt x="4470400" y="152400"/>
                      </a:lnTo>
                      <a:lnTo>
                        <a:pt x="4470400" y="266700"/>
                      </a:lnTo>
                      <a:lnTo>
                        <a:pt x="0" y="26670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8" name="TextBox 37"/>
              <p:cNvSpPr txBox="1"/>
              <p:nvPr/>
            </p:nvSpPr>
            <p:spPr>
              <a:xfrm>
                <a:off x="1138791" y="3715944"/>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1138791" y="3460491"/>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138791" y="3205040"/>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4</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1138791" y="2949589"/>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1138791" y="2694138"/>
                <a:ext cx="245532"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8</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039405" y="2438687"/>
                <a:ext cx="352546"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10</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TextBox 30"/>
            <p:cNvSpPr txBox="1"/>
            <p:nvPr/>
          </p:nvSpPr>
          <p:spPr>
            <a:xfrm>
              <a:off x="1409024"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2012</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2911253"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2013</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4413481"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2014</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915710"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2015</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7417938" y="4248692"/>
              <a:ext cx="566575" cy="288541"/>
            </a:xfrm>
            <a:prstGeom prst="rect">
              <a:avLst/>
            </a:prstGeom>
            <a:noFill/>
          </p:spPr>
          <p:txBody>
            <a:bodyPr wrap="none" rtlCol="0">
              <a:spAutoFit/>
            </a:bodyPr>
            <a:lstStyle/>
            <a:p>
              <a:r>
                <a:rPr lang="en-US" altLang="zh-CN" sz="1900" dirty="0">
                  <a:solidFill>
                    <a:schemeClr val="tx1">
                      <a:lumMod val="50000"/>
                      <a:lumOff val="50000"/>
                    </a:schemeClr>
                  </a:solidFill>
                  <a:latin typeface="微软雅黑" panose="020B0503020204020204" pitchFamily="34" charset="-122"/>
                  <a:ea typeface="微软雅黑" panose="020B0503020204020204" pitchFamily="34" charset="-122"/>
                </a:rPr>
                <a:t>2016</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805078" y="1652442"/>
            <a:ext cx="2020829" cy="384721"/>
            <a:chOff x="1353388" y="1296413"/>
            <a:chExt cx="1515819" cy="288541"/>
          </a:xfrm>
        </p:grpSpPr>
        <p:sp>
          <p:nvSpPr>
            <p:cNvPr id="51" name="矩形 50"/>
            <p:cNvSpPr/>
            <p:nvPr/>
          </p:nvSpPr>
          <p:spPr>
            <a:xfrm>
              <a:off x="1353388" y="1385590"/>
              <a:ext cx="144016" cy="144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1634092" y="1296413"/>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3" name="组合 52"/>
          <p:cNvGrpSpPr/>
          <p:nvPr/>
        </p:nvGrpSpPr>
        <p:grpSpPr>
          <a:xfrm>
            <a:off x="4797783" y="1652442"/>
            <a:ext cx="2020829" cy="384721"/>
            <a:chOff x="1353388" y="1701361"/>
            <a:chExt cx="1515819" cy="288541"/>
          </a:xfrm>
        </p:grpSpPr>
        <p:sp>
          <p:nvSpPr>
            <p:cNvPr id="54" name="矩形 53"/>
            <p:cNvSpPr/>
            <p:nvPr/>
          </p:nvSpPr>
          <p:spPr>
            <a:xfrm>
              <a:off x="1353388" y="1792716"/>
              <a:ext cx="144016" cy="144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1634092" y="1701361"/>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6" name="组合 55"/>
          <p:cNvGrpSpPr/>
          <p:nvPr/>
        </p:nvGrpSpPr>
        <p:grpSpPr>
          <a:xfrm>
            <a:off x="7790484" y="1652442"/>
            <a:ext cx="2020829" cy="384721"/>
            <a:chOff x="1353388" y="2093247"/>
            <a:chExt cx="1515819" cy="288541"/>
          </a:xfrm>
        </p:grpSpPr>
        <p:sp>
          <p:nvSpPr>
            <p:cNvPr id="57" name="矩形 56"/>
            <p:cNvSpPr/>
            <p:nvPr/>
          </p:nvSpPr>
          <p:spPr>
            <a:xfrm>
              <a:off x="1353388" y="2199842"/>
              <a:ext cx="144016" cy="14401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1634092" y="2093247"/>
              <a:ext cx="1235115" cy="288541"/>
            </a:xfrm>
            <a:prstGeom prst="rect">
              <a:avLst/>
            </a:prstGeom>
            <a:noFill/>
          </p:spPr>
          <p:txBody>
            <a:bodyPr wrap="none" rtlCol="0">
              <a:spAutoFit/>
            </a:bodyPr>
            <a:lstStyle/>
            <a:p>
              <a:r>
                <a:rPr lang="zh-CN" altLang="en-US" sz="1900" dirty="0">
                  <a:latin typeface="微软雅黑" panose="020B0503020204020204" pitchFamily="34" charset="-122"/>
                  <a:ea typeface="微软雅黑" panose="020B0503020204020204" pitchFamily="34" charset="-122"/>
                </a:rPr>
                <a:t>点击添加标题</a:t>
              </a:r>
            </a:p>
          </p:txBody>
        </p:sp>
      </p:grpSp>
      <p:grpSp>
        <p:nvGrpSpPr>
          <p:cNvPr id="59" name="组合 58"/>
          <p:cNvGrpSpPr/>
          <p:nvPr/>
        </p:nvGrpSpPr>
        <p:grpSpPr>
          <a:xfrm>
            <a:off x="2198785" y="2160423"/>
            <a:ext cx="1568058" cy="672583"/>
            <a:chOff x="1636180" y="1682946"/>
            <a:chExt cx="1176197" cy="504437"/>
          </a:xfrm>
        </p:grpSpPr>
        <p:sp>
          <p:nvSpPr>
            <p:cNvPr id="60" name="TextBox 59"/>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1" name="TextBox 60"/>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grpSp>
        <p:nvGrpSpPr>
          <p:cNvPr id="62" name="组合 61"/>
          <p:cNvGrpSpPr/>
          <p:nvPr/>
        </p:nvGrpSpPr>
        <p:grpSpPr>
          <a:xfrm>
            <a:off x="5204639" y="2160423"/>
            <a:ext cx="1568058" cy="672583"/>
            <a:chOff x="1636180" y="1682946"/>
            <a:chExt cx="1176197" cy="504437"/>
          </a:xfrm>
        </p:grpSpPr>
        <p:sp>
          <p:nvSpPr>
            <p:cNvPr id="63" name="TextBox 62"/>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4" name="TextBox 63"/>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grpSp>
        <p:nvGrpSpPr>
          <p:cNvPr id="65" name="组合 64"/>
          <p:cNvGrpSpPr/>
          <p:nvPr/>
        </p:nvGrpSpPr>
        <p:grpSpPr>
          <a:xfrm>
            <a:off x="8177095" y="2160423"/>
            <a:ext cx="1568058" cy="672583"/>
            <a:chOff x="1636180" y="1682946"/>
            <a:chExt cx="1176197" cy="504437"/>
          </a:xfrm>
        </p:grpSpPr>
        <p:sp>
          <p:nvSpPr>
            <p:cNvPr id="66" name="TextBox 65"/>
            <p:cNvSpPr txBox="1"/>
            <p:nvPr/>
          </p:nvSpPr>
          <p:spPr>
            <a:xfrm>
              <a:off x="1636180" y="1682946"/>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sp>
          <p:nvSpPr>
            <p:cNvPr id="67" name="TextBox 66"/>
            <p:cNvSpPr txBox="1"/>
            <p:nvPr/>
          </p:nvSpPr>
          <p:spPr>
            <a:xfrm>
              <a:off x="1636180" y="1933467"/>
              <a:ext cx="1176197" cy="253916"/>
            </a:xfrm>
            <a:prstGeom prst="rect">
              <a:avLst/>
            </a:prstGeom>
            <a:noFill/>
          </p:spPr>
          <p:txBody>
            <a:bodyPr wrap="none" rtlCol="0">
              <a:spAutoFit/>
            </a:bodyPr>
            <a:lstStyle/>
            <a:p>
              <a:r>
                <a:rPr lang="en-US" altLang="zh-CN" sz="1600" dirty="0">
                  <a:latin typeface="微软雅黑" panose="020B0503020204020204" pitchFamily="34" charset="-122"/>
                  <a:ea typeface="微软雅黑" panose="020B0503020204020204" pitchFamily="34" charset="-122"/>
                  <a:cs typeface="Arial" panose="020B0604020202020204" pitchFamily="34" charset="0"/>
                </a:rPr>
                <a:t>&gt;</a:t>
              </a:r>
              <a:r>
                <a:rPr lang="zh-CN" altLang="en-US" sz="1600" dirty="0">
                  <a:latin typeface="微软雅黑" panose="020B0503020204020204" pitchFamily="34" charset="-122"/>
                  <a:ea typeface="微软雅黑" panose="020B0503020204020204" pitchFamily="34" charset="-122"/>
                  <a:cs typeface="Arial" panose="020B0604020202020204" pitchFamily="34" charset="0"/>
                </a:rPr>
                <a:t>添加文字内容</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strips(upRight)">
                                      <p:cBhvr>
                                        <p:cTn id="7" dur="1500"/>
                                        <p:tgtEl>
                                          <p:spTgt spid="29"/>
                                        </p:tgtEl>
                                      </p:cBhvr>
                                    </p:animEffect>
                                  </p:childTnLst>
                                </p:cTn>
                              </p:par>
                              <p:par>
                                <p:cTn id="8" presetID="47" presetClass="entr" presetSubtype="0" fill="hold" nodeType="withEffect">
                                  <p:stCondLst>
                                    <p:cond delay="150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anim calcmode="lin" valueType="num">
                                      <p:cBhvr>
                                        <p:cTn id="11" dur="750" fill="hold"/>
                                        <p:tgtEl>
                                          <p:spTgt spid="50"/>
                                        </p:tgtEl>
                                        <p:attrNameLst>
                                          <p:attrName>ppt_x</p:attrName>
                                        </p:attrNameLst>
                                      </p:cBhvr>
                                      <p:tavLst>
                                        <p:tav tm="0">
                                          <p:val>
                                            <p:strVal val="#ppt_x"/>
                                          </p:val>
                                        </p:tav>
                                        <p:tav tm="100000">
                                          <p:val>
                                            <p:strVal val="#ppt_x"/>
                                          </p:val>
                                        </p:tav>
                                      </p:tavLst>
                                    </p:anim>
                                    <p:anim calcmode="lin" valueType="num">
                                      <p:cBhvr>
                                        <p:cTn id="12" dur="750" fill="hold"/>
                                        <p:tgtEl>
                                          <p:spTgt spid="50"/>
                                        </p:tgtEl>
                                        <p:attrNameLst>
                                          <p:attrName>ppt_y</p:attrName>
                                        </p:attrNameLst>
                                      </p:cBhvr>
                                      <p:tavLst>
                                        <p:tav tm="0">
                                          <p:val>
                                            <p:strVal val="#ppt_y-.1"/>
                                          </p:val>
                                        </p:tav>
                                        <p:tav tm="100000">
                                          <p:val>
                                            <p:strVal val="#ppt_y"/>
                                          </p:val>
                                        </p:tav>
                                      </p:tavLst>
                                    </p:anim>
                                  </p:childTnLst>
                                </p:cTn>
                              </p:par>
                              <p:par>
                                <p:cTn id="13" presetID="22" presetClass="entr" presetSubtype="1" fill="hold" nodeType="withEffect">
                                  <p:stCondLst>
                                    <p:cond delay="2200"/>
                                  </p:stCondLst>
                                  <p:childTnLst>
                                    <p:set>
                                      <p:cBhvr>
                                        <p:cTn id="14" dur="1" fill="hold">
                                          <p:stCondLst>
                                            <p:cond delay="0"/>
                                          </p:stCondLst>
                                        </p:cTn>
                                        <p:tgtEl>
                                          <p:spTgt spid="59"/>
                                        </p:tgtEl>
                                        <p:attrNameLst>
                                          <p:attrName>style.visibility</p:attrName>
                                        </p:attrNameLst>
                                      </p:cBhvr>
                                      <p:to>
                                        <p:strVal val="visible"/>
                                      </p:to>
                                    </p:set>
                                    <p:animEffect transition="in" filter="wipe(up)">
                                      <p:cBhvr>
                                        <p:cTn id="15" dur="500"/>
                                        <p:tgtEl>
                                          <p:spTgt spid="59"/>
                                        </p:tgtEl>
                                      </p:cBhvr>
                                    </p:animEffect>
                                  </p:childTnLst>
                                </p:cTn>
                              </p:par>
                              <p:par>
                                <p:cTn id="16" presetID="47" presetClass="entr" presetSubtype="0" fill="hold" nodeType="withEffect">
                                  <p:stCondLst>
                                    <p:cond delay="170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750"/>
                                        <p:tgtEl>
                                          <p:spTgt spid="53"/>
                                        </p:tgtEl>
                                      </p:cBhvr>
                                    </p:animEffect>
                                    <p:anim calcmode="lin" valueType="num">
                                      <p:cBhvr>
                                        <p:cTn id="19" dur="750" fill="hold"/>
                                        <p:tgtEl>
                                          <p:spTgt spid="53"/>
                                        </p:tgtEl>
                                        <p:attrNameLst>
                                          <p:attrName>ppt_x</p:attrName>
                                        </p:attrNameLst>
                                      </p:cBhvr>
                                      <p:tavLst>
                                        <p:tav tm="0">
                                          <p:val>
                                            <p:strVal val="#ppt_x"/>
                                          </p:val>
                                        </p:tav>
                                        <p:tav tm="100000">
                                          <p:val>
                                            <p:strVal val="#ppt_x"/>
                                          </p:val>
                                        </p:tav>
                                      </p:tavLst>
                                    </p:anim>
                                    <p:anim calcmode="lin" valueType="num">
                                      <p:cBhvr>
                                        <p:cTn id="20" dur="750" fill="hold"/>
                                        <p:tgtEl>
                                          <p:spTgt spid="53"/>
                                        </p:tgtEl>
                                        <p:attrNameLst>
                                          <p:attrName>ppt_y</p:attrName>
                                        </p:attrNameLst>
                                      </p:cBhvr>
                                      <p:tavLst>
                                        <p:tav tm="0">
                                          <p:val>
                                            <p:strVal val="#ppt_y-.1"/>
                                          </p:val>
                                        </p:tav>
                                        <p:tav tm="100000">
                                          <p:val>
                                            <p:strVal val="#ppt_y"/>
                                          </p:val>
                                        </p:tav>
                                      </p:tavLst>
                                    </p:anim>
                                  </p:childTnLst>
                                </p:cTn>
                              </p:par>
                              <p:par>
                                <p:cTn id="21" presetID="22" presetClass="entr" presetSubtype="1" fill="hold" nodeType="withEffect">
                                  <p:stCondLst>
                                    <p:cond delay="2400"/>
                                  </p:stCondLst>
                                  <p:childTnLst>
                                    <p:set>
                                      <p:cBhvr>
                                        <p:cTn id="22" dur="1" fill="hold">
                                          <p:stCondLst>
                                            <p:cond delay="0"/>
                                          </p:stCondLst>
                                        </p:cTn>
                                        <p:tgtEl>
                                          <p:spTgt spid="62"/>
                                        </p:tgtEl>
                                        <p:attrNameLst>
                                          <p:attrName>style.visibility</p:attrName>
                                        </p:attrNameLst>
                                      </p:cBhvr>
                                      <p:to>
                                        <p:strVal val="visible"/>
                                      </p:to>
                                    </p:set>
                                    <p:animEffect transition="in" filter="wipe(up)">
                                      <p:cBhvr>
                                        <p:cTn id="23" dur="500"/>
                                        <p:tgtEl>
                                          <p:spTgt spid="62"/>
                                        </p:tgtEl>
                                      </p:cBhvr>
                                    </p:animEffect>
                                  </p:childTnLst>
                                </p:cTn>
                              </p:par>
                              <p:par>
                                <p:cTn id="24" presetID="47" presetClass="entr" presetSubtype="0" fill="hold" nodeType="withEffect">
                                  <p:stCondLst>
                                    <p:cond delay="20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750"/>
                                        <p:tgtEl>
                                          <p:spTgt spid="56"/>
                                        </p:tgtEl>
                                      </p:cBhvr>
                                    </p:animEffect>
                                    <p:anim calcmode="lin" valueType="num">
                                      <p:cBhvr>
                                        <p:cTn id="27" dur="750" fill="hold"/>
                                        <p:tgtEl>
                                          <p:spTgt spid="56"/>
                                        </p:tgtEl>
                                        <p:attrNameLst>
                                          <p:attrName>ppt_x</p:attrName>
                                        </p:attrNameLst>
                                      </p:cBhvr>
                                      <p:tavLst>
                                        <p:tav tm="0">
                                          <p:val>
                                            <p:strVal val="#ppt_x"/>
                                          </p:val>
                                        </p:tav>
                                        <p:tav tm="100000">
                                          <p:val>
                                            <p:strVal val="#ppt_x"/>
                                          </p:val>
                                        </p:tav>
                                      </p:tavLst>
                                    </p:anim>
                                    <p:anim calcmode="lin" valueType="num">
                                      <p:cBhvr>
                                        <p:cTn id="28" dur="750" fill="hold"/>
                                        <p:tgtEl>
                                          <p:spTgt spid="56"/>
                                        </p:tgtEl>
                                        <p:attrNameLst>
                                          <p:attrName>ppt_y</p:attrName>
                                        </p:attrNameLst>
                                      </p:cBhvr>
                                      <p:tavLst>
                                        <p:tav tm="0">
                                          <p:val>
                                            <p:strVal val="#ppt_y-.1"/>
                                          </p:val>
                                        </p:tav>
                                        <p:tav tm="100000">
                                          <p:val>
                                            <p:strVal val="#ppt_y"/>
                                          </p:val>
                                        </p:tav>
                                      </p:tavLst>
                                    </p:anim>
                                  </p:childTnLst>
                                </p:cTn>
                              </p:par>
                              <p:par>
                                <p:cTn id="29" presetID="22" presetClass="entr" presetSubtype="1" fill="hold" nodeType="withEffect">
                                  <p:stCondLst>
                                    <p:cond delay="2700"/>
                                  </p:stCondLst>
                                  <p:childTnLst>
                                    <p:set>
                                      <p:cBhvr>
                                        <p:cTn id="30" dur="1" fill="hold">
                                          <p:stCondLst>
                                            <p:cond delay="0"/>
                                          </p:stCondLst>
                                        </p:cTn>
                                        <p:tgtEl>
                                          <p:spTgt spid="65"/>
                                        </p:tgtEl>
                                        <p:attrNameLst>
                                          <p:attrName>style.visibility</p:attrName>
                                        </p:attrNameLst>
                                      </p:cBhvr>
                                      <p:to>
                                        <p:strVal val="visible"/>
                                      </p:to>
                                    </p:set>
                                    <p:animEffect transition="in" filter="wipe(up)">
                                      <p:cBhvr>
                                        <p:cTn id="3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ChangeArrowheads="1"/>
          </p:cNvSpPr>
          <p:nvPr/>
        </p:nvSpPr>
        <p:spPr bwMode="auto">
          <a:xfrm>
            <a:off x="313243" y="4829918"/>
            <a:ext cx="9052617"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5400000">
            <a:off x="6187479"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6" name="Rectangle 6"/>
          <p:cNvSpPr>
            <a:spLocks noChangeArrowheads="1"/>
          </p:cNvSpPr>
          <p:nvPr/>
        </p:nvSpPr>
        <p:spPr bwMode="auto">
          <a:xfrm>
            <a:off x="3514227" y="2988847"/>
            <a:ext cx="5851634" cy="844989"/>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7" name="Line 43"/>
          <p:cNvSpPr>
            <a:spLocks noChangeShapeType="1"/>
          </p:cNvSpPr>
          <p:nvPr/>
        </p:nvSpPr>
        <p:spPr bwMode="auto">
          <a:xfrm rot="16200000" flipH="1">
            <a:off x="6340295" y="1707551"/>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8" name="Rectangle 5"/>
          <p:cNvSpPr>
            <a:spLocks noChangeArrowheads="1"/>
          </p:cNvSpPr>
          <p:nvPr/>
        </p:nvSpPr>
        <p:spPr bwMode="auto">
          <a:xfrm rot="5400000">
            <a:off x="7784255" y="4133936"/>
            <a:ext cx="2325495"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9" name="Line 44"/>
          <p:cNvSpPr>
            <a:spLocks noChangeShapeType="1"/>
          </p:cNvSpPr>
          <p:nvPr/>
        </p:nvSpPr>
        <p:spPr bwMode="auto">
          <a:xfrm>
            <a:off x="8964672" y="4116088"/>
            <a:ext cx="0" cy="402968"/>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0" name="Rectangle 7"/>
          <p:cNvSpPr>
            <a:spLocks noChangeArrowheads="1"/>
          </p:cNvSpPr>
          <p:nvPr/>
        </p:nvSpPr>
        <p:spPr bwMode="auto">
          <a:xfrm>
            <a:off x="3994940" y="1217213"/>
            <a:ext cx="5370921" cy="850452"/>
          </a:xfrm>
          <a:prstGeom prst="rect">
            <a:avLst/>
          </a:prstGeom>
          <a:solidFill>
            <a:srgbClr val="FFFFFF"/>
          </a:solidFill>
          <a:ln w="9525">
            <a:solidFill>
              <a:srgbClr val="EAEAEA"/>
            </a:solidFill>
            <a:miter lim="800000"/>
          </a:ln>
        </p:spPr>
        <p:txBody>
          <a:bodyPr wrap="none" lIns="89420" tIns="44710" rIns="89420" bIns="44710" anchor="ctr"/>
          <a:lstStyle/>
          <a:p>
            <a:endParaRPr lang="zh-CN" altLang="en-US" kern="0" dirty="0">
              <a:solidFill>
                <a:sysClr val="windowText" lastClr="000000"/>
              </a:solidFill>
              <a:ea typeface="微软雅黑" panose="020B0503020204020204" pitchFamily="34" charset="-122"/>
            </a:endParaRPr>
          </a:p>
        </p:txBody>
      </p:sp>
      <p:sp>
        <p:nvSpPr>
          <p:cNvPr id="11" name="Line 43"/>
          <p:cNvSpPr>
            <a:spLocks noChangeShapeType="1"/>
          </p:cNvSpPr>
          <p:nvPr/>
        </p:nvSpPr>
        <p:spPr bwMode="auto">
          <a:xfrm rot="5400000">
            <a:off x="6187479" y="-50773"/>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2" name="Rectangle 8"/>
          <p:cNvSpPr>
            <a:spLocks noChangeArrowheads="1"/>
          </p:cNvSpPr>
          <p:nvPr/>
        </p:nvSpPr>
        <p:spPr bwMode="auto">
          <a:xfrm rot="5400000">
            <a:off x="2304888" y="2104898"/>
            <a:ext cx="2616623" cy="841250"/>
          </a:xfrm>
          <a:prstGeom prst="rect">
            <a:avLst/>
          </a:prstGeom>
          <a:solidFill>
            <a:srgbClr val="FFFFFF"/>
          </a:solidFill>
          <a:ln w="9525">
            <a:solidFill>
              <a:srgbClr val="EAEAEA"/>
            </a:solidFill>
            <a:miter lim="800000"/>
          </a:ln>
        </p:spPr>
        <p:txBody>
          <a:bodyPr wrap="none" lIns="89420" tIns="44710" rIns="89420" bIns="44710" anchor="ctr"/>
          <a:lstStyle/>
          <a:p>
            <a:pPr>
              <a:defRPr/>
            </a:pPr>
            <a:endParaRPr lang="zh-CN" altLang="en-US" kern="0" dirty="0">
              <a:solidFill>
                <a:sysClr val="windowText" lastClr="000000"/>
              </a:solidFill>
              <a:ea typeface="微软雅黑" panose="020B0503020204020204" pitchFamily="34" charset="-122"/>
            </a:endParaRPr>
          </a:p>
        </p:txBody>
      </p:sp>
      <p:sp>
        <p:nvSpPr>
          <p:cNvPr id="13" name="Line 42"/>
          <p:cNvSpPr>
            <a:spLocks noChangeShapeType="1"/>
          </p:cNvSpPr>
          <p:nvPr/>
        </p:nvSpPr>
        <p:spPr bwMode="auto">
          <a:xfrm>
            <a:off x="3593754" y="2293824"/>
            <a:ext cx="0" cy="453415"/>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4" name="Oval 38"/>
          <p:cNvSpPr>
            <a:spLocks noChangeArrowheads="1"/>
          </p:cNvSpPr>
          <p:nvPr/>
        </p:nvSpPr>
        <p:spPr bwMode="auto">
          <a:xfrm>
            <a:off x="8266944" y="935661"/>
            <a:ext cx="1374464" cy="1358160"/>
          </a:xfrm>
          <a:prstGeom prst="ellipse">
            <a:avLst/>
          </a:prstGeom>
          <a:solidFill>
            <a:schemeClr val="accent3"/>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5" name="Line 43"/>
          <p:cNvSpPr>
            <a:spLocks noChangeShapeType="1"/>
          </p:cNvSpPr>
          <p:nvPr/>
        </p:nvSpPr>
        <p:spPr bwMode="auto">
          <a:xfrm rot="5400000">
            <a:off x="2591541" y="3561935"/>
            <a:ext cx="0" cy="3368533"/>
          </a:xfrm>
          <a:prstGeom prst="line">
            <a:avLst/>
          </a:prstGeom>
          <a:noFill/>
          <a:ln w="28575">
            <a:solidFill>
              <a:srgbClr val="C0C0C0"/>
            </a:solidFill>
            <a:prstDash val="lgDash"/>
            <a:round/>
            <a:tailEnd type="triangle" w="lg" len="lg"/>
          </a:ln>
          <a:extLst>
            <a:ext uri="{909E8E84-426E-40DD-AFC4-6F175D3DCCD1}">
              <a14:hiddenFill xmlns:a14="http://schemas.microsoft.com/office/drawing/2010/main">
                <a:noFill/>
              </a14:hiddenFill>
            </a:ext>
          </a:extLst>
        </p:spPr>
        <p:txBody>
          <a:bodyPr lIns="89420" tIns="44710" rIns="89420" bIns="44710"/>
          <a:lstStyle/>
          <a:p>
            <a:pPr>
              <a:defRPr/>
            </a:pPr>
            <a:endParaRPr lang="zh-CN" altLang="en-US" kern="0" dirty="0">
              <a:solidFill>
                <a:sysClr val="windowText" lastClr="000000"/>
              </a:solidFill>
              <a:ea typeface="微软雅黑" panose="020B0503020204020204" pitchFamily="34" charset="-122"/>
            </a:endParaRPr>
          </a:p>
        </p:txBody>
      </p:sp>
      <p:sp>
        <p:nvSpPr>
          <p:cNvPr id="16" name="矩形 15"/>
          <p:cNvSpPr/>
          <p:nvPr/>
        </p:nvSpPr>
        <p:spPr>
          <a:xfrm>
            <a:off x="4528840" y="1204658"/>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2925962" y="935661"/>
            <a:ext cx="1374464" cy="1358160"/>
          </a:xfrm>
          <a:prstGeom prst="ellipse">
            <a:avLst/>
          </a:prstGeom>
          <a:solidFill>
            <a:schemeClr val="accent4"/>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8" name="Oval 38"/>
          <p:cNvSpPr>
            <a:spLocks noChangeArrowheads="1"/>
          </p:cNvSpPr>
          <p:nvPr/>
        </p:nvSpPr>
        <p:spPr bwMode="auto">
          <a:xfrm>
            <a:off x="2925962" y="2712733"/>
            <a:ext cx="1374464" cy="1358160"/>
          </a:xfrm>
          <a:prstGeom prst="ellipse">
            <a:avLst/>
          </a:prstGeom>
          <a:solidFill>
            <a:schemeClr val="accent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19" name="矩形 18"/>
          <p:cNvSpPr/>
          <p:nvPr/>
        </p:nvSpPr>
        <p:spPr>
          <a:xfrm>
            <a:off x="4528840" y="2934935"/>
            <a:ext cx="3550386" cy="459625"/>
          </a:xfrm>
          <a:prstGeom prst="rect">
            <a:avLst/>
          </a:prstGeom>
        </p:spPr>
        <p:txBody>
          <a:bodyPr wrap="square" lIns="89420" tIns="44710" rIns="89420" bIns="44710" anchor="ctr">
            <a:spAutoFit/>
          </a:bodyPr>
          <a:lstStyle/>
          <a:p>
            <a:pPr algn="ctr">
              <a:lnSpc>
                <a:spcPct val="150000"/>
              </a:lnSpc>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Oval 38"/>
          <p:cNvSpPr>
            <a:spLocks noChangeArrowheads="1"/>
          </p:cNvSpPr>
          <p:nvPr/>
        </p:nvSpPr>
        <p:spPr bwMode="auto">
          <a:xfrm>
            <a:off x="8277442" y="2712733"/>
            <a:ext cx="1374464" cy="1358160"/>
          </a:xfrm>
          <a:prstGeom prst="ellipse">
            <a:avLst/>
          </a:prstGeom>
          <a:solidFill>
            <a:schemeClr val="accent1"/>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1" name="Oval 38"/>
          <p:cNvSpPr>
            <a:spLocks noChangeArrowheads="1"/>
          </p:cNvSpPr>
          <p:nvPr/>
        </p:nvSpPr>
        <p:spPr bwMode="auto">
          <a:xfrm>
            <a:off x="8277442" y="4567117"/>
            <a:ext cx="1374464" cy="1358160"/>
          </a:xfrm>
          <a:prstGeom prst="ellipse">
            <a:avLst/>
          </a:prstGeom>
          <a:solidFill>
            <a:schemeClr val="tx2"/>
          </a:solidFill>
          <a:ln w="19050">
            <a:noFill/>
            <a:round/>
          </a:ln>
        </p:spPr>
        <p:txBody>
          <a:bodyPr wrap="none" lIns="89420" tIns="44710" rIns="89420" bIns="44710" anchor="ctr"/>
          <a:lstStyle/>
          <a:p>
            <a:pPr algn="ctr">
              <a:defRPr/>
            </a:pPr>
            <a:r>
              <a:rPr lang="zh-CN" altLang="en-US" kern="0" dirty="0">
                <a:solidFill>
                  <a:schemeClr val="bg1"/>
                </a:solidFill>
                <a:ea typeface="微软雅黑" panose="020B0503020204020204" pitchFamily="34" charset="-122"/>
              </a:rPr>
              <a:t>添加</a:t>
            </a:r>
            <a:endParaRPr lang="en-US" altLang="zh-CN" kern="0" dirty="0">
              <a:solidFill>
                <a:schemeClr val="bg1"/>
              </a:solidFill>
              <a:ea typeface="微软雅黑" panose="020B0503020204020204" pitchFamily="34" charset="-122"/>
            </a:endParaRPr>
          </a:p>
          <a:p>
            <a:pPr algn="ctr">
              <a:defRPr/>
            </a:pPr>
            <a:r>
              <a:rPr lang="zh-CN" altLang="en-US" kern="0" dirty="0">
                <a:solidFill>
                  <a:schemeClr val="bg1"/>
                </a:solidFill>
                <a:ea typeface="微软雅黑" panose="020B0503020204020204" pitchFamily="34" charset="-122"/>
              </a:rPr>
              <a:t>标题</a:t>
            </a:r>
          </a:p>
        </p:txBody>
      </p:sp>
      <p:sp>
        <p:nvSpPr>
          <p:cNvPr id="22" name="矩形 21"/>
          <p:cNvSpPr/>
          <p:nvPr/>
        </p:nvSpPr>
        <p:spPr>
          <a:xfrm>
            <a:off x="978453" y="4798878"/>
            <a:ext cx="6893295" cy="459625"/>
          </a:xfrm>
          <a:prstGeom prst="rect">
            <a:avLst/>
          </a:prstGeom>
        </p:spPr>
        <p:txBody>
          <a:bodyPr wrap="square" lIns="89420" tIns="44710" rIns="89420" bIns="44710" anchor="ctr">
            <a:spAutoFit/>
          </a:bodyPr>
          <a:lstStyle/>
          <a:p>
            <a:pPr algn="ct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50000">
                                          <p:cBhvr additive="base">
                                            <p:cTn id="7"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14:bounceEnd="50000">
                                          <p:cBhvr additive="base">
                                            <p:cTn id="19"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14:bounceEnd="50000">
                                          <p:cBhvr additive="base">
                                            <p:cTn id="40"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14:bounceEnd="50000">
                                          <p:cBhvr additive="base">
                                            <p:cTn id="52" dur="500" fill="hold"/>
                                            <p:tgtEl>
                                              <p:spTgt spid="20"/>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14:bounceEnd="50000">
                                          <p:cBhvr additive="base">
                                            <p:cTn id="73" dur="5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right)">
                                          <p:cBhvr>
                                            <p:cTn id="15" dur="500"/>
                                            <p:tgtEl>
                                              <p:spTgt spid="11"/>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ppt_x"/>
                                              </p:val>
                                            </p:tav>
                                            <p:tav tm="100000">
                                              <p:val>
                                                <p:strVal val="#ppt_x"/>
                                              </p:val>
                                            </p:tav>
                                          </p:tavLst>
                                        </p:anim>
                                        <p:anim calcmode="lin" valueType="num">
                                          <p:cBhvr additive="base">
                                            <p:cTn id="20" dur="500" fill="hold"/>
                                            <p:tgtEl>
                                              <p:spTgt spid="17"/>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6"/>
                                            </p:tgtEl>
                                            <p:attrNameLst>
                                              <p:attrName>style.visibility</p:attrName>
                                            </p:attrNameLst>
                                          </p:cBhvr>
                                          <p:to>
                                            <p:strVal val="visible"/>
                                          </p:to>
                                        </p:set>
                                        <p:animEffect transition="in" filter="wipe(left)">
                                          <p:cBhvr>
                                            <p:cTn id="24" dur="100"/>
                                            <p:tgtEl>
                                              <p:spTgt spid="16"/>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6"/>
                                            </p:tgtEl>
                                          </p:cBhvr>
                                          <p:to x="80000" y="100000"/>
                                        </p:animScale>
                                        <p:anim by="(#ppt_w*0.10)" calcmode="lin" valueType="num">
                                          <p:cBhvr>
                                            <p:cTn id="27" dur="50" autoRev="1" fill="hold">
                                              <p:stCondLst>
                                                <p:cond delay="0"/>
                                              </p:stCondLst>
                                            </p:cTn>
                                            <p:tgtEl>
                                              <p:spTgt spid="16"/>
                                            </p:tgtEl>
                                            <p:attrNameLst>
                                              <p:attrName>ppt_x</p:attrName>
                                            </p:attrNameLst>
                                          </p:cBhvr>
                                        </p:anim>
                                        <p:anim by="(-#ppt_w*0.10)" calcmode="lin" valueType="num">
                                          <p:cBhvr>
                                            <p:cTn id="28" dur="50" autoRev="1" fill="hold">
                                              <p:stCondLst>
                                                <p:cond delay="0"/>
                                              </p:stCondLst>
                                            </p:cTn>
                                            <p:tgtEl>
                                              <p:spTgt spid="16"/>
                                            </p:tgtEl>
                                            <p:attrNameLst>
                                              <p:attrName>ppt_y</p:attrName>
                                            </p:attrNameLst>
                                          </p:cBhvr>
                                        </p:anim>
                                        <p:animRot by="-480000">
                                          <p:cBhvr>
                                            <p:cTn id="29" dur="50" autoRev="1" fill="hold">
                                              <p:stCondLst>
                                                <p:cond delay="0"/>
                                              </p:stCondLst>
                                            </p:cTn>
                                            <p:tgtEl>
                                              <p:spTgt spid="16"/>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ppt_x"/>
                                              </p:val>
                                            </p:tav>
                                            <p:tav tm="100000">
                                              <p:val>
                                                <p:strVal val="#ppt_x"/>
                                              </p:val>
                                            </p:tav>
                                          </p:tavLst>
                                        </p:anim>
                                        <p:anim calcmode="lin" valueType="num">
                                          <p:cBhvr additive="base">
                                            <p:cTn id="41" dur="500" fill="hold"/>
                                            <p:tgtEl>
                                              <p:spTgt spid="18"/>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wipe(left)">
                                          <p:cBhvr>
                                            <p:cTn id="45" dur="500"/>
                                            <p:tgtEl>
                                              <p:spTgt spid="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ppt_x"/>
                                              </p:val>
                                            </p:tav>
                                            <p:tav tm="100000">
                                              <p:val>
                                                <p:strVal val="#ppt_x"/>
                                              </p:val>
                                            </p:tav>
                                          </p:tavLst>
                                        </p:anim>
                                        <p:anim calcmode="lin" valueType="num">
                                          <p:cBhvr additive="base">
                                            <p:cTn id="53" dur="500" fill="hold"/>
                                            <p:tgtEl>
                                              <p:spTgt spid="20"/>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9"/>
                                            </p:tgtEl>
                                            <p:attrNameLst>
                                              <p:attrName>style.visibility</p:attrName>
                                            </p:attrNameLst>
                                          </p:cBhvr>
                                          <p:to>
                                            <p:strVal val="visible"/>
                                          </p:to>
                                        </p:set>
                                        <p:animEffect transition="in" filter="wipe(left)">
                                          <p:cBhvr>
                                            <p:cTn id="57" dur="100"/>
                                            <p:tgtEl>
                                              <p:spTgt spid="19"/>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9"/>
                                            </p:tgtEl>
                                          </p:cBhvr>
                                          <p:to x="80000" y="100000"/>
                                        </p:animScale>
                                        <p:anim by="(#ppt_w*0.10)" calcmode="lin" valueType="num">
                                          <p:cBhvr>
                                            <p:cTn id="60" dur="50" autoRev="1" fill="hold">
                                              <p:stCondLst>
                                                <p:cond delay="0"/>
                                              </p:stCondLst>
                                            </p:cTn>
                                            <p:tgtEl>
                                              <p:spTgt spid="19"/>
                                            </p:tgtEl>
                                            <p:attrNameLst>
                                              <p:attrName>ppt_x</p:attrName>
                                            </p:attrNameLst>
                                          </p:cBhvr>
                                        </p:anim>
                                        <p:anim by="(-#ppt_w*0.10)" calcmode="lin" valueType="num">
                                          <p:cBhvr>
                                            <p:cTn id="61" dur="50" autoRev="1" fill="hold">
                                              <p:stCondLst>
                                                <p:cond delay="0"/>
                                              </p:stCondLst>
                                            </p:cTn>
                                            <p:tgtEl>
                                              <p:spTgt spid="19"/>
                                            </p:tgtEl>
                                            <p:attrNameLst>
                                              <p:attrName>ppt_y</p:attrName>
                                            </p:attrNameLst>
                                          </p:cBhvr>
                                        </p:anim>
                                        <p:animRot by="-480000">
                                          <p:cBhvr>
                                            <p:cTn id="62" dur="50" autoRev="1" fill="hold">
                                              <p:stCondLst>
                                                <p:cond delay="0"/>
                                              </p:stCondLst>
                                            </p:cTn>
                                            <p:tgtEl>
                                              <p:spTgt spid="19"/>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wipe(up)">
                                          <p:cBhvr>
                                            <p:cTn id="69" dur="500"/>
                                            <p:tgtEl>
                                              <p:spTgt spid="8"/>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ppt_x"/>
                                              </p:val>
                                            </p:tav>
                                            <p:tav tm="100000">
                                              <p:val>
                                                <p:strVal val="#ppt_x"/>
                                              </p:val>
                                            </p:tav>
                                          </p:tavLst>
                                        </p:anim>
                                        <p:anim calcmode="lin" valueType="num">
                                          <p:cBhvr additive="base">
                                            <p:cTn id="74" dur="500" fill="hold"/>
                                            <p:tgtEl>
                                              <p:spTgt spid="21"/>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4"/>
                                            </p:tgtEl>
                                            <p:attrNameLst>
                                              <p:attrName>style.visibility</p:attrName>
                                            </p:attrNameLst>
                                          </p:cBhvr>
                                          <p:to>
                                            <p:strVal val="visible"/>
                                          </p:to>
                                        </p:set>
                                        <p:animEffect transition="in" filter="wipe(right)">
                                          <p:cBhvr>
                                            <p:cTn id="78" dur="500"/>
                                            <p:tgtEl>
                                              <p:spTgt spid="4"/>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6099"/>
                                </p:stCondLst>
                                <p:childTnLst>
                                  <p:par>
                                    <p:cTn id="83" presetID="22" presetClass="entr" presetSubtype="2"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right)">
                                          <p:cBhvr>
                                            <p:cTn id="85" dur="500"/>
                                            <p:tgtEl>
                                              <p:spTgt spid="15"/>
                                            </p:tgtEl>
                                          </p:cBhvr>
                                        </p:animEffect>
                                      </p:childTnLst>
                                    </p:cTn>
                                  </p:par>
                                </p:childTnLst>
                              </p:cTn>
                            </p:par>
                            <p:par>
                              <p:cTn id="86" fill="hold">
                                <p:stCondLst>
                                  <p:cond delay="6599"/>
                                </p:stCondLst>
                                <p:childTnLst>
                                  <p:par>
                                    <p:cTn id="87" presetID="22" presetClass="entr" presetSubtype="8" fill="hold" grpId="0" nodeType="afterEffect">
                                      <p:stCondLst>
                                        <p:cond delay="0"/>
                                      </p:stCondLst>
                                      <p:iterate type="lt">
                                        <p:tmPct val="30000"/>
                                      </p:iterate>
                                      <p:childTnLst>
                                        <p:set>
                                          <p:cBhvr>
                                            <p:cTn id="88" dur="1" fill="hold">
                                              <p:stCondLst>
                                                <p:cond delay="0"/>
                                              </p:stCondLst>
                                            </p:cTn>
                                            <p:tgtEl>
                                              <p:spTgt spid="22"/>
                                            </p:tgtEl>
                                            <p:attrNameLst>
                                              <p:attrName>style.visibility</p:attrName>
                                            </p:attrNameLst>
                                          </p:cBhvr>
                                          <p:to>
                                            <p:strVal val="visible"/>
                                          </p:to>
                                        </p:set>
                                        <p:animEffect transition="in" filter="wipe(left)">
                                          <p:cBhvr>
                                            <p:cTn id="89" dur="100"/>
                                            <p:tgtEl>
                                              <p:spTgt spid="22"/>
                                            </p:tgtEl>
                                          </p:cBhvr>
                                        </p:animEffect>
                                      </p:childTnLst>
                                    </p:cTn>
                                  </p:par>
                                  <p:par>
                                    <p:cTn id="90" presetID="36" presetClass="emph" presetSubtype="0" fill="hold" grpId="1" nodeType="withEffect">
                                      <p:stCondLst>
                                        <p:cond delay="0"/>
                                      </p:stCondLst>
                                      <p:iterate type="lt">
                                        <p:tmPct val="30000"/>
                                      </p:iterate>
                                      <p:childTnLst>
                                        <p:animScale>
                                          <p:cBhvr>
                                            <p:cTn id="91" dur="50" autoRev="1" fill="hold">
                                              <p:stCondLst>
                                                <p:cond delay="0"/>
                                              </p:stCondLst>
                                            </p:cTn>
                                            <p:tgtEl>
                                              <p:spTgt spid="22"/>
                                            </p:tgtEl>
                                          </p:cBhvr>
                                          <p:to x="80000" y="100000"/>
                                        </p:animScale>
                                        <p:anim by="(#ppt_w*0.10)" calcmode="lin" valueType="num">
                                          <p:cBhvr>
                                            <p:cTn id="92" dur="50" autoRev="1" fill="hold">
                                              <p:stCondLst>
                                                <p:cond delay="0"/>
                                              </p:stCondLst>
                                            </p:cTn>
                                            <p:tgtEl>
                                              <p:spTgt spid="22"/>
                                            </p:tgtEl>
                                            <p:attrNameLst>
                                              <p:attrName>ppt_x</p:attrName>
                                            </p:attrNameLst>
                                          </p:cBhvr>
                                        </p:anim>
                                        <p:anim by="(-#ppt_w*0.10)" calcmode="lin" valueType="num">
                                          <p:cBhvr>
                                            <p:cTn id="93" dur="50" autoRev="1" fill="hold">
                                              <p:stCondLst>
                                                <p:cond delay="0"/>
                                              </p:stCondLst>
                                            </p:cTn>
                                            <p:tgtEl>
                                              <p:spTgt spid="22"/>
                                            </p:tgtEl>
                                            <p:attrNameLst>
                                              <p:attrName>ppt_y</p:attrName>
                                            </p:attrNameLst>
                                          </p:cBhvr>
                                        </p:anim>
                                        <p:animRot by="-480000">
                                          <p:cBhvr>
                                            <p:cTn id="94" dur="50" autoRev="1" fill="hold">
                                              <p:stCondLst>
                                                <p:cond delay="0"/>
                                              </p:stCondLst>
                                            </p:cTn>
                                            <p:tgtEl>
                                              <p:spTgt spid="2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p:bldP spid="16" grpId="1"/>
          <p:bldP spid="17" grpId="0" animBg="1"/>
          <p:bldP spid="18" grpId="0" animBg="1"/>
          <p:bldP spid="19" grpId="0"/>
          <p:bldP spid="19" grpId="1"/>
          <p:bldP spid="20" grpId="0" animBg="1"/>
          <p:bldP spid="21" grpId="0" animBg="1"/>
          <p:bldP spid="22" grpId="0"/>
          <p:bldP spid="22" grpId="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成功项目展示</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03</a:t>
            </a:r>
            <a:endParaRPr lang="zh-CN" altLang="en-US" sz="8800" dirty="0">
              <a:solidFill>
                <a:schemeClr val="bg1"/>
              </a:solidFill>
              <a:cs typeface="+mn-ea"/>
              <a:sym typeface="+mn-lt"/>
            </a:endParaRPr>
          </a:p>
        </p:txBody>
      </p:sp>
      <p:pic>
        <p:nvPicPr>
          <p:cNvPr id="6" name="图片 5"/>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577236" y="1436772"/>
            <a:ext cx="2452766" cy="2304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39086" y="3910428"/>
            <a:ext cx="2452766" cy="2303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11620" y="1436772"/>
            <a:ext cx="2450186" cy="2304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3" name="矩形 112"/>
          <p:cNvSpPr/>
          <p:nvPr/>
        </p:nvSpPr>
        <p:spPr>
          <a:xfrm flipH="1">
            <a:off x="795" y="2093370"/>
            <a:ext cx="3119263" cy="414394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4" name="矩形 113"/>
          <p:cNvSpPr/>
          <p:nvPr/>
        </p:nvSpPr>
        <p:spPr>
          <a:xfrm flipH="1">
            <a:off x="795" y="1436778"/>
            <a:ext cx="3119263" cy="4800535"/>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anchor="ctr"/>
          <a:lstStyle/>
          <a:p>
            <a:pPr algn="ctr"/>
            <a:endParaRPr lang="zh-CN" altLang="en-US" sz="2100">
              <a:solidFill>
                <a:schemeClr val="accent6">
                  <a:lumMod val="75000"/>
                </a:schemeClr>
              </a:solidFill>
              <a:latin typeface="微软雅黑" panose="020B0503020204020204" pitchFamily="34" charset="-122"/>
              <a:ea typeface="微软雅黑" panose="020B0503020204020204" pitchFamily="34" charset="-122"/>
            </a:endParaRPr>
          </a:p>
        </p:txBody>
      </p:sp>
      <p:grpSp>
        <p:nvGrpSpPr>
          <p:cNvPr id="115" name="组合 114"/>
          <p:cNvGrpSpPr/>
          <p:nvPr/>
        </p:nvGrpSpPr>
        <p:grpSpPr>
          <a:xfrm>
            <a:off x="795" y="2684946"/>
            <a:ext cx="3119263" cy="2324744"/>
            <a:chOff x="0" y="1635646"/>
            <a:chExt cx="2339752" cy="1743558"/>
          </a:xfrm>
        </p:grpSpPr>
        <p:sp>
          <p:nvSpPr>
            <p:cNvPr id="116" name="TextBox 115"/>
            <p:cNvSpPr txBox="1"/>
            <p:nvPr/>
          </p:nvSpPr>
          <p:spPr>
            <a:xfrm>
              <a:off x="0" y="2609763"/>
              <a:ext cx="2339752" cy="769441"/>
            </a:xfrm>
            <a:prstGeom prst="rect">
              <a:avLst/>
            </a:prstGeom>
            <a:noFill/>
          </p:spPr>
          <p:txBody>
            <a:bodyPr vert="horz" wrap="square" lIns="91440" tIns="45720" rIns="91440" bIns="45720" numCol="1" anchor="t" anchorCtr="0" compatLnSpc="1">
              <a:spAutoFit/>
            </a:bodyPr>
            <a:lstStyle/>
            <a:p>
              <a:pPr lvl="0" algn="ctr" fontAlgn="base">
                <a:spcBef>
                  <a:spcPct val="0"/>
                </a:spcBef>
                <a:spcAft>
                  <a:spcPct val="0"/>
                </a:spcAft>
              </a:pPr>
              <a:r>
                <a:rPr lang="zh-CN" altLang="en-US" sz="32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成功项目</a:t>
              </a:r>
              <a:endParaRPr lang="en-US" altLang="zh-CN" sz="32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lvl="0" algn="ctr" fontAlgn="base">
                <a:spcBef>
                  <a:spcPct val="0"/>
                </a:spcBef>
                <a:spcAft>
                  <a:spcPct val="0"/>
                </a:spcAft>
              </a:pPr>
              <a:r>
                <a:rPr lang="zh-CN" altLang="en-US" sz="27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展示</a:t>
              </a:r>
            </a:p>
          </p:txBody>
        </p:sp>
        <p:pic>
          <p:nvPicPr>
            <p:cNvPr id="117"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8" name="组合 117"/>
          <p:cNvGrpSpPr/>
          <p:nvPr/>
        </p:nvGrpSpPr>
        <p:grpSpPr>
          <a:xfrm>
            <a:off x="3309041" y="3909463"/>
            <a:ext cx="2452766" cy="2304263"/>
            <a:chOff x="2481508" y="2554055"/>
            <a:chExt cx="1839814" cy="1728197"/>
          </a:xfrm>
        </p:grpSpPr>
        <p:sp>
          <p:nvSpPr>
            <p:cNvPr id="119" name="矩形 118"/>
            <p:cNvSpPr/>
            <p:nvPr/>
          </p:nvSpPr>
          <p:spPr>
            <a:xfrm flipV="1">
              <a:off x="2481508" y="2554055"/>
              <a:ext cx="1839814" cy="172819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0" name="TextBox 119"/>
            <p:cNvSpPr txBox="1"/>
            <p:nvPr/>
          </p:nvSpPr>
          <p:spPr>
            <a:xfrm>
              <a:off x="2650644" y="3244756"/>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p>
            <a:p>
              <a:pPr algn="ctr"/>
              <a:r>
                <a:rPr lang="zh-CN" altLang="en-US" sz="1600" dirty="0">
                  <a:solidFill>
                    <a:schemeClr val="bg1"/>
                  </a:solidFill>
                  <a:latin typeface="微软雅黑" panose="020B0503020204020204" pitchFamily="34" charset="-122"/>
                  <a:ea typeface="微软雅黑" panose="020B0503020204020204" pitchFamily="34" charset="-122"/>
                </a:rPr>
                <a:t>项目分析项目分析</a:t>
              </a:r>
            </a:p>
          </p:txBody>
        </p:sp>
        <p:sp>
          <p:nvSpPr>
            <p:cNvPr id="121" name="TextBox 120"/>
            <p:cNvSpPr txBox="1"/>
            <p:nvPr/>
          </p:nvSpPr>
          <p:spPr>
            <a:xfrm>
              <a:off x="2794660" y="2859782"/>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项目分析</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5939086" y="1436772"/>
            <a:ext cx="2452766" cy="2304263"/>
            <a:chOff x="4454299" y="699537"/>
            <a:chExt cx="1839814" cy="1728197"/>
          </a:xfrm>
        </p:grpSpPr>
        <p:sp>
          <p:nvSpPr>
            <p:cNvPr id="123" name="矩形 122"/>
            <p:cNvSpPr/>
            <p:nvPr/>
          </p:nvSpPr>
          <p:spPr>
            <a:xfrm flipV="1">
              <a:off x="4454299" y="699537"/>
              <a:ext cx="1839814" cy="172819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4" name="TextBox 123"/>
            <p:cNvSpPr txBox="1"/>
            <p:nvPr/>
          </p:nvSpPr>
          <p:spPr>
            <a:xfrm>
              <a:off x="4618122" y="1392293"/>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p>
            <a:p>
              <a:pPr algn="ctr"/>
              <a:r>
                <a:rPr lang="zh-CN" altLang="en-US" sz="1600" dirty="0">
                  <a:solidFill>
                    <a:schemeClr val="bg1"/>
                  </a:solidFill>
                  <a:latin typeface="微软雅黑" panose="020B0503020204020204" pitchFamily="34" charset="-122"/>
                  <a:ea typeface="微软雅黑" panose="020B0503020204020204" pitchFamily="34" charset="-122"/>
                </a:rPr>
                <a:t>项目实施项目实施</a:t>
              </a:r>
            </a:p>
          </p:txBody>
        </p:sp>
        <p:sp>
          <p:nvSpPr>
            <p:cNvPr id="125" name="TextBox 124"/>
            <p:cNvSpPr txBox="1"/>
            <p:nvPr/>
          </p:nvSpPr>
          <p:spPr>
            <a:xfrm>
              <a:off x="4762138" y="1007319"/>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项目实施</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126" name="组合 125"/>
          <p:cNvGrpSpPr/>
          <p:nvPr/>
        </p:nvGrpSpPr>
        <p:grpSpPr>
          <a:xfrm>
            <a:off x="8577236" y="3909470"/>
            <a:ext cx="2452766" cy="2304263"/>
            <a:chOff x="6433169" y="2554060"/>
            <a:chExt cx="1839814" cy="1728197"/>
          </a:xfrm>
        </p:grpSpPr>
        <p:sp>
          <p:nvSpPr>
            <p:cNvPr id="127" name="矩形 126"/>
            <p:cNvSpPr/>
            <p:nvPr/>
          </p:nvSpPr>
          <p:spPr>
            <a:xfrm flipV="1">
              <a:off x="6433169" y="2554060"/>
              <a:ext cx="1839814" cy="17281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8" name="TextBox 127"/>
            <p:cNvSpPr txBox="1"/>
            <p:nvPr/>
          </p:nvSpPr>
          <p:spPr>
            <a:xfrm>
              <a:off x="6596992" y="3244756"/>
              <a:ext cx="1512168" cy="830997"/>
            </a:xfrm>
            <a:prstGeom prst="rect">
              <a:avLst/>
            </a:prstGeom>
            <a:noFill/>
          </p:spPr>
          <p:txBody>
            <a:bodyPr wrap="squar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endParaRPr lang="en-US" altLang="zh-CN" sz="1600" dirty="0">
                <a:solidFill>
                  <a:schemeClr val="bg1"/>
                </a:solidFill>
                <a:latin typeface="微软雅黑" panose="020B0503020204020204" pitchFamily="34" charset="-122"/>
                <a:ea typeface="微软雅黑" panose="020B0503020204020204" pitchFamily="34" charset="-122"/>
              </a:endParaRP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p>
            <a:p>
              <a:pPr algn="ctr"/>
              <a:r>
                <a:rPr lang="zh-CN" altLang="en-US" sz="1600" dirty="0">
                  <a:solidFill>
                    <a:schemeClr val="bg1"/>
                  </a:solidFill>
                  <a:latin typeface="微软雅黑" panose="020B0503020204020204" pitchFamily="34" charset="-122"/>
                  <a:ea typeface="微软雅黑" panose="020B0503020204020204" pitchFamily="34" charset="-122"/>
                </a:rPr>
                <a:t>项目验收项目验收</a:t>
              </a:r>
            </a:p>
          </p:txBody>
        </p:sp>
        <p:sp>
          <p:nvSpPr>
            <p:cNvPr id="129" name="TextBox 128"/>
            <p:cNvSpPr txBox="1"/>
            <p:nvPr/>
          </p:nvSpPr>
          <p:spPr>
            <a:xfrm>
              <a:off x="6741008" y="2859782"/>
              <a:ext cx="1224136" cy="276999"/>
            </a:xfrm>
            <a:prstGeom prst="rect">
              <a:avLst/>
            </a:prstGeom>
            <a:noFill/>
          </p:spPr>
          <p:txBody>
            <a:bodyPr wrap="squar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项目验收</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113"/>
                                        </p:tgtEl>
                                        <p:attrNameLst>
                                          <p:attrName>style.visibility</p:attrName>
                                        </p:attrNameLst>
                                      </p:cBhvr>
                                      <p:to>
                                        <p:strVal val="visible"/>
                                      </p:to>
                                    </p:set>
                                    <p:animEffect transition="in" filter="wipe(up)">
                                      <p:cBhvr>
                                        <p:cTn id="7" dur="500"/>
                                        <p:tgtEl>
                                          <p:spTgt spid="113"/>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114"/>
                                        </p:tgtEl>
                                        <p:attrNameLst>
                                          <p:attrName>style.visibility</p:attrName>
                                        </p:attrNameLst>
                                      </p:cBhvr>
                                      <p:to>
                                        <p:strVal val="visible"/>
                                      </p:to>
                                    </p:set>
                                    <p:animEffect transition="in" filter="fade">
                                      <p:cBhvr>
                                        <p:cTn id="10" dur="500"/>
                                        <p:tgtEl>
                                          <p:spTgt spid="114"/>
                                        </p:tgtEl>
                                      </p:cBhvr>
                                    </p:animEffect>
                                  </p:childTnLst>
                                </p:cTn>
                              </p:par>
                              <p:par>
                                <p:cTn id="11" presetID="10" presetClass="entr" presetSubtype="0" fill="hold" nodeType="withEffect">
                                  <p:stCondLst>
                                    <p:cond delay="1000"/>
                                  </p:stCondLst>
                                  <p:childTnLst>
                                    <p:set>
                                      <p:cBhvr>
                                        <p:cTn id="12" dur="1" fill="hold">
                                          <p:stCondLst>
                                            <p:cond delay="0"/>
                                          </p:stCondLst>
                                        </p:cTn>
                                        <p:tgtEl>
                                          <p:spTgt spid="115"/>
                                        </p:tgtEl>
                                        <p:attrNameLst>
                                          <p:attrName>style.visibility</p:attrName>
                                        </p:attrNameLst>
                                      </p:cBhvr>
                                      <p:to>
                                        <p:strVal val="visible"/>
                                      </p:to>
                                    </p:set>
                                    <p:animEffect transition="in" filter="fade">
                                      <p:cBhvr>
                                        <p:cTn id="13" dur="500"/>
                                        <p:tgtEl>
                                          <p:spTgt spid="115"/>
                                        </p:tgtEl>
                                      </p:cBhvr>
                                    </p:animEffect>
                                  </p:childTnLst>
                                </p:cTn>
                              </p:par>
                              <p:par>
                                <p:cTn id="14" presetID="10" presetClass="entr" presetSubtype="0" fill="hold" nodeType="withEffect">
                                  <p:stCondLst>
                                    <p:cond delay="1500"/>
                                  </p:stCondLst>
                                  <p:childTnLst>
                                    <p:set>
                                      <p:cBhvr>
                                        <p:cTn id="15" dur="1" fill="hold">
                                          <p:stCondLst>
                                            <p:cond delay="0"/>
                                          </p:stCondLst>
                                        </p:cTn>
                                        <p:tgtEl>
                                          <p:spTgt spid="111"/>
                                        </p:tgtEl>
                                        <p:attrNameLst>
                                          <p:attrName>style.visibility</p:attrName>
                                        </p:attrNameLst>
                                      </p:cBhvr>
                                      <p:to>
                                        <p:strVal val="visible"/>
                                      </p:to>
                                    </p:set>
                                    <p:animEffect transition="in" filter="fade">
                                      <p:cBhvr>
                                        <p:cTn id="16" dur="500"/>
                                        <p:tgtEl>
                                          <p:spTgt spid="111"/>
                                        </p:tgtEl>
                                      </p:cBhvr>
                                    </p:animEffect>
                                  </p:childTnLst>
                                </p:cTn>
                              </p:par>
                              <p:par>
                                <p:cTn id="17" presetID="10" presetClass="entr" presetSubtype="0" fill="hold" nodeType="withEffect">
                                  <p:stCondLst>
                                    <p:cond delay="1500"/>
                                  </p:stCondLst>
                                  <p:childTnLst>
                                    <p:set>
                                      <p:cBhvr>
                                        <p:cTn id="18" dur="1" fill="hold">
                                          <p:stCondLst>
                                            <p:cond delay="0"/>
                                          </p:stCondLst>
                                        </p:cTn>
                                        <p:tgtEl>
                                          <p:spTgt spid="118"/>
                                        </p:tgtEl>
                                        <p:attrNameLst>
                                          <p:attrName>style.visibility</p:attrName>
                                        </p:attrNameLst>
                                      </p:cBhvr>
                                      <p:to>
                                        <p:strVal val="visible"/>
                                      </p:to>
                                    </p:set>
                                    <p:animEffect transition="in" filter="fade">
                                      <p:cBhvr>
                                        <p:cTn id="19" dur="500"/>
                                        <p:tgtEl>
                                          <p:spTgt spid="118"/>
                                        </p:tgtEl>
                                      </p:cBhvr>
                                    </p:animEffect>
                                  </p:childTnLst>
                                </p:cTn>
                              </p:par>
                              <p:par>
                                <p:cTn id="20" presetID="10" presetClass="entr" presetSubtype="0" fill="hold" nodeType="withEffect">
                                  <p:stCondLst>
                                    <p:cond delay="1500"/>
                                  </p:stCondLst>
                                  <p:childTnLst>
                                    <p:set>
                                      <p:cBhvr>
                                        <p:cTn id="21" dur="1" fill="hold">
                                          <p:stCondLst>
                                            <p:cond delay="0"/>
                                          </p:stCondLst>
                                        </p:cTn>
                                        <p:tgtEl>
                                          <p:spTgt spid="122"/>
                                        </p:tgtEl>
                                        <p:attrNameLst>
                                          <p:attrName>style.visibility</p:attrName>
                                        </p:attrNameLst>
                                      </p:cBhvr>
                                      <p:to>
                                        <p:strVal val="visible"/>
                                      </p:to>
                                    </p:set>
                                    <p:animEffect transition="in" filter="fade">
                                      <p:cBhvr>
                                        <p:cTn id="22" dur="500"/>
                                        <p:tgtEl>
                                          <p:spTgt spid="122"/>
                                        </p:tgtEl>
                                      </p:cBhvr>
                                    </p:animEffect>
                                  </p:childTnLst>
                                </p:cTn>
                              </p:par>
                              <p:par>
                                <p:cTn id="23" presetID="10" presetClass="entr" presetSubtype="0" fill="hold" nodeType="withEffect">
                                  <p:stCondLst>
                                    <p:cond delay="1500"/>
                                  </p:stCondLst>
                                  <p:childTnLst>
                                    <p:set>
                                      <p:cBhvr>
                                        <p:cTn id="24" dur="1" fill="hold">
                                          <p:stCondLst>
                                            <p:cond delay="0"/>
                                          </p:stCondLst>
                                        </p:cTn>
                                        <p:tgtEl>
                                          <p:spTgt spid="110"/>
                                        </p:tgtEl>
                                        <p:attrNameLst>
                                          <p:attrName>style.visibility</p:attrName>
                                        </p:attrNameLst>
                                      </p:cBhvr>
                                      <p:to>
                                        <p:strVal val="visible"/>
                                      </p:to>
                                    </p:set>
                                    <p:animEffect transition="in" filter="fade">
                                      <p:cBhvr>
                                        <p:cTn id="25" dur="500"/>
                                        <p:tgtEl>
                                          <p:spTgt spid="110"/>
                                        </p:tgtEl>
                                      </p:cBhvr>
                                    </p:animEffect>
                                  </p:childTnLst>
                                </p:cTn>
                              </p:par>
                              <p:par>
                                <p:cTn id="26" presetID="10" presetClass="entr" presetSubtype="0" fill="hold" nodeType="withEffect">
                                  <p:stCondLst>
                                    <p:cond delay="1500"/>
                                  </p:stCondLst>
                                  <p:childTnLst>
                                    <p:set>
                                      <p:cBhvr>
                                        <p:cTn id="27" dur="1" fill="hold">
                                          <p:stCondLst>
                                            <p:cond delay="0"/>
                                          </p:stCondLst>
                                        </p:cTn>
                                        <p:tgtEl>
                                          <p:spTgt spid="109"/>
                                        </p:tgtEl>
                                        <p:attrNameLst>
                                          <p:attrName>style.visibility</p:attrName>
                                        </p:attrNameLst>
                                      </p:cBhvr>
                                      <p:to>
                                        <p:strVal val="visible"/>
                                      </p:to>
                                    </p:set>
                                    <p:animEffect transition="in" filter="fade">
                                      <p:cBhvr>
                                        <p:cTn id="28" dur="500"/>
                                        <p:tgtEl>
                                          <p:spTgt spid="109"/>
                                        </p:tgtEl>
                                      </p:cBhvr>
                                    </p:animEffect>
                                  </p:childTnLst>
                                </p:cTn>
                              </p:par>
                              <p:par>
                                <p:cTn id="29" presetID="10" presetClass="entr" presetSubtype="0" fill="hold" nodeType="withEffect">
                                  <p:stCondLst>
                                    <p:cond delay="1500"/>
                                  </p:stCondLst>
                                  <p:childTnLst>
                                    <p:set>
                                      <p:cBhvr>
                                        <p:cTn id="30" dur="1" fill="hold">
                                          <p:stCondLst>
                                            <p:cond delay="0"/>
                                          </p:stCondLst>
                                        </p:cTn>
                                        <p:tgtEl>
                                          <p:spTgt spid="126"/>
                                        </p:tgtEl>
                                        <p:attrNameLst>
                                          <p:attrName>style.visibility</p:attrName>
                                        </p:attrNameLst>
                                      </p:cBhvr>
                                      <p:to>
                                        <p:strVal val="visible"/>
                                      </p:to>
                                    </p:set>
                                    <p:animEffect transition="in" filter="fade">
                                      <p:cBhvr>
                                        <p:cTn id="31" dur="500"/>
                                        <p:tgtEl>
                                          <p:spTgt spid="126"/>
                                        </p:tgtEl>
                                      </p:cBhvr>
                                    </p:animEffect>
                                  </p:childTnLst>
                                </p:cTn>
                              </p:par>
                              <p:par>
                                <p:cTn id="32" presetID="8" presetClass="emph" presetSubtype="0" fill="hold" nodeType="withEffect">
                                  <p:stCondLst>
                                    <p:cond delay="1500"/>
                                  </p:stCondLst>
                                  <p:childTnLst>
                                    <p:animRot by="21600000">
                                      <p:cBhvr>
                                        <p:cTn id="33" dur="500" fill="hold"/>
                                        <p:tgtEl>
                                          <p:spTgt spid="111"/>
                                        </p:tgtEl>
                                        <p:attrNameLst>
                                          <p:attrName>r</p:attrName>
                                        </p:attrNameLst>
                                      </p:cBhvr>
                                    </p:animRot>
                                  </p:childTnLst>
                                </p:cTn>
                              </p:par>
                              <p:par>
                                <p:cTn id="34" presetID="8" presetClass="emph" presetSubtype="0" fill="hold" nodeType="withEffect">
                                  <p:stCondLst>
                                    <p:cond delay="1500"/>
                                  </p:stCondLst>
                                  <p:childTnLst>
                                    <p:animRot by="-43200000">
                                      <p:cBhvr>
                                        <p:cTn id="35" dur="500" fill="hold"/>
                                        <p:tgtEl>
                                          <p:spTgt spid="118"/>
                                        </p:tgtEl>
                                        <p:attrNameLst>
                                          <p:attrName>r</p:attrName>
                                        </p:attrNameLst>
                                      </p:cBhvr>
                                    </p:animRot>
                                  </p:childTnLst>
                                </p:cTn>
                              </p:par>
                              <p:par>
                                <p:cTn id="36" presetID="8" presetClass="emph" presetSubtype="0" fill="hold" nodeType="withEffect">
                                  <p:stCondLst>
                                    <p:cond delay="1500"/>
                                  </p:stCondLst>
                                  <p:childTnLst>
                                    <p:animRot by="-43200000">
                                      <p:cBhvr>
                                        <p:cTn id="37" dur="500" fill="hold"/>
                                        <p:tgtEl>
                                          <p:spTgt spid="122"/>
                                        </p:tgtEl>
                                        <p:attrNameLst>
                                          <p:attrName>r</p:attrName>
                                        </p:attrNameLst>
                                      </p:cBhvr>
                                    </p:animRot>
                                  </p:childTnLst>
                                </p:cTn>
                              </p:par>
                              <p:par>
                                <p:cTn id="38" presetID="8" presetClass="emph" presetSubtype="0" fill="hold" nodeType="withEffect">
                                  <p:stCondLst>
                                    <p:cond delay="1500"/>
                                  </p:stCondLst>
                                  <p:childTnLst>
                                    <p:animRot by="21600000">
                                      <p:cBhvr>
                                        <p:cTn id="39" dur="500" fill="hold"/>
                                        <p:tgtEl>
                                          <p:spTgt spid="110"/>
                                        </p:tgtEl>
                                        <p:attrNameLst>
                                          <p:attrName>r</p:attrName>
                                        </p:attrNameLst>
                                      </p:cBhvr>
                                    </p:animRot>
                                  </p:childTnLst>
                                </p:cTn>
                              </p:par>
                              <p:par>
                                <p:cTn id="40" presetID="8" presetClass="emph" presetSubtype="0" fill="hold" nodeType="withEffect">
                                  <p:stCondLst>
                                    <p:cond delay="1500"/>
                                  </p:stCondLst>
                                  <p:childTnLst>
                                    <p:animRot by="21600000">
                                      <p:cBhvr>
                                        <p:cTn id="41" dur="500" fill="hold"/>
                                        <p:tgtEl>
                                          <p:spTgt spid="109"/>
                                        </p:tgtEl>
                                        <p:attrNameLst>
                                          <p:attrName>r</p:attrName>
                                        </p:attrNameLst>
                                      </p:cBhvr>
                                    </p:animRot>
                                  </p:childTnLst>
                                </p:cTn>
                              </p:par>
                              <p:par>
                                <p:cTn id="42" presetID="8" presetClass="emph" presetSubtype="0" fill="hold" nodeType="withEffect">
                                  <p:stCondLst>
                                    <p:cond delay="1500"/>
                                  </p:stCondLst>
                                  <p:childTnLst>
                                    <p:animRot by="-43200000">
                                      <p:cBhvr>
                                        <p:cTn id="43" dur="500" fill="hold"/>
                                        <p:tgtEl>
                                          <p:spTgt spid="126"/>
                                        </p:tgtEl>
                                        <p:attrNameLst>
                                          <p:attrName>r</p:attrName>
                                        </p:attrNameLst>
                                      </p:cBhvr>
                                    </p:animRot>
                                  </p:childTnLst>
                                </p:cTn>
                              </p:par>
                              <p:par>
                                <p:cTn id="44" presetID="2" presetClass="entr" presetSubtype="1" fill="hold" nodeType="withEffect">
                                  <p:stCondLst>
                                    <p:cond delay="1500"/>
                                  </p:stCondLst>
                                  <p:childTnLst>
                                    <p:set>
                                      <p:cBhvr>
                                        <p:cTn id="45" dur="1" fill="hold">
                                          <p:stCondLst>
                                            <p:cond delay="0"/>
                                          </p:stCondLst>
                                        </p:cTn>
                                        <p:tgtEl>
                                          <p:spTgt spid="111"/>
                                        </p:tgtEl>
                                        <p:attrNameLst>
                                          <p:attrName>style.visibility</p:attrName>
                                        </p:attrNameLst>
                                      </p:cBhvr>
                                      <p:to>
                                        <p:strVal val="visible"/>
                                      </p:to>
                                    </p:set>
                                    <p:anim calcmode="lin" valueType="num">
                                      <p:cBhvr additive="base">
                                        <p:cTn id="46" dur="500" fill="hold"/>
                                        <p:tgtEl>
                                          <p:spTgt spid="111"/>
                                        </p:tgtEl>
                                        <p:attrNameLst>
                                          <p:attrName>ppt_x</p:attrName>
                                        </p:attrNameLst>
                                      </p:cBhvr>
                                      <p:tavLst>
                                        <p:tav tm="0">
                                          <p:val>
                                            <p:strVal val="#ppt_x"/>
                                          </p:val>
                                        </p:tav>
                                        <p:tav tm="100000">
                                          <p:val>
                                            <p:strVal val="#ppt_x"/>
                                          </p:val>
                                        </p:tav>
                                      </p:tavLst>
                                    </p:anim>
                                    <p:anim calcmode="lin" valueType="num">
                                      <p:cBhvr additive="base">
                                        <p:cTn id="47" dur="500" fill="hold"/>
                                        <p:tgtEl>
                                          <p:spTgt spid="111"/>
                                        </p:tgtEl>
                                        <p:attrNameLst>
                                          <p:attrName>ppt_y</p:attrName>
                                        </p:attrNameLst>
                                      </p:cBhvr>
                                      <p:tavLst>
                                        <p:tav tm="0">
                                          <p:val>
                                            <p:strVal val="0-#ppt_h/2"/>
                                          </p:val>
                                        </p:tav>
                                        <p:tav tm="100000">
                                          <p:val>
                                            <p:strVal val="#ppt_y"/>
                                          </p:val>
                                        </p:tav>
                                      </p:tavLst>
                                    </p:anim>
                                  </p:childTnLst>
                                </p:cTn>
                              </p:par>
                              <p:par>
                                <p:cTn id="48" presetID="2" presetClass="entr" presetSubtype="4" fill="hold" nodeType="withEffect">
                                  <p:stCondLst>
                                    <p:cond delay="1500"/>
                                  </p:stCondLst>
                                  <p:childTnLst>
                                    <p:set>
                                      <p:cBhvr>
                                        <p:cTn id="49" dur="1" fill="hold">
                                          <p:stCondLst>
                                            <p:cond delay="0"/>
                                          </p:stCondLst>
                                        </p:cTn>
                                        <p:tgtEl>
                                          <p:spTgt spid="118"/>
                                        </p:tgtEl>
                                        <p:attrNameLst>
                                          <p:attrName>style.visibility</p:attrName>
                                        </p:attrNameLst>
                                      </p:cBhvr>
                                      <p:to>
                                        <p:strVal val="visible"/>
                                      </p:to>
                                    </p:set>
                                    <p:anim calcmode="lin" valueType="num">
                                      <p:cBhvr additive="base">
                                        <p:cTn id="50" dur="500" fill="hold"/>
                                        <p:tgtEl>
                                          <p:spTgt spid="118"/>
                                        </p:tgtEl>
                                        <p:attrNameLst>
                                          <p:attrName>ppt_x</p:attrName>
                                        </p:attrNameLst>
                                      </p:cBhvr>
                                      <p:tavLst>
                                        <p:tav tm="0">
                                          <p:val>
                                            <p:strVal val="#ppt_x"/>
                                          </p:val>
                                        </p:tav>
                                        <p:tav tm="100000">
                                          <p:val>
                                            <p:strVal val="#ppt_x"/>
                                          </p:val>
                                        </p:tav>
                                      </p:tavLst>
                                    </p:anim>
                                    <p:anim calcmode="lin" valueType="num">
                                      <p:cBhvr additive="base">
                                        <p:cTn id="51" dur="500" fill="hold"/>
                                        <p:tgtEl>
                                          <p:spTgt spid="118"/>
                                        </p:tgtEl>
                                        <p:attrNameLst>
                                          <p:attrName>ppt_y</p:attrName>
                                        </p:attrNameLst>
                                      </p:cBhvr>
                                      <p:tavLst>
                                        <p:tav tm="0">
                                          <p:val>
                                            <p:strVal val="1+#ppt_h/2"/>
                                          </p:val>
                                        </p:tav>
                                        <p:tav tm="100000">
                                          <p:val>
                                            <p:strVal val="#ppt_y"/>
                                          </p:val>
                                        </p:tav>
                                      </p:tavLst>
                                    </p:anim>
                                  </p:childTnLst>
                                </p:cTn>
                              </p:par>
                              <p:par>
                                <p:cTn id="52" presetID="2" presetClass="entr" presetSubtype="3" fill="hold" nodeType="withEffect">
                                  <p:stCondLst>
                                    <p:cond delay="1500"/>
                                  </p:stCondLst>
                                  <p:childTnLst>
                                    <p:set>
                                      <p:cBhvr>
                                        <p:cTn id="53" dur="1" fill="hold">
                                          <p:stCondLst>
                                            <p:cond delay="0"/>
                                          </p:stCondLst>
                                        </p:cTn>
                                        <p:tgtEl>
                                          <p:spTgt spid="122"/>
                                        </p:tgtEl>
                                        <p:attrNameLst>
                                          <p:attrName>style.visibility</p:attrName>
                                        </p:attrNameLst>
                                      </p:cBhvr>
                                      <p:to>
                                        <p:strVal val="visible"/>
                                      </p:to>
                                    </p:set>
                                    <p:anim calcmode="lin" valueType="num">
                                      <p:cBhvr additive="base">
                                        <p:cTn id="54" dur="500" fill="hold"/>
                                        <p:tgtEl>
                                          <p:spTgt spid="122"/>
                                        </p:tgtEl>
                                        <p:attrNameLst>
                                          <p:attrName>ppt_x</p:attrName>
                                        </p:attrNameLst>
                                      </p:cBhvr>
                                      <p:tavLst>
                                        <p:tav tm="0">
                                          <p:val>
                                            <p:strVal val="1+#ppt_w/2"/>
                                          </p:val>
                                        </p:tav>
                                        <p:tav tm="100000">
                                          <p:val>
                                            <p:strVal val="#ppt_x"/>
                                          </p:val>
                                        </p:tav>
                                      </p:tavLst>
                                    </p:anim>
                                    <p:anim calcmode="lin" valueType="num">
                                      <p:cBhvr additive="base">
                                        <p:cTn id="55" dur="500" fill="hold"/>
                                        <p:tgtEl>
                                          <p:spTgt spid="122"/>
                                        </p:tgtEl>
                                        <p:attrNameLst>
                                          <p:attrName>ppt_y</p:attrName>
                                        </p:attrNameLst>
                                      </p:cBhvr>
                                      <p:tavLst>
                                        <p:tav tm="0">
                                          <p:val>
                                            <p:strVal val="0-#ppt_h/2"/>
                                          </p:val>
                                        </p:tav>
                                        <p:tav tm="100000">
                                          <p:val>
                                            <p:strVal val="#ppt_y"/>
                                          </p:val>
                                        </p:tav>
                                      </p:tavLst>
                                    </p:anim>
                                  </p:childTnLst>
                                </p:cTn>
                              </p:par>
                              <p:par>
                                <p:cTn id="56" presetID="2" presetClass="entr" presetSubtype="6" fill="hold" nodeType="withEffect">
                                  <p:stCondLst>
                                    <p:cond delay="1500"/>
                                  </p:stCondLst>
                                  <p:childTnLst>
                                    <p:set>
                                      <p:cBhvr>
                                        <p:cTn id="57" dur="1" fill="hold">
                                          <p:stCondLst>
                                            <p:cond delay="0"/>
                                          </p:stCondLst>
                                        </p:cTn>
                                        <p:tgtEl>
                                          <p:spTgt spid="110"/>
                                        </p:tgtEl>
                                        <p:attrNameLst>
                                          <p:attrName>style.visibility</p:attrName>
                                        </p:attrNameLst>
                                      </p:cBhvr>
                                      <p:to>
                                        <p:strVal val="visible"/>
                                      </p:to>
                                    </p:set>
                                    <p:anim calcmode="lin" valueType="num">
                                      <p:cBhvr additive="base">
                                        <p:cTn id="58" dur="500" fill="hold"/>
                                        <p:tgtEl>
                                          <p:spTgt spid="110"/>
                                        </p:tgtEl>
                                        <p:attrNameLst>
                                          <p:attrName>ppt_x</p:attrName>
                                        </p:attrNameLst>
                                      </p:cBhvr>
                                      <p:tavLst>
                                        <p:tav tm="0">
                                          <p:val>
                                            <p:strVal val="1+#ppt_w/2"/>
                                          </p:val>
                                        </p:tav>
                                        <p:tav tm="100000">
                                          <p:val>
                                            <p:strVal val="#ppt_x"/>
                                          </p:val>
                                        </p:tav>
                                      </p:tavLst>
                                    </p:anim>
                                    <p:anim calcmode="lin" valueType="num">
                                      <p:cBhvr additive="base">
                                        <p:cTn id="59" dur="500" fill="hold"/>
                                        <p:tgtEl>
                                          <p:spTgt spid="110"/>
                                        </p:tgtEl>
                                        <p:attrNameLst>
                                          <p:attrName>ppt_y</p:attrName>
                                        </p:attrNameLst>
                                      </p:cBhvr>
                                      <p:tavLst>
                                        <p:tav tm="0">
                                          <p:val>
                                            <p:strVal val="1+#ppt_h/2"/>
                                          </p:val>
                                        </p:tav>
                                        <p:tav tm="100000">
                                          <p:val>
                                            <p:strVal val="#ppt_y"/>
                                          </p:val>
                                        </p:tav>
                                      </p:tavLst>
                                    </p:anim>
                                  </p:childTnLst>
                                </p:cTn>
                              </p:par>
                              <p:par>
                                <p:cTn id="60" presetID="2" presetClass="entr" presetSubtype="2" fill="hold" nodeType="withEffect">
                                  <p:stCondLst>
                                    <p:cond delay="1500"/>
                                  </p:stCondLst>
                                  <p:childTnLst>
                                    <p:set>
                                      <p:cBhvr>
                                        <p:cTn id="61" dur="1" fill="hold">
                                          <p:stCondLst>
                                            <p:cond delay="0"/>
                                          </p:stCondLst>
                                        </p:cTn>
                                        <p:tgtEl>
                                          <p:spTgt spid="109"/>
                                        </p:tgtEl>
                                        <p:attrNameLst>
                                          <p:attrName>style.visibility</p:attrName>
                                        </p:attrNameLst>
                                      </p:cBhvr>
                                      <p:to>
                                        <p:strVal val="visible"/>
                                      </p:to>
                                    </p:set>
                                    <p:anim calcmode="lin" valueType="num">
                                      <p:cBhvr additive="base">
                                        <p:cTn id="62" dur="500" fill="hold"/>
                                        <p:tgtEl>
                                          <p:spTgt spid="109"/>
                                        </p:tgtEl>
                                        <p:attrNameLst>
                                          <p:attrName>ppt_x</p:attrName>
                                        </p:attrNameLst>
                                      </p:cBhvr>
                                      <p:tavLst>
                                        <p:tav tm="0">
                                          <p:val>
                                            <p:strVal val="1+#ppt_w/2"/>
                                          </p:val>
                                        </p:tav>
                                        <p:tav tm="100000">
                                          <p:val>
                                            <p:strVal val="#ppt_x"/>
                                          </p:val>
                                        </p:tav>
                                      </p:tavLst>
                                    </p:anim>
                                    <p:anim calcmode="lin" valueType="num">
                                      <p:cBhvr additive="base">
                                        <p:cTn id="63" dur="500" fill="hold"/>
                                        <p:tgtEl>
                                          <p:spTgt spid="109"/>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1500"/>
                                  </p:stCondLst>
                                  <p:childTnLst>
                                    <p:set>
                                      <p:cBhvr>
                                        <p:cTn id="65" dur="1" fill="hold">
                                          <p:stCondLst>
                                            <p:cond delay="0"/>
                                          </p:stCondLst>
                                        </p:cTn>
                                        <p:tgtEl>
                                          <p:spTgt spid="126"/>
                                        </p:tgtEl>
                                        <p:attrNameLst>
                                          <p:attrName>style.visibility</p:attrName>
                                        </p:attrNameLst>
                                      </p:cBhvr>
                                      <p:to>
                                        <p:strVal val="visible"/>
                                      </p:to>
                                    </p:set>
                                    <p:anim calcmode="lin" valueType="num">
                                      <p:cBhvr additive="base">
                                        <p:cTn id="66" dur="500" fill="hold"/>
                                        <p:tgtEl>
                                          <p:spTgt spid="126"/>
                                        </p:tgtEl>
                                        <p:attrNameLst>
                                          <p:attrName>ppt_x</p:attrName>
                                        </p:attrNameLst>
                                      </p:cBhvr>
                                      <p:tavLst>
                                        <p:tav tm="0">
                                          <p:val>
                                            <p:strVal val="1+#ppt_w/2"/>
                                          </p:val>
                                        </p:tav>
                                        <p:tav tm="100000">
                                          <p:val>
                                            <p:strVal val="#ppt_x"/>
                                          </p:val>
                                        </p:tav>
                                      </p:tavLst>
                                    </p:anim>
                                    <p:anim calcmode="lin" valueType="num">
                                      <p:cBhvr additive="base">
                                        <p:cTn id="67" dur="500" fill="hold"/>
                                        <p:tgtEl>
                                          <p:spTgt spid="1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animBg="1"/>
      <p:bldP spid="1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68561" y="2365848"/>
            <a:ext cx="2687950" cy="492430"/>
          </a:xfrm>
          <a:prstGeom prst="rect">
            <a:avLst/>
          </a:prstGeom>
          <a:solidFill>
            <a:schemeClr val="tx2"/>
          </a:solidFill>
        </p:spPr>
        <p:txBody>
          <a:bodyPr wrap="square" lIns="121908" tIns="60954" rIns="121908" bIns="60954" rtlCol="0">
            <a:spAutoFit/>
          </a:bodyPr>
          <a:lstStyle/>
          <a:p>
            <a:pPr algn="ctr"/>
            <a:r>
              <a:rPr lang="zh-CN" altLang="en-US" sz="2400" b="1" dirty="0">
                <a:solidFill>
                  <a:schemeClr val="bg1"/>
                </a:solidFill>
                <a:cs typeface="+mn-ea"/>
              </a:rPr>
              <a:t>添加标题</a:t>
            </a:r>
          </a:p>
        </p:txBody>
      </p:sp>
      <p:sp>
        <p:nvSpPr>
          <p:cNvPr id="4" name="TextBox 3"/>
          <p:cNvSpPr txBox="1"/>
          <p:nvPr/>
        </p:nvSpPr>
        <p:spPr>
          <a:xfrm>
            <a:off x="1177673" y="3156645"/>
            <a:ext cx="4178305" cy="3031587"/>
          </a:xfrm>
          <a:prstGeom prst="rect">
            <a:avLst/>
          </a:prstGeom>
          <a:noFill/>
        </p:spPr>
        <p:txBody>
          <a:bodyPr wrap="square" lIns="121908" tIns="60954" rIns="121908" bIns="60954" rtlCol="0">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en-US" altLang="zh-CN" sz="1400" dirty="0">
              <a:solidFill>
                <a:schemeClr val="tx1">
                  <a:lumMod val="50000"/>
                  <a:lumOff val="50000"/>
                </a:schemeClr>
              </a:solidFill>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a:p>
            <a:pPr>
              <a:lnSpc>
                <a:spcPct val="150000"/>
              </a:lnSpc>
            </a:pPr>
            <a:endParaRPr lang="zh-CN" altLang="en-US" sz="1400" dirty="0">
              <a:solidFill>
                <a:schemeClr val="tx1">
                  <a:lumMod val="50000"/>
                  <a:lumOff val="50000"/>
                </a:schemeClr>
              </a:solidFill>
              <a:latin typeface="+mn-ea"/>
              <a:cs typeface="+mn-ea"/>
            </a:endParaRPr>
          </a:p>
        </p:txBody>
      </p:sp>
      <p:cxnSp>
        <p:nvCxnSpPr>
          <p:cNvPr id="16" name="直接连接符 15"/>
          <p:cNvCxnSpPr/>
          <p:nvPr/>
        </p:nvCxnSpPr>
        <p:spPr>
          <a:xfrm>
            <a:off x="6072648" y="5150157"/>
            <a:ext cx="4991905" cy="0"/>
          </a:xfrm>
          <a:prstGeom prst="line">
            <a:avLst/>
          </a:prstGeom>
          <a:ln w="28575">
            <a:solidFill>
              <a:srgbClr val="80008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570580" y="5162595"/>
            <a:ext cx="4067806" cy="769429"/>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grpSp>
        <p:nvGrpSpPr>
          <p:cNvPr id="8" name="组合 7"/>
          <p:cNvGrpSpPr/>
          <p:nvPr/>
        </p:nvGrpSpPr>
        <p:grpSpPr>
          <a:xfrm>
            <a:off x="6360642" y="2132856"/>
            <a:ext cx="1373749" cy="1373928"/>
            <a:chOff x="4499992" y="1172870"/>
            <a:chExt cx="1030446" cy="1030446"/>
          </a:xfrm>
        </p:grpSpPr>
        <p:sp>
          <p:nvSpPr>
            <p:cNvPr id="9" name="矩形 8"/>
            <p:cNvSpPr/>
            <p:nvPr/>
          </p:nvSpPr>
          <p:spPr>
            <a:xfrm>
              <a:off x="4499992" y="1172870"/>
              <a:ext cx="1030446" cy="1030446"/>
            </a:xfrm>
            <a:prstGeom prst="rect">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cs typeface="+mn-ea"/>
              </a:endParaRPr>
            </a:p>
          </p:txBody>
        </p:sp>
        <p:sp>
          <p:nvSpPr>
            <p:cNvPr id="18" name="矩形 17"/>
            <p:cNvSpPr/>
            <p:nvPr/>
          </p:nvSpPr>
          <p:spPr>
            <a:xfrm>
              <a:off x="4753572" y="1388894"/>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15" name="组合 14"/>
          <p:cNvGrpSpPr/>
          <p:nvPr/>
        </p:nvGrpSpPr>
        <p:grpSpPr>
          <a:xfrm>
            <a:off x="9453580" y="2132856"/>
            <a:ext cx="1373749" cy="1373928"/>
            <a:chOff x="6819997" y="1172870"/>
            <a:chExt cx="1030446" cy="1030446"/>
          </a:xfrm>
        </p:grpSpPr>
        <p:sp>
          <p:nvSpPr>
            <p:cNvPr id="11" name="矩形 10"/>
            <p:cNvSpPr/>
            <p:nvPr/>
          </p:nvSpPr>
          <p:spPr>
            <a:xfrm>
              <a:off x="6819997" y="1172870"/>
              <a:ext cx="1030446" cy="1030446"/>
            </a:xfrm>
            <a:prstGeom prst="rect">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19" name="矩形 18"/>
            <p:cNvSpPr/>
            <p:nvPr/>
          </p:nvSpPr>
          <p:spPr>
            <a:xfrm>
              <a:off x="7073574" y="1334150"/>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21" name="组合 20"/>
          <p:cNvGrpSpPr/>
          <p:nvPr/>
        </p:nvGrpSpPr>
        <p:grpSpPr>
          <a:xfrm>
            <a:off x="7917609" y="3608453"/>
            <a:ext cx="1373749" cy="1373928"/>
            <a:chOff x="5667869" y="2279568"/>
            <a:chExt cx="1030446" cy="1030446"/>
          </a:xfrm>
        </p:grpSpPr>
        <p:sp>
          <p:nvSpPr>
            <p:cNvPr id="13" name="矩形 12"/>
            <p:cNvSpPr/>
            <p:nvPr/>
          </p:nvSpPr>
          <p:spPr>
            <a:xfrm>
              <a:off x="5667869" y="2279568"/>
              <a:ext cx="1030446" cy="1030446"/>
            </a:xfrm>
            <a:prstGeom prst="rect">
              <a:avLst/>
            </a:prstGeom>
            <a:solidFill>
              <a:schemeClr val="accent4"/>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cs typeface="+mn-ea"/>
              </a:endParaRPr>
            </a:p>
          </p:txBody>
        </p:sp>
        <p:sp>
          <p:nvSpPr>
            <p:cNvPr id="20" name="矩形 19"/>
            <p:cNvSpPr/>
            <p:nvPr/>
          </p:nvSpPr>
          <p:spPr>
            <a:xfrm>
              <a:off x="5921446" y="2440848"/>
              <a:ext cx="523288" cy="530915"/>
            </a:xfrm>
            <a:prstGeom prst="rect">
              <a:avLst/>
            </a:prstGeom>
          </p:spPr>
          <p:txBody>
            <a:bodyPr wrap="none">
              <a:spAutoFit/>
            </a:bodyPr>
            <a:lstStyle/>
            <a:p>
              <a:pPr algn="ctr"/>
              <a:r>
                <a:rPr lang="zh-CN" altLang="en-US" sz="2000" b="1" dirty="0">
                  <a:solidFill>
                    <a:schemeClr val="bg1"/>
                  </a:solidFill>
                  <a:cs typeface="+mn-ea"/>
                </a:rPr>
                <a:t>添加</a:t>
              </a:r>
              <a:endParaRPr lang="en-US" altLang="zh-CN" sz="2000" b="1" dirty="0">
                <a:solidFill>
                  <a:schemeClr val="bg1"/>
                </a:solidFill>
                <a:cs typeface="+mn-ea"/>
              </a:endParaRPr>
            </a:p>
            <a:p>
              <a:pPr algn="ctr"/>
              <a:r>
                <a:rPr lang="zh-CN" altLang="en-US" sz="2000" b="1" dirty="0">
                  <a:solidFill>
                    <a:schemeClr val="bg1"/>
                  </a:solidFill>
                  <a:cs typeface="+mn-ea"/>
                </a:rPr>
                <a:t>文字</a:t>
              </a:r>
            </a:p>
          </p:txBody>
        </p:sp>
      </p:grpSp>
      <p:grpSp>
        <p:nvGrpSpPr>
          <p:cNvPr id="7" name="组合 6"/>
          <p:cNvGrpSpPr/>
          <p:nvPr/>
        </p:nvGrpSpPr>
        <p:grpSpPr>
          <a:xfrm>
            <a:off x="6360642" y="3608453"/>
            <a:ext cx="1373749" cy="1373928"/>
            <a:chOff x="4499992" y="2279568"/>
            <a:chExt cx="1030446" cy="1030446"/>
          </a:xfrm>
        </p:grpSpPr>
        <p:sp>
          <p:nvSpPr>
            <p:cNvPr id="12" name="矩形 11"/>
            <p:cNvSpPr/>
            <p:nvPr/>
          </p:nvSpPr>
          <p:spPr>
            <a:xfrm>
              <a:off x="4499992" y="2279568"/>
              <a:ext cx="1030446" cy="1030446"/>
            </a:xfrm>
            <a:prstGeom prst="rect">
              <a:avLst/>
            </a:prstGeom>
            <a:solidFill>
              <a:schemeClr val="accent3"/>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2" name="组合 21"/>
            <p:cNvGrpSpPr/>
            <p:nvPr/>
          </p:nvGrpSpPr>
          <p:grpSpPr>
            <a:xfrm>
              <a:off x="4745340" y="2608983"/>
              <a:ext cx="539750" cy="539751"/>
              <a:chOff x="568325" y="5842000"/>
              <a:chExt cx="539750" cy="539751"/>
            </a:xfrm>
          </p:grpSpPr>
          <p:sp>
            <p:nvSpPr>
              <p:cNvPr id="23" name="Freeform 7"/>
              <p:cNvSpPr/>
              <p:nvPr/>
            </p:nvSpPr>
            <p:spPr bwMode="auto">
              <a:xfrm>
                <a:off x="568325" y="6180138"/>
                <a:ext cx="539750" cy="66675"/>
              </a:xfrm>
              <a:custGeom>
                <a:avLst/>
                <a:gdLst>
                  <a:gd name="T0" fmla="*/ 0 w 192"/>
                  <a:gd name="T1" fmla="*/ 12 h 24"/>
                  <a:gd name="T2" fmla="*/ 13 w 192"/>
                  <a:gd name="T3" fmla="*/ 24 h 24"/>
                  <a:gd name="T4" fmla="*/ 80 w 192"/>
                  <a:gd name="T5" fmla="*/ 24 h 24"/>
                  <a:gd name="T6" fmla="*/ 88 w 192"/>
                  <a:gd name="T7" fmla="*/ 24 h 24"/>
                  <a:gd name="T8" fmla="*/ 104 w 192"/>
                  <a:gd name="T9" fmla="*/ 24 h 24"/>
                  <a:gd name="T10" fmla="*/ 112 w 192"/>
                  <a:gd name="T11" fmla="*/ 24 h 24"/>
                  <a:gd name="T12" fmla="*/ 181 w 192"/>
                  <a:gd name="T13" fmla="*/ 24 h 24"/>
                  <a:gd name="T14" fmla="*/ 192 w 192"/>
                  <a:gd name="T15" fmla="*/ 12 h 24"/>
                  <a:gd name="T16" fmla="*/ 192 w 192"/>
                  <a:gd name="T17" fmla="*/ 0 h 24"/>
                  <a:gd name="T18" fmla="*/ 0 w 192"/>
                  <a:gd name="T19" fmla="*/ 0 h 24"/>
                  <a:gd name="T20" fmla="*/ 0 w 192"/>
                  <a:gd name="T21"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24">
                    <a:moveTo>
                      <a:pt x="0" y="12"/>
                    </a:moveTo>
                    <a:cubicBezTo>
                      <a:pt x="0" y="19"/>
                      <a:pt x="6" y="24"/>
                      <a:pt x="13" y="24"/>
                    </a:cubicBezTo>
                    <a:cubicBezTo>
                      <a:pt x="80" y="24"/>
                      <a:pt x="80" y="24"/>
                      <a:pt x="80" y="24"/>
                    </a:cubicBezTo>
                    <a:cubicBezTo>
                      <a:pt x="88" y="24"/>
                      <a:pt x="88" y="24"/>
                      <a:pt x="88" y="24"/>
                    </a:cubicBezTo>
                    <a:cubicBezTo>
                      <a:pt x="104" y="24"/>
                      <a:pt x="104" y="24"/>
                      <a:pt x="104" y="24"/>
                    </a:cubicBezTo>
                    <a:cubicBezTo>
                      <a:pt x="112" y="24"/>
                      <a:pt x="112" y="24"/>
                      <a:pt x="112" y="24"/>
                    </a:cubicBezTo>
                    <a:cubicBezTo>
                      <a:pt x="181" y="24"/>
                      <a:pt x="181" y="24"/>
                      <a:pt x="181" y="24"/>
                    </a:cubicBezTo>
                    <a:cubicBezTo>
                      <a:pt x="187" y="24"/>
                      <a:pt x="192" y="18"/>
                      <a:pt x="192" y="12"/>
                    </a:cubicBezTo>
                    <a:cubicBezTo>
                      <a:pt x="192" y="0"/>
                      <a:pt x="192" y="0"/>
                      <a:pt x="192" y="0"/>
                    </a:cubicBezTo>
                    <a:cubicBezTo>
                      <a:pt x="0" y="0"/>
                      <a:pt x="0" y="0"/>
                      <a:pt x="0" y="0"/>
                    </a:cubicBezTo>
                    <a:lnTo>
                      <a:pt x="0"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4" name="Freeform 8"/>
              <p:cNvSpPr/>
              <p:nvPr/>
            </p:nvSpPr>
            <p:spPr bwMode="auto">
              <a:xfrm>
                <a:off x="568325" y="5842000"/>
                <a:ext cx="539750" cy="315913"/>
              </a:xfrm>
              <a:custGeom>
                <a:avLst/>
                <a:gdLst>
                  <a:gd name="T0" fmla="*/ 180 w 192"/>
                  <a:gd name="T1" fmla="*/ 0 h 112"/>
                  <a:gd name="T2" fmla="*/ 12 w 192"/>
                  <a:gd name="T3" fmla="*/ 0 h 112"/>
                  <a:gd name="T4" fmla="*/ 0 w 192"/>
                  <a:gd name="T5" fmla="*/ 12 h 112"/>
                  <a:gd name="T6" fmla="*/ 0 w 192"/>
                  <a:gd name="T7" fmla="*/ 112 h 112"/>
                  <a:gd name="T8" fmla="*/ 192 w 192"/>
                  <a:gd name="T9" fmla="*/ 112 h 112"/>
                  <a:gd name="T10" fmla="*/ 192 w 192"/>
                  <a:gd name="T11" fmla="*/ 12 h 112"/>
                  <a:gd name="T12" fmla="*/ 180 w 192"/>
                  <a:gd name="T13" fmla="*/ 0 h 112"/>
                </a:gdLst>
                <a:ahLst/>
                <a:cxnLst>
                  <a:cxn ang="0">
                    <a:pos x="T0" y="T1"/>
                  </a:cxn>
                  <a:cxn ang="0">
                    <a:pos x="T2" y="T3"/>
                  </a:cxn>
                  <a:cxn ang="0">
                    <a:pos x="T4" y="T5"/>
                  </a:cxn>
                  <a:cxn ang="0">
                    <a:pos x="T6" y="T7"/>
                  </a:cxn>
                  <a:cxn ang="0">
                    <a:pos x="T8" y="T9"/>
                  </a:cxn>
                  <a:cxn ang="0">
                    <a:pos x="T10" y="T11"/>
                  </a:cxn>
                  <a:cxn ang="0">
                    <a:pos x="T12" y="T13"/>
                  </a:cxn>
                </a:cxnLst>
                <a:rect l="0" t="0" r="r" b="b"/>
                <a:pathLst>
                  <a:path w="192" h="112">
                    <a:moveTo>
                      <a:pt x="180" y="0"/>
                    </a:moveTo>
                    <a:cubicBezTo>
                      <a:pt x="12" y="0"/>
                      <a:pt x="12" y="0"/>
                      <a:pt x="12" y="0"/>
                    </a:cubicBezTo>
                    <a:cubicBezTo>
                      <a:pt x="6" y="0"/>
                      <a:pt x="0" y="5"/>
                      <a:pt x="0" y="12"/>
                    </a:cubicBezTo>
                    <a:cubicBezTo>
                      <a:pt x="0" y="112"/>
                      <a:pt x="0" y="112"/>
                      <a:pt x="0" y="112"/>
                    </a:cubicBezTo>
                    <a:cubicBezTo>
                      <a:pt x="192" y="112"/>
                      <a:pt x="192" y="112"/>
                      <a:pt x="192" y="112"/>
                    </a:cubicBezTo>
                    <a:cubicBezTo>
                      <a:pt x="192" y="12"/>
                      <a:pt x="192" y="12"/>
                      <a:pt x="192" y="12"/>
                    </a:cubicBezTo>
                    <a:cubicBezTo>
                      <a:pt x="192" y="5"/>
                      <a:pt x="187" y="0"/>
                      <a:pt x="18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5" name="Freeform 9"/>
              <p:cNvSpPr/>
              <p:nvPr/>
            </p:nvSpPr>
            <p:spPr bwMode="auto">
              <a:xfrm>
                <a:off x="725488" y="6269038"/>
                <a:ext cx="225425" cy="112713"/>
              </a:xfrm>
              <a:custGeom>
                <a:avLst/>
                <a:gdLst>
                  <a:gd name="T0" fmla="*/ 56 w 80"/>
                  <a:gd name="T1" fmla="*/ 2 h 40"/>
                  <a:gd name="T2" fmla="*/ 56 w 80"/>
                  <a:gd name="T3" fmla="*/ 2 h 40"/>
                  <a:gd name="T4" fmla="*/ 56 w 80"/>
                  <a:gd name="T5" fmla="*/ 0 h 40"/>
                  <a:gd name="T6" fmla="*/ 48 w 80"/>
                  <a:gd name="T7" fmla="*/ 0 h 40"/>
                  <a:gd name="T8" fmla="*/ 32 w 80"/>
                  <a:gd name="T9" fmla="*/ 0 h 40"/>
                  <a:gd name="T10" fmla="*/ 24 w 80"/>
                  <a:gd name="T11" fmla="*/ 0 h 40"/>
                  <a:gd name="T12" fmla="*/ 24 w 80"/>
                  <a:gd name="T13" fmla="*/ 1 h 40"/>
                  <a:gd name="T14" fmla="*/ 24 w 80"/>
                  <a:gd name="T15" fmla="*/ 1 h 40"/>
                  <a:gd name="T16" fmla="*/ 0 w 80"/>
                  <a:gd name="T17" fmla="*/ 20 h 40"/>
                  <a:gd name="T18" fmla="*/ 13 w 80"/>
                  <a:gd name="T19" fmla="*/ 35 h 40"/>
                  <a:gd name="T20" fmla="*/ 40 w 80"/>
                  <a:gd name="T21" fmla="*/ 40 h 40"/>
                  <a:gd name="T22" fmla="*/ 80 w 80"/>
                  <a:gd name="T23" fmla="*/ 20 h 40"/>
                  <a:gd name="T24" fmla="*/ 80 w 80"/>
                  <a:gd name="T25" fmla="*/ 20 h 40"/>
                  <a:gd name="T26" fmla="*/ 80 w 80"/>
                  <a:gd name="T27" fmla="*/ 20 h 40"/>
                  <a:gd name="T28" fmla="*/ 80 w 80"/>
                  <a:gd name="T29" fmla="*/ 20 h 40"/>
                  <a:gd name="T30" fmla="*/ 80 w 80"/>
                  <a:gd name="T31" fmla="*/ 20 h 40"/>
                  <a:gd name="T32" fmla="*/ 56 w 80"/>
                  <a:gd name="T33"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0" h="40">
                    <a:moveTo>
                      <a:pt x="56" y="2"/>
                    </a:moveTo>
                    <a:cubicBezTo>
                      <a:pt x="56" y="2"/>
                      <a:pt x="56" y="2"/>
                      <a:pt x="56" y="2"/>
                    </a:cubicBezTo>
                    <a:cubicBezTo>
                      <a:pt x="56" y="0"/>
                      <a:pt x="56" y="0"/>
                      <a:pt x="56" y="0"/>
                    </a:cubicBezTo>
                    <a:cubicBezTo>
                      <a:pt x="48" y="0"/>
                      <a:pt x="48" y="0"/>
                      <a:pt x="48" y="0"/>
                    </a:cubicBezTo>
                    <a:cubicBezTo>
                      <a:pt x="32" y="0"/>
                      <a:pt x="32" y="0"/>
                      <a:pt x="32" y="0"/>
                    </a:cubicBezTo>
                    <a:cubicBezTo>
                      <a:pt x="24" y="0"/>
                      <a:pt x="24" y="0"/>
                      <a:pt x="24" y="0"/>
                    </a:cubicBezTo>
                    <a:cubicBezTo>
                      <a:pt x="24" y="1"/>
                      <a:pt x="24" y="1"/>
                      <a:pt x="24" y="1"/>
                    </a:cubicBezTo>
                    <a:cubicBezTo>
                      <a:pt x="24" y="1"/>
                      <a:pt x="24" y="1"/>
                      <a:pt x="24" y="1"/>
                    </a:cubicBezTo>
                    <a:cubicBezTo>
                      <a:pt x="9" y="5"/>
                      <a:pt x="0" y="11"/>
                      <a:pt x="0" y="20"/>
                    </a:cubicBezTo>
                    <a:cubicBezTo>
                      <a:pt x="0" y="26"/>
                      <a:pt x="5" y="31"/>
                      <a:pt x="13" y="35"/>
                    </a:cubicBezTo>
                    <a:cubicBezTo>
                      <a:pt x="20" y="38"/>
                      <a:pt x="30" y="40"/>
                      <a:pt x="40" y="40"/>
                    </a:cubicBezTo>
                    <a:cubicBezTo>
                      <a:pt x="63" y="40"/>
                      <a:pt x="80" y="31"/>
                      <a:pt x="80" y="20"/>
                    </a:cubicBezTo>
                    <a:cubicBezTo>
                      <a:pt x="80" y="20"/>
                      <a:pt x="80" y="20"/>
                      <a:pt x="80" y="20"/>
                    </a:cubicBezTo>
                    <a:cubicBezTo>
                      <a:pt x="80" y="20"/>
                      <a:pt x="80" y="20"/>
                      <a:pt x="80" y="20"/>
                    </a:cubicBezTo>
                    <a:cubicBezTo>
                      <a:pt x="80" y="20"/>
                      <a:pt x="80" y="20"/>
                      <a:pt x="80" y="20"/>
                    </a:cubicBezTo>
                    <a:cubicBezTo>
                      <a:pt x="80" y="20"/>
                      <a:pt x="80" y="20"/>
                      <a:pt x="80" y="20"/>
                    </a:cubicBezTo>
                    <a:cubicBezTo>
                      <a:pt x="80" y="11"/>
                      <a:pt x="71" y="5"/>
                      <a:pt x="56"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6" name="组合 5"/>
          <p:cNvGrpSpPr/>
          <p:nvPr/>
        </p:nvGrpSpPr>
        <p:grpSpPr>
          <a:xfrm>
            <a:off x="9453580" y="3608453"/>
            <a:ext cx="1373749" cy="1373928"/>
            <a:chOff x="6819997" y="2279568"/>
            <a:chExt cx="1030446" cy="1030446"/>
          </a:xfrm>
        </p:grpSpPr>
        <p:sp>
          <p:nvSpPr>
            <p:cNvPr id="14" name="矩形 13"/>
            <p:cNvSpPr/>
            <p:nvPr/>
          </p:nvSpPr>
          <p:spPr>
            <a:xfrm>
              <a:off x="6819997" y="2279568"/>
              <a:ext cx="1030446" cy="1030446"/>
            </a:xfrm>
            <a:prstGeom prst="rect">
              <a:avLst/>
            </a:prstGeom>
            <a:solidFill>
              <a:schemeClr val="accent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sp>
          <p:nvSpPr>
            <p:cNvPr id="26" name="Freeform 11"/>
            <p:cNvSpPr>
              <a:spLocks noEditPoints="1"/>
            </p:cNvSpPr>
            <p:nvPr/>
          </p:nvSpPr>
          <p:spPr bwMode="auto">
            <a:xfrm>
              <a:off x="7065345" y="2664659"/>
              <a:ext cx="539750" cy="404813"/>
            </a:xfrm>
            <a:custGeom>
              <a:avLst/>
              <a:gdLst>
                <a:gd name="T0" fmla="*/ 180 w 192"/>
                <a:gd name="T1" fmla="*/ 0 h 144"/>
                <a:gd name="T2" fmla="*/ 12 w 192"/>
                <a:gd name="T3" fmla="*/ 0 h 144"/>
                <a:gd name="T4" fmla="*/ 0 w 192"/>
                <a:gd name="T5" fmla="*/ 12 h 144"/>
                <a:gd name="T6" fmla="*/ 0 w 192"/>
                <a:gd name="T7" fmla="*/ 116 h 144"/>
                <a:gd name="T8" fmla="*/ 13 w 192"/>
                <a:gd name="T9" fmla="*/ 128 h 144"/>
                <a:gd name="T10" fmla="*/ 78 w 192"/>
                <a:gd name="T11" fmla="*/ 128 h 144"/>
                <a:gd name="T12" fmla="*/ 73 w 192"/>
                <a:gd name="T13" fmla="*/ 138 h 144"/>
                <a:gd name="T14" fmla="*/ 74 w 192"/>
                <a:gd name="T15" fmla="*/ 143 h 144"/>
                <a:gd name="T16" fmla="*/ 76 w 192"/>
                <a:gd name="T17" fmla="*/ 144 h 144"/>
                <a:gd name="T18" fmla="*/ 80 w 192"/>
                <a:gd name="T19" fmla="*/ 142 h 144"/>
                <a:gd name="T20" fmla="*/ 87 w 192"/>
                <a:gd name="T21" fmla="*/ 128 h 144"/>
                <a:gd name="T22" fmla="*/ 106 w 192"/>
                <a:gd name="T23" fmla="*/ 128 h 144"/>
                <a:gd name="T24" fmla="*/ 113 w 192"/>
                <a:gd name="T25" fmla="*/ 142 h 144"/>
                <a:gd name="T26" fmla="*/ 116 w 192"/>
                <a:gd name="T27" fmla="*/ 144 h 144"/>
                <a:gd name="T28" fmla="*/ 118 w 192"/>
                <a:gd name="T29" fmla="*/ 143 h 144"/>
                <a:gd name="T30" fmla="*/ 120 w 192"/>
                <a:gd name="T31" fmla="*/ 138 h 144"/>
                <a:gd name="T32" fmla="*/ 115 w 192"/>
                <a:gd name="T33" fmla="*/ 128 h 144"/>
                <a:gd name="T34" fmla="*/ 181 w 192"/>
                <a:gd name="T35" fmla="*/ 128 h 144"/>
                <a:gd name="T36" fmla="*/ 192 w 192"/>
                <a:gd name="T37" fmla="*/ 116 h 144"/>
                <a:gd name="T38" fmla="*/ 192 w 192"/>
                <a:gd name="T39" fmla="*/ 12 h 144"/>
                <a:gd name="T40" fmla="*/ 180 w 192"/>
                <a:gd name="T41" fmla="*/ 0 h 144"/>
                <a:gd name="T42" fmla="*/ 176 w 192"/>
                <a:gd name="T43" fmla="*/ 108 h 144"/>
                <a:gd name="T44" fmla="*/ 172 w 192"/>
                <a:gd name="T45" fmla="*/ 112 h 144"/>
                <a:gd name="T46" fmla="*/ 20 w 192"/>
                <a:gd name="T47" fmla="*/ 112 h 144"/>
                <a:gd name="T48" fmla="*/ 16 w 192"/>
                <a:gd name="T49" fmla="*/ 108 h 144"/>
                <a:gd name="T50" fmla="*/ 16 w 192"/>
                <a:gd name="T51" fmla="*/ 20 h 144"/>
                <a:gd name="T52" fmla="*/ 20 w 192"/>
                <a:gd name="T53" fmla="*/ 16 h 144"/>
                <a:gd name="T54" fmla="*/ 172 w 192"/>
                <a:gd name="T55" fmla="*/ 16 h 144"/>
                <a:gd name="T56" fmla="*/ 176 w 192"/>
                <a:gd name="T57" fmla="*/ 20 h 144"/>
                <a:gd name="T58" fmla="*/ 176 w 192"/>
                <a:gd name="T59"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2" h="144">
                  <a:moveTo>
                    <a:pt x="180" y="0"/>
                  </a:moveTo>
                  <a:cubicBezTo>
                    <a:pt x="12" y="0"/>
                    <a:pt x="12" y="0"/>
                    <a:pt x="12" y="0"/>
                  </a:cubicBezTo>
                  <a:cubicBezTo>
                    <a:pt x="6" y="0"/>
                    <a:pt x="0" y="5"/>
                    <a:pt x="0" y="12"/>
                  </a:cubicBezTo>
                  <a:cubicBezTo>
                    <a:pt x="0" y="116"/>
                    <a:pt x="0" y="116"/>
                    <a:pt x="0" y="116"/>
                  </a:cubicBezTo>
                  <a:cubicBezTo>
                    <a:pt x="0" y="123"/>
                    <a:pt x="6" y="128"/>
                    <a:pt x="13" y="128"/>
                  </a:cubicBezTo>
                  <a:cubicBezTo>
                    <a:pt x="78" y="128"/>
                    <a:pt x="78" y="128"/>
                    <a:pt x="78" y="128"/>
                  </a:cubicBezTo>
                  <a:cubicBezTo>
                    <a:pt x="73" y="138"/>
                    <a:pt x="73" y="138"/>
                    <a:pt x="73" y="138"/>
                  </a:cubicBezTo>
                  <a:cubicBezTo>
                    <a:pt x="72" y="140"/>
                    <a:pt x="72" y="142"/>
                    <a:pt x="74" y="143"/>
                  </a:cubicBezTo>
                  <a:cubicBezTo>
                    <a:pt x="75" y="144"/>
                    <a:pt x="76" y="144"/>
                    <a:pt x="76" y="144"/>
                  </a:cubicBezTo>
                  <a:cubicBezTo>
                    <a:pt x="78" y="144"/>
                    <a:pt x="79" y="143"/>
                    <a:pt x="80" y="142"/>
                  </a:cubicBezTo>
                  <a:cubicBezTo>
                    <a:pt x="87" y="128"/>
                    <a:pt x="87" y="128"/>
                    <a:pt x="87" y="128"/>
                  </a:cubicBezTo>
                  <a:cubicBezTo>
                    <a:pt x="106" y="128"/>
                    <a:pt x="106" y="128"/>
                    <a:pt x="106" y="128"/>
                  </a:cubicBezTo>
                  <a:cubicBezTo>
                    <a:pt x="113" y="142"/>
                    <a:pt x="113" y="142"/>
                    <a:pt x="113" y="142"/>
                  </a:cubicBezTo>
                  <a:cubicBezTo>
                    <a:pt x="113" y="143"/>
                    <a:pt x="115" y="144"/>
                    <a:pt x="116" y="144"/>
                  </a:cubicBezTo>
                  <a:cubicBezTo>
                    <a:pt x="117" y="144"/>
                    <a:pt x="117" y="144"/>
                    <a:pt x="118" y="143"/>
                  </a:cubicBezTo>
                  <a:cubicBezTo>
                    <a:pt x="120" y="142"/>
                    <a:pt x="121" y="140"/>
                    <a:pt x="120" y="138"/>
                  </a:cubicBezTo>
                  <a:cubicBezTo>
                    <a:pt x="115" y="128"/>
                    <a:pt x="115" y="128"/>
                    <a:pt x="115" y="128"/>
                  </a:cubicBezTo>
                  <a:cubicBezTo>
                    <a:pt x="181" y="128"/>
                    <a:pt x="181" y="128"/>
                    <a:pt x="181" y="128"/>
                  </a:cubicBezTo>
                  <a:cubicBezTo>
                    <a:pt x="187" y="128"/>
                    <a:pt x="192" y="122"/>
                    <a:pt x="192" y="116"/>
                  </a:cubicBezTo>
                  <a:cubicBezTo>
                    <a:pt x="192" y="12"/>
                    <a:pt x="192" y="12"/>
                    <a:pt x="192" y="12"/>
                  </a:cubicBezTo>
                  <a:cubicBezTo>
                    <a:pt x="192" y="5"/>
                    <a:pt x="187" y="0"/>
                    <a:pt x="180" y="0"/>
                  </a:cubicBezTo>
                  <a:close/>
                  <a:moveTo>
                    <a:pt x="176" y="108"/>
                  </a:moveTo>
                  <a:cubicBezTo>
                    <a:pt x="176" y="110"/>
                    <a:pt x="174" y="112"/>
                    <a:pt x="172" y="112"/>
                  </a:cubicBezTo>
                  <a:cubicBezTo>
                    <a:pt x="20" y="112"/>
                    <a:pt x="20" y="112"/>
                    <a:pt x="20" y="112"/>
                  </a:cubicBezTo>
                  <a:cubicBezTo>
                    <a:pt x="18" y="112"/>
                    <a:pt x="16" y="110"/>
                    <a:pt x="16" y="108"/>
                  </a:cubicBezTo>
                  <a:cubicBezTo>
                    <a:pt x="16" y="20"/>
                    <a:pt x="16" y="20"/>
                    <a:pt x="16" y="20"/>
                  </a:cubicBezTo>
                  <a:cubicBezTo>
                    <a:pt x="16" y="18"/>
                    <a:pt x="18" y="16"/>
                    <a:pt x="20" y="16"/>
                  </a:cubicBezTo>
                  <a:cubicBezTo>
                    <a:pt x="172" y="16"/>
                    <a:pt x="172" y="16"/>
                    <a:pt x="172" y="16"/>
                  </a:cubicBezTo>
                  <a:cubicBezTo>
                    <a:pt x="174" y="16"/>
                    <a:pt x="176" y="18"/>
                    <a:pt x="176" y="20"/>
                  </a:cubicBezTo>
                  <a:lnTo>
                    <a:pt x="176"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nvGrpSpPr>
          <p:cNvPr id="5" name="组合 4"/>
          <p:cNvGrpSpPr/>
          <p:nvPr/>
        </p:nvGrpSpPr>
        <p:grpSpPr>
          <a:xfrm>
            <a:off x="7917609" y="2132856"/>
            <a:ext cx="1373749" cy="1373928"/>
            <a:chOff x="5667869" y="1172870"/>
            <a:chExt cx="1030446" cy="1030446"/>
          </a:xfrm>
        </p:grpSpPr>
        <p:sp>
          <p:nvSpPr>
            <p:cNvPr id="10" name="矩形 9"/>
            <p:cNvSpPr/>
            <p:nvPr/>
          </p:nvSpPr>
          <p:spPr>
            <a:xfrm>
              <a:off x="5667869" y="1172870"/>
              <a:ext cx="1030446" cy="1030446"/>
            </a:xfrm>
            <a:prstGeom prst="rect">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27" name="组合 26"/>
            <p:cNvGrpSpPr/>
            <p:nvPr/>
          </p:nvGrpSpPr>
          <p:grpSpPr>
            <a:xfrm>
              <a:off x="5907732" y="1400960"/>
              <a:ext cx="496888" cy="539751"/>
              <a:chOff x="5843588" y="533400"/>
              <a:chExt cx="496888" cy="539751"/>
            </a:xfrm>
          </p:grpSpPr>
          <p:sp>
            <p:nvSpPr>
              <p:cNvPr id="28"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29"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anim calcmode="lin" valueType="num">
                                      <p:cBhvr>
                                        <p:cTn id="18" dur="750" fill="hold"/>
                                        <p:tgtEl>
                                          <p:spTgt spid="8"/>
                                        </p:tgtEl>
                                        <p:attrNameLst>
                                          <p:attrName>ppt_x</p:attrName>
                                        </p:attrNameLst>
                                      </p:cBhvr>
                                      <p:tavLst>
                                        <p:tav tm="0">
                                          <p:val>
                                            <p:strVal val="#ppt_x"/>
                                          </p:val>
                                        </p:tav>
                                        <p:tav tm="100000">
                                          <p:val>
                                            <p:strVal val="#ppt_x"/>
                                          </p:val>
                                        </p:tav>
                                      </p:tavLst>
                                    </p:anim>
                                    <p:anim calcmode="lin" valueType="num">
                                      <p:cBhvr>
                                        <p:cTn id="19" dur="750" fill="hold"/>
                                        <p:tgtEl>
                                          <p:spTgt spid="8"/>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anim calcmode="lin" valueType="num">
                                      <p:cBhvr>
                                        <p:cTn id="23" dur="750" fill="hold"/>
                                        <p:tgtEl>
                                          <p:spTgt spid="5"/>
                                        </p:tgtEl>
                                        <p:attrNameLst>
                                          <p:attrName>ppt_x</p:attrName>
                                        </p:attrNameLst>
                                      </p:cBhvr>
                                      <p:tavLst>
                                        <p:tav tm="0">
                                          <p:val>
                                            <p:strVal val="#ppt_x"/>
                                          </p:val>
                                        </p:tav>
                                        <p:tav tm="100000">
                                          <p:val>
                                            <p:strVal val="#ppt_x"/>
                                          </p:val>
                                        </p:tav>
                                      </p:tavLst>
                                    </p:anim>
                                    <p:anim calcmode="lin" valueType="num">
                                      <p:cBhvr>
                                        <p:cTn id="24" dur="750" fill="hold"/>
                                        <p:tgtEl>
                                          <p:spTgt spid="5"/>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750"/>
                                        <p:tgtEl>
                                          <p:spTgt spid="15"/>
                                        </p:tgtEl>
                                      </p:cBhvr>
                                    </p:animEffect>
                                    <p:anim calcmode="lin" valueType="num">
                                      <p:cBhvr>
                                        <p:cTn id="28" dur="750" fill="hold"/>
                                        <p:tgtEl>
                                          <p:spTgt spid="15"/>
                                        </p:tgtEl>
                                        <p:attrNameLst>
                                          <p:attrName>ppt_x</p:attrName>
                                        </p:attrNameLst>
                                      </p:cBhvr>
                                      <p:tavLst>
                                        <p:tav tm="0">
                                          <p:val>
                                            <p:strVal val="#ppt_x"/>
                                          </p:val>
                                        </p:tav>
                                        <p:tav tm="100000">
                                          <p:val>
                                            <p:strVal val="#ppt_x"/>
                                          </p:val>
                                        </p:tav>
                                      </p:tavLst>
                                    </p:anim>
                                    <p:anim calcmode="lin" valueType="num">
                                      <p:cBhvr>
                                        <p:cTn id="29" dur="750" fill="hold"/>
                                        <p:tgtEl>
                                          <p:spTgt spid="1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750"/>
                                        <p:tgtEl>
                                          <p:spTgt spid="21"/>
                                        </p:tgtEl>
                                      </p:cBhvr>
                                    </p:animEffect>
                                    <p:anim calcmode="lin" valueType="num">
                                      <p:cBhvr>
                                        <p:cTn id="33" dur="750" fill="hold"/>
                                        <p:tgtEl>
                                          <p:spTgt spid="21"/>
                                        </p:tgtEl>
                                        <p:attrNameLst>
                                          <p:attrName>ppt_x</p:attrName>
                                        </p:attrNameLst>
                                      </p:cBhvr>
                                      <p:tavLst>
                                        <p:tav tm="0">
                                          <p:val>
                                            <p:strVal val="#ppt_x"/>
                                          </p:val>
                                        </p:tav>
                                        <p:tav tm="100000">
                                          <p:val>
                                            <p:strVal val="#ppt_x"/>
                                          </p:val>
                                        </p:tav>
                                      </p:tavLst>
                                    </p:anim>
                                    <p:anim calcmode="lin" valueType="num">
                                      <p:cBhvr>
                                        <p:cTn id="34" dur="750" fill="hold"/>
                                        <p:tgtEl>
                                          <p:spTgt spid="21"/>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750"/>
                                        <p:tgtEl>
                                          <p:spTgt spid="7"/>
                                        </p:tgtEl>
                                      </p:cBhvr>
                                    </p:animEffect>
                                    <p:anim calcmode="lin" valueType="num">
                                      <p:cBhvr>
                                        <p:cTn id="38" dur="750" fill="hold"/>
                                        <p:tgtEl>
                                          <p:spTgt spid="7"/>
                                        </p:tgtEl>
                                        <p:attrNameLst>
                                          <p:attrName>ppt_x</p:attrName>
                                        </p:attrNameLst>
                                      </p:cBhvr>
                                      <p:tavLst>
                                        <p:tav tm="0">
                                          <p:val>
                                            <p:strVal val="#ppt_x"/>
                                          </p:val>
                                        </p:tav>
                                        <p:tav tm="100000">
                                          <p:val>
                                            <p:strVal val="#ppt_x"/>
                                          </p:val>
                                        </p:tav>
                                      </p:tavLst>
                                    </p:anim>
                                    <p:anim calcmode="lin" valueType="num">
                                      <p:cBhvr>
                                        <p:cTn id="39" dur="750" fill="hold"/>
                                        <p:tgtEl>
                                          <p:spTgt spid="7"/>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fade">
                                      <p:cBhvr>
                                        <p:cTn id="42" dur="750"/>
                                        <p:tgtEl>
                                          <p:spTgt spid="6"/>
                                        </p:tgtEl>
                                      </p:cBhvr>
                                    </p:animEffect>
                                    <p:anim calcmode="lin" valueType="num">
                                      <p:cBhvr>
                                        <p:cTn id="43" dur="750" fill="hold"/>
                                        <p:tgtEl>
                                          <p:spTgt spid="6"/>
                                        </p:tgtEl>
                                        <p:attrNameLst>
                                          <p:attrName>ppt_x</p:attrName>
                                        </p:attrNameLst>
                                      </p:cBhvr>
                                      <p:tavLst>
                                        <p:tav tm="0">
                                          <p:val>
                                            <p:strVal val="#ppt_x"/>
                                          </p:val>
                                        </p:tav>
                                        <p:tav tm="100000">
                                          <p:val>
                                            <p:strVal val="#ppt_x"/>
                                          </p:val>
                                        </p:tav>
                                      </p:tavLst>
                                    </p:anim>
                                    <p:anim calcmode="lin" valueType="num">
                                      <p:cBhvr>
                                        <p:cTn id="44" dur="750" fill="hold"/>
                                        <p:tgtEl>
                                          <p:spTgt spid="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nodeType="after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anim calcmode="lin" valueType="num">
                                      <p:cBhvr>
                                        <p:cTn id="49" dur="500" fill="hold"/>
                                        <p:tgtEl>
                                          <p:spTgt spid="16"/>
                                        </p:tgtEl>
                                        <p:attrNameLst>
                                          <p:attrName>ppt_x</p:attrName>
                                        </p:attrNameLst>
                                      </p:cBhvr>
                                      <p:tavLst>
                                        <p:tav tm="0">
                                          <p:val>
                                            <p:strVal val="#ppt_x"/>
                                          </p:val>
                                        </p:tav>
                                        <p:tav tm="100000">
                                          <p:val>
                                            <p:strVal val="#ppt_x"/>
                                          </p:val>
                                        </p:tav>
                                      </p:tavLst>
                                    </p:anim>
                                    <p:anim calcmode="lin" valueType="num">
                                      <p:cBhvr>
                                        <p:cTn id="50" dur="500" fill="hold"/>
                                        <p:tgtEl>
                                          <p:spTgt spid="16"/>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anim calcmode="lin" valueType="num">
                                      <p:cBhvr>
                                        <p:cTn id="55" dur="500" fill="hold"/>
                                        <p:tgtEl>
                                          <p:spTgt spid="17"/>
                                        </p:tgtEl>
                                        <p:attrNameLst>
                                          <p:attrName>ppt_x</p:attrName>
                                        </p:attrNameLst>
                                      </p:cBhvr>
                                      <p:tavLst>
                                        <p:tav tm="0">
                                          <p:val>
                                            <p:strVal val="#ppt_x"/>
                                          </p:val>
                                        </p:tav>
                                        <p:tav tm="100000">
                                          <p:val>
                                            <p:strVal val="#ppt_x"/>
                                          </p:val>
                                        </p:tav>
                                      </p:tavLst>
                                    </p:anim>
                                    <p:anim calcmode="lin" valueType="num">
                                      <p:cBhvr>
                                        <p:cTn id="56"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5424652" y="2060850"/>
            <a:ext cx="1572383" cy="1824203"/>
            <a:chOff x="3995936" y="1038814"/>
            <a:chExt cx="1179441" cy="1368152"/>
          </a:xfrm>
        </p:grpSpPr>
        <p:sp>
          <p:nvSpPr>
            <p:cNvPr id="6" name="六边形 5"/>
            <p:cNvSpPr/>
            <p:nvPr/>
          </p:nvSpPr>
          <p:spPr>
            <a:xfrm rot="5400000">
              <a:off x="3901581" y="1133169"/>
              <a:ext cx="1368152" cy="1179441"/>
            </a:xfrm>
            <a:prstGeom prst="hexagon">
              <a:avLst/>
            </a:prstGeom>
            <a:solidFill>
              <a:schemeClr val="accent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8" name="组合 7"/>
            <p:cNvGrpSpPr/>
            <p:nvPr/>
          </p:nvGrpSpPr>
          <p:grpSpPr>
            <a:xfrm>
              <a:off x="4315782" y="1508577"/>
              <a:ext cx="539750" cy="428626"/>
              <a:chOff x="1895475" y="3244850"/>
              <a:chExt cx="539750" cy="428626"/>
            </a:xfrm>
          </p:grpSpPr>
          <p:sp>
            <p:nvSpPr>
              <p:cNvPr id="9" name="Freeform 37"/>
              <p:cNvSpPr/>
              <p:nvPr/>
            </p:nvSpPr>
            <p:spPr bwMode="auto">
              <a:xfrm>
                <a:off x="2359025" y="3492500"/>
                <a:ext cx="76200" cy="157163"/>
              </a:xfrm>
              <a:custGeom>
                <a:avLst/>
                <a:gdLst>
                  <a:gd name="T0" fmla="*/ 0 w 27"/>
                  <a:gd name="T1" fmla="*/ 56 h 56"/>
                  <a:gd name="T2" fmla="*/ 23 w 27"/>
                  <a:gd name="T3" fmla="*/ 56 h 56"/>
                  <a:gd name="T4" fmla="*/ 27 w 27"/>
                  <a:gd name="T5" fmla="*/ 52 h 56"/>
                  <a:gd name="T6" fmla="*/ 27 w 27"/>
                  <a:gd name="T7" fmla="*/ 0 h 56"/>
                  <a:gd name="T8" fmla="*/ 0 w 27"/>
                  <a:gd name="T9" fmla="*/ 56 h 56"/>
                </a:gdLst>
                <a:ahLst/>
                <a:cxnLst>
                  <a:cxn ang="0">
                    <a:pos x="T0" y="T1"/>
                  </a:cxn>
                  <a:cxn ang="0">
                    <a:pos x="T2" y="T3"/>
                  </a:cxn>
                  <a:cxn ang="0">
                    <a:pos x="T4" y="T5"/>
                  </a:cxn>
                  <a:cxn ang="0">
                    <a:pos x="T6" y="T7"/>
                  </a:cxn>
                  <a:cxn ang="0">
                    <a:pos x="T8" y="T9"/>
                  </a:cxn>
                </a:cxnLst>
                <a:rect l="0" t="0" r="r" b="b"/>
                <a:pathLst>
                  <a:path w="27" h="56">
                    <a:moveTo>
                      <a:pt x="0" y="56"/>
                    </a:moveTo>
                    <a:cubicBezTo>
                      <a:pt x="23" y="56"/>
                      <a:pt x="23" y="56"/>
                      <a:pt x="23" y="56"/>
                    </a:cubicBezTo>
                    <a:cubicBezTo>
                      <a:pt x="25" y="56"/>
                      <a:pt x="27" y="54"/>
                      <a:pt x="27" y="52"/>
                    </a:cubicBezTo>
                    <a:cubicBezTo>
                      <a:pt x="27" y="0"/>
                      <a:pt x="27" y="0"/>
                      <a:pt x="27" y="0"/>
                    </a:cubicBezTo>
                    <a:cubicBezTo>
                      <a:pt x="27" y="22"/>
                      <a:pt x="17" y="43"/>
                      <a:pt x="0"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0" name="Freeform 38"/>
              <p:cNvSpPr>
                <a:spLocks noEditPoints="1"/>
              </p:cNvSpPr>
              <p:nvPr/>
            </p:nvSpPr>
            <p:spPr bwMode="auto">
              <a:xfrm>
                <a:off x="1895475" y="3244850"/>
                <a:ext cx="539750" cy="404813"/>
              </a:xfrm>
              <a:custGeom>
                <a:avLst/>
                <a:gdLst>
                  <a:gd name="T0" fmla="*/ 188 w 192"/>
                  <a:gd name="T1" fmla="*/ 24 h 144"/>
                  <a:gd name="T2" fmla="*/ 167 w 192"/>
                  <a:gd name="T3" fmla="*/ 24 h 144"/>
                  <a:gd name="T4" fmla="*/ 156 w 192"/>
                  <a:gd name="T5" fmla="*/ 2 h 144"/>
                  <a:gd name="T6" fmla="*/ 152 w 192"/>
                  <a:gd name="T7" fmla="*/ 0 h 144"/>
                  <a:gd name="T8" fmla="*/ 88 w 192"/>
                  <a:gd name="T9" fmla="*/ 0 h 144"/>
                  <a:gd name="T10" fmla="*/ 85 w 192"/>
                  <a:gd name="T11" fmla="*/ 2 h 144"/>
                  <a:gd name="T12" fmla="*/ 74 w 192"/>
                  <a:gd name="T13" fmla="*/ 24 h 144"/>
                  <a:gd name="T14" fmla="*/ 64 w 192"/>
                  <a:gd name="T15" fmla="*/ 24 h 144"/>
                  <a:gd name="T16" fmla="*/ 64 w 192"/>
                  <a:gd name="T17" fmla="*/ 24 h 144"/>
                  <a:gd name="T18" fmla="*/ 56 w 192"/>
                  <a:gd name="T19" fmla="*/ 24 h 144"/>
                  <a:gd name="T20" fmla="*/ 56 w 192"/>
                  <a:gd name="T21" fmla="*/ 24 h 144"/>
                  <a:gd name="T22" fmla="*/ 24 w 192"/>
                  <a:gd name="T23" fmla="*/ 24 h 144"/>
                  <a:gd name="T24" fmla="*/ 24 w 192"/>
                  <a:gd name="T25" fmla="*/ 24 h 144"/>
                  <a:gd name="T26" fmla="*/ 16 w 192"/>
                  <a:gd name="T27" fmla="*/ 24 h 144"/>
                  <a:gd name="T28" fmla="*/ 16 w 192"/>
                  <a:gd name="T29" fmla="*/ 24 h 144"/>
                  <a:gd name="T30" fmla="*/ 4 w 192"/>
                  <a:gd name="T31" fmla="*/ 24 h 144"/>
                  <a:gd name="T32" fmla="*/ 0 w 192"/>
                  <a:gd name="T33" fmla="*/ 28 h 144"/>
                  <a:gd name="T34" fmla="*/ 0 w 192"/>
                  <a:gd name="T35" fmla="*/ 140 h 144"/>
                  <a:gd name="T36" fmla="*/ 4 w 192"/>
                  <a:gd name="T37" fmla="*/ 144 h 144"/>
                  <a:gd name="T38" fmla="*/ 75 w 192"/>
                  <a:gd name="T39" fmla="*/ 144 h 144"/>
                  <a:gd name="T40" fmla="*/ 48 w 192"/>
                  <a:gd name="T41" fmla="*/ 88 h 144"/>
                  <a:gd name="T42" fmla="*/ 120 w 192"/>
                  <a:gd name="T43" fmla="*/ 16 h 144"/>
                  <a:gd name="T44" fmla="*/ 192 w 192"/>
                  <a:gd name="T45" fmla="*/ 88 h 144"/>
                  <a:gd name="T46" fmla="*/ 192 w 192"/>
                  <a:gd name="T47" fmla="*/ 28 h 144"/>
                  <a:gd name="T48" fmla="*/ 188 w 192"/>
                  <a:gd name="T49" fmla="*/ 24 h 144"/>
                  <a:gd name="T50" fmla="*/ 36 w 192"/>
                  <a:gd name="T51" fmla="*/ 56 h 144"/>
                  <a:gd name="T52" fmla="*/ 20 w 192"/>
                  <a:gd name="T53" fmla="*/ 56 h 144"/>
                  <a:gd name="T54" fmla="*/ 16 w 192"/>
                  <a:gd name="T55" fmla="*/ 52 h 144"/>
                  <a:gd name="T56" fmla="*/ 20 w 192"/>
                  <a:gd name="T57" fmla="*/ 48 h 144"/>
                  <a:gd name="T58" fmla="*/ 36 w 192"/>
                  <a:gd name="T59" fmla="*/ 48 h 144"/>
                  <a:gd name="T60" fmla="*/ 40 w 192"/>
                  <a:gd name="T61" fmla="*/ 52 h 144"/>
                  <a:gd name="T62" fmla="*/ 36 w 192"/>
                  <a:gd name="T63" fmla="*/ 5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2" h="144">
                    <a:moveTo>
                      <a:pt x="188" y="24"/>
                    </a:moveTo>
                    <a:cubicBezTo>
                      <a:pt x="167" y="24"/>
                      <a:pt x="167" y="24"/>
                      <a:pt x="167" y="24"/>
                    </a:cubicBezTo>
                    <a:cubicBezTo>
                      <a:pt x="156" y="2"/>
                      <a:pt x="156" y="2"/>
                      <a:pt x="156" y="2"/>
                    </a:cubicBezTo>
                    <a:cubicBezTo>
                      <a:pt x="155" y="1"/>
                      <a:pt x="154" y="0"/>
                      <a:pt x="152" y="0"/>
                    </a:cubicBezTo>
                    <a:cubicBezTo>
                      <a:pt x="88" y="0"/>
                      <a:pt x="88" y="0"/>
                      <a:pt x="88" y="0"/>
                    </a:cubicBezTo>
                    <a:cubicBezTo>
                      <a:pt x="87" y="0"/>
                      <a:pt x="85" y="1"/>
                      <a:pt x="85" y="2"/>
                    </a:cubicBezTo>
                    <a:cubicBezTo>
                      <a:pt x="74" y="24"/>
                      <a:pt x="74" y="24"/>
                      <a:pt x="74" y="24"/>
                    </a:cubicBezTo>
                    <a:cubicBezTo>
                      <a:pt x="64" y="24"/>
                      <a:pt x="64" y="24"/>
                      <a:pt x="64" y="24"/>
                    </a:cubicBezTo>
                    <a:cubicBezTo>
                      <a:pt x="64" y="24"/>
                      <a:pt x="64" y="24"/>
                      <a:pt x="64" y="24"/>
                    </a:cubicBezTo>
                    <a:cubicBezTo>
                      <a:pt x="56" y="24"/>
                      <a:pt x="56" y="24"/>
                      <a:pt x="56" y="24"/>
                    </a:cubicBezTo>
                    <a:cubicBezTo>
                      <a:pt x="56" y="24"/>
                      <a:pt x="56" y="24"/>
                      <a:pt x="56" y="24"/>
                    </a:cubicBezTo>
                    <a:cubicBezTo>
                      <a:pt x="24" y="24"/>
                      <a:pt x="24" y="24"/>
                      <a:pt x="24" y="24"/>
                    </a:cubicBezTo>
                    <a:cubicBezTo>
                      <a:pt x="24" y="24"/>
                      <a:pt x="24" y="24"/>
                      <a:pt x="24" y="24"/>
                    </a:cubicBezTo>
                    <a:cubicBezTo>
                      <a:pt x="16" y="24"/>
                      <a:pt x="16" y="24"/>
                      <a:pt x="16" y="24"/>
                    </a:cubicBezTo>
                    <a:cubicBezTo>
                      <a:pt x="16" y="24"/>
                      <a:pt x="16" y="24"/>
                      <a:pt x="16" y="24"/>
                    </a:cubicBezTo>
                    <a:cubicBezTo>
                      <a:pt x="4" y="24"/>
                      <a:pt x="4" y="24"/>
                      <a:pt x="4" y="24"/>
                    </a:cubicBezTo>
                    <a:cubicBezTo>
                      <a:pt x="2" y="24"/>
                      <a:pt x="0" y="26"/>
                      <a:pt x="0" y="28"/>
                    </a:cubicBezTo>
                    <a:cubicBezTo>
                      <a:pt x="0" y="140"/>
                      <a:pt x="0" y="140"/>
                      <a:pt x="0" y="140"/>
                    </a:cubicBezTo>
                    <a:cubicBezTo>
                      <a:pt x="0" y="142"/>
                      <a:pt x="2" y="144"/>
                      <a:pt x="4" y="144"/>
                    </a:cubicBezTo>
                    <a:cubicBezTo>
                      <a:pt x="75" y="144"/>
                      <a:pt x="75" y="144"/>
                      <a:pt x="75" y="144"/>
                    </a:cubicBezTo>
                    <a:cubicBezTo>
                      <a:pt x="59" y="131"/>
                      <a:pt x="48" y="110"/>
                      <a:pt x="48" y="88"/>
                    </a:cubicBezTo>
                    <a:cubicBezTo>
                      <a:pt x="48" y="48"/>
                      <a:pt x="80" y="16"/>
                      <a:pt x="120" y="16"/>
                    </a:cubicBezTo>
                    <a:cubicBezTo>
                      <a:pt x="160" y="16"/>
                      <a:pt x="192" y="48"/>
                      <a:pt x="192" y="88"/>
                    </a:cubicBezTo>
                    <a:cubicBezTo>
                      <a:pt x="192" y="28"/>
                      <a:pt x="192" y="28"/>
                      <a:pt x="192" y="28"/>
                    </a:cubicBezTo>
                    <a:cubicBezTo>
                      <a:pt x="192" y="26"/>
                      <a:pt x="190" y="24"/>
                      <a:pt x="188" y="24"/>
                    </a:cubicBezTo>
                    <a:close/>
                    <a:moveTo>
                      <a:pt x="36" y="56"/>
                    </a:moveTo>
                    <a:cubicBezTo>
                      <a:pt x="20" y="56"/>
                      <a:pt x="20" y="56"/>
                      <a:pt x="20" y="56"/>
                    </a:cubicBezTo>
                    <a:cubicBezTo>
                      <a:pt x="18" y="56"/>
                      <a:pt x="16" y="54"/>
                      <a:pt x="16" y="52"/>
                    </a:cubicBezTo>
                    <a:cubicBezTo>
                      <a:pt x="16" y="50"/>
                      <a:pt x="18" y="48"/>
                      <a:pt x="20" y="48"/>
                    </a:cubicBezTo>
                    <a:cubicBezTo>
                      <a:pt x="36" y="48"/>
                      <a:pt x="36" y="48"/>
                      <a:pt x="36" y="48"/>
                    </a:cubicBezTo>
                    <a:cubicBezTo>
                      <a:pt x="38" y="48"/>
                      <a:pt x="40" y="50"/>
                      <a:pt x="40" y="52"/>
                    </a:cubicBezTo>
                    <a:cubicBezTo>
                      <a:pt x="40" y="54"/>
                      <a:pt x="38" y="56"/>
                      <a:pt x="36" y="5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1" name="Freeform 39"/>
              <p:cNvSpPr/>
              <p:nvPr/>
            </p:nvSpPr>
            <p:spPr bwMode="auto">
              <a:xfrm>
                <a:off x="1939925" y="3268663"/>
                <a:ext cx="134938" cy="22225"/>
              </a:xfrm>
              <a:custGeom>
                <a:avLst/>
                <a:gdLst>
                  <a:gd name="T0" fmla="*/ 48 w 48"/>
                  <a:gd name="T1" fmla="*/ 4 h 8"/>
                  <a:gd name="T2" fmla="*/ 44 w 48"/>
                  <a:gd name="T3" fmla="*/ 0 h 8"/>
                  <a:gd name="T4" fmla="*/ 4 w 48"/>
                  <a:gd name="T5" fmla="*/ 0 h 8"/>
                  <a:gd name="T6" fmla="*/ 0 w 48"/>
                  <a:gd name="T7" fmla="*/ 4 h 8"/>
                  <a:gd name="T8" fmla="*/ 0 w 48"/>
                  <a:gd name="T9" fmla="*/ 8 h 8"/>
                  <a:gd name="T10" fmla="*/ 48 w 48"/>
                  <a:gd name="T11" fmla="*/ 8 h 8"/>
                  <a:gd name="T12" fmla="*/ 48 w 4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48" h="8">
                    <a:moveTo>
                      <a:pt x="48" y="4"/>
                    </a:moveTo>
                    <a:cubicBezTo>
                      <a:pt x="48" y="2"/>
                      <a:pt x="46" y="0"/>
                      <a:pt x="44" y="0"/>
                    </a:cubicBezTo>
                    <a:cubicBezTo>
                      <a:pt x="4" y="0"/>
                      <a:pt x="4" y="0"/>
                      <a:pt x="4" y="0"/>
                    </a:cubicBezTo>
                    <a:cubicBezTo>
                      <a:pt x="2" y="0"/>
                      <a:pt x="0" y="2"/>
                      <a:pt x="0" y="4"/>
                    </a:cubicBezTo>
                    <a:cubicBezTo>
                      <a:pt x="0" y="8"/>
                      <a:pt x="0" y="8"/>
                      <a:pt x="0" y="8"/>
                    </a:cubicBezTo>
                    <a:cubicBezTo>
                      <a:pt x="48" y="8"/>
                      <a:pt x="48" y="8"/>
                      <a:pt x="48" y="8"/>
                    </a:cubicBezTo>
                    <a:lnTo>
                      <a:pt x="48"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2" name="Freeform 40"/>
              <p:cNvSpPr>
                <a:spLocks noEditPoints="1"/>
              </p:cNvSpPr>
              <p:nvPr/>
            </p:nvSpPr>
            <p:spPr bwMode="auto">
              <a:xfrm>
                <a:off x="2120900" y="3379788"/>
                <a:ext cx="225425" cy="225425"/>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37 w 80"/>
                  <a:gd name="T11" fmla="*/ 24 h 80"/>
                  <a:gd name="T12" fmla="*/ 24 w 80"/>
                  <a:gd name="T13" fmla="*/ 37 h 80"/>
                  <a:gd name="T14" fmla="*/ 21 w 80"/>
                  <a:gd name="T15" fmla="*/ 40 h 80"/>
                  <a:gd name="T16" fmla="*/ 20 w 80"/>
                  <a:gd name="T17" fmla="*/ 40 h 80"/>
                  <a:gd name="T18" fmla="*/ 17 w 80"/>
                  <a:gd name="T19" fmla="*/ 35 h 80"/>
                  <a:gd name="T20" fmla="*/ 35 w 80"/>
                  <a:gd name="T21" fmla="*/ 16 h 80"/>
                  <a:gd name="T22" fmla="*/ 40 w 80"/>
                  <a:gd name="T23" fmla="*/ 19 h 80"/>
                  <a:gd name="T24" fmla="*/ 37 w 80"/>
                  <a:gd name="T25" fmla="*/ 2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37" y="24"/>
                    </a:moveTo>
                    <a:cubicBezTo>
                      <a:pt x="31" y="25"/>
                      <a:pt x="26" y="30"/>
                      <a:pt x="24" y="37"/>
                    </a:cubicBezTo>
                    <a:cubicBezTo>
                      <a:pt x="24" y="39"/>
                      <a:pt x="22" y="40"/>
                      <a:pt x="21" y="40"/>
                    </a:cubicBezTo>
                    <a:cubicBezTo>
                      <a:pt x="20" y="40"/>
                      <a:pt x="20" y="40"/>
                      <a:pt x="20" y="40"/>
                    </a:cubicBezTo>
                    <a:cubicBezTo>
                      <a:pt x="18" y="39"/>
                      <a:pt x="16" y="37"/>
                      <a:pt x="17" y="35"/>
                    </a:cubicBezTo>
                    <a:cubicBezTo>
                      <a:pt x="19" y="26"/>
                      <a:pt x="26" y="18"/>
                      <a:pt x="35" y="16"/>
                    </a:cubicBezTo>
                    <a:cubicBezTo>
                      <a:pt x="37" y="16"/>
                      <a:pt x="40" y="17"/>
                      <a:pt x="40" y="19"/>
                    </a:cubicBezTo>
                    <a:cubicBezTo>
                      <a:pt x="40" y="22"/>
                      <a:pt x="39" y="24"/>
                      <a:pt x="37"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3" name="Freeform 41"/>
              <p:cNvSpPr>
                <a:spLocks noEditPoints="1"/>
              </p:cNvSpPr>
              <p:nvPr/>
            </p:nvSpPr>
            <p:spPr bwMode="auto">
              <a:xfrm>
                <a:off x="2052638" y="3313113"/>
                <a:ext cx="360363" cy="360363"/>
              </a:xfrm>
              <a:custGeom>
                <a:avLst/>
                <a:gdLst>
                  <a:gd name="T0" fmla="*/ 114 w 128"/>
                  <a:gd name="T1" fmla="*/ 104 h 128"/>
                  <a:gd name="T2" fmla="*/ 117 w 128"/>
                  <a:gd name="T3" fmla="*/ 100 h 128"/>
                  <a:gd name="T4" fmla="*/ 119 w 128"/>
                  <a:gd name="T5" fmla="*/ 97 h 128"/>
                  <a:gd name="T6" fmla="*/ 121 w 128"/>
                  <a:gd name="T7" fmla="*/ 93 h 128"/>
                  <a:gd name="T8" fmla="*/ 123 w 128"/>
                  <a:gd name="T9" fmla="*/ 89 h 128"/>
                  <a:gd name="T10" fmla="*/ 124 w 128"/>
                  <a:gd name="T11" fmla="*/ 85 h 128"/>
                  <a:gd name="T12" fmla="*/ 126 w 128"/>
                  <a:gd name="T13" fmla="*/ 82 h 128"/>
                  <a:gd name="T14" fmla="*/ 126 w 128"/>
                  <a:gd name="T15" fmla="*/ 80 h 128"/>
                  <a:gd name="T16" fmla="*/ 126 w 128"/>
                  <a:gd name="T17" fmla="*/ 79 h 128"/>
                  <a:gd name="T18" fmla="*/ 127 w 128"/>
                  <a:gd name="T19" fmla="*/ 77 h 128"/>
                  <a:gd name="T20" fmla="*/ 127 w 128"/>
                  <a:gd name="T21" fmla="*/ 74 h 128"/>
                  <a:gd name="T22" fmla="*/ 128 w 128"/>
                  <a:gd name="T23" fmla="*/ 72 h 128"/>
                  <a:gd name="T24" fmla="*/ 128 w 128"/>
                  <a:gd name="T25" fmla="*/ 69 h 128"/>
                  <a:gd name="T26" fmla="*/ 128 w 128"/>
                  <a:gd name="T27" fmla="*/ 68 h 128"/>
                  <a:gd name="T28" fmla="*/ 128 w 128"/>
                  <a:gd name="T29" fmla="*/ 64 h 128"/>
                  <a:gd name="T30" fmla="*/ 64 w 128"/>
                  <a:gd name="T31" fmla="*/ 0 h 128"/>
                  <a:gd name="T32" fmla="*/ 0 w 128"/>
                  <a:gd name="T33" fmla="*/ 64 h 128"/>
                  <a:gd name="T34" fmla="*/ 0 w 128"/>
                  <a:gd name="T35" fmla="*/ 68 h 128"/>
                  <a:gd name="T36" fmla="*/ 0 w 128"/>
                  <a:gd name="T37" fmla="*/ 69 h 128"/>
                  <a:gd name="T38" fmla="*/ 1 w 128"/>
                  <a:gd name="T39" fmla="*/ 72 h 128"/>
                  <a:gd name="T40" fmla="*/ 1 w 128"/>
                  <a:gd name="T41" fmla="*/ 74 h 128"/>
                  <a:gd name="T42" fmla="*/ 1 w 128"/>
                  <a:gd name="T43" fmla="*/ 77 h 128"/>
                  <a:gd name="T44" fmla="*/ 2 w 128"/>
                  <a:gd name="T45" fmla="*/ 79 h 128"/>
                  <a:gd name="T46" fmla="*/ 2 w 128"/>
                  <a:gd name="T47" fmla="*/ 80 h 128"/>
                  <a:gd name="T48" fmla="*/ 3 w 128"/>
                  <a:gd name="T49" fmla="*/ 82 h 128"/>
                  <a:gd name="T50" fmla="*/ 4 w 128"/>
                  <a:gd name="T51" fmla="*/ 85 h 128"/>
                  <a:gd name="T52" fmla="*/ 5 w 128"/>
                  <a:gd name="T53" fmla="*/ 89 h 128"/>
                  <a:gd name="T54" fmla="*/ 7 w 128"/>
                  <a:gd name="T55" fmla="*/ 93 h 128"/>
                  <a:gd name="T56" fmla="*/ 9 w 128"/>
                  <a:gd name="T57" fmla="*/ 97 h 128"/>
                  <a:gd name="T58" fmla="*/ 12 w 128"/>
                  <a:gd name="T59" fmla="*/ 100 h 128"/>
                  <a:gd name="T60" fmla="*/ 14 w 128"/>
                  <a:gd name="T61" fmla="*/ 104 h 128"/>
                  <a:gd name="T62" fmla="*/ 17 w 128"/>
                  <a:gd name="T63" fmla="*/ 107 h 128"/>
                  <a:gd name="T64" fmla="*/ 20 w 128"/>
                  <a:gd name="T65" fmla="*/ 110 h 128"/>
                  <a:gd name="T66" fmla="*/ 20 w 128"/>
                  <a:gd name="T67" fmla="*/ 110 h 128"/>
                  <a:gd name="T68" fmla="*/ 22 w 128"/>
                  <a:gd name="T69" fmla="*/ 112 h 128"/>
                  <a:gd name="T70" fmla="*/ 23 w 128"/>
                  <a:gd name="T71" fmla="*/ 113 h 128"/>
                  <a:gd name="T72" fmla="*/ 29 w 128"/>
                  <a:gd name="T73" fmla="*/ 117 h 128"/>
                  <a:gd name="T74" fmla="*/ 30 w 128"/>
                  <a:gd name="T75" fmla="*/ 118 h 128"/>
                  <a:gd name="T76" fmla="*/ 33 w 128"/>
                  <a:gd name="T77" fmla="*/ 120 h 128"/>
                  <a:gd name="T78" fmla="*/ 33 w 128"/>
                  <a:gd name="T79" fmla="*/ 120 h 128"/>
                  <a:gd name="T80" fmla="*/ 64 w 128"/>
                  <a:gd name="T81" fmla="*/ 128 h 128"/>
                  <a:gd name="T82" fmla="*/ 95 w 128"/>
                  <a:gd name="T83" fmla="*/ 120 h 128"/>
                  <a:gd name="T84" fmla="*/ 95 w 128"/>
                  <a:gd name="T85" fmla="*/ 120 h 128"/>
                  <a:gd name="T86" fmla="*/ 98 w 128"/>
                  <a:gd name="T87" fmla="*/ 118 h 128"/>
                  <a:gd name="T88" fmla="*/ 99 w 128"/>
                  <a:gd name="T89" fmla="*/ 117 h 128"/>
                  <a:gd name="T90" fmla="*/ 105 w 128"/>
                  <a:gd name="T91" fmla="*/ 113 h 128"/>
                  <a:gd name="T92" fmla="*/ 106 w 128"/>
                  <a:gd name="T93" fmla="*/ 112 h 128"/>
                  <a:gd name="T94" fmla="*/ 108 w 128"/>
                  <a:gd name="T95" fmla="*/ 110 h 128"/>
                  <a:gd name="T96" fmla="*/ 109 w 128"/>
                  <a:gd name="T97" fmla="*/ 110 h 128"/>
                  <a:gd name="T98" fmla="*/ 111 w 128"/>
                  <a:gd name="T99" fmla="*/ 107 h 128"/>
                  <a:gd name="T100" fmla="*/ 114 w 128"/>
                  <a:gd name="T101" fmla="*/ 104 h 128"/>
                  <a:gd name="T102" fmla="*/ 64 w 128"/>
                  <a:gd name="T103" fmla="*/ 112 h 128"/>
                  <a:gd name="T104" fmla="*/ 16 w 128"/>
                  <a:gd name="T105" fmla="*/ 64 h 128"/>
                  <a:gd name="T106" fmla="*/ 64 w 128"/>
                  <a:gd name="T107" fmla="*/ 16 h 128"/>
                  <a:gd name="T108" fmla="*/ 112 w 128"/>
                  <a:gd name="T109" fmla="*/ 64 h 128"/>
                  <a:gd name="T110" fmla="*/ 64 w 128"/>
                  <a:gd name="T111"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114" y="104"/>
                    </a:moveTo>
                    <a:cubicBezTo>
                      <a:pt x="115" y="103"/>
                      <a:pt x="116" y="101"/>
                      <a:pt x="117" y="100"/>
                    </a:cubicBezTo>
                    <a:cubicBezTo>
                      <a:pt x="118" y="99"/>
                      <a:pt x="118" y="98"/>
                      <a:pt x="119" y="97"/>
                    </a:cubicBezTo>
                    <a:cubicBezTo>
                      <a:pt x="120" y="96"/>
                      <a:pt x="120" y="94"/>
                      <a:pt x="121" y="93"/>
                    </a:cubicBezTo>
                    <a:cubicBezTo>
                      <a:pt x="122" y="92"/>
                      <a:pt x="122" y="91"/>
                      <a:pt x="123" y="89"/>
                    </a:cubicBezTo>
                    <a:cubicBezTo>
                      <a:pt x="123" y="88"/>
                      <a:pt x="124" y="87"/>
                      <a:pt x="124" y="85"/>
                    </a:cubicBezTo>
                    <a:cubicBezTo>
                      <a:pt x="125" y="84"/>
                      <a:pt x="125" y="83"/>
                      <a:pt x="126" y="82"/>
                    </a:cubicBezTo>
                    <a:cubicBezTo>
                      <a:pt x="126" y="81"/>
                      <a:pt x="126" y="81"/>
                      <a:pt x="126" y="80"/>
                    </a:cubicBezTo>
                    <a:cubicBezTo>
                      <a:pt x="126" y="80"/>
                      <a:pt x="126" y="79"/>
                      <a:pt x="126" y="79"/>
                    </a:cubicBezTo>
                    <a:cubicBezTo>
                      <a:pt x="127" y="78"/>
                      <a:pt x="127" y="77"/>
                      <a:pt x="127" y="77"/>
                    </a:cubicBezTo>
                    <a:cubicBezTo>
                      <a:pt x="127" y="76"/>
                      <a:pt x="127" y="75"/>
                      <a:pt x="127" y="74"/>
                    </a:cubicBezTo>
                    <a:cubicBezTo>
                      <a:pt x="128" y="73"/>
                      <a:pt x="128" y="72"/>
                      <a:pt x="128" y="72"/>
                    </a:cubicBezTo>
                    <a:cubicBezTo>
                      <a:pt x="128" y="71"/>
                      <a:pt x="128" y="70"/>
                      <a:pt x="128" y="69"/>
                    </a:cubicBezTo>
                    <a:cubicBezTo>
                      <a:pt x="128" y="69"/>
                      <a:pt x="128" y="68"/>
                      <a:pt x="128" y="68"/>
                    </a:cubicBezTo>
                    <a:cubicBezTo>
                      <a:pt x="128" y="67"/>
                      <a:pt x="128" y="65"/>
                      <a:pt x="128" y="64"/>
                    </a:cubicBezTo>
                    <a:cubicBezTo>
                      <a:pt x="128" y="29"/>
                      <a:pt x="99" y="0"/>
                      <a:pt x="64" y="0"/>
                    </a:cubicBezTo>
                    <a:cubicBezTo>
                      <a:pt x="29" y="0"/>
                      <a:pt x="0" y="29"/>
                      <a:pt x="0" y="64"/>
                    </a:cubicBezTo>
                    <a:cubicBezTo>
                      <a:pt x="0" y="65"/>
                      <a:pt x="0" y="67"/>
                      <a:pt x="0" y="68"/>
                    </a:cubicBezTo>
                    <a:cubicBezTo>
                      <a:pt x="0" y="68"/>
                      <a:pt x="0" y="69"/>
                      <a:pt x="0" y="69"/>
                    </a:cubicBezTo>
                    <a:cubicBezTo>
                      <a:pt x="0" y="70"/>
                      <a:pt x="1" y="71"/>
                      <a:pt x="1" y="72"/>
                    </a:cubicBezTo>
                    <a:cubicBezTo>
                      <a:pt x="1" y="72"/>
                      <a:pt x="1" y="73"/>
                      <a:pt x="1" y="74"/>
                    </a:cubicBezTo>
                    <a:cubicBezTo>
                      <a:pt x="1" y="75"/>
                      <a:pt x="1" y="76"/>
                      <a:pt x="1" y="77"/>
                    </a:cubicBezTo>
                    <a:cubicBezTo>
                      <a:pt x="2" y="77"/>
                      <a:pt x="2" y="78"/>
                      <a:pt x="2" y="79"/>
                    </a:cubicBezTo>
                    <a:cubicBezTo>
                      <a:pt x="2" y="79"/>
                      <a:pt x="2" y="80"/>
                      <a:pt x="2" y="80"/>
                    </a:cubicBezTo>
                    <a:cubicBezTo>
                      <a:pt x="2" y="81"/>
                      <a:pt x="3" y="81"/>
                      <a:pt x="3" y="82"/>
                    </a:cubicBezTo>
                    <a:cubicBezTo>
                      <a:pt x="3" y="83"/>
                      <a:pt x="3" y="84"/>
                      <a:pt x="4" y="85"/>
                    </a:cubicBezTo>
                    <a:cubicBezTo>
                      <a:pt x="4" y="87"/>
                      <a:pt x="5" y="88"/>
                      <a:pt x="5" y="89"/>
                    </a:cubicBezTo>
                    <a:cubicBezTo>
                      <a:pt x="6" y="91"/>
                      <a:pt x="7" y="92"/>
                      <a:pt x="7" y="93"/>
                    </a:cubicBezTo>
                    <a:cubicBezTo>
                      <a:pt x="8" y="94"/>
                      <a:pt x="9" y="96"/>
                      <a:pt x="9" y="97"/>
                    </a:cubicBezTo>
                    <a:cubicBezTo>
                      <a:pt x="10" y="98"/>
                      <a:pt x="11" y="99"/>
                      <a:pt x="12" y="100"/>
                    </a:cubicBezTo>
                    <a:cubicBezTo>
                      <a:pt x="12" y="101"/>
                      <a:pt x="13" y="103"/>
                      <a:pt x="14" y="104"/>
                    </a:cubicBezTo>
                    <a:cubicBezTo>
                      <a:pt x="15" y="105"/>
                      <a:pt x="16" y="106"/>
                      <a:pt x="17" y="107"/>
                    </a:cubicBezTo>
                    <a:cubicBezTo>
                      <a:pt x="18" y="108"/>
                      <a:pt x="19" y="109"/>
                      <a:pt x="20" y="110"/>
                    </a:cubicBezTo>
                    <a:cubicBezTo>
                      <a:pt x="20" y="110"/>
                      <a:pt x="20" y="110"/>
                      <a:pt x="20" y="110"/>
                    </a:cubicBezTo>
                    <a:cubicBezTo>
                      <a:pt x="21" y="111"/>
                      <a:pt x="21" y="111"/>
                      <a:pt x="22" y="112"/>
                    </a:cubicBezTo>
                    <a:cubicBezTo>
                      <a:pt x="23" y="113"/>
                      <a:pt x="23" y="113"/>
                      <a:pt x="23" y="113"/>
                    </a:cubicBezTo>
                    <a:cubicBezTo>
                      <a:pt x="25" y="115"/>
                      <a:pt x="27" y="116"/>
                      <a:pt x="29" y="117"/>
                    </a:cubicBezTo>
                    <a:cubicBezTo>
                      <a:pt x="29" y="118"/>
                      <a:pt x="30" y="118"/>
                      <a:pt x="30" y="118"/>
                    </a:cubicBezTo>
                    <a:cubicBezTo>
                      <a:pt x="31" y="119"/>
                      <a:pt x="32" y="119"/>
                      <a:pt x="33" y="120"/>
                    </a:cubicBezTo>
                    <a:cubicBezTo>
                      <a:pt x="33" y="120"/>
                      <a:pt x="33" y="120"/>
                      <a:pt x="33" y="120"/>
                    </a:cubicBezTo>
                    <a:cubicBezTo>
                      <a:pt x="42" y="125"/>
                      <a:pt x="53" y="128"/>
                      <a:pt x="64" y="128"/>
                    </a:cubicBezTo>
                    <a:cubicBezTo>
                      <a:pt x="75" y="128"/>
                      <a:pt x="86" y="125"/>
                      <a:pt x="95" y="120"/>
                    </a:cubicBezTo>
                    <a:cubicBezTo>
                      <a:pt x="95" y="120"/>
                      <a:pt x="95" y="120"/>
                      <a:pt x="95" y="120"/>
                    </a:cubicBezTo>
                    <a:cubicBezTo>
                      <a:pt x="96" y="119"/>
                      <a:pt x="97" y="119"/>
                      <a:pt x="98" y="118"/>
                    </a:cubicBezTo>
                    <a:cubicBezTo>
                      <a:pt x="99" y="118"/>
                      <a:pt x="99" y="118"/>
                      <a:pt x="99" y="117"/>
                    </a:cubicBezTo>
                    <a:cubicBezTo>
                      <a:pt x="101" y="116"/>
                      <a:pt x="103" y="115"/>
                      <a:pt x="105" y="113"/>
                    </a:cubicBezTo>
                    <a:cubicBezTo>
                      <a:pt x="105" y="113"/>
                      <a:pt x="106" y="113"/>
                      <a:pt x="106" y="112"/>
                    </a:cubicBezTo>
                    <a:cubicBezTo>
                      <a:pt x="107" y="111"/>
                      <a:pt x="108" y="111"/>
                      <a:pt x="108" y="110"/>
                    </a:cubicBezTo>
                    <a:cubicBezTo>
                      <a:pt x="109" y="110"/>
                      <a:pt x="109" y="110"/>
                      <a:pt x="109" y="110"/>
                    </a:cubicBezTo>
                    <a:cubicBezTo>
                      <a:pt x="110" y="109"/>
                      <a:pt x="111" y="108"/>
                      <a:pt x="111" y="107"/>
                    </a:cubicBezTo>
                    <a:cubicBezTo>
                      <a:pt x="112" y="106"/>
                      <a:pt x="113" y="105"/>
                      <a:pt x="114" y="104"/>
                    </a:cubicBezTo>
                    <a:close/>
                    <a:moveTo>
                      <a:pt x="64" y="112"/>
                    </a:moveTo>
                    <a:cubicBezTo>
                      <a:pt x="38" y="112"/>
                      <a:pt x="16" y="90"/>
                      <a:pt x="16" y="64"/>
                    </a:cubicBezTo>
                    <a:cubicBezTo>
                      <a:pt x="16" y="37"/>
                      <a:pt x="38" y="16"/>
                      <a:pt x="64" y="16"/>
                    </a:cubicBezTo>
                    <a:cubicBezTo>
                      <a:pt x="91" y="16"/>
                      <a:pt x="112" y="37"/>
                      <a:pt x="112" y="64"/>
                    </a:cubicBezTo>
                    <a:cubicBezTo>
                      <a:pt x="112" y="90"/>
                      <a:pt x="91" y="112"/>
                      <a:pt x="64" y="1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27" name="组合 26"/>
          <p:cNvGrpSpPr/>
          <p:nvPr/>
        </p:nvGrpSpPr>
        <p:grpSpPr>
          <a:xfrm>
            <a:off x="8643945" y="2060851"/>
            <a:ext cx="1572383" cy="1824203"/>
            <a:chOff x="6410720" y="1038815"/>
            <a:chExt cx="1179441" cy="1368152"/>
          </a:xfrm>
        </p:grpSpPr>
        <p:sp>
          <p:nvSpPr>
            <p:cNvPr id="7" name="六边形 6"/>
            <p:cNvSpPr/>
            <p:nvPr/>
          </p:nvSpPr>
          <p:spPr>
            <a:xfrm rot="5400000">
              <a:off x="6316365" y="1133170"/>
              <a:ext cx="1368152" cy="1179441"/>
            </a:xfrm>
            <a:prstGeom prst="hexagon">
              <a:avLst/>
            </a:prstGeom>
            <a:solidFill>
              <a:schemeClr val="accent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4" name="组合 13"/>
            <p:cNvGrpSpPr/>
            <p:nvPr/>
          </p:nvGrpSpPr>
          <p:grpSpPr>
            <a:xfrm>
              <a:off x="6730566" y="1476139"/>
              <a:ext cx="539750" cy="493713"/>
              <a:chOff x="568325" y="4538663"/>
              <a:chExt cx="539750" cy="493713"/>
            </a:xfrm>
          </p:grpSpPr>
          <p:sp>
            <p:nvSpPr>
              <p:cNvPr id="15" name="Freeform 49"/>
              <p:cNvSpPr/>
              <p:nvPr/>
            </p:nvSpPr>
            <p:spPr bwMode="auto">
              <a:xfrm>
                <a:off x="771525" y="4718050"/>
                <a:ext cx="134938" cy="134938"/>
              </a:xfrm>
              <a:custGeom>
                <a:avLst/>
                <a:gdLst>
                  <a:gd name="T0" fmla="*/ 46 w 48"/>
                  <a:gd name="T1" fmla="*/ 20 h 48"/>
                  <a:gd name="T2" fmla="*/ 6 w 48"/>
                  <a:gd name="T3" fmla="*/ 0 h 48"/>
                  <a:gd name="T4" fmla="*/ 2 w 48"/>
                  <a:gd name="T5" fmla="*/ 0 h 48"/>
                  <a:gd name="T6" fmla="*/ 0 w 48"/>
                  <a:gd name="T7" fmla="*/ 4 h 48"/>
                  <a:gd name="T8" fmla="*/ 0 w 48"/>
                  <a:gd name="T9" fmla="*/ 44 h 48"/>
                  <a:gd name="T10" fmla="*/ 2 w 48"/>
                  <a:gd name="T11" fmla="*/ 47 h 48"/>
                  <a:gd name="T12" fmla="*/ 4 w 48"/>
                  <a:gd name="T13" fmla="*/ 48 h 48"/>
                  <a:gd name="T14" fmla="*/ 6 w 48"/>
                  <a:gd name="T15" fmla="*/ 47 h 48"/>
                  <a:gd name="T16" fmla="*/ 46 w 48"/>
                  <a:gd name="T17" fmla="*/ 27 h 48"/>
                  <a:gd name="T18" fmla="*/ 48 w 48"/>
                  <a:gd name="T19" fmla="*/ 24 h 48"/>
                  <a:gd name="T20" fmla="*/ 46 w 48"/>
                  <a:gd name="T21" fmla="*/ 2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8">
                    <a:moveTo>
                      <a:pt x="46" y="20"/>
                    </a:moveTo>
                    <a:cubicBezTo>
                      <a:pt x="6" y="0"/>
                      <a:pt x="6" y="0"/>
                      <a:pt x="6" y="0"/>
                    </a:cubicBezTo>
                    <a:cubicBezTo>
                      <a:pt x="5" y="0"/>
                      <a:pt x="3" y="0"/>
                      <a:pt x="2" y="0"/>
                    </a:cubicBezTo>
                    <a:cubicBezTo>
                      <a:pt x="1" y="1"/>
                      <a:pt x="0" y="2"/>
                      <a:pt x="0" y="4"/>
                    </a:cubicBezTo>
                    <a:cubicBezTo>
                      <a:pt x="0" y="44"/>
                      <a:pt x="0" y="44"/>
                      <a:pt x="0" y="44"/>
                    </a:cubicBezTo>
                    <a:cubicBezTo>
                      <a:pt x="0" y="45"/>
                      <a:pt x="1" y="47"/>
                      <a:pt x="2" y="47"/>
                    </a:cubicBezTo>
                    <a:cubicBezTo>
                      <a:pt x="3" y="48"/>
                      <a:pt x="3" y="48"/>
                      <a:pt x="4" y="48"/>
                    </a:cubicBezTo>
                    <a:cubicBezTo>
                      <a:pt x="5" y="48"/>
                      <a:pt x="5" y="48"/>
                      <a:pt x="6" y="47"/>
                    </a:cubicBezTo>
                    <a:cubicBezTo>
                      <a:pt x="46" y="27"/>
                      <a:pt x="46" y="27"/>
                      <a:pt x="46" y="27"/>
                    </a:cubicBezTo>
                    <a:cubicBezTo>
                      <a:pt x="47" y="27"/>
                      <a:pt x="48" y="25"/>
                      <a:pt x="48" y="24"/>
                    </a:cubicBezTo>
                    <a:cubicBezTo>
                      <a:pt x="48" y="22"/>
                      <a:pt x="47" y="21"/>
                      <a:pt x="46"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6" name="Freeform 50"/>
              <p:cNvSpPr>
                <a:spLocks noEditPoints="1"/>
              </p:cNvSpPr>
              <p:nvPr/>
            </p:nvSpPr>
            <p:spPr bwMode="auto">
              <a:xfrm>
                <a:off x="568325" y="4538663"/>
                <a:ext cx="539750" cy="493713"/>
              </a:xfrm>
              <a:custGeom>
                <a:avLst/>
                <a:gdLst>
                  <a:gd name="T0" fmla="*/ 160 w 192"/>
                  <a:gd name="T1" fmla="*/ 0 h 176"/>
                  <a:gd name="T2" fmla="*/ 120 w 192"/>
                  <a:gd name="T3" fmla="*/ 0 h 176"/>
                  <a:gd name="T4" fmla="*/ 80 w 192"/>
                  <a:gd name="T5" fmla="*/ 0 h 176"/>
                  <a:gd name="T6" fmla="*/ 40 w 192"/>
                  <a:gd name="T7" fmla="*/ 0 h 176"/>
                  <a:gd name="T8" fmla="*/ 4 w 192"/>
                  <a:gd name="T9" fmla="*/ 0 h 176"/>
                  <a:gd name="T10" fmla="*/ 0 w 192"/>
                  <a:gd name="T11" fmla="*/ 36 h 176"/>
                  <a:gd name="T12" fmla="*/ 0 w 192"/>
                  <a:gd name="T13" fmla="*/ 136 h 176"/>
                  <a:gd name="T14" fmla="*/ 0 w 192"/>
                  <a:gd name="T15" fmla="*/ 172 h 176"/>
                  <a:gd name="T16" fmla="*/ 32 w 192"/>
                  <a:gd name="T17" fmla="*/ 176 h 176"/>
                  <a:gd name="T18" fmla="*/ 72 w 192"/>
                  <a:gd name="T19" fmla="*/ 176 h 176"/>
                  <a:gd name="T20" fmla="*/ 112 w 192"/>
                  <a:gd name="T21" fmla="*/ 176 h 176"/>
                  <a:gd name="T22" fmla="*/ 152 w 192"/>
                  <a:gd name="T23" fmla="*/ 176 h 176"/>
                  <a:gd name="T24" fmla="*/ 188 w 192"/>
                  <a:gd name="T25" fmla="*/ 176 h 176"/>
                  <a:gd name="T26" fmla="*/ 192 w 192"/>
                  <a:gd name="T27" fmla="*/ 140 h 176"/>
                  <a:gd name="T28" fmla="*/ 192 w 192"/>
                  <a:gd name="T29" fmla="*/ 40 h 176"/>
                  <a:gd name="T30" fmla="*/ 192 w 192"/>
                  <a:gd name="T31" fmla="*/ 4 h 176"/>
                  <a:gd name="T32" fmla="*/ 152 w 192"/>
                  <a:gd name="T33" fmla="*/ 8 h 176"/>
                  <a:gd name="T34" fmla="*/ 160 w 192"/>
                  <a:gd name="T35" fmla="*/ 32 h 176"/>
                  <a:gd name="T36" fmla="*/ 152 w 192"/>
                  <a:gd name="T37" fmla="*/ 8 h 176"/>
                  <a:gd name="T38" fmla="*/ 120 w 192"/>
                  <a:gd name="T39" fmla="*/ 8 h 176"/>
                  <a:gd name="T40" fmla="*/ 112 w 192"/>
                  <a:gd name="T41" fmla="*/ 32 h 176"/>
                  <a:gd name="T42" fmla="*/ 72 w 192"/>
                  <a:gd name="T43" fmla="*/ 8 h 176"/>
                  <a:gd name="T44" fmla="*/ 80 w 192"/>
                  <a:gd name="T45" fmla="*/ 32 h 176"/>
                  <a:gd name="T46" fmla="*/ 72 w 192"/>
                  <a:gd name="T47" fmla="*/ 8 h 176"/>
                  <a:gd name="T48" fmla="*/ 40 w 192"/>
                  <a:gd name="T49" fmla="*/ 8 h 176"/>
                  <a:gd name="T50" fmla="*/ 32 w 192"/>
                  <a:gd name="T51" fmla="*/ 32 h 176"/>
                  <a:gd name="T52" fmla="*/ 40 w 192"/>
                  <a:gd name="T53" fmla="*/ 168 h 176"/>
                  <a:gd name="T54" fmla="*/ 32 w 192"/>
                  <a:gd name="T55" fmla="*/ 144 h 176"/>
                  <a:gd name="T56" fmla="*/ 40 w 192"/>
                  <a:gd name="T57" fmla="*/ 168 h 176"/>
                  <a:gd name="T58" fmla="*/ 72 w 192"/>
                  <a:gd name="T59" fmla="*/ 168 h 176"/>
                  <a:gd name="T60" fmla="*/ 80 w 192"/>
                  <a:gd name="T61" fmla="*/ 144 h 176"/>
                  <a:gd name="T62" fmla="*/ 120 w 192"/>
                  <a:gd name="T63" fmla="*/ 168 h 176"/>
                  <a:gd name="T64" fmla="*/ 112 w 192"/>
                  <a:gd name="T65" fmla="*/ 144 h 176"/>
                  <a:gd name="T66" fmla="*/ 120 w 192"/>
                  <a:gd name="T67" fmla="*/ 168 h 176"/>
                  <a:gd name="T68" fmla="*/ 152 w 192"/>
                  <a:gd name="T69" fmla="*/ 168 h 176"/>
                  <a:gd name="T70" fmla="*/ 160 w 192"/>
                  <a:gd name="T71" fmla="*/ 144 h 176"/>
                  <a:gd name="T72" fmla="*/ 184 w 192"/>
                  <a:gd name="T73" fmla="*/ 136 h 176"/>
                  <a:gd name="T74" fmla="*/ 32 w 192"/>
                  <a:gd name="T75" fmla="*/ 136 h 176"/>
                  <a:gd name="T76" fmla="*/ 8 w 192"/>
                  <a:gd name="T77" fmla="*/ 40 h 176"/>
                  <a:gd name="T78" fmla="*/ 160 w 192"/>
                  <a:gd name="T79" fmla="*/ 40 h 176"/>
                  <a:gd name="T80" fmla="*/ 184 w 192"/>
                  <a:gd name="T81" fmla="*/ 13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2" h="176">
                    <a:moveTo>
                      <a:pt x="188" y="0"/>
                    </a:moveTo>
                    <a:cubicBezTo>
                      <a:pt x="160" y="0"/>
                      <a:pt x="160" y="0"/>
                      <a:pt x="160" y="0"/>
                    </a:cubicBezTo>
                    <a:cubicBezTo>
                      <a:pt x="152" y="0"/>
                      <a:pt x="152" y="0"/>
                      <a:pt x="152" y="0"/>
                    </a:cubicBezTo>
                    <a:cubicBezTo>
                      <a:pt x="120" y="0"/>
                      <a:pt x="120" y="0"/>
                      <a:pt x="120" y="0"/>
                    </a:cubicBezTo>
                    <a:cubicBezTo>
                      <a:pt x="112" y="0"/>
                      <a:pt x="112" y="0"/>
                      <a:pt x="112" y="0"/>
                    </a:cubicBezTo>
                    <a:cubicBezTo>
                      <a:pt x="80" y="0"/>
                      <a:pt x="80" y="0"/>
                      <a:pt x="80" y="0"/>
                    </a:cubicBezTo>
                    <a:cubicBezTo>
                      <a:pt x="72" y="0"/>
                      <a:pt x="72" y="0"/>
                      <a:pt x="72" y="0"/>
                    </a:cubicBezTo>
                    <a:cubicBezTo>
                      <a:pt x="40" y="0"/>
                      <a:pt x="40" y="0"/>
                      <a:pt x="40" y="0"/>
                    </a:cubicBezTo>
                    <a:cubicBezTo>
                      <a:pt x="32" y="0"/>
                      <a:pt x="32" y="0"/>
                      <a:pt x="32" y="0"/>
                    </a:cubicBezTo>
                    <a:cubicBezTo>
                      <a:pt x="4" y="0"/>
                      <a:pt x="4" y="0"/>
                      <a:pt x="4" y="0"/>
                    </a:cubicBezTo>
                    <a:cubicBezTo>
                      <a:pt x="2" y="0"/>
                      <a:pt x="0" y="2"/>
                      <a:pt x="0" y="4"/>
                    </a:cubicBezTo>
                    <a:cubicBezTo>
                      <a:pt x="0" y="36"/>
                      <a:pt x="0" y="36"/>
                      <a:pt x="0" y="36"/>
                    </a:cubicBezTo>
                    <a:cubicBezTo>
                      <a:pt x="0" y="40"/>
                      <a:pt x="0" y="40"/>
                      <a:pt x="0" y="40"/>
                    </a:cubicBezTo>
                    <a:cubicBezTo>
                      <a:pt x="0" y="136"/>
                      <a:pt x="0" y="136"/>
                      <a:pt x="0" y="136"/>
                    </a:cubicBezTo>
                    <a:cubicBezTo>
                      <a:pt x="0" y="140"/>
                      <a:pt x="0" y="140"/>
                      <a:pt x="0" y="140"/>
                    </a:cubicBezTo>
                    <a:cubicBezTo>
                      <a:pt x="0" y="172"/>
                      <a:pt x="0" y="172"/>
                      <a:pt x="0" y="172"/>
                    </a:cubicBezTo>
                    <a:cubicBezTo>
                      <a:pt x="0" y="174"/>
                      <a:pt x="2" y="176"/>
                      <a:pt x="4" y="176"/>
                    </a:cubicBezTo>
                    <a:cubicBezTo>
                      <a:pt x="32" y="176"/>
                      <a:pt x="32" y="176"/>
                      <a:pt x="32" y="176"/>
                    </a:cubicBezTo>
                    <a:cubicBezTo>
                      <a:pt x="40" y="176"/>
                      <a:pt x="40" y="176"/>
                      <a:pt x="40" y="176"/>
                    </a:cubicBezTo>
                    <a:cubicBezTo>
                      <a:pt x="72" y="176"/>
                      <a:pt x="72" y="176"/>
                      <a:pt x="72" y="176"/>
                    </a:cubicBezTo>
                    <a:cubicBezTo>
                      <a:pt x="80" y="176"/>
                      <a:pt x="80" y="176"/>
                      <a:pt x="80" y="176"/>
                    </a:cubicBezTo>
                    <a:cubicBezTo>
                      <a:pt x="112" y="176"/>
                      <a:pt x="112" y="176"/>
                      <a:pt x="112" y="176"/>
                    </a:cubicBezTo>
                    <a:cubicBezTo>
                      <a:pt x="120" y="176"/>
                      <a:pt x="120" y="176"/>
                      <a:pt x="120" y="176"/>
                    </a:cubicBezTo>
                    <a:cubicBezTo>
                      <a:pt x="152" y="176"/>
                      <a:pt x="152" y="176"/>
                      <a:pt x="152" y="176"/>
                    </a:cubicBezTo>
                    <a:cubicBezTo>
                      <a:pt x="160" y="176"/>
                      <a:pt x="160" y="176"/>
                      <a:pt x="160" y="176"/>
                    </a:cubicBezTo>
                    <a:cubicBezTo>
                      <a:pt x="188" y="176"/>
                      <a:pt x="188" y="176"/>
                      <a:pt x="188" y="176"/>
                    </a:cubicBezTo>
                    <a:cubicBezTo>
                      <a:pt x="190" y="176"/>
                      <a:pt x="192" y="174"/>
                      <a:pt x="192" y="172"/>
                    </a:cubicBezTo>
                    <a:cubicBezTo>
                      <a:pt x="192" y="140"/>
                      <a:pt x="192" y="140"/>
                      <a:pt x="192" y="140"/>
                    </a:cubicBezTo>
                    <a:cubicBezTo>
                      <a:pt x="192" y="136"/>
                      <a:pt x="192" y="136"/>
                      <a:pt x="192" y="136"/>
                    </a:cubicBezTo>
                    <a:cubicBezTo>
                      <a:pt x="192" y="40"/>
                      <a:pt x="192" y="40"/>
                      <a:pt x="192" y="40"/>
                    </a:cubicBezTo>
                    <a:cubicBezTo>
                      <a:pt x="192" y="36"/>
                      <a:pt x="192" y="36"/>
                      <a:pt x="192" y="36"/>
                    </a:cubicBezTo>
                    <a:cubicBezTo>
                      <a:pt x="192" y="4"/>
                      <a:pt x="192" y="4"/>
                      <a:pt x="192" y="4"/>
                    </a:cubicBezTo>
                    <a:cubicBezTo>
                      <a:pt x="192" y="2"/>
                      <a:pt x="190" y="0"/>
                      <a:pt x="188" y="0"/>
                    </a:cubicBezTo>
                    <a:close/>
                    <a:moveTo>
                      <a:pt x="152" y="8"/>
                    </a:moveTo>
                    <a:cubicBezTo>
                      <a:pt x="160" y="8"/>
                      <a:pt x="160" y="8"/>
                      <a:pt x="160" y="8"/>
                    </a:cubicBezTo>
                    <a:cubicBezTo>
                      <a:pt x="160" y="32"/>
                      <a:pt x="160" y="32"/>
                      <a:pt x="160" y="32"/>
                    </a:cubicBezTo>
                    <a:cubicBezTo>
                      <a:pt x="152" y="32"/>
                      <a:pt x="152" y="32"/>
                      <a:pt x="152" y="32"/>
                    </a:cubicBezTo>
                    <a:lnTo>
                      <a:pt x="152" y="8"/>
                    </a:lnTo>
                    <a:close/>
                    <a:moveTo>
                      <a:pt x="112" y="8"/>
                    </a:moveTo>
                    <a:cubicBezTo>
                      <a:pt x="120" y="8"/>
                      <a:pt x="120" y="8"/>
                      <a:pt x="120" y="8"/>
                    </a:cubicBezTo>
                    <a:cubicBezTo>
                      <a:pt x="120" y="32"/>
                      <a:pt x="120" y="32"/>
                      <a:pt x="120" y="32"/>
                    </a:cubicBezTo>
                    <a:cubicBezTo>
                      <a:pt x="112" y="32"/>
                      <a:pt x="112" y="32"/>
                      <a:pt x="112" y="32"/>
                    </a:cubicBezTo>
                    <a:lnTo>
                      <a:pt x="112" y="8"/>
                    </a:lnTo>
                    <a:close/>
                    <a:moveTo>
                      <a:pt x="72" y="8"/>
                    </a:moveTo>
                    <a:cubicBezTo>
                      <a:pt x="80" y="8"/>
                      <a:pt x="80" y="8"/>
                      <a:pt x="80" y="8"/>
                    </a:cubicBezTo>
                    <a:cubicBezTo>
                      <a:pt x="80" y="32"/>
                      <a:pt x="80" y="32"/>
                      <a:pt x="80" y="32"/>
                    </a:cubicBezTo>
                    <a:cubicBezTo>
                      <a:pt x="72" y="32"/>
                      <a:pt x="72" y="32"/>
                      <a:pt x="72" y="32"/>
                    </a:cubicBezTo>
                    <a:lnTo>
                      <a:pt x="72" y="8"/>
                    </a:lnTo>
                    <a:close/>
                    <a:moveTo>
                      <a:pt x="32" y="8"/>
                    </a:moveTo>
                    <a:cubicBezTo>
                      <a:pt x="40" y="8"/>
                      <a:pt x="40" y="8"/>
                      <a:pt x="40" y="8"/>
                    </a:cubicBezTo>
                    <a:cubicBezTo>
                      <a:pt x="40" y="32"/>
                      <a:pt x="40" y="32"/>
                      <a:pt x="40" y="32"/>
                    </a:cubicBezTo>
                    <a:cubicBezTo>
                      <a:pt x="32" y="32"/>
                      <a:pt x="32" y="32"/>
                      <a:pt x="32" y="32"/>
                    </a:cubicBezTo>
                    <a:lnTo>
                      <a:pt x="32" y="8"/>
                    </a:lnTo>
                    <a:close/>
                    <a:moveTo>
                      <a:pt x="40" y="168"/>
                    </a:moveTo>
                    <a:cubicBezTo>
                      <a:pt x="32" y="168"/>
                      <a:pt x="32" y="168"/>
                      <a:pt x="32" y="168"/>
                    </a:cubicBezTo>
                    <a:cubicBezTo>
                      <a:pt x="32" y="144"/>
                      <a:pt x="32" y="144"/>
                      <a:pt x="32" y="144"/>
                    </a:cubicBezTo>
                    <a:cubicBezTo>
                      <a:pt x="40" y="144"/>
                      <a:pt x="40" y="144"/>
                      <a:pt x="40" y="144"/>
                    </a:cubicBezTo>
                    <a:lnTo>
                      <a:pt x="40" y="168"/>
                    </a:lnTo>
                    <a:close/>
                    <a:moveTo>
                      <a:pt x="80" y="168"/>
                    </a:moveTo>
                    <a:cubicBezTo>
                      <a:pt x="72" y="168"/>
                      <a:pt x="72" y="168"/>
                      <a:pt x="72" y="168"/>
                    </a:cubicBezTo>
                    <a:cubicBezTo>
                      <a:pt x="72" y="144"/>
                      <a:pt x="72" y="144"/>
                      <a:pt x="72" y="144"/>
                    </a:cubicBezTo>
                    <a:cubicBezTo>
                      <a:pt x="80" y="144"/>
                      <a:pt x="80" y="144"/>
                      <a:pt x="80" y="144"/>
                    </a:cubicBezTo>
                    <a:lnTo>
                      <a:pt x="80" y="168"/>
                    </a:lnTo>
                    <a:close/>
                    <a:moveTo>
                      <a:pt x="120" y="168"/>
                    </a:moveTo>
                    <a:cubicBezTo>
                      <a:pt x="112" y="168"/>
                      <a:pt x="112" y="168"/>
                      <a:pt x="112" y="168"/>
                    </a:cubicBezTo>
                    <a:cubicBezTo>
                      <a:pt x="112" y="144"/>
                      <a:pt x="112" y="144"/>
                      <a:pt x="112" y="144"/>
                    </a:cubicBezTo>
                    <a:cubicBezTo>
                      <a:pt x="120" y="144"/>
                      <a:pt x="120" y="144"/>
                      <a:pt x="120" y="144"/>
                    </a:cubicBezTo>
                    <a:lnTo>
                      <a:pt x="120" y="168"/>
                    </a:lnTo>
                    <a:close/>
                    <a:moveTo>
                      <a:pt x="160" y="168"/>
                    </a:moveTo>
                    <a:cubicBezTo>
                      <a:pt x="152" y="168"/>
                      <a:pt x="152" y="168"/>
                      <a:pt x="152" y="168"/>
                    </a:cubicBezTo>
                    <a:cubicBezTo>
                      <a:pt x="152" y="144"/>
                      <a:pt x="152" y="144"/>
                      <a:pt x="152" y="144"/>
                    </a:cubicBezTo>
                    <a:cubicBezTo>
                      <a:pt x="160" y="144"/>
                      <a:pt x="160" y="144"/>
                      <a:pt x="160" y="144"/>
                    </a:cubicBezTo>
                    <a:lnTo>
                      <a:pt x="160" y="168"/>
                    </a:lnTo>
                    <a:close/>
                    <a:moveTo>
                      <a:pt x="184" y="136"/>
                    </a:moveTo>
                    <a:cubicBezTo>
                      <a:pt x="160" y="136"/>
                      <a:pt x="160" y="136"/>
                      <a:pt x="160" y="136"/>
                    </a:cubicBezTo>
                    <a:cubicBezTo>
                      <a:pt x="32" y="136"/>
                      <a:pt x="32" y="136"/>
                      <a:pt x="32" y="136"/>
                    </a:cubicBezTo>
                    <a:cubicBezTo>
                      <a:pt x="8" y="136"/>
                      <a:pt x="8" y="136"/>
                      <a:pt x="8" y="136"/>
                    </a:cubicBezTo>
                    <a:cubicBezTo>
                      <a:pt x="8" y="40"/>
                      <a:pt x="8" y="40"/>
                      <a:pt x="8" y="40"/>
                    </a:cubicBezTo>
                    <a:cubicBezTo>
                      <a:pt x="32" y="40"/>
                      <a:pt x="32" y="40"/>
                      <a:pt x="32" y="40"/>
                    </a:cubicBezTo>
                    <a:cubicBezTo>
                      <a:pt x="160" y="40"/>
                      <a:pt x="160" y="40"/>
                      <a:pt x="160" y="40"/>
                    </a:cubicBezTo>
                    <a:cubicBezTo>
                      <a:pt x="184" y="40"/>
                      <a:pt x="184" y="40"/>
                      <a:pt x="184" y="40"/>
                    </a:cubicBezTo>
                    <a:lnTo>
                      <a:pt x="184" y="13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grpSp>
        <p:nvGrpSpPr>
          <p:cNvPr id="4" name="组合 3"/>
          <p:cNvGrpSpPr/>
          <p:nvPr/>
        </p:nvGrpSpPr>
        <p:grpSpPr>
          <a:xfrm>
            <a:off x="2094508" y="2060849"/>
            <a:ext cx="1572383" cy="1824203"/>
            <a:chOff x="1498003" y="1038813"/>
            <a:chExt cx="1179441" cy="1368152"/>
          </a:xfrm>
        </p:grpSpPr>
        <p:sp>
          <p:nvSpPr>
            <p:cNvPr id="5" name="六边形 4"/>
            <p:cNvSpPr/>
            <p:nvPr/>
          </p:nvSpPr>
          <p:spPr>
            <a:xfrm rot="5400000">
              <a:off x="1403648" y="1133168"/>
              <a:ext cx="1368152" cy="1179441"/>
            </a:xfrm>
            <a:prstGeom prst="hexagon">
              <a:avLst/>
            </a:prstGeom>
            <a:solidFill>
              <a:schemeClr val="tx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endParaRPr>
            </a:p>
          </p:txBody>
        </p:sp>
        <p:grpSp>
          <p:nvGrpSpPr>
            <p:cNvPr id="17" name="组合 16"/>
            <p:cNvGrpSpPr/>
            <p:nvPr/>
          </p:nvGrpSpPr>
          <p:grpSpPr>
            <a:xfrm>
              <a:off x="1817849" y="1441108"/>
              <a:ext cx="539750" cy="539750"/>
              <a:chOff x="1895475" y="4516438"/>
              <a:chExt cx="539750" cy="539750"/>
            </a:xfrm>
          </p:grpSpPr>
          <p:sp>
            <p:nvSpPr>
              <p:cNvPr id="18" name="Freeform 51"/>
              <p:cNvSpPr>
                <a:spLocks noEditPoints="1"/>
              </p:cNvSpPr>
              <p:nvPr/>
            </p:nvSpPr>
            <p:spPr bwMode="auto">
              <a:xfrm>
                <a:off x="1895475" y="4516438"/>
                <a:ext cx="539750" cy="269875"/>
              </a:xfrm>
              <a:custGeom>
                <a:avLst/>
                <a:gdLst>
                  <a:gd name="T0" fmla="*/ 189 w 192"/>
                  <a:gd name="T1" fmla="*/ 39 h 96"/>
                  <a:gd name="T2" fmla="*/ 191 w 192"/>
                  <a:gd name="T3" fmla="*/ 38 h 96"/>
                  <a:gd name="T4" fmla="*/ 192 w 192"/>
                  <a:gd name="T5" fmla="*/ 36 h 96"/>
                  <a:gd name="T6" fmla="*/ 189 w 192"/>
                  <a:gd name="T7" fmla="*/ 4 h 96"/>
                  <a:gd name="T8" fmla="*/ 185 w 192"/>
                  <a:gd name="T9" fmla="*/ 0 h 96"/>
                  <a:gd name="T10" fmla="*/ 102 w 192"/>
                  <a:gd name="T11" fmla="*/ 7 h 96"/>
                  <a:gd name="T12" fmla="*/ 55 w 192"/>
                  <a:gd name="T13" fmla="*/ 12 h 96"/>
                  <a:gd name="T14" fmla="*/ 4 w 192"/>
                  <a:gd name="T15" fmla="*/ 16 h 96"/>
                  <a:gd name="T16" fmla="*/ 2 w 192"/>
                  <a:gd name="T17" fmla="*/ 17 h 96"/>
                  <a:gd name="T18" fmla="*/ 1 w 192"/>
                  <a:gd name="T19" fmla="*/ 18 h 96"/>
                  <a:gd name="T20" fmla="*/ 0 w 192"/>
                  <a:gd name="T21" fmla="*/ 19 h 96"/>
                  <a:gd name="T22" fmla="*/ 0 w 192"/>
                  <a:gd name="T23" fmla="*/ 19 h 96"/>
                  <a:gd name="T24" fmla="*/ 0 w 192"/>
                  <a:gd name="T25" fmla="*/ 21 h 96"/>
                  <a:gd name="T26" fmla="*/ 4 w 192"/>
                  <a:gd name="T27" fmla="*/ 55 h 96"/>
                  <a:gd name="T28" fmla="*/ 4 w 192"/>
                  <a:gd name="T29" fmla="*/ 56 h 96"/>
                  <a:gd name="T30" fmla="*/ 3 w 192"/>
                  <a:gd name="T31" fmla="*/ 56 h 96"/>
                  <a:gd name="T32" fmla="*/ 0 w 192"/>
                  <a:gd name="T33" fmla="*/ 58 h 96"/>
                  <a:gd name="T34" fmla="*/ 0 w 192"/>
                  <a:gd name="T35" fmla="*/ 60 h 96"/>
                  <a:gd name="T36" fmla="*/ 0 w 192"/>
                  <a:gd name="T37" fmla="*/ 96 h 96"/>
                  <a:gd name="T38" fmla="*/ 8 w 192"/>
                  <a:gd name="T39" fmla="*/ 96 h 96"/>
                  <a:gd name="T40" fmla="*/ 188 w 192"/>
                  <a:gd name="T41" fmla="*/ 96 h 96"/>
                  <a:gd name="T42" fmla="*/ 192 w 192"/>
                  <a:gd name="T43" fmla="*/ 92 h 96"/>
                  <a:gd name="T44" fmla="*/ 188 w 192"/>
                  <a:gd name="T45" fmla="*/ 56 h 96"/>
                  <a:gd name="T46" fmla="*/ 188 w 192"/>
                  <a:gd name="T47" fmla="*/ 40 h 96"/>
                  <a:gd name="T48" fmla="*/ 184 w 192"/>
                  <a:gd name="T49" fmla="*/ 82 h 96"/>
                  <a:gd name="T50" fmla="*/ 178 w 192"/>
                  <a:gd name="T51" fmla="*/ 88 h 96"/>
                  <a:gd name="T52" fmla="*/ 166 w 192"/>
                  <a:gd name="T53" fmla="*/ 64 h 96"/>
                  <a:gd name="T54" fmla="*/ 138 w 192"/>
                  <a:gd name="T55" fmla="*/ 88 h 96"/>
                  <a:gd name="T56" fmla="*/ 102 w 192"/>
                  <a:gd name="T57" fmla="*/ 64 h 96"/>
                  <a:gd name="T58" fmla="*/ 66 w 192"/>
                  <a:gd name="T59" fmla="*/ 64 h 96"/>
                  <a:gd name="T60" fmla="*/ 78 w 192"/>
                  <a:gd name="T61" fmla="*/ 88 h 96"/>
                  <a:gd name="T62" fmla="*/ 66 w 192"/>
                  <a:gd name="T63" fmla="*/ 64 h 96"/>
                  <a:gd name="T64" fmla="*/ 26 w 192"/>
                  <a:gd name="T65" fmla="*/ 88 h 96"/>
                  <a:gd name="T66" fmla="*/ 8 w 192"/>
                  <a:gd name="T67" fmla="*/ 64 h 96"/>
                  <a:gd name="T68" fmla="*/ 38 w 192"/>
                  <a:gd name="T69" fmla="*/ 88 h 96"/>
                  <a:gd name="T70" fmla="*/ 9 w 192"/>
                  <a:gd name="T71" fmla="*/ 24 h 96"/>
                  <a:gd name="T72" fmla="*/ 40 w 192"/>
                  <a:gd name="T73" fmla="*/ 45 h 96"/>
                  <a:gd name="T74" fmla="*/ 9 w 192"/>
                  <a:gd name="T75" fmla="*/ 30 h 96"/>
                  <a:gd name="T76" fmla="*/ 65 w 192"/>
                  <a:gd name="T77" fmla="*/ 19 h 96"/>
                  <a:gd name="T78" fmla="*/ 80 w 192"/>
                  <a:gd name="T79" fmla="*/ 41 h 96"/>
                  <a:gd name="T80" fmla="*/ 101 w 192"/>
                  <a:gd name="T81" fmla="*/ 15 h 96"/>
                  <a:gd name="T82" fmla="*/ 138 w 192"/>
                  <a:gd name="T83" fmla="*/ 36 h 96"/>
                  <a:gd name="T84" fmla="*/ 101 w 192"/>
                  <a:gd name="T85" fmla="*/ 15 h 96"/>
                  <a:gd name="T86" fmla="*/ 164 w 192"/>
                  <a:gd name="T87" fmla="*/ 10 h 96"/>
                  <a:gd name="T88" fmla="*/ 184 w 192"/>
                  <a:gd name="T89" fmla="*/ 32 h 96"/>
                  <a:gd name="T90" fmla="*/ 153 w 192"/>
                  <a:gd name="T91" fmla="*/ 1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2" h="96">
                    <a:moveTo>
                      <a:pt x="188" y="40"/>
                    </a:moveTo>
                    <a:cubicBezTo>
                      <a:pt x="188" y="40"/>
                      <a:pt x="188" y="40"/>
                      <a:pt x="189" y="39"/>
                    </a:cubicBezTo>
                    <a:cubicBezTo>
                      <a:pt x="189" y="39"/>
                      <a:pt x="190" y="39"/>
                      <a:pt x="190" y="39"/>
                    </a:cubicBezTo>
                    <a:cubicBezTo>
                      <a:pt x="190" y="39"/>
                      <a:pt x="191" y="39"/>
                      <a:pt x="191" y="38"/>
                    </a:cubicBezTo>
                    <a:cubicBezTo>
                      <a:pt x="192" y="38"/>
                      <a:pt x="192" y="37"/>
                      <a:pt x="192" y="36"/>
                    </a:cubicBezTo>
                    <a:cubicBezTo>
                      <a:pt x="192" y="36"/>
                      <a:pt x="192" y="36"/>
                      <a:pt x="192" y="36"/>
                    </a:cubicBezTo>
                    <a:cubicBezTo>
                      <a:pt x="192" y="35"/>
                      <a:pt x="192" y="35"/>
                      <a:pt x="192" y="35"/>
                    </a:cubicBezTo>
                    <a:cubicBezTo>
                      <a:pt x="189" y="4"/>
                      <a:pt x="189" y="4"/>
                      <a:pt x="189" y="4"/>
                    </a:cubicBezTo>
                    <a:cubicBezTo>
                      <a:pt x="189" y="2"/>
                      <a:pt x="189" y="1"/>
                      <a:pt x="188" y="1"/>
                    </a:cubicBezTo>
                    <a:cubicBezTo>
                      <a:pt x="187" y="0"/>
                      <a:pt x="186" y="0"/>
                      <a:pt x="185" y="0"/>
                    </a:cubicBezTo>
                    <a:cubicBezTo>
                      <a:pt x="103" y="7"/>
                      <a:pt x="103" y="7"/>
                      <a:pt x="103" y="7"/>
                    </a:cubicBezTo>
                    <a:cubicBezTo>
                      <a:pt x="102" y="7"/>
                      <a:pt x="102" y="7"/>
                      <a:pt x="102" y="7"/>
                    </a:cubicBezTo>
                    <a:cubicBezTo>
                      <a:pt x="55" y="12"/>
                      <a:pt x="55" y="12"/>
                      <a:pt x="55" y="12"/>
                    </a:cubicBezTo>
                    <a:cubicBezTo>
                      <a:pt x="55" y="12"/>
                      <a:pt x="55" y="12"/>
                      <a:pt x="55" y="12"/>
                    </a:cubicBezTo>
                    <a:cubicBezTo>
                      <a:pt x="4" y="16"/>
                      <a:pt x="4" y="16"/>
                      <a:pt x="4" y="16"/>
                    </a:cubicBezTo>
                    <a:cubicBezTo>
                      <a:pt x="4" y="16"/>
                      <a:pt x="4" y="16"/>
                      <a:pt x="4" y="16"/>
                    </a:cubicBezTo>
                    <a:cubicBezTo>
                      <a:pt x="3" y="16"/>
                      <a:pt x="3" y="16"/>
                      <a:pt x="3" y="16"/>
                    </a:cubicBezTo>
                    <a:cubicBezTo>
                      <a:pt x="3" y="17"/>
                      <a:pt x="3" y="17"/>
                      <a:pt x="2" y="17"/>
                    </a:cubicBezTo>
                    <a:cubicBezTo>
                      <a:pt x="2" y="17"/>
                      <a:pt x="2" y="17"/>
                      <a:pt x="1" y="18"/>
                    </a:cubicBezTo>
                    <a:cubicBezTo>
                      <a:pt x="1" y="18"/>
                      <a:pt x="1" y="18"/>
                      <a:pt x="1" y="18"/>
                    </a:cubicBezTo>
                    <a:cubicBezTo>
                      <a:pt x="1" y="18"/>
                      <a:pt x="1" y="18"/>
                      <a:pt x="1" y="18"/>
                    </a:cubicBezTo>
                    <a:cubicBezTo>
                      <a:pt x="1" y="18"/>
                      <a:pt x="0" y="19"/>
                      <a:pt x="0" y="19"/>
                    </a:cubicBezTo>
                    <a:cubicBezTo>
                      <a:pt x="0" y="19"/>
                      <a:pt x="0" y="19"/>
                      <a:pt x="0" y="19"/>
                    </a:cubicBezTo>
                    <a:cubicBezTo>
                      <a:pt x="0" y="19"/>
                      <a:pt x="0" y="19"/>
                      <a:pt x="0" y="19"/>
                    </a:cubicBezTo>
                    <a:cubicBezTo>
                      <a:pt x="0" y="20"/>
                      <a:pt x="0" y="20"/>
                      <a:pt x="0" y="21"/>
                    </a:cubicBezTo>
                    <a:cubicBezTo>
                      <a:pt x="0" y="21"/>
                      <a:pt x="0" y="21"/>
                      <a:pt x="0" y="21"/>
                    </a:cubicBezTo>
                    <a:cubicBezTo>
                      <a:pt x="3" y="52"/>
                      <a:pt x="3" y="52"/>
                      <a:pt x="3" y="52"/>
                    </a:cubicBezTo>
                    <a:cubicBezTo>
                      <a:pt x="3" y="53"/>
                      <a:pt x="4" y="54"/>
                      <a:pt x="4" y="55"/>
                    </a:cubicBezTo>
                    <a:cubicBezTo>
                      <a:pt x="5" y="56"/>
                      <a:pt x="6" y="56"/>
                      <a:pt x="7" y="56"/>
                    </a:cubicBezTo>
                    <a:cubicBezTo>
                      <a:pt x="4" y="56"/>
                      <a:pt x="4" y="56"/>
                      <a:pt x="4" y="56"/>
                    </a:cubicBezTo>
                    <a:cubicBezTo>
                      <a:pt x="4" y="56"/>
                      <a:pt x="3" y="56"/>
                      <a:pt x="3" y="56"/>
                    </a:cubicBezTo>
                    <a:cubicBezTo>
                      <a:pt x="3" y="56"/>
                      <a:pt x="3" y="56"/>
                      <a:pt x="3" y="56"/>
                    </a:cubicBezTo>
                    <a:cubicBezTo>
                      <a:pt x="2" y="56"/>
                      <a:pt x="2" y="57"/>
                      <a:pt x="1" y="57"/>
                    </a:cubicBezTo>
                    <a:cubicBezTo>
                      <a:pt x="1" y="57"/>
                      <a:pt x="1" y="58"/>
                      <a:pt x="0" y="58"/>
                    </a:cubicBezTo>
                    <a:cubicBezTo>
                      <a:pt x="0" y="59"/>
                      <a:pt x="0" y="59"/>
                      <a:pt x="0" y="59"/>
                    </a:cubicBezTo>
                    <a:cubicBezTo>
                      <a:pt x="0" y="59"/>
                      <a:pt x="0" y="60"/>
                      <a:pt x="0" y="60"/>
                    </a:cubicBezTo>
                    <a:cubicBezTo>
                      <a:pt x="0" y="92"/>
                      <a:pt x="0" y="92"/>
                      <a:pt x="0" y="92"/>
                    </a:cubicBezTo>
                    <a:cubicBezTo>
                      <a:pt x="0" y="96"/>
                      <a:pt x="0" y="96"/>
                      <a:pt x="0" y="96"/>
                    </a:cubicBezTo>
                    <a:cubicBezTo>
                      <a:pt x="4" y="96"/>
                      <a:pt x="4" y="96"/>
                      <a:pt x="4" y="96"/>
                    </a:cubicBezTo>
                    <a:cubicBezTo>
                      <a:pt x="8" y="96"/>
                      <a:pt x="8" y="96"/>
                      <a:pt x="8" y="96"/>
                    </a:cubicBezTo>
                    <a:cubicBezTo>
                      <a:pt x="184" y="96"/>
                      <a:pt x="184" y="96"/>
                      <a:pt x="184" y="96"/>
                    </a:cubicBezTo>
                    <a:cubicBezTo>
                      <a:pt x="188" y="96"/>
                      <a:pt x="188" y="96"/>
                      <a:pt x="188" y="96"/>
                    </a:cubicBezTo>
                    <a:cubicBezTo>
                      <a:pt x="192" y="96"/>
                      <a:pt x="192" y="96"/>
                      <a:pt x="192" y="96"/>
                    </a:cubicBezTo>
                    <a:cubicBezTo>
                      <a:pt x="192" y="92"/>
                      <a:pt x="192" y="92"/>
                      <a:pt x="192" y="92"/>
                    </a:cubicBezTo>
                    <a:cubicBezTo>
                      <a:pt x="192" y="60"/>
                      <a:pt x="192" y="60"/>
                      <a:pt x="192" y="60"/>
                    </a:cubicBezTo>
                    <a:cubicBezTo>
                      <a:pt x="192" y="58"/>
                      <a:pt x="190" y="56"/>
                      <a:pt x="188" y="56"/>
                    </a:cubicBezTo>
                    <a:cubicBezTo>
                      <a:pt x="7" y="56"/>
                      <a:pt x="7" y="56"/>
                      <a:pt x="7" y="56"/>
                    </a:cubicBezTo>
                    <a:cubicBezTo>
                      <a:pt x="188" y="40"/>
                      <a:pt x="188" y="40"/>
                      <a:pt x="188" y="40"/>
                    </a:cubicBezTo>
                    <a:close/>
                    <a:moveTo>
                      <a:pt x="166" y="64"/>
                    </a:moveTo>
                    <a:cubicBezTo>
                      <a:pt x="184" y="82"/>
                      <a:pt x="184" y="82"/>
                      <a:pt x="184" y="82"/>
                    </a:cubicBezTo>
                    <a:cubicBezTo>
                      <a:pt x="184" y="88"/>
                      <a:pt x="184" y="88"/>
                      <a:pt x="184" y="88"/>
                    </a:cubicBezTo>
                    <a:cubicBezTo>
                      <a:pt x="178" y="88"/>
                      <a:pt x="178" y="88"/>
                      <a:pt x="178" y="88"/>
                    </a:cubicBezTo>
                    <a:cubicBezTo>
                      <a:pt x="154" y="64"/>
                      <a:pt x="154" y="64"/>
                      <a:pt x="154" y="64"/>
                    </a:cubicBezTo>
                    <a:lnTo>
                      <a:pt x="166" y="64"/>
                    </a:lnTo>
                    <a:close/>
                    <a:moveTo>
                      <a:pt x="114" y="64"/>
                    </a:moveTo>
                    <a:cubicBezTo>
                      <a:pt x="138" y="88"/>
                      <a:pt x="138" y="88"/>
                      <a:pt x="138" y="88"/>
                    </a:cubicBezTo>
                    <a:cubicBezTo>
                      <a:pt x="126" y="88"/>
                      <a:pt x="126" y="88"/>
                      <a:pt x="126" y="88"/>
                    </a:cubicBezTo>
                    <a:cubicBezTo>
                      <a:pt x="102" y="64"/>
                      <a:pt x="102" y="64"/>
                      <a:pt x="102" y="64"/>
                    </a:cubicBezTo>
                    <a:lnTo>
                      <a:pt x="114" y="64"/>
                    </a:lnTo>
                    <a:close/>
                    <a:moveTo>
                      <a:pt x="66" y="64"/>
                    </a:moveTo>
                    <a:cubicBezTo>
                      <a:pt x="90" y="88"/>
                      <a:pt x="90" y="88"/>
                      <a:pt x="90" y="88"/>
                    </a:cubicBezTo>
                    <a:cubicBezTo>
                      <a:pt x="78" y="88"/>
                      <a:pt x="78" y="88"/>
                      <a:pt x="78" y="88"/>
                    </a:cubicBezTo>
                    <a:cubicBezTo>
                      <a:pt x="54" y="64"/>
                      <a:pt x="54" y="64"/>
                      <a:pt x="54" y="64"/>
                    </a:cubicBezTo>
                    <a:lnTo>
                      <a:pt x="66" y="64"/>
                    </a:lnTo>
                    <a:close/>
                    <a:moveTo>
                      <a:pt x="38" y="88"/>
                    </a:moveTo>
                    <a:cubicBezTo>
                      <a:pt x="26" y="88"/>
                      <a:pt x="26" y="88"/>
                      <a:pt x="26" y="88"/>
                    </a:cubicBezTo>
                    <a:cubicBezTo>
                      <a:pt x="8" y="70"/>
                      <a:pt x="8" y="70"/>
                      <a:pt x="8" y="70"/>
                    </a:cubicBezTo>
                    <a:cubicBezTo>
                      <a:pt x="8" y="64"/>
                      <a:pt x="8" y="64"/>
                      <a:pt x="8" y="64"/>
                    </a:cubicBezTo>
                    <a:cubicBezTo>
                      <a:pt x="14" y="64"/>
                      <a:pt x="14" y="64"/>
                      <a:pt x="14" y="64"/>
                    </a:cubicBezTo>
                    <a:lnTo>
                      <a:pt x="38" y="88"/>
                    </a:lnTo>
                    <a:close/>
                    <a:moveTo>
                      <a:pt x="9" y="30"/>
                    </a:moveTo>
                    <a:cubicBezTo>
                      <a:pt x="9" y="24"/>
                      <a:pt x="9" y="24"/>
                      <a:pt x="9" y="24"/>
                    </a:cubicBezTo>
                    <a:cubicBezTo>
                      <a:pt x="14" y="23"/>
                      <a:pt x="14" y="23"/>
                      <a:pt x="14" y="23"/>
                    </a:cubicBezTo>
                    <a:cubicBezTo>
                      <a:pt x="40" y="45"/>
                      <a:pt x="40" y="45"/>
                      <a:pt x="40" y="45"/>
                    </a:cubicBezTo>
                    <a:cubicBezTo>
                      <a:pt x="29" y="46"/>
                      <a:pt x="29" y="46"/>
                      <a:pt x="29" y="46"/>
                    </a:cubicBezTo>
                    <a:lnTo>
                      <a:pt x="9" y="30"/>
                    </a:lnTo>
                    <a:close/>
                    <a:moveTo>
                      <a:pt x="54" y="20"/>
                    </a:moveTo>
                    <a:cubicBezTo>
                      <a:pt x="65" y="19"/>
                      <a:pt x="65" y="19"/>
                      <a:pt x="65" y="19"/>
                    </a:cubicBezTo>
                    <a:cubicBezTo>
                      <a:pt x="91" y="40"/>
                      <a:pt x="91" y="40"/>
                      <a:pt x="91" y="40"/>
                    </a:cubicBezTo>
                    <a:cubicBezTo>
                      <a:pt x="80" y="41"/>
                      <a:pt x="80" y="41"/>
                      <a:pt x="80" y="41"/>
                    </a:cubicBezTo>
                    <a:lnTo>
                      <a:pt x="54" y="20"/>
                    </a:lnTo>
                    <a:close/>
                    <a:moveTo>
                      <a:pt x="101" y="15"/>
                    </a:moveTo>
                    <a:cubicBezTo>
                      <a:pt x="113" y="14"/>
                      <a:pt x="113" y="14"/>
                      <a:pt x="113" y="14"/>
                    </a:cubicBezTo>
                    <a:cubicBezTo>
                      <a:pt x="138" y="36"/>
                      <a:pt x="138" y="36"/>
                      <a:pt x="138" y="36"/>
                    </a:cubicBezTo>
                    <a:cubicBezTo>
                      <a:pt x="127" y="37"/>
                      <a:pt x="127" y="37"/>
                      <a:pt x="127" y="37"/>
                    </a:cubicBezTo>
                    <a:lnTo>
                      <a:pt x="101" y="15"/>
                    </a:lnTo>
                    <a:close/>
                    <a:moveTo>
                      <a:pt x="153" y="11"/>
                    </a:moveTo>
                    <a:cubicBezTo>
                      <a:pt x="164" y="10"/>
                      <a:pt x="164" y="10"/>
                      <a:pt x="164" y="10"/>
                    </a:cubicBezTo>
                    <a:cubicBezTo>
                      <a:pt x="183" y="26"/>
                      <a:pt x="183" y="26"/>
                      <a:pt x="183" y="26"/>
                    </a:cubicBezTo>
                    <a:cubicBezTo>
                      <a:pt x="184" y="32"/>
                      <a:pt x="184" y="32"/>
                      <a:pt x="184" y="32"/>
                    </a:cubicBezTo>
                    <a:cubicBezTo>
                      <a:pt x="178" y="32"/>
                      <a:pt x="178" y="32"/>
                      <a:pt x="178" y="32"/>
                    </a:cubicBezTo>
                    <a:lnTo>
                      <a:pt x="153" y="1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sp>
            <p:nvSpPr>
              <p:cNvPr id="19" name="Freeform 52"/>
              <p:cNvSpPr>
                <a:spLocks noEditPoints="1"/>
              </p:cNvSpPr>
              <p:nvPr/>
            </p:nvSpPr>
            <p:spPr bwMode="auto">
              <a:xfrm>
                <a:off x="1895475" y="4808538"/>
                <a:ext cx="539750" cy="247650"/>
              </a:xfrm>
              <a:custGeom>
                <a:avLst/>
                <a:gdLst>
                  <a:gd name="T0" fmla="*/ 0 w 192"/>
                  <a:gd name="T1" fmla="*/ 68 h 88"/>
                  <a:gd name="T2" fmla="*/ 20 w 192"/>
                  <a:gd name="T3" fmla="*/ 88 h 88"/>
                  <a:gd name="T4" fmla="*/ 172 w 192"/>
                  <a:gd name="T5" fmla="*/ 88 h 88"/>
                  <a:gd name="T6" fmla="*/ 192 w 192"/>
                  <a:gd name="T7" fmla="*/ 68 h 88"/>
                  <a:gd name="T8" fmla="*/ 192 w 192"/>
                  <a:gd name="T9" fmla="*/ 0 h 88"/>
                  <a:gd name="T10" fmla="*/ 0 w 192"/>
                  <a:gd name="T11" fmla="*/ 0 h 88"/>
                  <a:gd name="T12" fmla="*/ 0 w 192"/>
                  <a:gd name="T13" fmla="*/ 68 h 88"/>
                  <a:gd name="T14" fmla="*/ 36 w 192"/>
                  <a:gd name="T15" fmla="*/ 16 h 88"/>
                  <a:gd name="T16" fmla="*/ 156 w 192"/>
                  <a:gd name="T17" fmla="*/ 16 h 88"/>
                  <a:gd name="T18" fmla="*/ 160 w 192"/>
                  <a:gd name="T19" fmla="*/ 20 h 88"/>
                  <a:gd name="T20" fmla="*/ 156 w 192"/>
                  <a:gd name="T21" fmla="*/ 24 h 88"/>
                  <a:gd name="T22" fmla="*/ 36 w 192"/>
                  <a:gd name="T23" fmla="*/ 24 h 88"/>
                  <a:gd name="T24" fmla="*/ 32 w 192"/>
                  <a:gd name="T25" fmla="*/ 20 h 88"/>
                  <a:gd name="T26" fmla="*/ 36 w 192"/>
                  <a:gd name="T27" fmla="*/ 16 h 88"/>
                  <a:gd name="T28" fmla="*/ 36 w 192"/>
                  <a:gd name="T29" fmla="*/ 40 h 88"/>
                  <a:gd name="T30" fmla="*/ 156 w 192"/>
                  <a:gd name="T31" fmla="*/ 40 h 88"/>
                  <a:gd name="T32" fmla="*/ 160 w 192"/>
                  <a:gd name="T33" fmla="*/ 44 h 88"/>
                  <a:gd name="T34" fmla="*/ 156 w 192"/>
                  <a:gd name="T35" fmla="*/ 48 h 88"/>
                  <a:gd name="T36" fmla="*/ 36 w 192"/>
                  <a:gd name="T37" fmla="*/ 48 h 88"/>
                  <a:gd name="T38" fmla="*/ 32 w 192"/>
                  <a:gd name="T39" fmla="*/ 44 h 88"/>
                  <a:gd name="T40" fmla="*/ 36 w 192"/>
                  <a:gd name="T41" fmla="*/ 4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2" h="88">
                    <a:moveTo>
                      <a:pt x="0" y="68"/>
                    </a:moveTo>
                    <a:cubicBezTo>
                      <a:pt x="0" y="79"/>
                      <a:pt x="9" y="88"/>
                      <a:pt x="20" y="88"/>
                    </a:cubicBezTo>
                    <a:cubicBezTo>
                      <a:pt x="172" y="88"/>
                      <a:pt x="172" y="88"/>
                      <a:pt x="172" y="88"/>
                    </a:cubicBezTo>
                    <a:cubicBezTo>
                      <a:pt x="183" y="88"/>
                      <a:pt x="192" y="79"/>
                      <a:pt x="192" y="68"/>
                    </a:cubicBezTo>
                    <a:cubicBezTo>
                      <a:pt x="192" y="0"/>
                      <a:pt x="192" y="0"/>
                      <a:pt x="192" y="0"/>
                    </a:cubicBezTo>
                    <a:cubicBezTo>
                      <a:pt x="0" y="0"/>
                      <a:pt x="0" y="0"/>
                      <a:pt x="0" y="0"/>
                    </a:cubicBezTo>
                    <a:lnTo>
                      <a:pt x="0" y="68"/>
                    </a:lnTo>
                    <a:close/>
                    <a:moveTo>
                      <a:pt x="36" y="16"/>
                    </a:moveTo>
                    <a:cubicBezTo>
                      <a:pt x="156" y="16"/>
                      <a:pt x="156" y="16"/>
                      <a:pt x="156" y="16"/>
                    </a:cubicBezTo>
                    <a:cubicBezTo>
                      <a:pt x="158" y="16"/>
                      <a:pt x="160" y="18"/>
                      <a:pt x="160" y="20"/>
                    </a:cubicBezTo>
                    <a:cubicBezTo>
                      <a:pt x="160" y="22"/>
                      <a:pt x="158" y="24"/>
                      <a:pt x="156" y="24"/>
                    </a:cubicBezTo>
                    <a:cubicBezTo>
                      <a:pt x="36" y="24"/>
                      <a:pt x="36" y="24"/>
                      <a:pt x="36" y="24"/>
                    </a:cubicBezTo>
                    <a:cubicBezTo>
                      <a:pt x="34" y="24"/>
                      <a:pt x="32" y="22"/>
                      <a:pt x="32" y="20"/>
                    </a:cubicBezTo>
                    <a:cubicBezTo>
                      <a:pt x="32" y="18"/>
                      <a:pt x="34" y="16"/>
                      <a:pt x="36" y="16"/>
                    </a:cubicBezTo>
                    <a:close/>
                    <a:moveTo>
                      <a:pt x="36" y="40"/>
                    </a:moveTo>
                    <a:cubicBezTo>
                      <a:pt x="156" y="40"/>
                      <a:pt x="156" y="40"/>
                      <a:pt x="156" y="40"/>
                    </a:cubicBezTo>
                    <a:cubicBezTo>
                      <a:pt x="158" y="40"/>
                      <a:pt x="160" y="42"/>
                      <a:pt x="160" y="44"/>
                    </a:cubicBezTo>
                    <a:cubicBezTo>
                      <a:pt x="160" y="46"/>
                      <a:pt x="158" y="48"/>
                      <a:pt x="156" y="48"/>
                    </a:cubicBezTo>
                    <a:cubicBezTo>
                      <a:pt x="36" y="48"/>
                      <a:pt x="36" y="48"/>
                      <a:pt x="36" y="48"/>
                    </a:cubicBezTo>
                    <a:cubicBezTo>
                      <a:pt x="34" y="48"/>
                      <a:pt x="32" y="46"/>
                      <a:pt x="32" y="44"/>
                    </a:cubicBezTo>
                    <a:cubicBezTo>
                      <a:pt x="32" y="42"/>
                      <a:pt x="34" y="40"/>
                      <a:pt x="36"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cs typeface="+mn-ea"/>
                </a:endParaRPr>
              </a:p>
            </p:txBody>
          </p:sp>
        </p:grpSp>
      </p:grpSp>
      <p:sp>
        <p:nvSpPr>
          <p:cNvPr id="20" name="TextBox 19"/>
          <p:cNvSpPr txBox="1"/>
          <p:nvPr/>
        </p:nvSpPr>
        <p:spPr>
          <a:xfrm>
            <a:off x="1584724"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1" name="矩形 20"/>
          <p:cNvSpPr/>
          <p:nvPr/>
        </p:nvSpPr>
        <p:spPr>
          <a:xfrm>
            <a:off x="1680722" y="3915888"/>
            <a:ext cx="2399954" cy="492430"/>
          </a:xfrm>
          <a:prstGeom prst="rect">
            <a:avLst/>
          </a:prstGeom>
          <a:noFill/>
        </p:spPr>
        <p:txBody>
          <a:bodyPr wrap="square" lIns="121908" tIns="60954" rIns="121908" bIns="60954">
            <a:spAutoFit/>
          </a:bodyPr>
          <a:lstStyle/>
          <a:p>
            <a:pPr algn="ctr"/>
            <a:r>
              <a:rPr lang="zh-CN" altLang="en-US" sz="2400" b="1" dirty="0">
                <a:solidFill>
                  <a:schemeClr val="tx2"/>
                </a:solidFill>
                <a:cs typeface="+mn-ea"/>
              </a:rPr>
              <a:t>添加文字</a:t>
            </a:r>
          </a:p>
        </p:txBody>
      </p:sp>
      <p:sp>
        <p:nvSpPr>
          <p:cNvPr id="22" name="TextBox 21"/>
          <p:cNvSpPr txBox="1"/>
          <p:nvPr/>
        </p:nvSpPr>
        <p:spPr>
          <a:xfrm>
            <a:off x="4917869"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3" name="矩形 22"/>
          <p:cNvSpPr/>
          <p:nvPr/>
        </p:nvSpPr>
        <p:spPr>
          <a:xfrm>
            <a:off x="5013866"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1"/>
                </a:solidFill>
                <a:cs typeface="+mn-ea"/>
              </a:rPr>
              <a:t>添加文字</a:t>
            </a:r>
          </a:p>
        </p:txBody>
      </p:sp>
      <p:sp>
        <p:nvSpPr>
          <p:cNvPr id="24" name="TextBox 23"/>
          <p:cNvSpPr txBox="1"/>
          <p:nvPr/>
        </p:nvSpPr>
        <p:spPr>
          <a:xfrm>
            <a:off x="8112600" y="4366660"/>
            <a:ext cx="2879945" cy="1092595"/>
          </a:xfrm>
          <a:prstGeom prst="rect">
            <a:avLst/>
          </a:prstGeom>
          <a:noFill/>
        </p:spPr>
        <p:txBody>
          <a:bodyPr wrap="square" lIns="121908" tIns="60954" rIns="121908" bIns="60954" rtlCol="0">
            <a:spAutoFit/>
          </a:bodyPr>
          <a:lstStyle/>
          <a:p>
            <a:pPr algn="ct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5" name="矩形 24"/>
          <p:cNvSpPr/>
          <p:nvPr/>
        </p:nvSpPr>
        <p:spPr>
          <a:xfrm>
            <a:off x="8208597" y="3915889"/>
            <a:ext cx="2399954" cy="430875"/>
          </a:xfrm>
          <a:prstGeom prst="rect">
            <a:avLst/>
          </a:prstGeom>
          <a:noFill/>
        </p:spPr>
        <p:txBody>
          <a:bodyPr wrap="square" lIns="121908" tIns="60954" rIns="121908" bIns="60954">
            <a:spAutoFit/>
          </a:bodyPr>
          <a:lstStyle/>
          <a:p>
            <a:pPr algn="ctr"/>
            <a:r>
              <a:rPr lang="zh-CN" altLang="en-US" sz="2000" b="1" dirty="0">
                <a:solidFill>
                  <a:schemeClr val="accent2"/>
                </a:solidFill>
                <a:cs typeface="+mn-ea"/>
              </a:rPr>
              <a:t>添加文字</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ppt_x"/>
                                          </p:val>
                                        </p:tav>
                                        <p:tav tm="100000">
                                          <p:val>
                                            <p:strVal val="#ppt_x"/>
                                          </p:val>
                                        </p:tav>
                                      </p:tavLst>
                                    </p:anim>
                                    <p:anim calcmode="lin" valueType="num">
                                      <p:cBhvr additive="base">
                                        <p:cTn id="12" dur="500" fill="hold"/>
                                        <p:tgtEl>
                                          <p:spTgt spid="2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250"/>
                                        <p:tgtEl>
                                          <p:spTgt spid="21"/>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250"/>
                                        <p:tgtEl>
                                          <p:spTgt spid="20"/>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250"/>
                                        <p:tgtEl>
                                          <p:spTgt spid="23"/>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250"/>
                                        <p:tgtEl>
                                          <p:spTgt spid="22"/>
                                        </p:tgtEl>
                                      </p:cBhvr>
                                    </p:animEffect>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2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六边形 2"/>
          <p:cNvSpPr/>
          <p:nvPr/>
        </p:nvSpPr>
        <p:spPr>
          <a:xfrm>
            <a:off x="3477462" y="1566536"/>
            <a:ext cx="2580004" cy="2224703"/>
          </a:xfrm>
          <a:prstGeom prst="hexagon">
            <a:avLst>
              <a:gd name="adj" fmla="val 25000"/>
              <a:gd name="vf" fmla="val 115470"/>
            </a:avLst>
          </a:prstGeom>
          <a:blipFill>
            <a:blip r:embed="rId3"/>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 name="六边形 3"/>
          <p:cNvSpPr/>
          <p:nvPr/>
        </p:nvSpPr>
        <p:spPr>
          <a:xfrm>
            <a:off x="5684659" y="2778166"/>
            <a:ext cx="2580004" cy="2224703"/>
          </a:xfrm>
          <a:prstGeom prst="hexagon">
            <a:avLst>
              <a:gd name="adj" fmla="val 25000"/>
              <a:gd name="vf" fmla="val 115470"/>
            </a:avLst>
          </a:prstGeom>
          <a:blipFill>
            <a:blip r:embed="rId4"/>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5" name="六边形 4"/>
          <p:cNvSpPr/>
          <p:nvPr/>
        </p:nvSpPr>
        <p:spPr>
          <a:xfrm>
            <a:off x="7932829" y="1595071"/>
            <a:ext cx="2580004" cy="2224703"/>
          </a:xfrm>
          <a:prstGeom prst="hexagon">
            <a:avLst>
              <a:gd name="adj" fmla="val 25000"/>
              <a:gd name="vf" fmla="val 115470"/>
            </a:avLst>
          </a:prstGeom>
          <a:blipFill>
            <a:blip r:embed="rId5"/>
            <a:stretch>
              <a:fillRect/>
            </a:stretch>
          </a:blip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grpSp>
        <p:nvGrpSpPr>
          <p:cNvPr id="6" name="组合 5"/>
          <p:cNvGrpSpPr/>
          <p:nvPr/>
        </p:nvGrpSpPr>
        <p:grpSpPr>
          <a:xfrm>
            <a:off x="261393" y="2338322"/>
            <a:ext cx="3538671" cy="3051348"/>
            <a:chOff x="195473" y="1923678"/>
            <a:chExt cx="2654349" cy="2288511"/>
          </a:xfrm>
          <a:solidFill>
            <a:srgbClr val="00A1DA"/>
          </a:solidFill>
        </p:grpSpPr>
        <p:sp>
          <p:nvSpPr>
            <p:cNvPr id="7" name="六边形 6"/>
            <p:cNvSpPr/>
            <p:nvPr/>
          </p:nvSpPr>
          <p:spPr>
            <a:xfrm>
              <a:off x="195473" y="1923678"/>
              <a:ext cx="2654349" cy="2288511"/>
            </a:xfrm>
            <a:prstGeom prst="hexagon">
              <a:avLst>
                <a:gd name="adj" fmla="val 25000"/>
                <a:gd name="vf" fmla="val 11547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TextBox 7"/>
            <p:cNvSpPr txBox="1"/>
            <p:nvPr/>
          </p:nvSpPr>
          <p:spPr>
            <a:xfrm>
              <a:off x="539552" y="2427734"/>
              <a:ext cx="1944216" cy="1200329"/>
            </a:xfrm>
            <a:prstGeom prst="rect">
              <a:avLst/>
            </a:prstGeom>
            <a:noFill/>
          </p:spPr>
          <p:txBody>
            <a:bodyPr wrap="square" rtlCol="0">
              <a:spAutoFit/>
            </a:bodyPr>
            <a:lstStyle/>
            <a:p>
              <a:pPr algn="ctr"/>
              <a:r>
                <a:rPr lang="zh-CN" altLang="en-US" sz="4800" b="1" dirty="0">
                  <a:solidFill>
                    <a:schemeClr val="bg1"/>
                  </a:solidFill>
                  <a:latin typeface="微软雅黑" panose="020B0503020204020204" pitchFamily="34" charset="-122"/>
                  <a:ea typeface="微软雅黑" panose="020B0503020204020204" pitchFamily="34" charset="-122"/>
                </a:rPr>
                <a:t>成功项</a:t>
              </a:r>
              <a:endParaRPr lang="en-US" altLang="zh-CN" sz="4800" b="1" dirty="0">
                <a:solidFill>
                  <a:schemeClr val="bg1"/>
                </a:solidFill>
                <a:latin typeface="微软雅黑" panose="020B0503020204020204" pitchFamily="34" charset="-122"/>
                <a:ea typeface="微软雅黑" panose="020B0503020204020204" pitchFamily="34" charset="-122"/>
              </a:endParaRPr>
            </a:p>
            <a:p>
              <a:pPr algn="ctr"/>
              <a:r>
                <a:rPr lang="zh-CN" altLang="en-US" sz="4800" b="1" dirty="0">
                  <a:solidFill>
                    <a:schemeClr val="bg1"/>
                  </a:solidFill>
                  <a:latin typeface="微软雅黑" panose="020B0503020204020204" pitchFamily="34" charset="-122"/>
                  <a:ea typeface="微软雅黑" panose="020B0503020204020204" pitchFamily="34" charset="-122"/>
                </a:rPr>
                <a:t>目展示</a:t>
              </a:r>
            </a:p>
          </p:txBody>
        </p:sp>
      </p:grpSp>
      <p:grpSp>
        <p:nvGrpSpPr>
          <p:cNvPr id="9" name="组合 8"/>
          <p:cNvGrpSpPr/>
          <p:nvPr/>
        </p:nvGrpSpPr>
        <p:grpSpPr>
          <a:xfrm>
            <a:off x="3408053" y="4002171"/>
            <a:ext cx="2629303" cy="2224703"/>
            <a:chOff x="2555776" y="3171564"/>
            <a:chExt cx="1972234" cy="1668527"/>
          </a:xfrm>
        </p:grpSpPr>
        <p:sp>
          <p:nvSpPr>
            <p:cNvPr id="10" name="六边形 9"/>
            <p:cNvSpPr/>
            <p:nvPr/>
          </p:nvSpPr>
          <p:spPr>
            <a:xfrm>
              <a:off x="2592755" y="3171564"/>
              <a:ext cx="1935255" cy="1668527"/>
            </a:xfrm>
            <a:prstGeom prst="hexagon">
              <a:avLst>
                <a:gd name="adj" fmla="val 25000"/>
                <a:gd name="vf" fmla="val 115470"/>
              </a:avLst>
            </a:prstGeom>
            <a:solidFill>
              <a:schemeClr val="accent3">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TextBox 10"/>
            <p:cNvSpPr txBox="1"/>
            <p:nvPr/>
          </p:nvSpPr>
          <p:spPr>
            <a:xfrm>
              <a:off x="2555776" y="3651870"/>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-1</a:t>
              </a: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p>
          </p:txBody>
        </p:sp>
      </p:grpSp>
      <p:grpSp>
        <p:nvGrpSpPr>
          <p:cNvPr id="12" name="组合 11"/>
          <p:cNvGrpSpPr/>
          <p:nvPr/>
        </p:nvGrpSpPr>
        <p:grpSpPr>
          <a:xfrm>
            <a:off x="5684658" y="356660"/>
            <a:ext cx="2603128" cy="2224703"/>
            <a:chOff x="4263453" y="437431"/>
            <a:chExt cx="1952600" cy="1668527"/>
          </a:xfrm>
        </p:grpSpPr>
        <p:sp>
          <p:nvSpPr>
            <p:cNvPr id="13" name="六边形 12"/>
            <p:cNvSpPr/>
            <p:nvPr/>
          </p:nvSpPr>
          <p:spPr>
            <a:xfrm>
              <a:off x="4263453" y="437431"/>
              <a:ext cx="1935255" cy="1668527"/>
            </a:xfrm>
            <a:prstGeom prst="hexagon">
              <a:avLst>
                <a:gd name="adj" fmla="val 25000"/>
                <a:gd name="vf" fmla="val 115470"/>
              </a:avLst>
            </a:prstGeom>
            <a:solidFill>
              <a:schemeClr val="accent4">
                <a:alpha val="90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4" name="TextBox 13"/>
            <p:cNvSpPr txBox="1"/>
            <p:nvPr/>
          </p:nvSpPr>
          <p:spPr>
            <a:xfrm>
              <a:off x="4271837" y="948528"/>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-2</a:t>
              </a: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p>
          </p:txBody>
        </p:sp>
      </p:grpSp>
      <p:grpSp>
        <p:nvGrpSpPr>
          <p:cNvPr id="15" name="组合 14"/>
          <p:cNvGrpSpPr/>
          <p:nvPr/>
        </p:nvGrpSpPr>
        <p:grpSpPr>
          <a:xfrm>
            <a:off x="7892617" y="4002171"/>
            <a:ext cx="2591951" cy="2224703"/>
            <a:chOff x="5919637" y="3171564"/>
            <a:chExt cx="1944216" cy="1668527"/>
          </a:xfrm>
        </p:grpSpPr>
        <p:sp>
          <p:nvSpPr>
            <p:cNvPr id="16" name="六边形 15"/>
            <p:cNvSpPr/>
            <p:nvPr/>
          </p:nvSpPr>
          <p:spPr>
            <a:xfrm>
              <a:off x="5919637" y="3171564"/>
              <a:ext cx="1935255" cy="1668527"/>
            </a:xfrm>
            <a:prstGeom prst="hexagon">
              <a:avLst>
                <a:gd name="adj" fmla="val 25000"/>
                <a:gd name="vf" fmla="val 11547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TextBox 16"/>
            <p:cNvSpPr txBox="1"/>
            <p:nvPr/>
          </p:nvSpPr>
          <p:spPr>
            <a:xfrm>
              <a:off x="5919637" y="3682661"/>
              <a:ext cx="1944216" cy="600164"/>
            </a:xfrm>
            <a:prstGeom prst="rect">
              <a:avLst/>
            </a:prstGeom>
            <a:noFill/>
          </p:spPr>
          <p:txBody>
            <a:bodyPr wrap="square" rtlCol="0">
              <a:spAutoFit/>
            </a:bodyPr>
            <a:lstStyle/>
            <a:p>
              <a:pPr algn="ctr"/>
              <a:r>
                <a:rPr lang="zh-CN" altLang="en-US" sz="2500" b="1" dirty="0">
                  <a:solidFill>
                    <a:schemeClr val="bg1"/>
                  </a:solidFill>
                  <a:latin typeface="微软雅黑" panose="020B0503020204020204" pitchFamily="34" charset="-122"/>
                  <a:ea typeface="微软雅黑" panose="020B0503020204020204" pitchFamily="34" charset="-122"/>
                </a:rPr>
                <a:t>项目展示</a:t>
              </a:r>
              <a:r>
                <a:rPr lang="en-US" altLang="zh-CN" sz="2500" b="1" dirty="0">
                  <a:solidFill>
                    <a:schemeClr val="bg1"/>
                  </a:solidFill>
                  <a:latin typeface="微软雅黑" panose="020B0503020204020204" pitchFamily="34" charset="-122"/>
                  <a:ea typeface="微软雅黑" panose="020B0503020204020204" pitchFamily="34" charset="-122"/>
                </a:rPr>
                <a:t>-3</a:t>
              </a:r>
            </a:p>
            <a:p>
              <a:pPr algn="ctr"/>
              <a:r>
                <a:rPr lang="zh-CN" altLang="en-US" sz="2100" dirty="0">
                  <a:solidFill>
                    <a:schemeClr val="bg1"/>
                  </a:solidFill>
                  <a:latin typeface="微软雅黑" panose="020B0503020204020204" pitchFamily="34" charset="-122"/>
                  <a:ea typeface="微软雅黑" panose="020B0503020204020204" pitchFamily="34" charset="-122"/>
                </a:rPr>
                <a:t>添加文字说明</a:t>
              </a:r>
            </a:p>
          </p:txBody>
        </p:sp>
      </p:grpSp>
      <p:sp>
        <p:nvSpPr>
          <p:cNvPr id="2" name="标题 1"/>
          <p:cNvSpPr>
            <a:spLocks noGrp="1"/>
          </p:cNvSpPr>
          <p:nvPr>
            <p:ph type="title"/>
          </p:nvPr>
        </p:nvSpPr>
        <p:spPr/>
        <p:txBody>
          <a:bodyPr>
            <a:normAutofit fontScale="90000"/>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6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64000">
                                          <p:cBhvr additive="base">
                                            <p:cTn id="7" dur="500" fill="hold"/>
                                            <p:tgtEl>
                                              <p:spTgt spid="6"/>
                                            </p:tgtEl>
                                            <p:attrNameLst>
                                              <p:attrName>ppt_x</p:attrName>
                                            </p:attrNameLst>
                                          </p:cBhvr>
                                          <p:tavLst>
                                            <p:tav tm="0">
                                              <p:val>
                                                <p:strVal val="0-#ppt_w/2"/>
                                              </p:val>
                                            </p:tav>
                                            <p:tav tm="100000">
                                              <p:val>
                                                <p:strVal val="#ppt_x"/>
                                              </p:val>
                                            </p:tav>
                                          </p:tavLst>
                                        </p:anim>
                                        <p:anim calcmode="lin" valueType="num" p14:bounceEnd="64000">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par>
                                    <p:cTn id="12" presetID="10" presetClass="entr" presetSubtype="0" fill="hold" nodeType="withEffect">
                                      <p:stCondLst>
                                        <p:cond delay="5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500"/>
                                            <p:tgtEl>
                                              <p:spTgt spid="9"/>
                                            </p:tgtEl>
                                          </p:cBhvr>
                                        </p:animEffect>
                                      </p:childTnLst>
                                    </p:cTn>
                                  </p:par>
                                  <p:par>
                                    <p:cTn id="15" presetID="10"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childTnLst>
                                    </p:cTn>
                                  </p:par>
                                  <p:par>
                                    <p:cTn id="18" presetID="10"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500"/>
                                            <p:tgtEl>
                                              <p:spTgt spid="12"/>
                                            </p:tgtEl>
                                          </p:cBhvr>
                                        </p:animEffect>
                                      </p:childTnLst>
                                    </p:cTn>
                                  </p:par>
                                  <p:par>
                                    <p:cTn id="21" presetID="10" presetClass="entr" presetSubtype="0"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childTnLst>
                                    </p:cTn>
                                  </p:par>
                                  <p:par>
                                    <p:cTn id="24" presetID="10" presetClass="entr" presetSubtype="0" fill="hold"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500"/>
                                            <p:tgtEl>
                                              <p:spTgt spid="15"/>
                                            </p:tgtEl>
                                          </p:cBhvr>
                                        </p:animEffect>
                                      </p:childTnLst>
                                    </p:cTn>
                                  </p:par>
                                  <p:par>
                                    <p:cTn id="27" presetID="8" presetClass="emph" presetSubtype="0" decel="58000" fill="hold" nodeType="withEffect">
                                      <p:stCondLst>
                                        <p:cond delay="500"/>
                                      </p:stCondLst>
                                      <p:childTnLst>
                                        <p:animRot by="-21600000">
                                          <p:cBhvr>
                                            <p:cTn id="28" dur="1500" fill="hold"/>
                                            <p:tgtEl>
                                              <p:spTgt spid="3"/>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9"/>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4"/>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2"/>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5"/>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5"/>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3"/>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9"/>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2"/>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4"/>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5"/>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500"/>
                                            <p:tgtEl>
                                              <p:spTgt spid="3"/>
                                            </p:tgtEl>
                                          </p:cBhvr>
                                        </p:animEffect>
                                      </p:childTnLst>
                                    </p:cTn>
                                  </p:par>
                                  <p:par>
                                    <p:cTn id="12" presetID="10" presetClass="entr" presetSubtype="0" fill="hold" nodeType="withEffect">
                                      <p:stCondLst>
                                        <p:cond delay="50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500"/>
                                            <p:tgtEl>
                                              <p:spTgt spid="9"/>
                                            </p:tgtEl>
                                          </p:cBhvr>
                                        </p:animEffect>
                                      </p:childTnLst>
                                    </p:cTn>
                                  </p:par>
                                  <p:par>
                                    <p:cTn id="15" presetID="10" presetClass="entr" presetSubtype="0" fill="hold" nodeType="withEffect">
                                      <p:stCondLst>
                                        <p:cond delay="50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500"/>
                                            <p:tgtEl>
                                              <p:spTgt spid="4"/>
                                            </p:tgtEl>
                                          </p:cBhvr>
                                        </p:animEffect>
                                      </p:childTnLst>
                                    </p:cTn>
                                  </p:par>
                                  <p:par>
                                    <p:cTn id="18" presetID="10" presetClass="entr" presetSubtype="0" fill="hold"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1500"/>
                                            <p:tgtEl>
                                              <p:spTgt spid="12"/>
                                            </p:tgtEl>
                                          </p:cBhvr>
                                        </p:animEffect>
                                      </p:childTnLst>
                                    </p:cTn>
                                  </p:par>
                                  <p:par>
                                    <p:cTn id="21" presetID="10" presetClass="entr" presetSubtype="0" fill="hold" nodeType="withEffect">
                                      <p:stCondLst>
                                        <p:cond delay="50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500"/>
                                            <p:tgtEl>
                                              <p:spTgt spid="5"/>
                                            </p:tgtEl>
                                          </p:cBhvr>
                                        </p:animEffect>
                                      </p:childTnLst>
                                    </p:cTn>
                                  </p:par>
                                  <p:par>
                                    <p:cTn id="24" presetID="10" presetClass="entr" presetSubtype="0" fill="hold"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500"/>
                                            <p:tgtEl>
                                              <p:spTgt spid="15"/>
                                            </p:tgtEl>
                                          </p:cBhvr>
                                        </p:animEffect>
                                      </p:childTnLst>
                                    </p:cTn>
                                  </p:par>
                                  <p:par>
                                    <p:cTn id="27" presetID="8" presetClass="emph" presetSubtype="0" decel="58000" fill="hold" nodeType="withEffect">
                                      <p:stCondLst>
                                        <p:cond delay="500"/>
                                      </p:stCondLst>
                                      <p:childTnLst>
                                        <p:animRot by="-21600000">
                                          <p:cBhvr>
                                            <p:cTn id="28" dur="1500" fill="hold"/>
                                            <p:tgtEl>
                                              <p:spTgt spid="3"/>
                                            </p:tgtEl>
                                            <p:attrNameLst>
                                              <p:attrName>r</p:attrName>
                                            </p:attrNameLst>
                                          </p:cBhvr>
                                        </p:animRot>
                                      </p:childTnLst>
                                    </p:cTn>
                                  </p:par>
                                  <p:par>
                                    <p:cTn id="29" presetID="8" presetClass="emph" presetSubtype="0" decel="58000" fill="hold" nodeType="withEffect">
                                      <p:stCondLst>
                                        <p:cond delay="500"/>
                                      </p:stCondLst>
                                      <p:childTnLst>
                                        <p:animRot by="21600000">
                                          <p:cBhvr>
                                            <p:cTn id="30" dur="1500" fill="hold"/>
                                            <p:tgtEl>
                                              <p:spTgt spid="9"/>
                                            </p:tgtEl>
                                            <p:attrNameLst>
                                              <p:attrName>r</p:attrName>
                                            </p:attrNameLst>
                                          </p:cBhvr>
                                        </p:animRot>
                                      </p:childTnLst>
                                    </p:cTn>
                                  </p:par>
                                  <p:par>
                                    <p:cTn id="31" presetID="8" presetClass="emph" presetSubtype="0" decel="58000" fill="hold" nodeType="withEffect">
                                      <p:stCondLst>
                                        <p:cond delay="500"/>
                                      </p:stCondLst>
                                      <p:childTnLst>
                                        <p:animRot by="-21600000">
                                          <p:cBhvr>
                                            <p:cTn id="32" dur="1500" fill="hold"/>
                                            <p:tgtEl>
                                              <p:spTgt spid="4"/>
                                            </p:tgtEl>
                                            <p:attrNameLst>
                                              <p:attrName>r</p:attrName>
                                            </p:attrNameLst>
                                          </p:cBhvr>
                                        </p:animRot>
                                      </p:childTnLst>
                                    </p:cTn>
                                  </p:par>
                                  <p:par>
                                    <p:cTn id="33" presetID="8" presetClass="emph" presetSubtype="0" decel="58000" fill="hold" nodeType="withEffect">
                                      <p:stCondLst>
                                        <p:cond delay="500"/>
                                      </p:stCondLst>
                                      <p:childTnLst>
                                        <p:animRot by="21600000">
                                          <p:cBhvr>
                                            <p:cTn id="34" dur="1500" fill="hold"/>
                                            <p:tgtEl>
                                              <p:spTgt spid="12"/>
                                            </p:tgtEl>
                                            <p:attrNameLst>
                                              <p:attrName>r</p:attrName>
                                            </p:attrNameLst>
                                          </p:cBhvr>
                                        </p:animRot>
                                      </p:childTnLst>
                                    </p:cTn>
                                  </p:par>
                                  <p:par>
                                    <p:cTn id="35" presetID="8" presetClass="emph" presetSubtype="0" decel="58000" fill="hold" nodeType="withEffect">
                                      <p:stCondLst>
                                        <p:cond delay="500"/>
                                      </p:stCondLst>
                                      <p:childTnLst>
                                        <p:animRot by="-21600000">
                                          <p:cBhvr>
                                            <p:cTn id="36" dur="1500" fill="hold"/>
                                            <p:tgtEl>
                                              <p:spTgt spid="5"/>
                                            </p:tgtEl>
                                            <p:attrNameLst>
                                              <p:attrName>r</p:attrName>
                                            </p:attrNameLst>
                                          </p:cBhvr>
                                        </p:animRot>
                                      </p:childTnLst>
                                    </p:cTn>
                                  </p:par>
                                  <p:par>
                                    <p:cTn id="37" presetID="8" presetClass="emph" presetSubtype="0" decel="58000" fill="hold" nodeType="withEffect">
                                      <p:stCondLst>
                                        <p:cond delay="500"/>
                                      </p:stCondLst>
                                      <p:childTnLst>
                                        <p:animRot by="21600000">
                                          <p:cBhvr>
                                            <p:cTn id="38" dur="1500" fill="hold"/>
                                            <p:tgtEl>
                                              <p:spTgt spid="15"/>
                                            </p:tgtEl>
                                            <p:attrNameLst>
                                              <p:attrName>r</p:attrName>
                                            </p:attrNameLst>
                                          </p:cBhvr>
                                        </p:animRot>
                                      </p:childTnLst>
                                    </p:cTn>
                                  </p:par>
                                  <p:par>
                                    <p:cTn id="39"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40" dur="1500" fill="hold"/>
                                            <p:tgtEl>
                                              <p:spTgt spid="3"/>
                                            </p:tgtEl>
                                            <p:attrNameLst>
                                              <p:attrName>ppt_x</p:attrName>
                                              <p:attrName>ppt_y</p:attrName>
                                            </p:attrNameLst>
                                          </p:cBhvr>
                                        </p:animMotion>
                                      </p:childTnLst>
                                    </p:cTn>
                                  </p:par>
                                  <p:par>
                                    <p:cTn id="41"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42" dur="1500" fill="hold"/>
                                            <p:tgtEl>
                                              <p:spTgt spid="9"/>
                                            </p:tgtEl>
                                            <p:attrNameLst>
                                              <p:attrName>ppt_x</p:attrName>
                                              <p:attrName>ppt_y</p:attrName>
                                            </p:attrNameLst>
                                          </p:cBhvr>
                                        </p:animMotion>
                                      </p:childTnLst>
                                    </p:cTn>
                                  </p:par>
                                  <p:par>
                                    <p:cTn id="43"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4" dur="1500" fill="hold"/>
                                            <p:tgtEl>
                                              <p:spTgt spid="12"/>
                                            </p:tgtEl>
                                            <p:attrNameLst>
                                              <p:attrName>ppt_x</p:attrName>
                                              <p:attrName>ppt_y</p:attrName>
                                            </p:attrNameLst>
                                          </p:cBhvr>
                                        </p:animMotion>
                                      </p:childTnLst>
                                    </p:cTn>
                                  </p:par>
                                  <p:par>
                                    <p:cTn id="45"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46" dur="1500" fill="hold"/>
                                            <p:tgtEl>
                                              <p:spTgt spid="4"/>
                                            </p:tgtEl>
                                            <p:attrNameLst>
                                              <p:attrName>ppt_x</p:attrName>
                                              <p:attrName>ppt_y</p:attrName>
                                            </p:attrNameLst>
                                          </p:cBhvr>
                                        </p:animMotion>
                                      </p:childTnLst>
                                    </p:cTn>
                                  </p:par>
                                  <p:par>
                                    <p:cTn id="4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48" dur="1500" fill="hold"/>
                                            <p:tgtEl>
                                              <p:spTgt spid="5"/>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50" dur="1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89862" y="2522082"/>
            <a:ext cx="8249921" cy="2721827"/>
            <a:chOff x="2057400" y="2822575"/>
            <a:chExt cx="5360988" cy="1768475"/>
          </a:xfrm>
        </p:grpSpPr>
        <p:sp>
          <p:nvSpPr>
            <p:cNvPr id="3" name="Freeform 17"/>
            <p:cNvSpPr/>
            <p:nvPr/>
          </p:nvSpPr>
          <p:spPr bwMode="auto">
            <a:xfrm>
              <a:off x="4392613" y="3005138"/>
              <a:ext cx="1427162" cy="1404937"/>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2"/>
            </a:solidFill>
            <a:ln w="3175" cap="flat" cmpd="sng" algn="ctr">
              <a:noFill/>
              <a:prstDash val="solid"/>
            </a:ln>
            <a:effectLst>
              <a:outerShdw blurRad="50800" dist="25400" dir="2700000" algn="tl" rotWithShape="0">
                <a:prstClr val="black">
                  <a:alpha val="15000"/>
                </a:prstClr>
              </a:outerShdw>
            </a:effectLst>
          </p:spPr>
          <p:txBody>
            <a:bodyPr lIns="432000" anchor="ctr"/>
            <a:lstStyle/>
            <a:p>
              <a:pPr algn="ctr">
                <a:defRPr/>
              </a:pPr>
              <a:r>
                <a:rPr lang="en-US" altLang="zh-CN" sz="3200" kern="0" dirty="0">
                  <a:solidFill>
                    <a:srgbClr val="FFFFFF"/>
                  </a:solidFill>
                  <a:cs typeface="+mn-ea"/>
                </a:rPr>
                <a:t>03</a:t>
              </a:r>
              <a:endParaRPr lang="zh-CN" altLang="en-US" sz="3200" kern="0" dirty="0">
                <a:solidFill>
                  <a:srgbClr val="FFFFFF"/>
                </a:solidFill>
                <a:cs typeface="+mn-ea"/>
              </a:endParaRPr>
            </a:p>
          </p:txBody>
        </p:sp>
        <p:sp>
          <p:nvSpPr>
            <p:cNvPr id="4" name="Freeform 18"/>
            <p:cNvSpPr/>
            <p:nvPr/>
          </p:nvSpPr>
          <p:spPr bwMode="auto">
            <a:xfrm>
              <a:off x="3090863" y="3097213"/>
              <a:ext cx="1247775" cy="1219200"/>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cap="flat" cmpd="sng" algn="ctr">
              <a:noFill/>
              <a:prstDash val="solid"/>
            </a:ln>
            <a:effectLst>
              <a:outerShdw blurRad="50800" dist="25400" dir="2700000" algn="tl" rotWithShape="0">
                <a:prstClr val="black">
                  <a:alpha val="15000"/>
                </a:prstClr>
              </a:outerShdw>
            </a:effectLst>
          </p:spPr>
          <p:txBody>
            <a:bodyPr lIns="288000" anchor="ctr"/>
            <a:lstStyle/>
            <a:p>
              <a:pPr algn="ctr">
                <a:defRPr/>
              </a:pPr>
              <a:r>
                <a:rPr lang="en-US" altLang="zh-CN" sz="3200" kern="0" dirty="0">
                  <a:solidFill>
                    <a:srgbClr val="FFFFFF"/>
                  </a:solidFill>
                  <a:cs typeface="+mn-ea"/>
                </a:rPr>
                <a:t>02</a:t>
              </a:r>
              <a:endParaRPr lang="zh-CN" altLang="en-US" sz="3200" kern="0" dirty="0">
                <a:solidFill>
                  <a:srgbClr val="FFFFFF"/>
                </a:solidFill>
                <a:cs typeface="+mn-ea"/>
              </a:endParaRPr>
            </a:p>
          </p:txBody>
        </p:sp>
        <p:sp>
          <p:nvSpPr>
            <p:cNvPr id="5" name="Freeform 19"/>
            <p:cNvSpPr/>
            <p:nvPr/>
          </p:nvSpPr>
          <p:spPr bwMode="auto">
            <a:xfrm>
              <a:off x="2057400" y="3205163"/>
              <a:ext cx="990600" cy="1003300"/>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tx2"/>
            </a:solidFill>
            <a:ln w="3175" cap="flat" cmpd="sng" algn="ctr">
              <a:noFill/>
              <a:prstDash val="solid"/>
            </a:ln>
            <a:effectLst>
              <a:outerShdw blurRad="50800" dist="25400" dir="2700000" algn="tl" rotWithShape="0">
                <a:prstClr val="black">
                  <a:alpha val="15000"/>
                </a:prstClr>
              </a:outerShdw>
            </a:effectLst>
          </p:spPr>
          <p:txBody>
            <a:bodyPr anchor="ctr"/>
            <a:lstStyle/>
            <a:p>
              <a:pPr algn="ctr">
                <a:defRPr/>
              </a:pPr>
              <a:r>
                <a:rPr lang="en-US" altLang="zh-CN" sz="3200" kern="0" dirty="0">
                  <a:solidFill>
                    <a:srgbClr val="FFFFFF"/>
                  </a:solidFill>
                  <a:cs typeface="+mn-ea"/>
                </a:rPr>
                <a:t>01</a:t>
              </a:r>
              <a:endParaRPr lang="zh-CN" altLang="en-US" sz="3200" kern="0" dirty="0">
                <a:solidFill>
                  <a:srgbClr val="FFFFFF"/>
                </a:solidFill>
                <a:cs typeface="+mn-ea"/>
              </a:endParaRPr>
            </a:p>
          </p:txBody>
        </p:sp>
        <p:sp>
          <p:nvSpPr>
            <p:cNvPr id="6" name="Freeform 17"/>
            <p:cNvSpPr/>
            <p:nvPr/>
          </p:nvSpPr>
          <p:spPr bwMode="auto">
            <a:xfrm>
              <a:off x="5621338" y="2822575"/>
              <a:ext cx="1797050" cy="1768475"/>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cap="flat" cmpd="sng" algn="ctr">
              <a:noFill/>
              <a:prstDash val="solid"/>
            </a:ln>
            <a:effectLst>
              <a:outerShdw blurRad="50800" dist="25400" dir="2700000" algn="tl" rotWithShape="0">
                <a:prstClr val="black">
                  <a:alpha val="15000"/>
                </a:prstClr>
              </a:outerShdw>
            </a:effectLst>
          </p:spPr>
          <p:txBody>
            <a:bodyPr lIns="540000" anchor="ctr"/>
            <a:lstStyle/>
            <a:p>
              <a:pPr algn="ctr">
                <a:defRPr/>
              </a:pPr>
              <a:r>
                <a:rPr lang="en-US" altLang="zh-CN" sz="3200" kern="0" dirty="0">
                  <a:solidFill>
                    <a:srgbClr val="FFFFFF"/>
                  </a:solidFill>
                  <a:cs typeface="+mn-ea"/>
                </a:rPr>
                <a:t>04</a:t>
              </a:r>
              <a:endParaRPr lang="zh-CN" altLang="en-US" sz="3200" kern="0" dirty="0">
                <a:solidFill>
                  <a:srgbClr val="FFFFFF"/>
                </a:solidFill>
                <a:cs typeface="+mn-ea"/>
              </a:endParaRPr>
            </a:p>
          </p:txBody>
        </p:sp>
        <p:sp>
          <p:nvSpPr>
            <p:cNvPr id="7" name="椭圆 6"/>
            <p:cNvSpPr/>
            <p:nvPr/>
          </p:nvSpPr>
          <p:spPr>
            <a:xfrm>
              <a:off x="2301875" y="328771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8" name="椭圆 7"/>
            <p:cNvSpPr/>
            <p:nvPr/>
          </p:nvSpPr>
          <p:spPr>
            <a:xfrm>
              <a:off x="3160713" y="412273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9" name="椭圆 8"/>
            <p:cNvSpPr/>
            <p:nvPr/>
          </p:nvSpPr>
          <p:spPr>
            <a:xfrm>
              <a:off x="4733925" y="3100388"/>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sp>
          <p:nvSpPr>
            <p:cNvPr id="10" name="椭圆 9"/>
            <p:cNvSpPr/>
            <p:nvPr/>
          </p:nvSpPr>
          <p:spPr>
            <a:xfrm>
              <a:off x="5694363" y="4411663"/>
              <a:ext cx="107950" cy="10795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endParaRPr lang="zh-CN" altLang="en-US" sz="2100" dirty="0">
                <a:latin typeface="微软雅黑" panose="020B0503020204020204" pitchFamily="34" charset="-122"/>
                <a:cs typeface="+mn-ea"/>
              </a:endParaRPr>
            </a:p>
          </p:txBody>
        </p:sp>
      </p:grpSp>
      <p:grpSp>
        <p:nvGrpSpPr>
          <p:cNvPr id="11" name="组合 10"/>
          <p:cNvGrpSpPr/>
          <p:nvPr/>
        </p:nvGrpSpPr>
        <p:grpSpPr>
          <a:xfrm>
            <a:off x="1271465" y="1473330"/>
            <a:ext cx="3077287" cy="1433322"/>
            <a:chOff x="660643" y="1437096"/>
            <a:chExt cx="2323475" cy="1074991"/>
          </a:xfrm>
        </p:grpSpPr>
        <p:sp>
          <p:nvSpPr>
            <p:cNvPr id="12" name="矩形 11"/>
            <p:cNvSpPr/>
            <p:nvPr/>
          </p:nvSpPr>
          <p:spPr>
            <a:xfrm>
              <a:off x="660643" y="1715716"/>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3" name="文本框 1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14" name="组合 13"/>
          <p:cNvGrpSpPr/>
          <p:nvPr/>
        </p:nvGrpSpPr>
        <p:grpSpPr>
          <a:xfrm>
            <a:off x="2990551" y="5115903"/>
            <a:ext cx="3247573" cy="1391150"/>
            <a:chOff x="660643" y="1437096"/>
            <a:chExt cx="2323475" cy="1043362"/>
          </a:xfrm>
        </p:grpSpPr>
        <p:sp>
          <p:nvSpPr>
            <p:cNvPr id="15" name="矩形 14"/>
            <p:cNvSpPr/>
            <p:nvPr/>
          </p:nvSpPr>
          <p:spPr>
            <a:xfrm>
              <a:off x="660643" y="1684087"/>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6" name="文本框 19"/>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17" name="组合 16"/>
          <p:cNvGrpSpPr/>
          <p:nvPr/>
        </p:nvGrpSpPr>
        <p:grpSpPr>
          <a:xfrm>
            <a:off x="5342236" y="1479455"/>
            <a:ext cx="3077287" cy="1427198"/>
            <a:chOff x="660643" y="1437096"/>
            <a:chExt cx="2323475" cy="1070398"/>
          </a:xfrm>
        </p:grpSpPr>
        <p:sp>
          <p:nvSpPr>
            <p:cNvPr id="18" name="矩形 17"/>
            <p:cNvSpPr/>
            <p:nvPr/>
          </p:nvSpPr>
          <p:spPr>
            <a:xfrm>
              <a:off x="660643" y="1711123"/>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19" name="文本框 22"/>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grpSp>
        <p:nvGrpSpPr>
          <p:cNvPr id="20" name="组合 19"/>
          <p:cNvGrpSpPr/>
          <p:nvPr/>
        </p:nvGrpSpPr>
        <p:grpSpPr>
          <a:xfrm>
            <a:off x="7527783" y="5133962"/>
            <a:ext cx="3247573" cy="1445098"/>
            <a:chOff x="660643" y="1437096"/>
            <a:chExt cx="2323475" cy="1083823"/>
          </a:xfrm>
        </p:grpSpPr>
        <p:sp>
          <p:nvSpPr>
            <p:cNvPr id="21" name="矩形 20"/>
            <p:cNvSpPr/>
            <p:nvPr/>
          </p:nvSpPr>
          <p:spPr>
            <a:xfrm>
              <a:off x="660643" y="1724548"/>
              <a:ext cx="2323475" cy="796371"/>
            </a:xfrm>
            <a:prstGeom prst="rect">
              <a:avLst/>
            </a:prstGeom>
          </p:spPr>
          <p:txBody>
            <a:bodyPr wrap="square">
              <a:spAutoFit/>
            </a:bodyPr>
            <a:lstStyle/>
            <a:p>
              <a:pPr>
                <a:lnSpc>
                  <a:spcPct val="150000"/>
                </a:lnSpc>
              </a:pPr>
              <a:r>
                <a:rPr lang="zh-CN" altLang="en-US" sz="1400" dirty="0">
                  <a:solidFill>
                    <a:schemeClr val="tx1">
                      <a:lumMod val="50000"/>
                      <a:lumOff val="50000"/>
                    </a:schemeClr>
                  </a:solidFill>
                </a:rPr>
                <a:t>文字内容需概括精炼，建议与标题相关并符合整体语言风格，语言描述尽量简洁生动。</a:t>
              </a:r>
              <a:endParaRPr lang="zh-CN" altLang="en-US" sz="1400" dirty="0">
                <a:solidFill>
                  <a:schemeClr val="tx1">
                    <a:lumMod val="50000"/>
                    <a:lumOff val="50000"/>
                  </a:schemeClr>
                </a:solidFill>
                <a:latin typeface="+mn-ea"/>
                <a:cs typeface="+mn-ea"/>
              </a:endParaRPr>
            </a:p>
          </p:txBody>
        </p:sp>
        <p:sp>
          <p:nvSpPr>
            <p:cNvPr id="22" name="文本框 25"/>
            <p:cNvSpPr txBox="1"/>
            <p:nvPr/>
          </p:nvSpPr>
          <p:spPr>
            <a:xfrm>
              <a:off x="1038163" y="1437096"/>
              <a:ext cx="1583174" cy="276999"/>
            </a:xfrm>
            <a:prstGeom prst="rect">
              <a:avLst/>
            </a:prstGeom>
            <a:noFill/>
          </p:spPr>
          <p:txBody>
            <a:bodyPr wrap="square" rtlCol="0">
              <a:spAutoFit/>
            </a:bodyPr>
            <a:lstStyle/>
            <a:p>
              <a:pPr algn="ctr"/>
              <a:r>
                <a:rPr lang="zh-CN" altLang="en-US" b="1" dirty="0">
                  <a:solidFill>
                    <a:schemeClr val="tx1">
                      <a:lumMod val="50000"/>
                      <a:lumOff val="50000"/>
                    </a:schemeClr>
                  </a:solidFill>
                  <a:cs typeface="+mn-ea"/>
                </a:rPr>
                <a:t>添加文字</a:t>
              </a:r>
            </a:p>
          </p:txBody>
        </p:sp>
      </p:grpSp>
      <p:sp>
        <p:nvSpPr>
          <p:cNvPr id="23" name="标题 22"/>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900"/>
                                        <p:tgtEl>
                                          <p:spTgt spid="2"/>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1000"/>
                                        <p:tgtEl>
                                          <p:spTgt spid="11"/>
                                        </p:tgtEl>
                                      </p:cBhvr>
                                    </p:animEffect>
                                    <p:anim calcmode="lin" valueType="num">
                                      <p:cBhvr>
                                        <p:cTn id="12" dur="1000" fill="hold"/>
                                        <p:tgtEl>
                                          <p:spTgt spid="11"/>
                                        </p:tgtEl>
                                        <p:attrNameLst>
                                          <p:attrName>ppt_x</p:attrName>
                                        </p:attrNameLst>
                                      </p:cBhvr>
                                      <p:tavLst>
                                        <p:tav tm="0">
                                          <p:val>
                                            <p:strVal val="#ppt_x"/>
                                          </p:val>
                                        </p:tav>
                                        <p:tav tm="100000">
                                          <p:val>
                                            <p:strVal val="#ppt_x"/>
                                          </p:val>
                                        </p:tav>
                                      </p:tavLst>
                                    </p:anim>
                                    <p:anim calcmode="lin" valueType="num">
                                      <p:cBhvr>
                                        <p:cTn id="13" dur="1000" fill="hold"/>
                                        <p:tgtEl>
                                          <p:spTgt spid="11"/>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30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1000"/>
                                        <p:tgtEl>
                                          <p:spTgt spid="17"/>
                                        </p:tgtEl>
                                      </p:cBhvr>
                                    </p:animEffect>
                                    <p:anim calcmode="lin" valueType="num">
                                      <p:cBhvr>
                                        <p:cTn id="17" dur="1000" fill="hold"/>
                                        <p:tgtEl>
                                          <p:spTgt spid="17"/>
                                        </p:tgtEl>
                                        <p:attrNameLst>
                                          <p:attrName>ppt_x</p:attrName>
                                        </p:attrNameLst>
                                      </p:cBhvr>
                                      <p:tavLst>
                                        <p:tav tm="0">
                                          <p:val>
                                            <p:strVal val="#ppt_x"/>
                                          </p:val>
                                        </p:tav>
                                        <p:tav tm="100000">
                                          <p:val>
                                            <p:strVal val="#ppt_x"/>
                                          </p:val>
                                        </p:tav>
                                      </p:tavLst>
                                    </p:anim>
                                    <p:anim calcmode="lin" valueType="num">
                                      <p:cBhvr>
                                        <p:cTn id="18" dur="1000" fill="hold"/>
                                        <p:tgtEl>
                                          <p:spTgt spid="1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60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1000"/>
                                        <p:tgtEl>
                                          <p:spTgt spid="14"/>
                                        </p:tgtEl>
                                      </p:cBhvr>
                                    </p:animEffect>
                                    <p:anim calcmode="lin" valueType="num">
                                      <p:cBhvr>
                                        <p:cTn id="22" dur="1000" fill="hold"/>
                                        <p:tgtEl>
                                          <p:spTgt spid="14"/>
                                        </p:tgtEl>
                                        <p:attrNameLst>
                                          <p:attrName>ppt_x</p:attrName>
                                        </p:attrNameLst>
                                      </p:cBhvr>
                                      <p:tavLst>
                                        <p:tav tm="0">
                                          <p:val>
                                            <p:strVal val="#ppt_x"/>
                                          </p:val>
                                        </p:tav>
                                        <p:tav tm="100000">
                                          <p:val>
                                            <p:strVal val="#ppt_x"/>
                                          </p:val>
                                        </p:tav>
                                      </p:tavLst>
                                    </p:anim>
                                    <p:anim calcmode="lin" valueType="num">
                                      <p:cBhvr>
                                        <p:cTn id="23" dur="1000" fill="hold"/>
                                        <p:tgtEl>
                                          <p:spTgt spid="14"/>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90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矩形 88"/>
          <p:cNvSpPr/>
          <p:nvPr/>
        </p:nvSpPr>
        <p:spPr>
          <a:xfrm>
            <a:off x="7140110" y="2343176"/>
            <a:ext cx="1996307" cy="134005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1437401" y="2272058"/>
            <a:ext cx="4849705" cy="133171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47" name="Picture 2" descr="F:\PPT素材\图片素材\1517-11030213555468.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48682" y="2266981"/>
            <a:ext cx="1996307" cy="1331711"/>
          </a:xfrm>
          <a:prstGeom prst="rect">
            <a:avLst/>
          </a:prstGeom>
          <a:noFill/>
          <a:extLst>
            <a:ext uri="{909E8E84-426E-40DD-AFC4-6F175D3DCCD1}">
              <a14:hiddenFill xmlns:a14="http://schemas.microsoft.com/office/drawing/2010/main">
                <a:solidFill>
                  <a:srgbClr val="FFFFFF"/>
                </a:solidFill>
              </a14:hiddenFill>
            </a:ext>
          </a:extLst>
        </p:spPr>
      </p:pic>
      <p:sp>
        <p:nvSpPr>
          <p:cNvPr id="48" name="TextBox 47"/>
          <p:cNvSpPr txBox="1"/>
          <p:nvPr/>
        </p:nvSpPr>
        <p:spPr>
          <a:xfrm>
            <a:off x="1600207" y="2486691"/>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p>
        </p:txBody>
      </p:sp>
      <p:sp>
        <p:nvSpPr>
          <p:cNvPr id="55" name="矩形 54"/>
          <p:cNvSpPr/>
          <p:nvPr/>
        </p:nvSpPr>
        <p:spPr>
          <a:xfrm>
            <a:off x="5853129" y="4407017"/>
            <a:ext cx="4849705" cy="13317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88" name="矩形 87"/>
          <p:cNvSpPr/>
          <p:nvPr/>
        </p:nvSpPr>
        <p:spPr>
          <a:xfrm>
            <a:off x="3228790" y="4465208"/>
            <a:ext cx="1929819" cy="1340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68" name="TextBox 67"/>
          <p:cNvSpPr txBox="1"/>
          <p:nvPr/>
        </p:nvSpPr>
        <p:spPr>
          <a:xfrm>
            <a:off x="6015934" y="4621649"/>
            <a:ext cx="4734605"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要。点击添加文字内容，内容简要详尽，言简意赅叙述内</a:t>
            </a:r>
            <a:endParaRPr lang="en-US" altLang="zh-CN" sz="1400" dirty="0">
              <a:solidFill>
                <a:schemeClr val="bg1"/>
              </a:solidFill>
              <a:latin typeface="+mn-ea"/>
              <a:cs typeface="+mn-ea"/>
            </a:endParaRPr>
          </a:p>
          <a:p>
            <a:r>
              <a:rPr lang="zh-CN" altLang="en-US" sz="1400" dirty="0">
                <a:solidFill>
                  <a:schemeClr val="bg1"/>
                </a:solidFill>
                <a:latin typeface="+mn-ea"/>
                <a:cs typeface="+mn-ea"/>
              </a:rPr>
              <a:t>容概要。点击添加文字内容，内容简要详尽，言简意赅叙</a:t>
            </a:r>
            <a:endParaRPr lang="en-US" altLang="zh-CN" sz="1400" dirty="0">
              <a:solidFill>
                <a:schemeClr val="bg1"/>
              </a:solidFill>
              <a:latin typeface="+mn-ea"/>
              <a:cs typeface="+mn-ea"/>
            </a:endParaRPr>
          </a:p>
          <a:p>
            <a:r>
              <a:rPr lang="zh-CN" altLang="en-US" sz="1400" dirty="0">
                <a:solidFill>
                  <a:schemeClr val="bg1"/>
                </a:solidFill>
                <a:latin typeface="+mn-ea"/>
                <a:cs typeface="+mn-ea"/>
              </a:rPr>
              <a:t>述内容概要。</a:t>
            </a:r>
          </a:p>
        </p:txBody>
      </p:sp>
      <p:pic>
        <p:nvPicPr>
          <p:cNvPr id="69" name="Picture 3" descr="F:\PPT素材\图片素材\fd59a3a49c07c298969b4289c0_5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46986" y="4396855"/>
            <a:ext cx="1920509" cy="1329600"/>
          </a:xfrm>
          <a:prstGeom prst="rect">
            <a:avLst/>
          </a:prstGeom>
          <a:noFill/>
          <a:extLst>
            <a:ext uri="{909E8E84-426E-40DD-AFC4-6F175D3DCCD1}">
              <a14:hiddenFill xmlns:a14="http://schemas.microsoft.com/office/drawing/2010/main">
                <a:solidFill>
                  <a:srgbClr val="FFFFFF"/>
                </a:solidFill>
              </a14:hiddenFill>
            </a:ext>
          </a:extLst>
        </p:spPr>
      </p:pic>
      <p:grpSp>
        <p:nvGrpSpPr>
          <p:cNvPr id="70" name="组合 69"/>
          <p:cNvGrpSpPr/>
          <p:nvPr/>
        </p:nvGrpSpPr>
        <p:grpSpPr>
          <a:xfrm>
            <a:off x="3128151" y="4373702"/>
            <a:ext cx="361902" cy="321957"/>
            <a:chOff x="5410200" y="1320856"/>
            <a:chExt cx="271462" cy="241468"/>
          </a:xfrm>
        </p:grpSpPr>
        <p:cxnSp>
          <p:nvCxnSpPr>
            <p:cNvPr id="71" name="直接连接符 70"/>
            <p:cNvCxnSpPr/>
            <p:nvPr/>
          </p:nvCxnSpPr>
          <p:spPr>
            <a:xfrm>
              <a:off x="5417343" y="1320856"/>
              <a:ext cx="0" cy="2414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410200" y="1330380"/>
              <a:ext cx="2714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0" name="组合 89"/>
          <p:cNvGrpSpPr/>
          <p:nvPr/>
        </p:nvGrpSpPr>
        <p:grpSpPr>
          <a:xfrm>
            <a:off x="6312006" y="2446298"/>
            <a:ext cx="1306358" cy="454589"/>
            <a:chOff x="5292315" y="1344983"/>
            <a:chExt cx="979896" cy="340942"/>
          </a:xfrm>
        </p:grpSpPr>
        <p:cxnSp>
          <p:nvCxnSpPr>
            <p:cNvPr id="91" name="直接连接符 90"/>
            <p:cNvCxnSpPr/>
            <p:nvPr/>
          </p:nvCxnSpPr>
          <p:spPr>
            <a:xfrm>
              <a:off x="5292315" y="1344983"/>
              <a:ext cx="422685"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5713001" y="1344983"/>
              <a:ext cx="559210" cy="340942"/>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93" name="组合 92"/>
          <p:cNvGrpSpPr/>
          <p:nvPr/>
        </p:nvGrpSpPr>
        <p:grpSpPr>
          <a:xfrm flipH="1">
            <a:off x="4505429" y="4500067"/>
            <a:ext cx="1306358" cy="454589"/>
            <a:chOff x="5292315" y="1344983"/>
            <a:chExt cx="979896" cy="340942"/>
          </a:xfrm>
        </p:grpSpPr>
        <p:cxnSp>
          <p:nvCxnSpPr>
            <p:cNvPr id="94" name="直接连接符 93"/>
            <p:cNvCxnSpPr/>
            <p:nvPr/>
          </p:nvCxnSpPr>
          <p:spPr>
            <a:xfrm>
              <a:off x="5292315" y="1344983"/>
              <a:ext cx="422685"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5713001" y="1344983"/>
              <a:ext cx="559210" cy="34094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wipe(down)">
                                      <p:cBhvr>
                                        <p:cTn id="7" dur="500"/>
                                        <p:tgtEl>
                                          <p:spTgt spid="8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8"/>
                                        </p:tgtEl>
                                        <p:attrNameLst>
                                          <p:attrName>style.visibility</p:attrName>
                                        </p:attrNameLst>
                                      </p:cBhvr>
                                      <p:to>
                                        <p:strVal val="visible"/>
                                      </p:to>
                                    </p:set>
                                    <p:animEffect transition="in" filter="wipe(down)">
                                      <p:cBhvr>
                                        <p:cTn id="10" dur="500"/>
                                        <p:tgtEl>
                                          <p:spTgt spid="88"/>
                                        </p:tgtEl>
                                      </p:cBhvr>
                                    </p:animEffect>
                                  </p:childTnLst>
                                </p:cTn>
                              </p:par>
                            </p:childTnLst>
                          </p:cTn>
                        </p:par>
                        <p:par>
                          <p:cTn id="11" fill="hold">
                            <p:stCondLst>
                              <p:cond delay="500"/>
                            </p:stCondLst>
                            <p:childTnLst>
                              <p:par>
                                <p:cTn id="12" presetID="14" presetClass="entr" presetSubtype="10"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randombar(horizontal)">
                                      <p:cBhvr>
                                        <p:cTn id="14" dur="500"/>
                                        <p:tgtEl>
                                          <p:spTgt spid="47"/>
                                        </p:tgtEl>
                                      </p:cBhvr>
                                    </p:animEffect>
                                  </p:childTnLst>
                                </p:cTn>
                              </p:par>
                              <p:par>
                                <p:cTn id="15" presetID="14" presetClass="entr" presetSubtype="10" fill="hold" nodeType="with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randombar(horizontal)">
                                      <p:cBhvr>
                                        <p:cTn id="17" dur="500"/>
                                        <p:tgtEl>
                                          <p:spTgt spid="69"/>
                                        </p:tgtEl>
                                      </p:cBhvr>
                                    </p:animEffect>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wipe(right)">
                                      <p:cBhvr>
                                        <p:cTn id="21" dur="500"/>
                                        <p:tgtEl>
                                          <p:spTgt spid="90"/>
                                        </p:tgtEl>
                                      </p:cBhvr>
                                    </p:animEffect>
                                  </p:childTnLst>
                                </p:cTn>
                              </p:par>
                              <p:par>
                                <p:cTn id="22" presetID="22" presetClass="entr" presetSubtype="8" fill="hold" nodeType="withEffect">
                                  <p:stCondLst>
                                    <p:cond delay="0"/>
                                  </p:stCondLst>
                                  <p:childTnLst>
                                    <p:set>
                                      <p:cBhvr>
                                        <p:cTn id="23" dur="1" fill="hold">
                                          <p:stCondLst>
                                            <p:cond delay="0"/>
                                          </p:stCondLst>
                                        </p:cTn>
                                        <p:tgtEl>
                                          <p:spTgt spid="93"/>
                                        </p:tgtEl>
                                        <p:attrNameLst>
                                          <p:attrName>style.visibility</p:attrName>
                                        </p:attrNameLst>
                                      </p:cBhvr>
                                      <p:to>
                                        <p:strVal val="visible"/>
                                      </p:to>
                                    </p:set>
                                    <p:animEffect transition="in" filter="wipe(left)">
                                      <p:cBhvr>
                                        <p:cTn id="24" dur="500"/>
                                        <p:tgtEl>
                                          <p:spTgt spid="9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right)">
                                      <p:cBhvr>
                                        <p:cTn id="28" dur="500"/>
                                        <p:tgtEl>
                                          <p:spTgt spid="4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left)">
                                      <p:cBhvr>
                                        <p:cTn id="31" dur="500"/>
                                        <p:tgtEl>
                                          <p:spTgt spid="55"/>
                                        </p:tgtEl>
                                      </p:cBhvr>
                                    </p:animEffect>
                                  </p:childTnLst>
                                </p:cTn>
                              </p:par>
                            </p:childTnLst>
                          </p:cTn>
                        </p:par>
                        <p:par>
                          <p:cTn id="32" fill="hold">
                            <p:stCondLst>
                              <p:cond delay="2000"/>
                            </p:stCondLst>
                            <p:childTnLst>
                              <p:par>
                                <p:cTn id="33" presetID="42" presetClass="entr" presetSubtype="0" fill="hold" grpId="0"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fade">
                                      <p:cBhvr>
                                        <p:cTn id="35" dur="500"/>
                                        <p:tgtEl>
                                          <p:spTgt spid="48"/>
                                        </p:tgtEl>
                                      </p:cBhvr>
                                    </p:animEffect>
                                    <p:anim calcmode="lin" valueType="num">
                                      <p:cBhvr>
                                        <p:cTn id="36" dur="500" fill="hold"/>
                                        <p:tgtEl>
                                          <p:spTgt spid="48"/>
                                        </p:tgtEl>
                                        <p:attrNameLst>
                                          <p:attrName>ppt_x</p:attrName>
                                        </p:attrNameLst>
                                      </p:cBhvr>
                                      <p:tavLst>
                                        <p:tav tm="0">
                                          <p:val>
                                            <p:strVal val="#ppt_x"/>
                                          </p:val>
                                        </p:tav>
                                        <p:tav tm="100000">
                                          <p:val>
                                            <p:strVal val="#ppt_x"/>
                                          </p:val>
                                        </p:tav>
                                      </p:tavLst>
                                    </p:anim>
                                    <p:anim calcmode="lin" valueType="num">
                                      <p:cBhvr>
                                        <p:cTn id="37" dur="500" fill="hold"/>
                                        <p:tgtEl>
                                          <p:spTgt spid="48"/>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Effect transition="in" filter="fade">
                                      <p:cBhvr>
                                        <p:cTn id="40" dur="500"/>
                                        <p:tgtEl>
                                          <p:spTgt spid="68"/>
                                        </p:tgtEl>
                                      </p:cBhvr>
                                    </p:animEffect>
                                    <p:anim calcmode="lin" valueType="num">
                                      <p:cBhvr>
                                        <p:cTn id="41" dur="500" fill="hold"/>
                                        <p:tgtEl>
                                          <p:spTgt spid="68"/>
                                        </p:tgtEl>
                                        <p:attrNameLst>
                                          <p:attrName>ppt_x</p:attrName>
                                        </p:attrNameLst>
                                      </p:cBhvr>
                                      <p:tavLst>
                                        <p:tav tm="0">
                                          <p:val>
                                            <p:strVal val="#ppt_x"/>
                                          </p:val>
                                        </p:tav>
                                        <p:tav tm="100000">
                                          <p:val>
                                            <p:strVal val="#ppt_x"/>
                                          </p:val>
                                        </p:tav>
                                      </p:tavLst>
                                    </p:anim>
                                    <p:anim calcmode="lin" valueType="num">
                                      <p:cBhvr>
                                        <p:cTn id="42"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9" grpId="0" animBg="1"/>
      <p:bldP spid="46" grpId="0" animBg="1"/>
      <p:bldP spid="48" grpId="0"/>
      <p:bldP spid="55" grpId="0" animBg="1"/>
      <p:bldP spid="88" grpId="0" animBg="1"/>
      <p:bldP spid="6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483463" y="1886923"/>
            <a:ext cx="4328095" cy="12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3" name="矩形 32"/>
          <p:cNvSpPr/>
          <p:nvPr/>
        </p:nvSpPr>
        <p:spPr>
          <a:xfrm>
            <a:off x="5922464" y="4909899"/>
            <a:ext cx="4849705" cy="12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4" name="矩形 33"/>
          <p:cNvSpPr/>
          <p:nvPr/>
        </p:nvSpPr>
        <p:spPr>
          <a:xfrm>
            <a:off x="3388367" y="3403548"/>
            <a:ext cx="4680232" cy="1200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pic>
        <p:nvPicPr>
          <p:cNvPr id="26" name="Picture 3" descr="F:\PPT素材\5689486_142912225111_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88368" y="3403548"/>
            <a:ext cx="2007583"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5" descr="F:\PPT素材\738517296229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83464" y="1886923"/>
            <a:ext cx="1730545" cy="120000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F:\PPT素材\12316844_150013306151_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22465" y="4909899"/>
            <a:ext cx="2146135" cy="1200000"/>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p:cNvSpPr txBox="1"/>
          <p:nvPr/>
        </p:nvSpPr>
        <p:spPr>
          <a:xfrm>
            <a:off x="3368979" y="2063580"/>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0" name="TextBox 29"/>
          <p:cNvSpPr txBox="1"/>
          <p:nvPr/>
        </p:nvSpPr>
        <p:spPr>
          <a:xfrm>
            <a:off x="5579648" y="3551146"/>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31" name="TextBox 30"/>
          <p:cNvSpPr txBox="1"/>
          <p:nvPr/>
        </p:nvSpPr>
        <p:spPr>
          <a:xfrm>
            <a:off x="8286385" y="5062318"/>
            <a:ext cx="2400633" cy="984873"/>
          </a:xfrm>
          <a:prstGeom prst="rect">
            <a:avLst/>
          </a:prstGeom>
          <a:noFill/>
          <a:ln>
            <a:noFill/>
          </a:ln>
        </p:spPr>
        <p:txBody>
          <a:bodyPr wrap="none" lIns="121908" tIns="60954" rIns="121908" bIns="60954" rtlCol="0">
            <a:spAutoFit/>
          </a:bodyPr>
          <a:lstStyle/>
          <a:p>
            <a:r>
              <a:rPr lang="zh-CN" altLang="en-US" sz="1400" dirty="0">
                <a:solidFill>
                  <a:schemeClr val="bg1"/>
                </a:solidFill>
                <a:latin typeface="+mn-ea"/>
                <a:cs typeface="+mn-ea"/>
              </a:rPr>
              <a:t>点击添加文字内容内容简要</a:t>
            </a:r>
            <a:endParaRPr lang="en-US" altLang="zh-CN" sz="1400" dirty="0">
              <a:solidFill>
                <a:schemeClr val="bg1"/>
              </a:solidFill>
              <a:latin typeface="+mn-ea"/>
              <a:cs typeface="+mn-ea"/>
            </a:endParaRPr>
          </a:p>
          <a:p>
            <a:r>
              <a:rPr lang="zh-CN" altLang="en-US" sz="1400" dirty="0">
                <a:solidFill>
                  <a:schemeClr val="bg1"/>
                </a:solidFill>
                <a:latin typeface="+mn-ea"/>
                <a:cs typeface="+mn-ea"/>
              </a:rPr>
              <a:t>详尽，言简意赅叙述内容概</a:t>
            </a:r>
            <a:endParaRPr lang="en-US" altLang="zh-CN" sz="1400" dirty="0">
              <a:solidFill>
                <a:schemeClr val="bg1"/>
              </a:solidFill>
              <a:latin typeface="+mn-ea"/>
              <a:cs typeface="+mn-ea"/>
            </a:endParaRPr>
          </a:p>
          <a:p>
            <a:r>
              <a:rPr lang="zh-CN" altLang="en-US" sz="1400" dirty="0">
                <a:solidFill>
                  <a:schemeClr val="bg1"/>
                </a:solidFill>
                <a:latin typeface="+mn-ea"/>
                <a:cs typeface="+mn-ea"/>
              </a:rPr>
              <a:t>要。点击添加文字内容内容</a:t>
            </a:r>
            <a:endParaRPr lang="en-US" altLang="zh-CN" sz="1400" dirty="0">
              <a:solidFill>
                <a:schemeClr val="bg1"/>
              </a:solidFill>
              <a:latin typeface="+mn-ea"/>
              <a:cs typeface="+mn-ea"/>
            </a:endParaRPr>
          </a:p>
          <a:p>
            <a:r>
              <a:rPr lang="zh-CN" altLang="en-US" sz="1400" dirty="0">
                <a:solidFill>
                  <a:schemeClr val="bg1"/>
                </a:solidFill>
                <a:latin typeface="+mn-ea"/>
                <a:cs typeface="+mn-ea"/>
              </a:rPr>
              <a:t>简要详尽。</a:t>
            </a: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strips(downLeft)">
                                      <p:cBhvr>
                                        <p:cTn id="7" dur="500"/>
                                        <p:tgtEl>
                                          <p:spTgt spid="32"/>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4"/>
                                        </p:tgtEl>
                                        <p:attrNameLst>
                                          <p:attrName>style.visibility</p:attrName>
                                        </p:attrNameLst>
                                      </p:cBhvr>
                                      <p:to>
                                        <p:strVal val="visible"/>
                                      </p:to>
                                    </p:set>
                                    <p:animEffect transition="in" filter="strips(downLeft)">
                                      <p:cBhvr>
                                        <p:cTn id="10" dur="500"/>
                                        <p:tgtEl>
                                          <p:spTgt spid="34"/>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strips(downLeft)">
                                      <p:cBhvr>
                                        <p:cTn id="13" dur="500"/>
                                        <p:tgtEl>
                                          <p:spTgt spid="33"/>
                                        </p:tgtEl>
                                      </p:cBhvr>
                                    </p:animEffect>
                                  </p:childTnLst>
                                </p:cTn>
                              </p:par>
                            </p:childTnLst>
                          </p:cTn>
                        </p:par>
                        <p:par>
                          <p:cTn id="14" fill="hold">
                            <p:stCondLst>
                              <p:cond delay="500"/>
                            </p:stCondLst>
                            <p:childTnLst>
                              <p:par>
                                <p:cTn id="15" presetID="14" presetClass="entr" presetSubtype="1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randombar(horizontal)">
                                      <p:cBhvr>
                                        <p:cTn id="17" dur="500"/>
                                        <p:tgtEl>
                                          <p:spTgt spid="26"/>
                                        </p:tgtEl>
                                      </p:cBhvr>
                                    </p:animEffect>
                                  </p:childTnLst>
                                </p:cTn>
                              </p:par>
                              <p:par>
                                <p:cTn id="18" presetID="14" presetClass="entr" presetSubtype="10"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randombar(horizontal)">
                                      <p:cBhvr>
                                        <p:cTn id="20" dur="500"/>
                                        <p:tgtEl>
                                          <p:spTgt spid="27"/>
                                        </p:tgtEl>
                                      </p:cBhvr>
                                    </p:animEffect>
                                  </p:childTnLst>
                                </p:cTn>
                              </p:par>
                              <p:par>
                                <p:cTn id="21" presetID="14" presetClass="entr" presetSubtype="10" fill="hold"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randombar(horizontal)">
                                      <p:cBhvr>
                                        <p:cTn id="23" dur="500"/>
                                        <p:tgtEl>
                                          <p:spTgt spid="28"/>
                                        </p:tgtEl>
                                      </p:cBhvr>
                                    </p:animEffect>
                                  </p:childTnLst>
                                </p:cTn>
                              </p:par>
                            </p:childTnLst>
                          </p:cTn>
                        </p:par>
                        <p:par>
                          <p:cTn id="24" fill="hold">
                            <p:stCondLst>
                              <p:cond delay="1000"/>
                            </p:stCondLst>
                            <p:childTnLst>
                              <p:par>
                                <p:cTn id="25" presetID="42"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anim calcmode="lin" valueType="num">
                                      <p:cBhvr>
                                        <p:cTn id="28" dur="500" fill="hold"/>
                                        <p:tgtEl>
                                          <p:spTgt spid="31"/>
                                        </p:tgtEl>
                                        <p:attrNameLst>
                                          <p:attrName>ppt_x</p:attrName>
                                        </p:attrNameLst>
                                      </p:cBhvr>
                                      <p:tavLst>
                                        <p:tav tm="0">
                                          <p:val>
                                            <p:strVal val="#ppt_x"/>
                                          </p:val>
                                        </p:tav>
                                        <p:tav tm="100000">
                                          <p:val>
                                            <p:strVal val="#ppt_x"/>
                                          </p:val>
                                        </p:tav>
                                      </p:tavLst>
                                    </p:anim>
                                    <p:anim calcmode="lin" valueType="num">
                                      <p:cBhvr>
                                        <p:cTn id="29" dur="500" fill="hold"/>
                                        <p:tgtEl>
                                          <p:spTgt spid="3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anim calcmode="lin" valueType="num">
                                      <p:cBhvr>
                                        <p:cTn id="33" dur="500" fill="hold"/>
                                        <p:tgtEl>
                                          <p:spTgt spid="30"/>
                                        </p:tgtEl>
                                        <p:attrNameLst>
                                          <p:attrName>ppt_x</p:attrName>
                                        </p:attrNameLst>
                                      </p:cBhvr>
                                      <p:tavLst>
                                        <p:tav tm="0">
                                          <p:val>
                                            <p:strVal val="#ppt_x"/>
                                          </p:val>
                                        </p:tav>
                                        <p:tav tm="100000">
                                          <p:val>
                                            <p:strVal val="#ppt_x"/>
                                          </p:val>
                                        </p:tav>
                                      </p:tavLst>
                                    </p:anim>
                                    <p:anim calcmode="lin" valueType="num">
                                      <p:cBhvr>
                                        <p:cTn id="34" dur="500" fill="hold"/>
                                        <p:tgtEl>
                                          <p:spTgt spid="3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fade">
                                      <p:cBhvr>
                                        <p:cTn id="37" dur="500"/>
                                        <p:tgtEl>
                                          <p:spTgt spid="29"/>
                                        </p:tgtEl>
                                      </p:cBhvr>
                                    </p:animEffect>
                                    <p:anim calcmode="lin" valueType="num">
                                      <p:cBhvr>
                                        <p:cTn id="38" dur="500" fill="hold"/>
                                        <p:tgtEl>
                                          <p:spTgt spid="29"/>
                                        </p:tgtEl>
                                        <p:attrNameLst>
                                          <p:attrName>ppt_x</p:attrName>
                                        </p:attrNameLst>
                                      </p:cBhvr>
                                      <p:tavLst>
                                        <p:tav tm="0">
                                          <p:val>
                                            <p:strVal val="#ppt_x"/>
                                          </p:val>
                                        </p:tav>
                                        <p:tav tm="100000">
                                          <p:val>
                                            <p:strVal val="#ppt_x"/>
                                          </p:val>
                                        </p:tav>
                                      </p:tavLst>
                                    </p:anim>
                                    <p:anim calcmode="lin" valueType="num">
                                      <p:cBhvr>
                                        <p:cTn id="39"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animBg="1"/>
      <p:bldP spid="29" grpId="0"/>
      <p:bldP spid="30" grpId="0"/>
      <p:bldP spid="3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泪滴形 16"/>
          <p:cNvSpPr/>
          <p:nvPr/>
        </p:nvSpPr>
        <p:spPr>
          <a:xfrm>
            <a:off x="4027871" y="385691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8" name="泪滴形 17"/>
          <p:cNvSpPr/>
          <p:nvPr/>
        </p:nvSpPr>
        <p:spPr>
          <a:xfrm flipV="1">
            <a:off x="4368999" y="2233553"/>
            <a:ext cx="1523286" cy="1523484"/>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19" name="泪滴形 18"/>
          <p:cNvSpPr/>
          <p:nvPr/>
        </p:nvSpPr>
        <p:spPr>
          <a:xfrm flipH="1" flipV="1">
            <a:off x="5990032" y="189237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0" name="椭圆 19"/>
          <p:cNvSpPr/>
          <p:nvPr/>
        </p:nvSpPr>
        <p:spPr>
          <a:xfrm>
            <a:off x="6309932" y="2050020"/>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1" name="椭圆 20"/>
          <p:cNvSpPr/>
          <p:nvPr/>
        </p:nvSpPr>
        <p:spPr>
          <a:xfrm>
            <a:off x="4251036" y="4172424"/>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2" name="椭圆 21"/>
          <p:cNvSpPr/>
          <p:nvPr/>
        </p:nvSpPr>
        <p:spPr>
          <a:xfrm>
            <a:off x="4543927" y="2375006"/>
            <a:ext cx="1007092" cy="100722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3" name="泪滴形 22"/>
          <p:cNvSpPr/>
          <p:nvPr/>
        </p:nvSpPr>
        <p:spPr>
          <a:xfrm flipH="1">
            <a:off x="5990033" y="3856918"/>
            <a:ext cx="1864416" cy="1864659"/>
          </a:xfrm>
          <a:prstGeom prst="teardrop">
            <a:avLst/>
          </a:prstGeom>
          <a:solidFill>
            <a:schemeClr val="tx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4" name="椭圆 23"/>
          <p:cNvSpPr/>
          <p:nvPr/>
        </p:nvSpPr>
        <p:spPr>
          <a:xfrm>
            <a:off x="6295590" y="4187608"/>
            <a:ext cx="1360719" cy="136089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5" name="TextBox 24"/>
          <p:cNvSpPr txBox="1"/>
          <p:nvPr/>
        </p:nvSpPr>
        <p:spPr>
          <a:xfrm>
            <a:off x="4507243" y="2671446"/>
            <a:ext cx="106682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文字标题</a:t>
            </a:r>
          </a:p>
        </p:txBody>
      </p:sp>
      <p:sp>
        <p:nvSpPr>
          <p:cNvPr id="35" name="TextBox 34"/>
          <p:cNvSpPr txBox="1"/>
          <p:nvPr/>
        </p:nvSpPr>
        <p:spPr>
          <a:xfrm>
            <a:off x="6238221" y="2526562"/>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p>
        </p:txBody>
      </p:sp>
      <p:sp>
        <p:nvSpPr>
          <p:cNvPr id="36" name="TextBox 35"/>
          <p:cNvSpPr txBox="1"/>
          <p:nvPr/>
        </p:nvSpPr>
        <p:spPr>
          <a:xfrm>
            <a:off x="4194167" y="4668357"/>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p>
        </p:txBody>
      </p:sp>
      <p:sp>
        <p:nvSpPr>
          <p:cNvPr id="37" name="TextBox 36"/>
          <p:cNvSpPr txBox="1"/>
          <p:nvPr/>
        </p:nvSpPr>
        <p:spPr>
          <a:xfrm>
            <a:off x="6279567" y="4683390"/>
            <a:ext cx="1477136"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a:t>
            </a:r>
          </a:p>
        </p:txBody>
      </p:sp>
      <p:sp>
        <p:nvSpPr>
          <p:cNvPr id="38" name="TextBox 37"/>
          <p:cNvSpPr txBox="1"/>
          <p:nvPr/>
        </p:nvSpPr>
        <p:spPr>
          <a:xfrm>
            <a:off x="8442013" y="4809841"/>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39" name="TextBox 38"/>
          <p:cNvSpPr txBox="1"/>
          <p:nvPr/>
        </p:nvSpPr>
        <p:spPr>
          <a:xfrm>
            <a:off x="8442014" y="2332608"/>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40" name="TextBox 39"/>
          <p:cNvSpPr txBox="1"/>
          <p:nvPr/>
        </p:nvSpPr>
        <p:spPr>
          <a:xfrm>
            <a:off x="1016530" y="4854226"/>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46" name="TextBox 45"/>
          <p:cNvSpPr txBox="1"/>
          <p:nvPr/>
        </p:nvSpPr>
        <p:spPr>
          <a:xfrm>
            <a:off x="1016532" y="2376993"/>
            <a:ext cx="2759706" cy="769429"/>
          </a:xfrm>
          <a:prstGeom prst="rect">
            <a:avLst/>
          </a:prstGeom>
          <a:noFill/>
          <a:ln>
            <a:noFill/>
          </a:ln>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点击添加文字内容，内容简要详</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尽，言简意赅叙述内容概要。点</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击添加文字内容。</a:t>
            </a:r>
          </a:p>
        </p:txBody>
      </p:sp>
      <p:sp>
        <p:nvSpPr>
          <p:cNvPr id="47" name="环形箭头 46"/>
          <p:cNvSpPr/>
          <p:nvPr/>
        </p:nvSpPr>
        <p:spPr>
          <a:xfrm>
            <a:off x="7499141" y="4017433"/>
            <a:ext cx="1366462" cy="1366640"/>
          </a:xfrm>
          <a:prstGeom prst="circularArrow">
            <a:avLst>
              <a:gd name="adj1" fmla="val 8049"/>
              <a:gd name="adj2" fmla="val 1142319"/>
              <a:gd name="adj3" fmla="val 20457681"/>
              <a:gd name="adj4" fmla="val 14921288"/>
              <a:gd name="adj5" fmla="val 1128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8" name="环形箭头 47"/>
          <p:cNvSpPr/>
          <p:nvPr/>
        </p:nvSpPr>
        <p:spPr>
          <a:xfrm flipV="1">
            <a:off x="7467169" y="2483529"/>
            <a:ext cx="1366462" cy="1366640"/>
          </a:xfrm>
          <a:prstGeom prst="circularArrow">
            <a:avLst>
              <a:gd name="adj1" fmla="val 8049"/>
              <a:gd name="adj2" fmla="val 1142319"/>
              <a:gd name="adj3" fmla="val 20457681"/>
              <a:gd name="adj4" fmla="val 14921288"/>
              <a:gd name="adj5" fmla="val 11288"/>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49" name="环形箭头 48"/>
          <p:cNvSpPr/>
          <p:nvPr/>
        </p:nvSpPr>
        <p:spPr>
          <a:xfrm flipH="1">
            <a:off x="3122306" y="3966240"/>
            <a:ext cx="1366462" cy="1366640"/>
          </a:xfrm>
          <a:prstGeom prst="circularArrow">
            <a:avLst>
              <a:gd name="adj1" fmla="val 8049"/>
              <a:gd name="adj2" fmla="val 1142319"/>
              <a:gd name="adj3" fmla="val 20457681"/>
              <a:gd name="adj4" fmla="val 14921288"/>
              <a:gd name="adj5" fmla="val 11288"/>
            </a:avLst>
          </a:prstGeom>
          <a:solidFill>
            <a:schemeClr val="tx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50" name="环形箭头 49"/>
          <p:cNvSpPr/>
          <p:nvPr/>
        </p:nvSpPr>
        <p:spPr>
          <a:xfrm flipH="1" flipV="1">
            <a:off x="3090335" y="2432336"/>
            <a:ext cx="1366462" cy="1366640"/>
          </a:xfrm>
          <a:prstGeom prst="circularArrow">
            <a:avLst>
              <a:gd name="adj1" fmla="val 8049"/>
              <a:gd name="adj2" fmla="val 1142319"/>
              <a:gd name="adj3" fmla="val 20457681"/>
              <a:gd name="adj4" fmla="val 14921288"/>
              <a:gd name="adj5" fmla="val 11288"/>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trips(upLeft)">
                                      <p:cBhvr>
                                        <p:cTn id="7" dur="500"/>
                                        <p:tgtEl>
                                          <p:spTgt spid="18"/>
                                        </p:tgtEl>
                                      </p:cBhvr>
                                    </p:animEffect>
                                  </p:childTnLst>
                                </p:cTn>
                              </p:par>
                              <p:par>
                                <p:cTn id="8" presetID="18" presetClass="entr" presetSubtype="3"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strips(upRight)">
                                      <p:cBhvr>
                                        <p:cTn id="10" dur="500"/>
                                        <p:tgtEl>
                                          <p:spTgt spid="19"/>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strips(downLeft)">
                                      <p:cBhvr>
                                        <p:cTn id="13" dur="500"/>
                                        <p:tgtEl>
                                          <p:spTgt spid="17"/>
                                        </p:tgtEl>
                                      </p:cBhvr>
                                    </p:animEffect>
                                  </p:childTnLst>
                                </p:cTn>
                              </p:par>
                              <p:par>
                                <p:cTn id="14" presetID="18" presetClass="entr" presetSubtype="6" fill="hold" grpId="0" nodeType="with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strips(downRight)">
                                      <p:cBhvr>
                                        <p:cTn id="16" dur="500"/>
                                        <p:tgtEl>
                                          <p:spTgt spid="23"/>
                                        </p:tgtEl>
                                      </p:cBhvr>
                                    </p:animEffect>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randombar(horizontal)">
                                      <p:cBhvr>
                                        <p:cTn id="20" dur="500"/>
                                        <p:tgtEl>
                                          <p:spTgt spid="2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randombar(horizontal)">
                                      <p:cBhvr>
                                        <p:cTn id="23" dur="500"/>
                                        <p:tgtEl>
                                          <p:spTgt spid="35"/>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randombar(horizontal)">
                                      <p:cBhvr>
                                        <p:cTn id="26" dur="500"/>
                                        <p:tgtEl>
                                          <p:spTgt spid="37"/>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randombar(horizontal)">
                                      <p:cBhvr>
                                        <p:cTn id="32" dur="500"/>
                                        <p:tgtEl>
                                          <p:spTgt spid="2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randombar(horizontal)">
                                      <p:cBhvr>
                                        <p:cTn id="38" dur="500"/>
                                        <p:tgtEl>
                                          <p:spTgt spid="20"/>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500"/>
                                        <p:tgtEl>
                                          <p:spTgt spid="24"/>
                                        </p:tgtEl>
                                      </p:cBhvr>
                                    </p:animEffect>
                                  </p:childTnLst>
                                </p:cTn>
                              </p:par>
                            </p:childTnLst>
                          </p:cTn>
                        </p:par>
                        <p:par>
                          <p:cTn id="42" fill="hold">
                            <p:stCondLst>
                              <p:cond delay="1000"/>
                            </p:stCondLst>
                            <p:childTnLst>
                              <p:par>
                                <p:cTn id="43" presetID="18" presetClass="entr" presetSubtype="9"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strips(upLeft)">
                                      <p:cBhvr>
                                        <p:cTn id="45" dur="500"/>
                                        <p:tgtEl>
                                          <p:spTgt spid="50"/>
                                        </p:tgtEl>
                                      </p:cBhvr>
                                    </p:animEffect>
                                  </p:childTnLst>
                                </p:cTn>
                              </p:par>
                              <p:par>
                                <p:cTn id="46" presetID="18" presetClass="entr" presetSubtype="12" fill="hold" grpId="0" nodeType="withEffect">
                                  <p:stCondLst>
                                    <p:cond delay="0"/>
                                  </p:stCondLst>
                                  <p:childTnLst>
                                    <p:set>
                                      <p:cBhvr>
                                        <p:cTn id="47" dur="1" fill="hold">
                                          <p:stCondLst>
                                            <p:cond delay="0"/>
                                          </p:stCondLst>
                                        </p:cTn>
                                        <p:tgtEl>
                                          <p:spTgt spid="49"/>
                                        </p:tgtEl>
                                        <p:attrNameLst>
                                          <p:attrName>style.visibility</p:attrName>
                                        </p:attrNameLst>
                                      </p:cBhvr>
                                      <p:to>
                                        <p:strVal val="visible"/>
                                      </p:to>
                                    </p:set>
                                    <p:animEffect transition="in" filter="strips(downLeft)">
                                      <p:cBhvr>
                                        <p:cTn id="48" dur="500"/>
                                        <p:tgtEl>
                                          <p:spTgt spid="49"/>
                                        </p:tgtEl>
                                      </p:cBhvr>
                                    </p:animEffect>
                                  </p:childTnLst>
                                </p:cTn>
                              </p:par>
                              <p:par>
                                <p:cTn id="49" presetID="18" presetClass="entr" presetSubtype="3"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animEffect transition="in" filter="strips(upRight)">
                                      <p:cBhvr>
                                        <p:cTn id="51" dur="500"/>
                                        <p:tgtEl>
                                          <p:spTgt spid="48"/>
                                        </p:tgtEl>
                                      </p:cBhvr>
                                    </p:animEffect>
                                  </p:childTnLst>
                                </p:cTn>
                              </p:par>
                              <p:par>
                                <p:cTn id="52" presetID="18" presetClass="entr" presetSubtype="6" fill="hold" grpId="0" nodeType="with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strips(downRight)">
                                      <p:cBhvr>
                                        <p:cTn id="54" dur="500"/>
                                        <p:tgtEl>
                                          <p:spTgt spid="47"/>
                                        </p:tgtEl>
                                      </p:cBhvr>
                                    </p:animEffect>
                                  </p:childTnLst>
                                </p:cTn>
                              </p:par>
                            </p:childTnLst>
                          </p:cTn>
                        </p:par>
                        <p:par>
                          <p:cTn id="55" fill="hold">
                            <p:stCondLst>
                              <p:cond delay="1500"/>
                            </p:stCondLst>
                            <p:childTnLst>
                              <p:par>
                                <p:cTn id="56" presetID="2" presetClass="entr" presetSubtype="8" fill="hold" grpId="0" nodeType="afterEffect">
                                  <p:stCondLst>
                                    <p:cond delay="0"/>
                                  </p:stCondLst>
                                  <p:childTnLst>
                                    <p:set>
                                      <p:cBhvr>
                                        <p:cTn id="57" dur="1" fill="hold">
                                          <p:stCondLst>
                                            <p:cond delay="0"/>
                                          </p:stCondLst>
                                        </p:cTn>
                                        <p:tgtEl>
                                          <p:spTgt spid="46"/>
                                        </p:tgtEl>
                                        <p:attrNameLst>
                                          <p:attrName>style.visibility</p:attrName>
                                        </p:attrNameLst>
                                      </p:cBhvr>
                                      <p:to>
                                        <p:strVal val="visible"/>
                                      </p:to>
                                    </p:set>
                                    <p:anim calcmode="lin" valueType="num">
                                      <p:cBhvr additive="base">
                                        <p:cTn id="58" dur="500" fill="hold"/>
                                        <p:tgtEl>
                                          <p:spTgt spid="46"/>
                                        </p:tgtEl>
                                        <p:attrNameLst>
                                          <p:attrName>ppt_x</p:attrName>
                                        </p:attrNameLst>
                                      </p:cBhvr>
                                      <p:tavLst>
                                        <p:tav tm="0">
                                          <p:val>
                                            <p:strVal val="0-#ppt_w/2"/>
                                          </p:val>
                                        </p:tav>
                                        <p:tav tm="100000">
                                          <p:val>
                                            <p:strVal val="#ppt_x"/>
                                          </p:val>
                                        </p:tav>
                                      </p:tavLst>
                                    </p:anim>
                                    <p:anim calcmode="lin" valueType="num">
                                      <p:cBhvr additive="base">
                                        <p:cTn id="59" dur="500" fill="hold"/>
                                        <p:tgtEl>
                                          <p:spTgt spid="46"/>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9"/>
                                        </p:tgtEl>
                                        <p:attrNameLst>
                                          <p:attrName>style.visibility</p:attrName>
                                        </p:attrNameLst>
                                      </p:cBhvr>
                                      <p:to>
                                        <p:strVal val="visible"/>
                                      </p:to>
                                    </p:set>
                                    <p:anim calcmode="lin" valueType="num">
                                      <p:cBhvr additive="base">
                                        <p:cTn id="62" dur="500" fill="hold"/>
                                        <p:tgtEl>
                                          <p:spTgt spid="39"/>
                                        </p:tgtEl>
                                        <p:attrNameLst>
                                          <p:attrName>ppt_x</p:attrName>
                                        </p:attrNameLst>
                                      </p:cBhvr>
                                      <p:tavLst>
                                        <p:tav tm="0">
                                          <p:val>
                                            <p:strVal val="1+#ppt_w/2"/>
                                          </p:val>
                                        </p:tav>
                                        <p:tav tm="100000">
                                          <p:val>
                                            <p:strVal val="#ppt_x"/>
                                          </p:val>
                                        </p:tav>
                                      </p:tavLst>
                                    </p:anim>
                                    <p:anim calcmode="lin" valueType="num">
                                      <p:cBhvr additive="base">
                                        <p:cTn id="63" dur="500" fill="hold"/>
                                        <p:tgtEl>
                                          <p:spTgt spid="39"/>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additive="base">
                                        <p:cTn id="66" dur="500" fill="hold"/>
                                        <p:tgtEl>
                                          <p:spTgt spid="40"/>
                                        </p:tgtEl>
                                        <p:attrNameLst>
                                          <p:attrName>ppt_x</p:attrName>
                                        </p:attrNameLst>
                                      </p:cBhvr>
                                      <p:tavLst>
                                        <p:tav tm="0">
                                          <p:val>
                                            <p:strVal val="0-#ppt_w/2"/>
                                          </p:val>
                                        </p:tav>
                                        <p:tav tm="100000">
                                          <p:val>
                                            <p:strVal val="#ppt_x"/>
                                          </p:val>
                                        </p:tav>
                                      </p:tavLst>
                                    </p:anim>
                                    <p:anim calcmode="lin" valueType="num">
                                      <p:cBhvr additive="base">
                                        <p:cTn id="67" dur="500" fill="hold"/>
                                        <p:tgtEl>
                                          <p:spTgt spid="40"/>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1+#ppt_w/2"/>
                                          </p:val>
                                        </p:tav>
                                        <p:tav tm="100000">
                                          <p:val>
                                            <p:strVal val="#ppt_x"/>
                                          </p:val>
                                        </p:tav>
                                      </p:tavLst>
                                    </p:anim>
                                    <p:anim calcmode="lin" valueType="num">
                                      <p:cBhvr additive="base">
                                        <p:cTn id="71"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p:bldP spid="35" grpId="0"/>
      <p:bldP spid="36" grpId="0"/>
      <p:bldP spid="37" grpId="0"/>
      <p:bldP spid="38" grpId="0"/>
      <p:bldP spid="39" grpId="0"/>
      <p:bldP spid="40" grpId="0"/>
      <p:bldP spid="46" grpId="0"/>
      <p:bldP spid="47" grpId="0" animBg="1"/>
      <p:bldP spid="48" grpId="0" animBg="1"/>
      <p:bldP spid="49" grpId="0" animBg="1"/>
      <p:bldP spid="5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6338" y="2261511"/>
            <a:ext cx="3570208" cy="769441"/>
          </a:xfrm>
          <a:prstGeom prst="rect">
            <a:avLst/>
          </a:prstGeom>
          <a:noFill/>
        </p:spPr>
        <p:txBody>
          <a:bodyPr wrap="none" rtlCol="0">
            <a:spAutoFit/>
          </a:bodyPr>
          <a:lstStyle/>
          <a:p>
            <a:r>
              <a:rPr lang="zh-CN" altLang="en-US" sz="4400" b="1" dirty="0" smtClean="0">
                <a:solidFill>
                  <a:schemeClr val="tx2"/>
                </a:solidFill>
              </a:rPr>
              <a:t>明年工作计划</a:t>
            </a:r>
            <a:endParaRPr lang="zh-CN" altLang="en-US" sz="4400" b="1" dirty="0">
              <a:solidFill>
                <a:schemeClr val="tx2"/>
              </a:solidFill>
            </a:endParaRPr>
          </a:p>
        </p:txBody>
      </p:sp>
      <p:sp>
        <p:nvSpPr>
          <p:cNvPr id="3" name="文本框 2"/>
          <p:cNvSpPr txBox="1"/>
          <p:nvPr/>
        </p:nvSpPr>
        <p:spPr>
          <a:xfrm>
            <a:off x="1546338" y="3090283"/>
            <a:ext cx="3435210" cy="738664"/>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cs typeface="+mn-ea"/>
                <a:sym typeface="+mn-lt"/>
              </a:rPr>
              <a:t>请在这里添加相应的文字内容请在这里添加相应的文字内容</a:t>
            </a:r>
          </a:p>
        </p:txBody>
      </p:sp>
      <p:cxnSp>
        <p:nvCxnSpPr>
          <p:cNvPr id="4" name="直接连接符 3"/>
          <p:cNvCxnSpPr/>
          <p:nvPr/>
        </p:nvCxnSpPr>
        <p:spPr>
          <a:xfrm>
            <a:off x="-19505" y="3048409"/>
            <a:ext cx="6462174" cy="0"/>
          </a:xfrm>
          <a:prstGeom prst="line">
            <a:avLst/>
          </a:prstGeom>
        </p:spPr>
        <p:style>
          <a:lnRef idx="1">
            <a:schemeClr val="accent1"/>
          </a:lnRef>
          <a:fillRef idx="0">
            <a:schemeClr val="accent1"/>
          </a:fillRef>
          <a:effectRef idx="0">
            <a:schemeClr val="accent1"/>
          </a:effectRef>
          <a:fontRef idx="minor">
            <a:schemeClr val="tx1"/>
          </a:fontRef>
        </p:style>
      </p:cxnSp>
      <p:sp>
        <p:nvSpPr>
          <p:cNvPr id="5" name="文本框 4"/>
          <p:cNvSpPr txBox="1"/>
          <p:nvPr/>
        </p:nvSpPr>
        <p:spPr>
          <a:xfrm>
            <a:off x="-19506" y="2298985"/>
            <a:ext cx="1441420" cy="1446550"/>
          </a:xfrm>
          <a:prstGeom prst="rect">
            <a:avLst/>
          </a:prstGeom>
          <a:solidFill>
            <a:schemeClr val="accent1"/>
          </a:solidFill>
          <a:ln>
            <a:noFill/>
          </a:ln>
        </p:spPr>
        <p:txBody>
          <a:bodyPr wrap="none" rtlCol="0">
            <a:spAutoFit/>
          </a:bodyPr>
          <a:lstStyle/>
          <a:p>
            <a:r>
              <a:rPr lang="en-US" altLang="zh-CN" sz="8800" dirty="0" smtClean="0">
                <a:solidFill>
                  <a:schemeClr val="bg1"/>
                </a:solidFill>
                <a:cs typeface="+mn-ea"/>
                <a:sym typeface="+mn-lt"/>
              </a:rPr>
              <a:t>04</a:t>
            </a:r>
            <a:endParaRPr lang="zh-CN" altLang="en-US" sz="8800" dirty="0">
              <a:solidFill>
                <a:schemeClr val="bg1"/>
              </a:solidFill>
              <a:cs typeface="+mn-ea"/>
              <a:sym typeface="+mn-lt"/>
            </a:endParaRPr>
          </a:p>
        </p:txBody>
      </p:sp>
      <p:pic>
        <p:nvPicPr>
          <p:cNvPr id="6" name="图片 5"/>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a:off x="7236399" y="2075030"/>
            <a:ext cx="3887086" cy="414114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500"/>
                                        <p:tgtEl>
                                          <p:spTgt spid="4"/>
                                        </p:tgtEl>
                                      </p:cBhvr>
                                    </p:animEffect>
                                  </p:childTnLst>
                                </p:cTn>
                              </p:par>
                            </p:childTnLst>
                          </p:cTn>
                        </p:par>
                        <p:par>
                          <p:cTn id="19" fill="hold">
                            <p:stCondLst>
                              <p:cond delay="15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8"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28"/>
          <p:cNvSpPr/>
          <p:nvPr/>
        </p:nvSpPr>
        <p:spPr>
          <a:xfrm>
            <a:off x="8927060"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0" name="同心圆 29"/>
          <p:cNvSpPr/>
          <p:nvPr/>
        </p:nvSpPr>
        <p:spPr>
          <a:xfrm>
            <a:off x="1572878"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1" name="同心圆 30"/>
          <p:cNvSpPr/>
          <p:nvPr/>
        </p:nvSpPr>
        <p:spPr>
          <a:xfrm>
            <a:off x="4024272"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2" name="同心圆 31"/>
          <p:cNvSpPr/>
          <p:nvPr/>
        </p:nvSpPr>
        <p:spPr>
          <a:xfrm>
            <a:off x="6475666" y="2340798"/>
            <a:ext cx="1769030" cy="1769260"/>
          </a:xfrm>
          <a:prstGeom prst="donut">
            <a:avLst>
              <a:gd name="adj" fmla="val 453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33" name="饼形 11"/>
          <p:cNvSpPr/>
          <p:nvPr/>
        </p:nvSpPr>
        <p:spPr>
          <a:xfrm flipH="1">
            <a:off x="6477462" y="2341361"/>
            <a:ext cx="1769028" cy="1768732"/>
          </a:xfrm>
          <a:custGeom>
            <a:avLst/>
            <a:gdLst/>
            <a:ahLst/>
            <a:cxnLst/>
            <a:rect l="l" t="t" r="r" b="b"/>
            <a:pathLst>
              <a:path w="1475666" h="1475225">
                <a:moveTo>
                  <a:pt x="729096" y="0"/>
                </a:moveTo>
                <a:lnTo>
                  <a:pt x="729096" y="87283"/>
                </a:lnTo>
                <a:cubicBezTo>
                  <a:pt x="373585" y="91142"/>
                  <a:pt x="86843" y="380781"/>
                  <a:pt x="86843" y="737392"/>
                </a:cubicBezTo>
                <a:cubicBezTo>
                  <a:pt x="86843" y="1096924"/>
                  <a:pt x="378301" y="1388382"/>
                  <a:pt x="737833" y="1388382"/>
                </a:cubicBezTo>
                <a:cubicBezTo>
                  <a:pt x="1097365" y="1388382"/>
                  <a:pt x="1388823" y="1096924"/>
                  <a:pt x="1388823" y="737392"/>
                </a:cubicBezTo>
                <a:cubicBezTo>
                  <a:pt x="1388823" y="463479"/>
                  <a:pt x="1219652" y="229079"/>
                  <a:pt x="979688" y="133978"/>
                </a:cubicBezTo>
                <a:lnTo>
                  <a:pt x="1012985" y="53802"/>
                </a:lnTo>
                <a:cubicBezTo>
                  <a:pt x="1284399" y="161922"/>
                  <a:pt x="1475666" y="427321"/>
                  <a:pt x="1475666" y="737392"/>
                </a:cubicBezTo>
                <a:cubicBezTo>
                  <a:pt x="1475666" y="1144886"/>
                  <a:pt x="1145327" y="1475225"/>
                  <a:pt x="737833" y="1475225"/>
                </a:cubicBezTo>
                <a:cubicBezTo>
                  <a:pt x="330339" y="1475225"/>
                  <a:pt x="0" y="1144886"/>
                  <a:pt x="0" y="737392"/>
                </a:cubicBezTo>
                <a:cubicBezTo>
                  <a:pt x="0" y="332816"/>
                  <a:pt x="325625" y="4294"/>
                  <a:pt x="72909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solidFill>
                <a:schemeClr val="tx1">
                  <a:lumMod val="50000"/>
                  <a:lumOff val="50000"/>
                </a:schemeClr>
              </a:solidFill>
              <a:cs typeface="+mn-ea"/>
            </a:endParaRPr>
          </a:p>
        </p:txBody>
      </p:sp>
      <p:sp>
        <p:nvSpPr>
          <p:cNvPr id="34" name="饼形 13"/>
          <p:cNvSpPr/>
          <p:nvPr/>
        </p:nvSpPr>
        <p:spPr>
          <a:xfrm flipH="1">
            <a:off x="4024271" y="2341362"/>
            <a:ext cx="1769031" cy="1768697"/>
          </a:xfrm>
          <a:custGeom>
            <a:avLst/>
            <a:gdLst/>
            <a:ahLst/>
            <a:cxnLst/>
            <a:rect l="l" t="t" r="r" b="b"/>
            <a:pathLst>
              <a:path w="1475666" h="1475196">
                <a:moveTo>
                  <a:pt x="728532" y="0"/>
                </a:moveTo>
                <a:lnTo>
                  <a:pt x="728532" y="87311"/>
                </a:lnTo>
                <a:cubicBezTo>
                  <a:pt x="373281" y="91420"/>
                  <a:pt x="86843" y="380941"/>
                  <a:pt x="86843" y="737363"/>
                </a:cubicBezTo>
                <a:cubicBezTo>
                  <a:pt x="86843" y="1096895"/>
                  <a:pt x="378301" y="1388353"/>
                  <a:pt x="737833" y="1388353"/>
                </a:cubicBezTo>
                <a:cubicBezTo>
                  <a:pt x="1097365" y="1388353"/>
                  <a:pt x="1388823" y="1096895"/>
                  <a:pt x="1388823" y="737363"/>
                </a:cubicBezTo>
                <a:lnTo>
                  <a:pt x="1388654" y="735682"/>
                </a:lnTo>
                <a:lnTo>
                  <a:pt x="1475581" y="735682"/>
                </a:lnTo>
                <a:cubicBezTo>
                  <a:pt x="1475665" y="736242"/>
                  <a:pt x="1475666" y="736803"/>
                  <a:pt x="1475666" y="737363"/>
                </a:cubicBezTo>
                <a:cubicBezTo>
                  <a:pt x="1475666" y="1144857"/>
                  <a:pt x="1145327" y="1475196"/>
                  <a:pt x="737833" y="1475196"/>
                </a:cubicBezTo>
                <a:cubicBezTo>
                  <a:pt x="330339" y="1475196"/>
                  <a:pt x="0" y="1144857"/>
                  <a:pt x="0" y="737363"/>
                </a:cubicBezTo>
                <a:cubicBezTo>
                  <a:pt x="0" y="332976"/>
                  <a:pt x="325322" y="4571"/>
                  <a:pt x="72853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1" name="饼形 12"/>
          <p:cNvSpPr/>
          <p:nvPr/>
        </p:nvSpPr>
        <p:spPr>
          <a:xfrm flipH="1">
            <a:off x="8927059" y="2340798"/>
            <a:ext cx="1769030" cy="1769107"/>
          </a:xfrm>
          <a:custGeom>
            <a:avLst/>
            <a:gdLst/>
            <a:ahLst/>
            <a:cxnLst/>
            <a:rect l="l" t="t" r="r" b="b"/>
            <a:pathLst>
              <a:path w="1475666" h="1475537">
                <a:moveTo>
                  <a:pt x="735279" y="0"/>
                </a:moveTo>
                <a:lnTo>
                  <a:pt x="735279" y="86972"/>
                </a:lnTo>
                <a:cubicBezTo>
                  <a:pt x="376921" y="88096"/>
                  <a:pt x="86843" y="379024"/>
                  <a:pt x="86843" y="737704"/>
                </a:cubicBezTo>
                <a:cubicBezTo>
                  <a:pt x="86843" y="1097236"/>
                  <a:pt x="378301" y="1388694"/>
                  <a:pt x="737833" y="1388694"/>
                </a:cubicBezTo>
                <a:cubicBezTo>
                  <a:pt x="1097365" y="1388694"/>
                  <a:pt x="1388823" y="1097236"/>
                  <a:pt x="1388823" y="737704"/>
                </a:cubicBezTo>
                <a:cubicBezTo>
                  <a:pt x="1388823" y="680887"/>
                  <a:pt x="1381544" y="625771"/>
                  <a:pt x="1365464" y="573862"/>
                </a:cubicBezTo>
                <a:lnTo>
                  <a:pt x="1448299" y="549133"/>
                </a:lnTo>
                <a:cubicBezTo>
                  <a:pt x="1467145" y="608797"/>
                  <a:pt x="1475666" y="672256"/>
                  <a:pt x="1475666" y="737704"/>
                </a:cubicBezTo>
                <a:cubicBezTo>
                  <a:pt x="1475666" y="1145198"/>
                  <a:pt x="1145327" y="1475537"/>
                  <a:pt x="737833" y="1475537"/>
                </a:cubicBezTo>
                <a:cubicBezTo>
                  <a:pt x="330339" y="1475537"/>
                  <a:pt x="0" y="1145198"/>
                  <a:pt x="0" y="737704"/>
                </a:cubicBezTo>
                <a:cubicBezTo>
                  <a:pt x="0" y="331062"/>
                  <a:pt x="328959" y="1253"/>
                  <a:pt x="735279"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52" name="同心圆 26"/>
          <p:cNvSpPr/>
          <p:nvPr/>
        </p:nvSpPr>
        <p:spPr>
          <a:xfrm flipH="1">
            <a:off x="1797663" y="2341142"/>
            <a:ext cx="1544244" cy="1768916"/>
          </a:xfrm>
          <a:custGeom>
            <a:avLst/>
            <a:gdLst/>
            <a:ahLst/>
            <a:cxnLst/>
            <a:rect l="l" t="t" r="r" b="b"/>
            <a:pathLst>
              <a:path w="1288156" h="1475378">
                <a:moveTo>
                  <a:pt x="732132" y="0"/>
                </a:moveTo>
                <a:lnTo>
                  <a:pt x="732132" y="87130"/>
                </a:lnTo>
                <a:cubicBezTo>
                  <a:pt x="375223" y="89644"/>
                  <a:pt x="86843" y="379917"/>
                  <a:pt x="86843" y="737545"/>
                </a:cubicBezTo>
                <a:cubicBezTo>
                  <a:pt x="86843" y="1097077"/>
                  <a:pt x="378301" y="1388535"/>
                  <a:pt x="737833" y="1388535"/>
                </a:cubicBezTo>
                <a:cubicBezTo>
                  <a:pt x="931636" y="1388535"/>
                  <a:pt x="1105659" y="1303847"/>
                  <a:pt x="1222994" y="1167757"/>
                </a:cubicBezTo>
                <a:lnTo>
                  <a:pt x="1288156" y="1224613"/>
                </a:lnTo>
                <a:cubicBezTo>
                  <a:pt x="1155176" y="1379174"/>
                  <a:pt x="957739" y="1475378"/>
                  <a:pt x="737833" y="1475378"/>
                </a:cubicBezTo>
                <a:cubicBezTo>
                  <a:pt x="330339" y="1475378"/>
                  <a:pt x="0" y="1145039"/>
                  <a:pt x="0" y="737545"/>
                </a:cubicBezTo>
                <a:cubicBezTo>
                  <a:pt x="0" y="331954"/>
                  <a:pt x="327261" y="2799"/>
                  <a:pt x="732132"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cxnSp>
        <p:nvCxnSpPr>
          <p:cNvPr id="53" name="直接连接符 52"/>
          <p:cNvCxnSpPr/>
          <p:nvPr/>
        </p:nvCxnSpPr>
        <p:spPr>
          <a:xfrm flipV="1">
            <a:off x="6140191" y="2094985"/>
            <a:ext cx="0" cy="3239163"/>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3670704" y="2077691"/>
            <a:ext cx="0" cy="3256456"/>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flipV="1">
            <a:off x="8676218" y="2116806"/>
            <a:ext cx="0" cy="3217341"/>
          </a:xfrm>
          <a:prstGeom prst="line">
            <a:avLst/>
          </a:prstGeom>
          <a:ln w="158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413967" y="321950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75%</a:t>
            </a:r>
            <a:endParaRPr lang="zh-CN" altLang="en-US" sz="3700" dirty="0">
              <a:solidFill>
                <a:schemeClr val="tx1">
                  <a:lumMod val="50000"/>
                  <a:lumOff val="50000"/>
                </a:schemeClr>
              </a:solidFill>
              <a:latin typeface="+mn-ea"/>
              <a:cs typeface="+mn-ea"/>
            </a:endParaRPr>
          </a:p>
        </p:txBody>
      </p:sp>
      <p:sp>
        <p:nvSpPr>
          <p:cNvPr id="57" name="TextBox 56"/>
          <p:cNvSpPr txBox="1"/>
          <p:nvPr/>
        </p:nvSpPr>
        <p:spPr>
          <a:xfrm>
            <a:off x="1962573" y="3225352"/>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64%</a:t>
            </a:r>
            <a:endParaRPr lang="zh-CN" altLang="en-US" sz="3700" dirty="0">
              <a:solidFill>
                <a:schemeClr val="tx1">
                  <a:lumMod val="50000"/>
                  <a:lumOff val="50000"/>
                </a:schemeClr>
              </a:solidFill>
              <a:latin typeface="+mn-ea"/>
              <a:cs typeface="+mn-ea"/>
            </a:endParaRPr>
          </a:p>
        </p:txBody>
      </p:sp>
      <p:sp>
        <p:nvSpPr>
          <p:cNvPr id="58" name="TextBox 57"/>
          <p:cNvSpPr txBox="1"/>
          <p:nvPr/>
        </p:nvSpPr>
        <p:spPr>
          <a:xfrm>
            <a:off x="6879855" y="3208924"/>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90%</a:t>
            </a:r>
            <a:endParaRPr lang="zh-CN" altLang="en-US" sz="3700" dirty="0">
              <a:solidFill>
                <a:schemeClr val="tx1">
                  <a:lumMod val="50000"/>
                  <a:lumOff val="50000"/>
                </a:schemeClr>
              </a:solidFill>
              <a:latin typeface="+mn-ea"/>
              <a:cs typeface="+mn-ea"/>
            </a:endParaRPr>
          </a:p>
        </p:txBody>
      </p:sp>
      <p:sp>
        <p:nvSpPr>
          <p:cNvPr id="59" name="TextBox 58"/>
          <p:cNvSpPr txBox="1"/>
          <p:nvPr/>
        </p:nvSpPr>
        <p:spPr>
          <a:xfrm>
            <a:off x="9342151" y="3185205"/>
            <a:ext cx="1225632"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latin typeface="+mn-ea"/>
                <a:cs typeface="+mn-ea"/>
              </a:rPr>
              <a:t>78%</a:t>
            </a:r>
            <a:endParaRPr lang="zh-CN" altLang="en-US" sz="3700" dirty="0">
              <a:solidFill>
                <a:schemeClr val="tx1">
                  <a:lumMod val="50000"/>
                  <a:lumOff val="50000"/>
                </a:schemeClr>
              </a:solidFill>
              <a:latin typeface="+mn-ea"/>
              <a:cs typeface="+mn-ea"/>
            </a:endParaRPr>
          </a:p>
        </p:txBody>
      </p:sp>
      <p:sp>
        <p:nvSpPr>
          <p:cNvPr id="60" name="TextBox 59"/>
          <p:cNvSpPr txBox="1"/>
          <p:nvPr/>
        </p:nvSpPr>
        <p:spPr>
          <a:xfrm>
            <a:off x="1723171" y="4339499"/>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1" name="TextBox 60"/>
          <p:cNvSpPr txBox="1"/>
          <p:nvPr/>
        </p:nvSpPr>
        <p:spPr>
          <a:xfrm>
            <a:off x="4244602" y="4326587"/>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2" name="TextBox 61"/>
          <p:cNvSpPr txBox="1"/>
          <p:nvPr/>
        </p:nvSpPr>
        <p:spPr>
          <a:xfrm>
            <a:off x="6668832" y="4296643"/>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3" name="TextBox 62"/>
          <p:cNvSpPr txBox="1"/>
          <p:nvPr/>
        </p:nvSpPr>
        <p:spPr>
          <a:xfrm>
            <a:off x="9130692" y="4316596"/>
            <a:ext cx="1442943" cy="943848"/>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容，内容简要详</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尽，言简意赅叙</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述内容概要。</a:t>
            </a:r>
          </a:p>
        </p:txBody>
      </p:sp>
      <p:sp>
        <p:nvSpPr>
          <p:cNvPr id="64" name="等腰三角形 63"/>
          <p:cNvSpPr/>
          <p:nvPr/>
        </p:nvSpPr>
        <p:spPr>
          <a:xfrm>
            <a:off x="2249196" y="2808512"/>
            <a:ext cx="422176" cy="363992"/>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5" name="等腰三角形 64"/>
          <p:cNvSpPr/>
          <p:nvPr/>
        </p:nvSpPr>
        <p:spPr>
          <a:xfrm>
            <a:off x="4684998" y="2794037"/>
            <a:ext cx="422176" cy="363992"/>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6" name="等腰三角形 65"/>
          <p:cNvSpPr/>
          <p:nvPr/>
        </p:nvSpPr>
        <p:spPr>
          <a:xfrm>
            <a:off x="7149092" y="2778916"/>
            <a:ext cx="422176" cy="36399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67" name="等腰三角形 66"/>
          <p:cNvSpPr/>
          <p:nvPr/>
        </p:nvSpPr>
        <p:spPr>
          <a:xfrm flipV="1">
            <a:off x="9600485" y="2794037"/>
            <a:ext cx="422176" cy="363992"/>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500" fill="hold"/>
                                        <p:tgtEl>
                                          <p:spTgt spid="54"/>
                                        </p:tgtEl>
                                        <p:attrNameLst>
                                          <p:attrName>ppt_x</p:attrName>
                                        </p:attrNameLst>
                                      </p:cBhvr>
                                      <p:tavLst>
                                        <p:tav tm="0">
                                          <p:val>
                                            <p:strVal val="#ppt_x"/>
                                          </p:val>
                                        </p:tav>
                                        <p:tav tm="100000">
                                          <p:val>
                                            <p:strVal val="#ppt_x"/>
                                          </p:val>
                                        </p:tav>
                                      </p:tavLst>
                                    </p:anim>
                                    <p:anim calcmode="lin" valueType="num">
                                      <p:cBhvr additive="base">
                                        <p:cTn id="8" dur="500" fill="hold"/>
                                        <p:tgtEl>
                                          <p:spTgt spid="5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500" fill="hold"/>
                                        <p:tgtEl>
                                          <p:spTgt spid="53"/>
                                        </p:tgtEl>
                                        <p:attrNameLst>
                                          <p:attrName>ppt_x</p:attrName>
                                        </p:attrNameLst>
                                      </p:cBhvr>
                                      <p:tavLst>
                                        <p:tav tm="0">
                                          <p:val>
                                            <p:strVal val="#ppt_x"/>
                                          </p:val>
                                        </p:tav>
                                        <p:tav tm="100000">
                                          <p:val>
                                            <p:strVal val="#ppt_x"/>
                                          </p:val>
                                        </p:tav>
                                      </p:tavLst>
                                    </p:anim>
                                    <p:anim calcmode="lin" valueType="num">
                                      <p:cBhvr additive="base">
                                        <p:cTn id="12" dur="500" fill="hold"/>
                                        <p:tgtEl>
                                          <p:spTgt spid="5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fill="hold"/>
                                        <p:tgtEl>
                                          <p:spTgt spid="55"/>
                                        </p:tgtEl>
                                        <p:attrNameLst>
                                          <p:attrName>ppt_x</p:attrName>
                                        </p:attrNameLst>
                                      </p:cBhvr>
                                      <p:tavLst>
                                        <p:tav tm="0">
                                          <p:val>
                                            <p:strVal val="#ppt_x"/>
                                          </p:val>
                                        </p:tav>
                                        <p:tav tm="100000">
                                          <p:val>
                                            <p:strVal val="#ppt_x"/>
                                          </p:val>
                                        </p:tav>
                                      </p:tavLst>
                                    </p:anim>
                                    <p:anim calcmode="lin" valueType="num">
                                      <p:cBhvr additive="base">
                                        <p:cTn id="16" dur="500" fill="hold"/>
                                        <p:tgtEl>
                                          <p:spTgt spid="55"/>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ppt_x"/>
                                          </p:val>
                                        </p:tav>
                                        <p:tav tm="100000">
                                          <p:val>
                                            <p:strVal val="#ppt_x"/>
                                          </p:val>
                                        </p:tav>
                                      </p:tavLst>
                                    </p:anim>
                                    <p:anim calcmode="lin" valueType="num">
                                      <p:cBhvr additive="base">
                                        <p:cTn id="28" dur="500" fill="hold"/>
                                        <p:tgtEl>
                                          <p:spTgt spid="32"/>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additive="base">
                                        <p:cTn id="31" dur="500" fill="hold"/>
                                        <p:tgtEl>
                                          <p:spTgt spid="29"/>
                                        </p:tgtEl>
                                        <p:attrNameLst>
                                          <p:attrName>ppt_x</p:attrName>
                                        </p:attrNameLst>
                                      </p:cBhvr>
                                      <p:tavLst>
                                        <p:tav tm="0">
                                          <p:val>
                                            <p:strVal val="#ppt_x"/>
                                          </p:val>
                                        </p:tav>
                                        <p:tav tm="100000">
                                          <p:val>
                                            <p:strVal val="#ppt_x"/>
                                          </p:val>
                                        </p:tav>
                                      </p:tavLst>
                                    </p:anim>
                                    <p:anim calcmode="lin" valueType="num">
                                      <p:cBhvr additive="base">
                                        <p:cTn id="32" dur="500" fill="hold"/>
                                        <p:tgtEl>
                                          <p:spTgt spid="29"/>
                                        </p:tgtEl>
                                        <p:attrNameLst>
                                          <p:attrName>ppt_y</p:attrName>
                                        </p:attrNameLst>
                                      </p:cBhvr>
                                      <p:tavLst>
                                        <p:tav tm="0">
                                          <p:val>
                                            <p:strVal val="0-#ppt_h/2"/>
                                          </p:val>
                                        </p:tav>
                                        <p:tav tm="100000">
                                          <p:val>
                                            <p:strVal val="#ppt_y"/>
                                          </p:val>
                                        </p:tav>
                                      </p:tavLst>
                                    </p:anim>
                                  </p:childTnLst>
                                </p:cTn>
                              </p:par>
                            </p:childTnLst>
                          </p:cTn>
                        </p:par>
                        <p:par>
                          <p:cTn id="33" fill="hold">
                            <p:stCondLst>
                              <p:cond delay="500"/>
                            </p:stCondLst>
                            <p:childTnLst>
                              <p:par>
                                <p:cTn id="34" presetID="21" presetClass="entr" presetSubtype="1" fill="hold" grpId="0" nodeType="after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heel(1)">
                                      <p:cBhvr>
                                        <p:cTn id="36" dur="500"/>
                                        <p:tgtEl>
                                          <p:spTgt spid="52"/>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heel(1)">
                                      <p:cBhvr>
                                        <p:cTn id="39" dur="500"/>
                                        <p:tgtEl>
                                          <p:spTgt spid="34"/>
                                        </p:tgtEl>
                                      </p:cBhvr>
                                    </p:animEffect>
                                  </p:childTnLst>
                                </p:cTn>
                              </p:par>
                              <p:par>
                                <p:cTn id="40" presetID="21" presetClass="entr" presetSubtype="1"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heel(1)">
                                      <p:cBhvr>
                                        <p:cTn id="42" dur="500"/>
                                        <p:tgtEl>
                                          <p:spTgt spid="33"/>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wheel(1)">
                                      <p:cBhvr>
                                        <p:cTn id="45" dur="500"/>
                                        <p:tgtEl>
                                          <p:spTgt spid="51"/>
                                        </p:tgtEl>
                                      </p:cBhvr>
                                    </p:animEffect>
                                  </p:childTnLst>
                                </p:cTn>
                              </p:par>
                            </p:childTnLst>
                          </p:cTn>
                        </p:par>
                        <p:par>
                          <p:cTn id="46" fill="hold">
                            <p:stCondLst>
                              <p:cond delay="1000"/>
                            </p:stCondLst>
                            <p:childTnLst>
                              <p:par>
                                <p:cTn id="47" presetID="53" presetClass="entr" presetSubtype="16" fill="hold" grpId="0" nodeType="after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p:cTn id="49" dur="500" fill="hold"/>
                                        <p:tgtEl>
                                          <p:spTgt spid="57"/>
                                        </p:tgtEl>
                                        <p:attrNameLst>
                                          <p:attrName>ppt_w</p:attrName>
                                        </p:attrNameLst>
                                      </p:cBhvr>
                                      <p:tavLst>
                                        <p:tav tm="0">
                                          <p:val>
                                            <p:fltVal val="0"/>
                                          </p:val>
                                        </p:tav>
                                        <p:tav tm="100000">
                                          <p:val>
                                            <p:strVal val="#ppt_w"/>
                                          </p:val>
                                        </p:tav>
                                      </p:tavLst>
                                    </p:anim>
                                    <p:anim calcmode="lin" valueType="num">
                                      <p:cBhvr>
                                        <p:cTn id="50" dur="500" fill="hold"/>
                                        <p:tgtEl>
                                          <p:spTgt spid="57"/>
                                        </p:tgtEl>
                                        <p:attrNameLst>
                                          <p:attrName>ppt_h</p:attrName>
                                        </p:attrNameLst>
                                      </p:cBhvr>
                                      <p:tavLst>
                                        <p:tav tm="0">
                                          <p:val>
                                            <p:fltVal val="0"/>
                                          </p:val>
                                        </p:tav>
                                        <p:tav tm="100000">
                                          <p:val>
                                            <p:strVal val="#ppt_h"/>
                                          </p:val>
                                        </p:tav>
                                      </p:tavLst>
                                    </p:anim>
                                    <p:animEffect transition="in" filter="fade">
                                      <p:cBhvr>
                                        <p:cTn id="51" dur="500"/>
                                        <p:tgtEl>
                                          <p:spTgt spid="57"/>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56"/>
                                        </p:tgtEl>
                                        <p:attrNameLst>
                                          <p:attrName>style.visibility</p:attrName>
                                        </p:attrNameLst>
                                      </p:cBhvr>
                                      <p:to>
                                        <p:strVal val="visible"/>
                                      </p:to>
                                    </p:set>
                                    <p:anim calcmode="lin" valueType="num">
                                      <p:cBhvr>
                                        <p:cTn id="54" dur="500" fill="hold"/>
                                        <p:tgtEl>
                                          <p:spTgt spid="56"/>
                                        </p:tgtEl>
                                        <p:attrNameLst>
                                          <p:attrName>ppt_w</p:attrName>
                                        </p:attrNameLst>
                                      </p:cBhvr>
                                      <p:tavLst>
                                        <p:tav tm="0">
                                          <p:val>
                                            <p:fltVal val="0"/>
                                          </p:val>
                                        </p:tav>
                                        <p:tav tm="100000">
                                          <p:val>
                                            <p:strVal val="#ppt_w"/>
                                          </p:val>
                                        </p:tav>
                                      </p:tavLst>
                                    </p:anim>
                                    <p:anim calcmode="lin" valueType="num">
                                      <p:cBhvr>
                                        <p:cTn id="55" dur="500" fill="hold"/>
                                        <p:tgtEl>
                                          <p:spTgt spid="56"/>
                                        </p:tgtEl>
                                        <p:attrNameLst>
                                          <p:attrName>ppt_h</p:attrName>
                                        </p:attrNameLst>
                                      </p:cBhvr>
                                      <p:tavLst>
                                        <p:tav tm="0">
                                          <p:val>
                                            <p:fltVal val="0"/>
                                          </p:val>
                                        </p:tav>
                                        <p:tav tm="100000">
                                          <p:val>
                                            <p:strVal val="#ppt_h"/>
                                          </p:val>
                                        </p:tav>
                                      </p:tavLst>
                                    </p:anim>
                                    <p:animEffect transition="in" filter="fade">
                                      <p:cBhvr>
                                        <p:cTn id="56" dur="500"/>
                                        <p:tgtEl>
                                          <p:spTgt spid="5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58"/>
                                        </p:tgtEl>
                                        <p:attrNameLst>
                                          <p:attrName>style.visibility</p:attrName>
                                        </p:attrNameLst>
                                      </p:cBhvr>
                                      <p:to>
                                        <p:strVal val="visible"/>
                                      </p:to>
                                    </p:set>
                                    <p:anim calcmode="lin" valueType="num">
                                      <p:cBhvr>
                                        <p:cTn id="59" dur="500" fill="hold"/>
                                        <p:tgtEl>
                                          <p:spTgt spid="58"/>
                                        </p:tgtEl>
                                        <p:attrNameLst>
                                          <p:attrName>ppt_w</p:attrName>
                                        </p:attrNameLst>
                                      </p:cBhvr>
                                      <p:tavLst>
                                        <p:tav tm="0">
                                          <p:val>
                                            <p:fltVal val="0"/>
                                          </p:val>
                                        </p:tav>
                                        <p:tav tm="100000">
                                          <p:val>
                                            <p:strVal val="#ppt_w"/>
                                          </p:val>
                                        </p:tav>
                                      </p:tavLst>
                                    </p:anim>
                                    <p:anim calcmode="lin" valueType="num">
                                      <p:cBhvr>
                                        <p:cTn id="60" dur="500" fill="hold"/>
                                        <p:tgtEl>
                                          <p:spTgt spid="58"/>
                                        </p:tgtEl>
                                        <p:attrNameLst>
                                          <p:attrName>ppt_h</p:attrName>
                                        </p:attrNameLst>
                                      </p:cBhvr>
                                      <p:tavLst>
                                        <p:tav tm="0">
                                          <p:val>
                                            <p:fltVal val="0"/>
                                          </p:val>
                                        </p:tav>
                                        <p:tav tm="100000">
                                          <p:val>
                                            <p:strVal val="#ppt_h"/>
                                          </p:val>
                                        </p:tav>
                                      </p:tavLst>
                                    </p:anim>
                                    <p:animEffect transition="in" filter="fade">
                                      <p:cBhvr>
                                        <p:cTn id="61" dur="500"/>
                                        <p:tgtEl>
                                          <p:spTgt spid="5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 calcmode="lin" valueType="num">
                                      <p:cBhvr>
                                        <p:cTn id="64" dur="500" fill="hold"/>
                                        <p:tgtEl>
                                          <p:spTgt spid="59"/>
                                        </p:tgtEl>
                                        <p:attrNameLst>
                                          <p:attrName>ppt_w</p:attrName>
                                        </p:attrNameLst>
                                      </p:cBhvr>
                                      <p:tavLst>
                                        <p:tav tm="0">
                                          <p:val>
                                            <p:fltVal val="0"/>
                                          </p:val>
                                        </p:tav>
                                        <p:tav tm="100000">
                                          <p:val>
                                            <p:strVal val="#ppt_w"/>
                                          </p:val>
                                        </p:tav>
                                      </p:tavLst>
                                    </p:anim>
                                    <p:anim calcmode="lin" valueType="num">
                                      <p:cBhvr>
                                        <p:cTn id="65" dur="500" fill="hold"/>
                                        <p:tgtEl>
                                          <p:spTgt spid="59"/>
                                        </p:tgtEl>
                                        <p:attrNameLst>
                                          <p:attrName>ppt_h</p:attrName>
                                        </p:attrNameLst>
                                      </p:cBhvr>
                                      <p:tavLst>
                                        <p:tav tm="0">
                                          <p:val>
                                            <p:fltVal val="0"/>
                                          </p:val>
                                        </p:tav>
                                        <p:tav tm="100000">
                                          <p:val>
                                            <p:strVal val="#ppt_h"/>
                                          </p:val>
                                        </p:tav>
                                      </p:tavLst>
                                    </p:anim>
                                    <p:animEffect transition="in" filter="fade">
                                      <p:cBhvr>
                                        <p:cTn id="66" dur="500"/>
                                        <p:tgtEl>
                                          <p:spTgt spid="59"/>
                                        </p:tgtEl>
                                      </p:cBhvr>
                                    </p:animEffect>
                                  </p:childTnLst>
                                </p:cTn>
                              </p:par>
                            </p:childTnLst>
                          </p:cTn>
                        </p:par>
                        <p:par>
                          <p:cTn id="67" fill="hold">
                            <p:stCondLst>
                              <p:cond delay="1500"/>
                            </p:stCondLst>
                            <p:childTnLst>
                              <p:par>
                                <p:cTn id="68" presetID="12" presetClass="entr" presetSubtype="4" fill="hold" grpId="0" nodeType="afterEffect">
                                  <p:stCondLst>
                                    <p:cond delay="0"/>
                                  </p:stCondLst>
                                  <p:childTnLst>
                                    <p:set>
                                      <p:cBhvr>
                                        <p:cTn id="69" dur="1" fill="hold">
                                          <p:stCondLst>
                                            <p:cond delay="0"/>
                                          </p:stCondLst>
                                        </p:cTn>
                                        <p:tgtEl>
                                          <p:spTgt spid="64"/>
                                        </p:tgtEl>
                                        <p:attrNameLst>
                                          <p:attrName>style.visibility</p:attrName>
                                        </p:attrNameLst>
                                      </p:cBhvr>
                                      <p:to>
                                        <p:strVal val="visible"/>
                                      </p:to>
                                    </p:set>
                                    <p:anim calcmode="lin" valueType="num">
                                      <p:cBhvr additive="base">
                                        <p:cTn id="70" dur="500"/>
                                        <p:tgtEl>
                                          <p:spTgt spid="64"/>
                                        </p:tgtEl>
                                        <p:attrNameLst>
                                          <p:attrName>ppt_y</p:attrName>
                                        </p:attrNameLst>
                                      </p:cBhvr>
                                      <p:tavLst>
                                        <p:tav tm="0">
                                          <p:val>
                                            <p:strVal val="#ppt_y+#ppt_h*1.125000"/>
                                          </p:val>
                                        </p:tav>
                                        <p:tav tm="100000">
                                          <p:val>
                                            <p:strVal val="#ppt_y"/>
                                          </p:val>
                                        </p:tav>
                                      </p:tavLst>
                                    </p:anim>
                                    <p:animEffect transition="in" filter="wipe(up)">
                                      <p:cBhvr>
                                        <p:cTn id="71" dur="500"/>
                                        <p:tgtEl>
                                          <p:spTgt spid="64"/>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65"/>
                                        </p:tgtEl>
                                        <p:attrNameLst>
                                          <p:attrName>style.visibility</p:attrName>
                                        </p:attrNameLst>
                                      </p:cBhvr>
                                      <p:to>
                                        <p:strVal val="visible"/>
                                      </p:to>
                                    </p:set>
                                    <p:anim calcmode="lin" valueType="num">
                                      <p:cBhvr additive="base">
                                        <p:cTn id="74" dur="500"/>
                                        <p:tgtEl>
                                          <p:spTgt spid="65"/>
                                        </p:tgtEl>
                                        <p:attrNameLst>
                                          <p:attrName>ppt_y</p:attrName>
                                        </p:attrNameLst>
                                      </p:cBhvr>
                                      <p:tavLst>
                                        <p:tav tm="0">
                                          <p:val>
                                            <p:strVal val="#ppt_y+#ppt_h*1.125000"/>
                                          </p:val>
                                        </p:tav>
                                        <p:tav tm="100000">
                                          <p:val>
                                            <p:strVal val="#ppt_y"/>
                                          </p:val>
                                        </p:tav>
                                      </p:tavLst>
                                    </p:anim>
                                    <p:animEffect transition="in" filter="wipe(up)">
                                      <p:cBhvr>
                                        <p:cTn id="75" dur="500"/>
                                        <p:tgtEl>
                                          <p:spTgt spid="65"/>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66"/>
                                        </p:tgtEl>
                                        <p:attrNameLst>
                                          <p:attrName>style.visibility</p:attrName>
                                        </p:attrNameLst>
                                      </p:cBhvr>
                                      <p:to>
                                        <p:strVal val="visible"/>
                                      </p:to>
                                    </p:set>
                                    <p:anim calcmode="lin" valueType="num">
                                      <p:cBhvr additive="base">
                                        <p:cTn id="78" dur="500"/>
                                        <p:tgtEl>
                                          <p:spTgt spid="66"/>
                                        </p:tgtEl>
                                        <p:attrNameLst>
                                          <p:attrName>ppt_y</p:attrName>
                                        </p:attrNameLst>
                                      </p:cBhvr>
                                      <p:tavLst>
                                        <p:tav tm="0">
                                          <p:val>
                                            <p:strVal val="#ppt_y+#ppt_h*1.125000"/>
                                          </p:val>
                                        </p:tav>
                                        <p:tav tm="100000">
                                          <p:val>
                                            <p:strVal val="#ppt_y"/>
                                          </p:val>
                                        </p:tav>
                                      </p:tavLst>
                                    </p:anim>
                                    <p:animEffect transition="in" filter="wipe(up)">
                                      <p:cBhvr>
                                        <p:cTn id="79" dur="500"/>
                                        <p:tgtEl>
                                          <p:spTgt spid="66"/>
                                        </p:tgtEl>
                                      </p:cBhvr>
                                    </p:animEffect>
                                  </p:childTnLst>
                                </p:cTn>
                              </p:par>
                              <p:par>
                                <p:cTn id="80" presetID="12" presetClass="entr" presetSubtype="1" fill="hold" grpId="0" nodeType="withEffect">
                                  <p:stCondLst>
                                    <p:cond delay="0"/>
                                  </p:stCondLst>
                                  <p:childTnLst>
                                    <p:set>
                                      <p:cBhvr>
                                        <p:cTn id="81" dur="1" fill="hold">
                                          <p:stCondLst>
                                            <p:cond delay="0"/>
                                          </p:stCondLst>
                                        </p:cTn>
                                        <p:tgtEl>
                                          <p:spTgt spid="67"/>
                                        </p:tgtEl>
                                        <p:attrNameLst>
                                          <p:attrName>style.visibility</p:attrName>
                                        </p:attrNameLst>
                                      </p:cBhvr>
                                      <p:to>
                                        <p:strVal val="visible"/>
                                      </p:to>
                                    </p:set>
                                    <p:anim calcmode="lin" valueType="num">
                                      <p:cBhvr additive="base">
                                        <p:cTn id="82" dur="500"/>
                                        <p:tgtEl>
                                          <p:spTgt spid="67"/>
                                        </p:tgtEl>
                                        <p:attrNameLst>
                                          <p:attrName>ppt_y</p:attrName>
                                        </p:attrNameLst>
                                      </p:cBhvr>
                                      <p:tavLst>
                                        <p:tav tm="0">
                                          <p:val>
                                            <p:strVal val="#ppt_y-#ppt_h*1.125000"/>
                                          </p:val>
                                        </p:tav>
                                        <p:tav tm="100000">
                                          <p:val>
                                            <p:strVal val="#ppt_y"/>
                                          </p:val>
                                        </p:tav>
                                      </p:tavLst>
                                    </p:anim>
                                    <p:animEffect transition="in" filter="wipe(down)">
                                      <p:cBhvr>
                                        <p:cTn id="83" dur="500"/>
                                        <p:tgtEl>
                                          <p:spTgt spid="67"/>
                                        </p:tgtEl>
                                      </p:cBhvr>
                                    </p:animEffect>
                                  </p:childTnLst>
                                </p:cTn>
                              </p:par>
                            </p:childTnLst>
                          </p:cTn>
                        </p:par>
                        <p:par>
                          <p:cTn id="84" fill="hold">
                            <p:stCondLst>
                              <p:cond delay="2000"/>
                            </p:stCondLst>
                            <p:childTnLst>
                              <p:par>
                                <p:cTn id="85" presetID="42"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anim calcmode="lin" valueType="num">
                                      <p:cBhvr>
                                        <p:cTn id="88" dur="500" fill="hold"/>
                                        <p:tgtEl>
                                          <p:spTgt spid="60"/>
                                        </p:tgtEl>
                                        <p:attrNameLst>
                                          <p:attrName>ppt_x</p:attrName>
                                        </p:attrNameLst>
                                      </p:cBhvr>
                                      <p:tavLst>
                                        <p:tav tm="0">
                                          <p:val>
                                            <p:strVal val="#ppt_x"/>
                                          </p:val>
                                        </p:tav>
                                        <p:tav tm="100000">
                                          <p:val>
                                            <p:strVal val="#ppt_x"/>
                                          </p:val>
                                        </p:tav>
                                      </p:tavLst>
                                    </p:anim>
                                    <p:anim calcmode="lin" valueType="num">
                                      <p:cBhvr>
                                        <p:cTn id="89" dur="500" fill="hold"/>
                                        <p:tgtEl>
                                          <p:spTgt spid="6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1"/>
                                        </p:tgtEl>
                                        <p:attrNameLst>
                                          <p:attrName>style.visibility</p:attrName>
                                        </p:attrNameLst>
                                      </p:cBhvr>
                                      <p:to>
                                        <p:strVal val="visible"/>
                                      </p:to>
                                    </p:set>
                                    <p:animEffect transition="in" filter="fade">
                                      <p:cBhvr>
                                        <p:cTn id="92" dur="500"/>
                                        <p:tgtEl>
                                          <p:spTgt spid="61"/>
                                        </p:tgtEl>
                                      </p:cBhvr>
                                    </p:animEffect>
                                    <p:anim calcmode="lin" valueType="num">
                                      <p:cBhvr>
                                        <p:cTn id="93" dur="500" fill="hold"/>
                                        <p:tgtEl>
                                          <p:spTgt spid="61"/>
                                        </p:tgtEl>
                                        <p:attrNameLst>
                                          <p:attrName>ppt_x</p:attrName>
                                        </p:attrNameLst>
                                      </p:cBhvr>
                                      <p:tavLst>
                                        <p:tav tm="0">
                                          <p:val>
                                            <p:strVal val="#ppt_x"/>
                                          </p:val>
                                        </p:tav>
                                        <p:tav tm="100000">
                                          <p:val>
                                            <p:strVal val="#ppt_x"/>
                                          </p:val>
                                        </p:tav>
                                      </p:tavLst>
                                    </p:anim>
                                    <p:anim calcmode="lin" valueType="num">
                                      <p:cBhvr>
                                        <p:cTn id="94" dur="500" fill="hold"/>
                                        <p:tgtEl>
                                          <p:spTgt spid="6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2"/>
                                        </p:tgtEl>
                                        <p:attrNameLst>
                                          <p:attrName>style.visibility</p:attrName>
                                        </p:attrNameLst>
                                      </p:cBhvr>
                                      <p:to>
                                        <p:strVal val="visible"/>
                                      </p:to>
                                    </p:set>
                                    <p:animEffect transition="in" filter="fade">
                                      <p:cBhvr>
                                        <p:cTn id="97" dur="500"/>
                                        <p:tgtEl>
                                          <p:spTgt spid="62"/>
                                        </p:tgtEl>
                                      </p:cBhvr>
                                    </p:animEffect>
                                    <p:anim calcmode="lin" valueType="num">
                                      <p:cBhvr>
                                        <p:cTn id="98" dur="500" fill="hold"/>
                                        <p:tgtEl>
                                          <p:spTgt spid="62"/>
                                        </p:tgtEl>
                                        <p:attrNameLst>
                                          <p:attrName>ppt_x</p:attrName>
                                        </p:attrNameLst>
                                      </p:cBhvr>
                                      <p:tavLst>
                                        <p:tav tm="0">
                                          <p:val>
                                            <p:strVal val="#ppt_x"/>
                                          </p:val>
                                        </p:tav>
                                        <p:tav tm="100000">
                                          <p:val>
                                            <p:strVal val="#ppt_x"/>
                                          </p:val>
                                        </p:tav>
                                      </p:tavLst>
                                    </p:anim>
                                    <p:anim calcmode="lin" valueType="num">
                                      <p:cBhvr>
                                        <p:cTn id="99" dur="500" fill="hold"/>
                                        <p:tgtEl>
                                          <p:spTgt spid="6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63"/>
                                        </p:tgtEl>
                                        <p:attrNameLst>
                                          <p:attrName>style.visibility</p:attrName>
                                        </p:attrNameLst>
                                      </p:cBhvr>
                                      <p:to>
                                        <p:strVal val="visible"/>
                                      </p:to>
                                    </p:set>
                                    <p:animEffect transition="in" filter="fade">
                                      <p:cBhvr>
                                        <p:cTn id="102" dur="500"/>
                                        <p:tgtEl>
                                          <p:spTgt spid="63"/>
                                        </p:tgtEl>
                                      </p:cBhvr>
                                    </p:animEffect>
                                    <p:anim calcmode="lin" valueType="num">
                                      <p:cBhvr>
                                        <p:cTn id="103" dur="500" fill="hold"/>
                                        <p:tgtEl>
                                          <p:spTgt spid="63"/>
                                        </p:tgtEl>
                                        <p:attrNameLst>
                                          <p:attrName>ppt_x</p:attrName>
                                        </p:attrNameLst>
                                      </p:cBhvr>
                                      <p:tavLst>
                                        <p:tav tm="0">
                                          <p:val>
                                            <p:strVal val="#ppt_x"/>
                                          </p:val>
                                        </p:tav>
                                        <p:tav tm="100000">
                                          <p:val>
                                            <p:strVal val="#ppt_x"/>
                                          </p:val>
                                        </p:tav>
                                      </p:tavLst>
                                    </p:anim>
                                    <p:anim calcmode="lin" valueType="num">
                                      <p:cBhvr>
                                        <p:cTn id="104" dur="500" fill="hold"/>
                                        <p:tgtEl>
                                          <p:spTgt spid="6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51" grpId="0" animBg="1"/>
      <p:bldP spid="52" grpId="0" animBg="1"/>
      <p:bldP spid="56" grpId="0"/>
      <p:bldP spid="57" grpId="0"/>
      <p:bldP spid="58" grpId="0"/>
      <p:bldP spid="59" grpId="0"/>
      <p:bldP spid="60" grpId="0"/>
      <p:bldP spid="61" grpId="0"/>
      <p:bldP spid="62" grpId="0"/>
      <p:bldP spid="63" grpId="0"/>
      <p:bldP spid="64" grpId="0" animBg="1"/>
      <p:bldP spid="65" grpId="0" animBg="1"/>
      <p:bldP spid="66" grpId="0" animBg="1"/>
      <p:bldP spid="6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6434795" y="3732924"/>
            <a:ext cx="2008229" cy="1920213"/>
          </a:xfrm>
          <a:prstGeom prst="rect">
            <a:avLst/>
          </a:prstGeom>
          <a:solidFill>
            <a:schemeClr val="bg1">
              <a:alpha val="5000"/>
            </a:schemeClr>
          </a:solid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6" name="矩形 35"/>
          <p:cNvSpPr/>
          <p:nvPr/>
        </p:nvSpPr>
        <p:spPr>
          <a:xfrm>
            <a:off x="6434795" y="3732923"/>
            <a:ext cx="2008229" cy="57688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7" name="矩形 36"/>
          <p:cNvSpPr/>
          <p:nvPr/>
        </p:nvSpPr>
        <p:spPr>
          <a:xfrm>
            <a:off x="1009201" y="3732925"/>
            <a:ext cx="2008229" cy="1920213"/>
          </a:xfrm>
          <a:prstGeom prst="rect">
            <a:avLst/>
          </a:prstGeom>
          <a:solidFill>
            <a:schemeClr val="bg1">
              <a:alpha val="5000"/>
            </a:schemeClr>
          </a:solid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38" name="矩形 37"/>
          <p:cNvSpPr/>
          <p:nvPr/>
        </p:nvSpPr>
        <p:spPr>
          <a:xfrm>
            <a:off x="1009201" y="3732924"/>
            <a:ext cx="2008229" cy="57688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39" name="矩形 38"/>
          <p:cNvSpPr/>
          <p:nvPr/>
        </p:nvSpPr>
        <p:spPr>
          <a:xfrm>
            <a:off x="9156970" y="2292676"/>
            <a:ext cx="2008229" cy="1920213"/>
          </a:xfrm>
          <a:prstGeom prst="rect">
            <a:avLst/>
          </a:prstGeom>
          <a:solidFill>
            <a:schemeClr val="bg1">
              <a:alpha val="5000"/>
            </a:schemeClr>
          </a:solid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0" name="矩形 39"/>
          <p:cNvSpPr/>
          <p:nvPr/>
        </p:nvSpPr>
        <p:spPr>
          <a:xfrm>
            <a:off x="9156970" y="2292675"/>
            <a:ext cx="2008229" cy="5768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46" name="矩形 45"/>
          <p:cNvSpPr/>
          <p:nvPr/>
        </p:nvSpPr>
        <p:spPr>
          <a:xfrm>
            <a:off x="3731376" y="2292677"/>
            <a:ext cx="2008229" cy="1920213"/>
          </a:xfrm>
          <a:prstGeom prst="rect">
            <a:avLst/>
          </a:prstGeom>
          <a:solidFill>
            <a:schemeClr val="bg1">
              <a:alpha val="5000"/>
            </a:schemeClr>
          </a:solid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cs typeface="+mn-ea"/>
            </a:endParaRPr>
          </a:p>
        </p:txBody>
      </p:sp>
      <p:sp>
        <p:nvSpPr>
          <p:cNvPr id="47" name="矩形 46"/>
          <p:cNvSpPr/>
          <p:nvPr/>
        </p:nvSpPr>
        <p:spPr>
          <a:xfrm>
            <a:off x="3731376" y="2292676"/>
            <a:ext cx="2008229" cy="576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cxnSp>
        <p:nvCxnSpPr>
          <p:cNvPr id="48" name="肘形连接符 47"/>
          <p:cNvCxnSpPr>
            <a:stCxn id="37" idx="3"/>
            <a:endCxn id="46" idx="1"/>
          </p:cNvCxnSpPr>
          <p:nvPr/>
        </p:nvCxnSpPr>
        <p:spPr>
          <a:xfrm flipV="1">
            <a:off x="3017430" y="3252783"/>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46" idx="3"/>
            <a:endCxn id="35" idx="1"/>
          </p:cNvCxnSpPr>
          <p:nvPr/>
        </p:nvCxnSpPr>
        <p:spPr>
          <a:xfrm>
            <a:off x="5739605" y="3252784"/>
            <a:ext cx="695189" cy="1440247"/>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肘形连接符 49"/>
          <p:cNvCxnSpPr>
            <a:stCxn id="35" idx="3"/>
            <a:endCxn id="39" idx="1"/>
          </p:cNvCxnSpPr>
          <p:nvPr/>
        </p:nvCxnSpPr>
        <p:spPr>
          <a:xfrm flipV="1">
            <a:off x="8443023" y="3252781"/>
            <a:ext cx="713946" cy="1440248"/>
          </a:xfrm>
          <a:prstGeom prst="bentConnector3">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1427753" y="3765389"/>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2013</a:t>
            </a:r>
            <a:endParaRPr lang="zh-CN" altLang="en-US" dirty="0">
              <a:solidFill>
                <a:schemeClr val="bg1"/>
              </a:solidFill>
              <a:latin typeface="Watford DB" pitchFamily="2" charset="0"/>
              <a:cs typeface="+mn-ea"/>
            </a:endParaRPr>
          </a:p>
        </p:txBody>
      </p:sp>
      <p:sp>
        <p:nvSpPr>
          <p:cNvPr id="69" name="TextBox 68"/>
          <p:cNvSpPr txBox="1"/>
          <p:nvPr/>
        </p:nvSpPr>
        <p:spPr>
          <a:xfrm>
            <a:off x="4150625" y="2330188"/>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2014</a:t>
            </a:r>
            <a:endParaRPr lang="zh-CN" altLang="en-US" dirty="0">
              <a:solidFill>
                <a:schemeClr val="bg1"/>
              </a:solidFill>
              <a:latin typeface="Watford DB" pitchFamily="2" charset="0"/>
              <a:cs typeface="+mn-ea"/>
            </a:endParaRPr>
          </a:p>
        </p:txBody>
      </p:sp>
      <p:sp>
        <p:nvSpPr>
          <p:cNvPr id="70" name="TextBox 69"/>
          <p:cNvSpPr txBox="1"/>
          <p:nvPr/>
        </p:nvSpPr>
        <p:spPr>
          <a:xfrm>
            <a:off x="6837113" y="3765389"/>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2015</a:t>
            </a:r>
            <a:endParaRPr lang="zh-CN" altLang="en-US" dirty="0">
              <a:solidFill>
                <a:schemeClr val="bg1"/>
              </a:solidFill>
              <a:latin typeface="Watford DB" pitchFamily="2" charset="0"/>
              <a:cs typeface="+mn-ea"/>
            </a:endParaRPr>
          </a:p>
        </p:txBody>
      </p:sp>
      <p:sp>
        <p:nvSpPr>
          <p:cNvPr id="71" name="TextBox 70"/>
          <p:cNvSpPr txBox="1"/>
          <p:nvPr/>
        </p:nvSpPr>
        <p:spPr>
          <a:xfrm>
            <a:off x="9559288" y="2330188"/>
            <a:ext cx="618094" cy="400097"/>
          </a:xfrm>
          <a:prstGeom prst="rect">
            <a:avLst/>
          </a:prstGeom>
          <a:noFill/>
        </p:spPr>
        <p:txBody>
          <a:bodyPr wrap="none" lIns="121908" tIns="60954" rIns="121908" bIns="60954" rtlCol="0">
            <a:spAutoFit/>
          </a:bodyPr>
          <a:lstStyle/>
          <a:p>
            <a:r>
              <a:rPr lang="en-US" altLang="zh-CN" dirty="0">
                <a:solidFill>
                  <a:schemeClr val="bg1"/>
                </a:solidFill>
                <a:latin typeface="Watford DB" pitchFamily="2" charset="0"/>
                <a:cs typeface="+mn-ea"/>
              </a:rPr>
              <a:t>2016</a:t>
            </a:r>
            <a:endParaRPr lang="zh-CN" altLang="en-US" dirty="0">
              <a:solidFill>
                <a:schemeClr val="bg1"/>
              </a:solidFill>
              <a:latin typeface="Watford DB" pitchFamily="2" charset="0"/>
              <a:cs typeface="+mn-ea"/>
            </a:endParaRPr>
          </a:p>
        </p:txBody>
      </p:sp>
      <p:sp>
        <p:nvSpPr>
          <p:cNvPr id="72" name="TextBox 71"/>
          <p:cNvSpPr txBox="1"/>
          <p:nvPr/>
        </p:nvSpPr>
        <p:spPr>
          <a:xfrm>
            <a:off x="1063676" y="44184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3" name="TextBox 72"/>
          <p:cNvSpPr txBox="1"/>
          <p:nvPr/>
        </p:nvSpPr>
        <p:spPr>
          <a:xfrm>
            <a:off x="6486319" y="4431111"/>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4" name="TextBox 73"/>
          <p:cNvSpPr txBox="1"/>
          <p:nvPr/>
        </p:nvSpPr>
        <p:spPr>
          <a:xfrm>
            <a:off x="3774680" y="29873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sp>
        <p:nvSpPr>
          <p:cNvPr id="75" name="TextBox 74"/>
          <p:cNvSpPr txBox="1"/>
          <p:nvPr/>
        </p:nvSpPr>
        <p:spPr>
          <a:xfrm>
            <a:off x="9201779" y="3000057"/>
            <a:ext cx="2041560" cy="1200316"/>
          </a:xfrm>
          <a:prstGeom prst="rect">
            <a:avLst/>
          </a:prstGeom>
          <a:noFill/>
        </p:spPr>
        <p:txBody>
          <a:bodyPr wrap="none" lIns="121908" tIns="60954" rIns="121908" bIns="60954" rtlCol="0">
            <a:spAutoFit/>
          </a:bodyPr>
          <a:lstStyle/>
          <a:p>
            <a:r>
              <a:rPr lang="zh-CN" altLang="en-US" sz="1400" dirty="0">
                <a:solidFill>
                  <a:schemeClr val="tx1">
                    <a:lumMod val="50000"/>
                    <a:lumOff val="50000"/>
                  </a:schemeClr>
                </a:solidFill>
                <a:latin typeface="+mn-ea"/>
                <a:cs typeface="+mn-ea"/>
              </a:rPr>
              <a:t>点击添加文字内容，内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容简要详尽，言简意赅</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叙述内容概要。点击添</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加文字内容，内容简要</a:t>
            </a:r>
            <a:endParaRPr lang="en-US" altLang="zh-CN" sz="1400" dirty="0">
              <a:solidFill>
                <a:schemeClr val="tx1">
                  <a:lumMod val="50000"/>
                  <a:lumOff val="50000"/>
                </a:schemeClr>
              </a:solidFill>
              <a:latin typeface="+mn-ea"/>
              <a:cs typeface="+mn-ea"/>
            </a:endParaRPr>
          </a:p>
          <a:p>
            <a:r>
              <a:rPr lang="zh-CN" altLang="en-US" sz="1400" dirty="0">
                <a:solidFill>
                  <a:schemeClr val="tx1">
                    <a:lumMod val="50000"/>
                    <a:lumOff val="50000"/>
                  </a:schemeClr>
                </a:solidFill>
                <a:latin typeface="+mn-ea"/>
                <a:cs typeface="+mn-ea"/>
              </a:rPr>
              <a:t>详尽。</a:t>
            </a:r>
            <a:endParaRPr lang="en-US" altLang="zh-CN" sz="1400" dirty="0">
              <a:solidFill>
                <a:schemeClr val="tx1">
                  <a:lumMod val="50000"/>
                  <a:lumOff val="50000"/>
                </a:schemeClr>
              </a:solidFill>
              <a:latin typeface="+mn-ea"/>
              <a:cs typeface="+mn-ea"/>
            </a:endParaRPr>
          </a:p>
        </p:txBody>
      </p:sp>
      <p:cxnSp>
        <p:nvCxnSpPr>
          <p:cNvPr id="76" name="直接连接符 75"/>
          <p:cNvCxnSpPr/>
          <p:nvPr/>
        </p:nvCxnSpPr>
        <p:spPr>
          <a:xfrm>
            <a:off x="-37301" y="4698433"/>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11165199" y="3257435"/>
            <a:ext cx="1048093"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par>
                          <p:cTn id="8" fill="hold">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strips(upRight)">
                                      <p:cBhvr>
                                        <p:cTn id="11" dur="500"/>
                                        <p:tgtEl>
                                          <p:spTgt spid="37"/>
                                        </p:tgtEl>
                                      </p:cBhvr>
                                    </p:animEffect>
                                  </p:childTnLst>
                                </p:cTn>
                              </p:par>
                              <p:par>
                                <p:cTn id="12" presetID="18" presetClass="entr" presetSubtype="3" fill="hold" grpId="0" nodeType="with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strips(upRight)">
                                      <p:cBhvr>
                                        <p:cTn id="14" dur="500"/>
                                        <p:tgtEl>
                                          <p:spTgt spid="38"/>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72"/>
                                        </p:tgtEl>
                                        <p:attrNameLst>
                                          <p:attrName>style.visibility</p:attrName>
                                        </p:attrNameLst>
                                      </p:cBhvr>
                                      <p:to>
                                        <p:strVal val="visible"/>
                                      </p:to>
                                    </p:set>
                                    <p:anim calcmode="lin" valueType="num">
                                      <p:cBhvr additive="base">
                                        <p:cTn id="18" dur="500"/>
                                        <p:tgtEl>
                                          <p:spTgt spid="72"/>
                                        </p:tgtEl>
                                        <p:attrNameLst>
                                          <p:attrName>ppt_y</p:attrName>
                                        </p:attrNameLst>
                                      </p:cBhvr>
                                      <p:tavLst>
                                        <p:tav tm="0">
                                          <p:val>
                                            <p:strVal val="#ppt_y+#ppt_h*1.125000"/>
                                          </p:val>
                                        </p:tav>
                                        <p:tav tm="100000">
                                          <p:val>
                                            <p:strVal val="#ppt_y"/>
                                          </p:val>
                                        </p:tav>
                                      </p:tavLst>
                                    </p:anim>
                                    <p:animEffect transition="in" filter="wipe(up)">
                                      <p:cBhvr>
                                        <p:cTn id="19" dur="500"/>
                                        <p:tgtEl>
                                          <p:spTgt spid="72"/>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500"/>
                                        <p:tgtEl>
                                          <p:spTgt spid="68"/>
                                        </p:tgtEl>
                                        <p:attrNameLst>
                                          <p:attrName>ppt_y</p:attrName>
                                        </p:attrNameLst>
                                      </p:cBhvr>
                                      <p:tavLst>
                                        <p:tav tm="0">
                                          <p:val>
                                            <p:strVal val="#ppt_y+#ppt_h*1.125000"/>
                                          </p:val>
                                        </p:tav>
                                        <p:tav tm="100000">
                                          <p:val>
                                            <p:strVal val="#ppt_y"/>
                                          </p:val>
                                        </p:tav>
                                      </p:tavLst>
                                    </p:anim>
                                    <p:animEffect transition="in" filter="wipe(up)">
                                      <p:cBhvr>
                                        <p:cTn id="23" dur="500"/>
                                        <p:tgtEl>
                                          <p:spTgt spid="68"/>
                                        </p:tgtEl>
                                      </p:cBhvr>
                                    </p:animEffect>
                                  </p:childTnLst>
                                </p:cTn>
                              </p:par>
                            </p:childTnLst>
                          </p:cTn>
                        </p:par>
                        <p:par>
                          <p:cTn id="24" fill="hold">
                            <p:stCondLst>
                              <p:cond delay="1500"/>
                            </p:stCondLst>
                            <p:childTnLst>
                              <p:par>
                                <p:cTn id="25" presetID="18" presetClass="entr" presetSubtype="3"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strips(upRight)">
                                      <p:cBhvr>
                                        <p:cTn id="27" dur="500"/>
                                        <p:tgtEl>
                                          <p:spTgt spid="48"/>
                                        </p:tgtEl>
                                      </p:cBhvr>
                                    </p:animEffect>
                                  </p:childTnLst>
                                </p:cTn>
                              </p:par>
                            </p:childTnLst>
                          </p:cTn>
                        </p:par>
                        <p:par>
                          <p:cTn id="28" fill="hold">
                            <p:stCondLst>
                              <p:cond delay="2000"/>
                            </p:stCondLst>
                            <p:childTnLst>
                              <p:par>
                                <p:cTn id="29" presetID="18" presetClass="entr" presetSubtype="3"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strips(upRight)">
                                      <p:cBhvr>
                                        <p:cTn id="31" dur="500"/>
                                        <p:tgtEl>
                                          <p:spTgt spid="46"/>
                                        </p:tgtEl>
                                      </p:cBhvr>
                                    </p:animEffect>
                                  </p:childTnLst>
                                </p:cTn>
                              </p:par>
                              <p:par>
                                <p:cTn id="32" presetID="18" presetClass="entr" presetSubtype="3"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strips(upRight)">
                                      <p:cBhvr>
                                        <p:cTn id="34" dur="500"/>
                                        <p:tgtEl>
                                          <p:spTgt spid="47"/>
                                        </p:tgtEl>
                                      </p:cBhvr>
                                    </p:animEffect>
                                  </p:childTnLst>
                                </p:cTn>
                              </p:par>
                            </p:childTnLst>
                          </p:cTn>
                        </p:par>
                        <p:par>
                          <p:cTn id="35" fill="hold">
                            <p:stCondLst>
                              <p:cond delay="2500"/>
                            </p:stCondLst>
                            <p:childTnLst>
                              <p:par>
                                <p:cTn id="36" presetID="12" presetClass="entr" presetSubtype="4"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additive="base">
                                        <p:cTn id="38" dur="500"/>
                                        <p:tgtEl>
                                          <p:spTgt spid="74"/>
                                        </p:tgtEl>
                                        <p:attrNameLst>
                                          <p:attrName>ppt_y</p:attrName>
                                        </p:attrNameLst>
                                      </p:cBhvr>
                                      <p:tavLst>
                                        <p:tav tm="0">
                                          <p:val>
                                            <p:strVal val="#ppt_y+#ppt_h*1.125000"/>
                                          </p:val>
                                        </p:tav>
                                        <p:tav tm="100000">
                                          <p:val>
                                            <p:strVal val="#ppt_y"/>
                                          </p:val>
                                        </p:tav>
                                      </p:tavLst>
                                    </p:anim>
                                    <p:animEffect transition="in" filter="wipe(up)">
                                      <p:cBhvr>
                                        <p:cTn id="39" dur="500"/>
                                        <p:tgtEl>
                                          <p:spTgt spid="74"/>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69"/>
                                        </p:tgtEl>
                                        <p:attrNameLst>
                                          <p:attrName>style.visibility</p:attrName>
                                        </p:attrNameLst>
                                      </p:cBhvr>
                                      <p:to>
                                        <p:strVal val="visible"/>
                                      </p:to>
                                    </p:set>
                                    <p:anim calcmode="lin" valueType="num">
                                      <p:cBhvr additive="base">
                                        <p:cTn id="42" dur="500"/>
                                        <p:tgtEl>
                                          <p:spTgt spid="69"/>
                                        </p:tgtEl>
                                        <p:attrNameLst>
                                          <p:attrName>ppt_y</p:attrName>
                                        </p:attrNameLst>
                                      </p:cBhvr>
                                      <p:tavLst>
                                        <p:tav tm="0">
                                          <p:val>
                                            <p:strVal val="#ppt_y+#ppt_h*1.125000"/>
                                          </p:val>
                                        </p:tav>
                                        <p:tav tm="100000">
                                          <p:val>
                                            <p:strVal val="#ppt_y"/>
                                          </p:val>
                                        </p:tav>
                                      </p:tavLst>
                                    </p:anim>
                                    <p:animEffect transition="in" filter="wipe(up)">
                                      <p:cBhvr>
                                        <p:cTn id="43" dur="500"/>
                                        <p:tgtEl>
                                          <p:spTgt spid="69"/>
                                        </p:tgtEl>
                                      </p:cBhvr>
                                    </p:animEffect>
                                  </p:childTnLst>
                                </p:cTn>
                              </p:par>
                            </p:childTnLst>
                          </p:cTn>
                        </p:par>
                        <p:par>
                          <p:cTn id="44" fill="hold">
                            <p:stCondLst>
                              <p:cond delay="3000"/>
                            </p:stCondLst>
                            <p:childTnLst>
                              <p:par>
                                <p:cTn id="45" presetID="18" presetClass="entr" presetSubtype="6" fill="hold" nodeType="after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strips(downRight)">
                                      <p:cBhvr>
                                        <p:cTn id="47" dur="500"/>
                                        <p:tgtEl>
                                          <p:spTgt spid="49"/>
                                        </p:tgtEl>
                                      </p:cBhvr>
                                    </p:animEffect>
                                  </p:childTnLst>
                                </p:cTn>
                              </p:par>
                            </p:childTnLst>
                          </p:cTn>
                        </p:par>
                        <p:par>
                          <p:cTn id="48" fill="hold">
                            <p:stCondLst>
                              <p:cond delay="3500"/>
                            </p:stCondLst>
                            <p:childTnLst>
                              <p:par>
                                <p:cTn id="49" presetID="18" presetClass="entr" presetSubtype="3"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strips(upRight)">
                                      <p:cBhvr>
                                        <p:cTn id="51" dur="500"/>
                                        <p:tgtEl>
                                          <p:spTgt spid="35"/>
                                        </p:tgtEl>
                                      </p:cBhvr>
                                    </p:animEffect>
                                  </p:childTnLst>
                                </p:cTn>
                              </p:par>
                              <p:par>
                                <p:cTn id="52" presetID="18" presetClass="entr" presetSubtype="3"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strips(upRight)">
                                      <p:cBhvr>
                                        <p:cTn id="54" dur="500"/>
                                        <p:tgtEl>
                                          <p:spTgt spid="36"/>
                                        </p:tgtEl>
                                      </p:cBhvr>
                                    </p:animEffect>
                                  </p:childTnLst>
                                </p:cTn>
                              </p:par>
                            </p:childTnLst>
                          </p:cTn>
                        </p:par>
                        <p:par>
                          <p:cTn id="55" fill="hold">
                            <p:stCondLst>
                              <p:cond delay="4000"/>
                            </p:stCondLst>
                            <p:childTnLst>
                              <p:par>
                                <p:cTn id="56" presetID="12" presetClass="entr" presetSubtype="4" fill="hold" grpId="0" nodeType="afterEffect">
                                  <p:stCondLst>
                                    <p:cond delay="0"/>
                                  </p:stCondLst>
                                  <p:childTnLst>
                                    <p:set>
                                      <p:cBhvr>
                                        <p:cTn id="57" dur="1" fill="hold">
                                          <p:stCondLst>
                                            <p:cond delay="0"/>
                                          </p:stCondLst>
                                        </p:cTn>
                                        <p:tgtEl>
                                          <p:spTgt spid="73"/>
                                        </p:tgtEl>
                                        <p:attrNameLst>
                                          <p:attrName>style.visibility</p:attrName>
                                        </p:attrNameLst>
                                      </p:cBhvr>
                                      <p:to>
                                        <p:strVal val="visible"/>
                                      </p:to>
                                    </p:set>
                                    <p:anim calcmode="lin" valueType="num">
                                      <p:cBhvr additive="base">
                                        <p:cTn id="58" dur="500"/>
                                        <p:tgtEl>
                                          <p:spTgt spid="73"/>
                                        </p:tgtEl>
                                        <p:attrNameLst>
                                          <p:attrName>ppt_y</p:attrName>
                                        </p:attrNameLst>
                                      </p:cBhvr>
                                      <p:tavLst>
                                        <p:tav tm="0">
                                          <p:val>
                                            <p:strVal val="#ppt_y+#ppt_h*1.125000"/>
                                          </p:val>
                                        </p:tav>
                                        <p:tav tm="100000">
                                          <p:val>
                                            <p:strVal val="#ppt_y"/>
                                          </p:val>
                                        </p:tav>
                                      </p:tavLst>
                                    </p:anim>
                                    <p:animEffect transition="in" filter="wipe(up)">
                                      <p:cBhvr>
                                        <p:cTn id="59" dur="500"/>
                                        <p:tgtEl>
                                          <p:spTgt spid="7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additive="base">
                                        <p:cTn id="62" dur="500"/>
                                        <p:tgtEl>
                                          <p:spTgt spid="70"/>
                                        </p:tgtEl>
                                        <p:attrNameLst>
                                          <p:attrName>ppt_y</p:attrName>
                                        </p:attrNameLst>
                                      </p:cBhvr>
                                      <p:tavLst>
                                        <p:tav tm="0">
                                          <p:val>
                                            <p:strVal val="#ppt_y+#ppt_h*1.125000"/>
                                          </p:val>
                                        </p:tav>
                                        <p:tav tm="100000">
                                          <p:val>
                                            <p:strVal val="#ppt_y"/>
                                          </p:val>
                                        </p:tav>
                                      </p:tavLst>
                                    </p:anim>
                                    <p:animEffect transition="in" filter="wipe(up)">
                                      <p:cBhvr>
                                        <p:cTn id="63" dur="500"/>
                                        <p:tgtEl>
                                          <p:spTgt spid="70"/>
                                        </p:tgtEl>
                                      </p:cBhvr>
                                    </p:animEffect>
                                  </p:childTnLst>
                                </p:cTn>
                              </p:par>
                            </p:childTnLst>
                          </p:cTn>
                        </p:par>
                        <p:par>
                          <p:cTn id="64" fill="hold">
                            <p:stCondLst>
                              <p:cond delay="4500"/>
                            </p:stCondLst>
                            <p:childTnLst>
                              <p:par>
                                <p:cTn id="65" presetID="18" presetClass="entr" presetSubtype="3"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strips(upRight)">
                                      <p:cBhvr>
                                        <p:cTn id="67" dur="500"/>
                                        <p:tgtEl>
                                          <p:spTgt spid="50"/>
                                        </p:tgtEl>
                                      </p:cBhvr>
                                    </p:animEffect>
                                  </p:childTnLst>
                                </p:cTn>
                              </p:par>
                            </p:childTnLst>
                          </p:cTn>
                        </p:par>
                        <p:par>
                          <p:cTn id="68" fill="hold">
                            <p:stCondLst>
                              <p:cond delay="5000"/>
                            </p:stCondLst>
                            <p:childTnLst>
                              <p:par>
                                <p:cTn id="69" presetID="18" presetClass="entr" presetSubtype="3" fill="hold" grpId="0"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strips(upRight)">
                                      <p:cBhvr>
                                        <p:cTn id="71" dur="500"/>
                                        <p:tgtEl>
                                          <p:spTgt spid="39"/>
                                        </p:tgtEl>
                                      </p:cBhvr>
                                    </p:animEffect>
                                  </p:childTnLst>
                                </p:cTn>
                              </p:par>
                              <p:par>
                                <p:cTn id="72" presetID="18" presetClass="entr" presetSubtype="3" fill="hold" grpId="0" nodeType="withEffect">
                                  <p:stCondLst>
                                    <p:cond delay="0"/>
                                  </p:stCondLst>
                                  <p:childTnLst>
                                    <p:set>
                                      <p:cBhvr>
                                        <p:cTn id="73" dur="1" fill="hold">
                                          <p:stCondLst>
                                            <p:cond delay="0"/>
                                          </p:stCondLst>
                                        </p:cTn>
                                        <p:tgtEl>
                                          <p:spTgt spid="40"/>
                                        </p:tgtEl>
                                        <p:attrNameLst>
                                          <p:attrName>style.visibility</p:attrName>
                                        </p:attrNameLst>
                                      </p:cBhvr>
                                      <p:to>
                                        <p:strVal val="visible"/>
                                      </p:to>
                                    </p:set>
                                    <p:animEffect transition="in" filter="strips(upRight)">
                                      <p:cBhvr>
                                        <p:cTn id="74" dur="500"/>
                                        <p:tgtEl>
                                          <p:spTgt spid="40"/>
                                        </p:tgtEl>
                                      </p:cBhvr>
                                    </p:animEffect>
                                  </p:childTnLst>
                                </p:cTn>
                              </p:par>
                            </p:childTnLst>
                          </p:cTn>
                        </p:par>
                        <p:par>
                          <p:cTn id="75" fill="hold">
                            <p:stCondLst>
                              <p:cond delay="5500"/>
                            </p:stCondLst>
                            <p:childTnLst>
                              <p:par>
                                <p:cTn id="76" presetID="12" presetClass="entr" presetSubtype="4" fill="hold" grpId="0"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ppt_y</p:attrName>
                                        </p:attrNameLst>
                                      </p:cBhvr>
                                      <p:tavLst>
                                        <p:tav tm="0">
                                          <p:val>
                                            <p:strVal val="#ppt_y+#ppt_h*1.125000"/>
                                          </p:val>
                                        </p:tav>
                                        <p:tav tm="100000">
                                          <p:val>
                                            <p:strVal val="#ppt_y"/>
                                          </p:val>
                                        </p:tav>
                                      </p:tavLst>
                                    </p:anim>
                                    <p:animEffect transition="in" filter="wipe(up)">
                                      <p:cBhvr>
                                        <p:cTn id="79" dur="500"/>
                                        <p:tgtEl>
                                          <p:spTgt spid="75"/>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71"/>
                                        </p:tgtEl>
                                        <p:attrNameLst>
                                          <p:attrName>style.visibility</p:attrName>
                                        </p:attrNameLst>
                                      </p:cBhvr>
                                      <p:to>
                                        <p:strVal val="visible"/>
                                      </p:to>
                                    </p:set>
                                    <p:anim calcmode="lin" valueType="num">
                                      <p:cBhvr additive="base">
                                        <p:cTn id="82" dur="500"/>
                                        <p:tgtEl>
                                          <p:spTgt spid="71"/>
                                        </p:tgtEl>
                                        <p:attrNameLst>
                                          <p:attrName>ppt_y</p:attrName>
                                        </p:attrNameLst>
                                      </p:cBhvr>
                                      <p:tavLst>
                                        <p:tav tm="0">
                                          <p:val>
                                            <p:strVal val="#ppt_y+#ppt_h*1.125000"/>
                                          </p:val>
                                        </p:tav>
                                        <p:tav tm="100000">
                                          <p:val>
                                            <p:strVal val="#ppt_y"/>
                                          </p:val>
                                        </p:tav>
                                      </p:tavLst>
                                    </p:anim>
                                    <p:animEffect transition="in" filter="wipe(up)">
                                      <p:cBhvr>
                                        <p:cTn id="83" dur="500"/>
                                        <p:tgtEl>
                                          <p:spTgt spid="71"/>
                                        </p:tgtEl>
                                      </p:cBhvr>
                                    </p:animEffect>
                                  </p:childTnLst>
                                </p:cTn>
                              </p:par>
                            </p:childTnLst>
                          </p:cTn>
                        </p:par>
                        <p:par>
                          <p:cTn id="84" fill="hold">
                            <p:stCondLst>
                              <p:cond delay="6000"/>
                            </p:stCondLst>
                            <p:childTnLst>
                              <p:par>
                                <p:cTn id="85" presetID="22" presetClass="entr" presetSubtype="8" fill="hold" nodeType="afterEffect">
                                  <p:stCondLst>
                                    <p:cond delay="0"/>
                                  </p:stCondLst>
                                  <p:childTnLst>
                                    <p:set>
                                      <p:cBhvr>
                                        <p:cTn id="86" dur="1" fill="hold">
                                          <p:stCondLst>
                                            <p:cond delay="0"/>
                                          </p:stCondLst>
                                        </p:cTn>
                                        <p:tgtEl>
                                          <p:spTgt spid="77"/>
                                        </p:tgtEl>
                                        <p:attrNameLst>
                                          <p:attrName>style.visibility</p:attrName>
                                        </p:attrNameLst>
                                      </p:cBhvr>
                                      <p:to>
                                        <p:strVal val="visible"/>
                                      </p:to>
                                    </p:set>
                                    <p:animEffect transition="in" filter="wipe(left)">
                                      <p:cBhvr>
                                        <p:cTn id="87"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6" grpId="0" animBg="1"/>
      <p:bldP spid="47" grpId="0" animBg="1"/>
      <p:bldP spid="68" grpId="0"/>
      <p:bldP spid="69" grpId="0"/>
      <p:bldP spid="70" grpId="0"/>
      <p:bldP spid="71" grpId="0"/>
      <p:bldP spid="72" grpId="0"/>
      <p:bldP spid="73" grpId="0"/>
      <p:bldP spid="74" grpId="0"/>
      <p:bldP spid="7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157"/>
          <p:cNvSpPr/>
          <p:nvPr/>
        </p:nvSpPr>
        <p:spPr>
          <a:xfrm>
            <a:off x="7739035" y="2560629"/>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cxnSp>
        <p:nvCxnSpPr>
          <p:cNvPr id="31" name="Straight Connector 298"/>
          <p:cNvCxnSpPr/>
          <p:nvPr/>
        </p:nvCxnSpPr>
        <p:spPr>
          <a:xfrm>
            <a:off x="4197599" y="4251588"/>
            <a:ext cx="3505673" cy="1600"/>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2" name="Straight Connector 297"/>
          <p:cNvCxnSpPr/>
          <p:nvPr/>
        </p:nvCxnSpPr>
        <p:spPr>
          <a:xfrm>
            <a:off x="4417015" y="5011512"/>
            <a:ext cx="3247763" cy="1599"/>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33" name="Straight Connector 152"/>
          <p:cNvCxnSpPr/>
          <p:nvPr/>
        </p:nvCxnSpPr>
        <p:spPr>
          <a:xfrm flipH="1">
            <a:off x="1709866" y="2272173"/>
            <a:ext cx="1759075" cy="2542372"/>
          </a:xfrm>
          <a:prstGeom prst="line">
            <a:avLst/>
          </a:prstGeom>
          <a:ln w="12700">
            <a:solidFill>
              <a:schemeClr val="accent1"/>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sp>
        <p:nvSpPr>
          <p:cNvPr id="34" name="TextBox 54"/>
          <p:cNvSpPr txBox="1">
            <a:spLocks noChangeArrowheads="1"/>
          </p:cNvSpPr>
          <p:nvPr/>
        </p:nvSpPr>
        <p:spPr bwMode="auto">
          <a:xfrm rot="18300000">
            <a:off x="818112" y="3264403"/>
            <a:ext cx="3282764" cy="369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zh-CN" altLang="en-US" sz="1600" dirty="0">
                <a:solidFill>
                  <a:schemeClr val="tx2"/>
                </a:solidFill>
                <a:latin typeface="+mn-ea"/>
                <a:cs typeface="+mn-ea"/>
              </a:rPr>
              <a:t>点击此处添加文本详细的内容</a:t>
            </a:r>
            <a:endParaRPr lang="en-GB" altLang="zh-CN" sz="1600" dirty="0">
              <a:solidFill>
                <a:schemeClr val="tx2"/>
              </a:solidFill>
              <a:latin typeface="+mn-ea"/>
              <a:cs typeface="+mn-ea"/>
            </a:endParaRPr>
          </a:p>
        </p:txBody>
      </p:sp>
      <p:grpSp>
        <p:nvGrpSpPr>
          <p:cNvPr id="51" name="Group 162"/>
          <p:cNvGrpSpPr>
            <a:grpSpLocks noChangeAspect="1"/>
          </p:cNvGrpSpPr>
          <p:nvPr/>
        </p:nvGrpSpPr>
        <p:grpSpPr>
          <a:xfrm>
            <a:off x="1663123" y="2177001"/>
            <a:ext cx="3849578" cy="3501617"/>
            <a:chOff x="1457325" y="1144588"/>
            <a:chExt cx="4314825" cy="3924301"/>
          </a:xfrm>
          <a:solidFill>
            <a:schemeClr val="tx2"/>
          </a:solidFill>
          <a:effectLst>
            <a:outerShdw blurRad="50800" dist="38100" dir="2700000" algn="tl" rotWithShape="0">
              <a:prstClr val="black">
                <a:alpha val="40000"/>
              </a:prstClr>
            </a:outerShdw>
          </a:effectLst>
        </p:grpSpPr>
        <p:sp>
          <p:nvSpPr>
            <p:cNvPr id="52" name="Freeform 6"/>
            <p:cNvSpPr>
              <a:spLocks noEditPoints="1"/>
            </p:cNvSpPr>
            <p:nvPr/>
          </p:nvSpPr>
          <p:spPr bwMode="auto">
            <a:xfrm>
              <a:off x="3608388" y="1374776"/>
              <a:ext cx="1952625" cy="3524250"/>
            </a:xfrm>
            <a:custGeom>
              <a:avLst/>
              <a:gdLst/>
              <a:ahLst/>
              <a:cxnLst>
                <a:cxn ang="0">
                  <a:pos x="216" y="187"/>
                </a:cxn>
                <a:cxn ang="0">
                  <a:pos x="104" y="24"/>
                </a:cxn>
                <a:cxn ang="0">
                  <a:pos x="7379" y="10633"/>
                </a:cxn>
                <a:cxn ang="0">
                  <a:pos x="7267" y="10470"/>
                </a:cxn>
                <a:cxn ang="0">
                  <a:pos x="7156" y="10307"/>
                </a:cxn>
                <a:cxn ang="0">
                  <a:pos x="7044" y="10143"/>
                </a:cxn>
                <a:cxn ang="0">
                  <a:pos x="6932" y="9980"/>
                </a:cxn>
                <a:cxn ang="0">
                  <a:pos x="6819" y="9817"/>
                </a:cxn>
                <a:cxn ang="0">
                  <a:pos x="6707" y="9654"/>
                </a:cxn>
                <a:cxn ang="0">
                  <a:pos x="6596" y="9491"/>
                </a:cxn>
                <a:cxn ang="0">
                  <a:pos x="6484" y="9328"/>
                </a:cxn>
                <a:cxn ang="0">
                  <a:pos x="6372" y="9165"/>
                </a:cxn>
                <a:cxn ang="0">
                  <a:pos x="6260" y="9001"/>
                </a:cxn>
                <a:cxn ang="0">
                  <a:pos x="6148" y="8838"/>
                </a:cxn>
                <a:cxn ang="0">
                  <a:pos x="6036" y="8674"/>
                </a:cxn>
                <a:cxn ang="0">
                  <a:pos x="5924" y="8511"/>
                </a:cxn>
                <a:cxn ang="0">
                  <a:pos x="5476" y="7858"/>
                </a:cxn>
                <a:cxn ang="0">
                  <a:pos x="5365" y="7695"/>
                </a:cxn>
                <a:cxn ang="0">
                  <a:pos x="5253" y="7532"/>
                </a:cxn>
                <a:cxn ang="0">
                  <a:pos x="5141" y="7369"/>
                </a:cxn>
                <a:cxn ang="0">
                  <a:pos x="5029" y="7206"/>
                </a:cxn>
                <a:cxn ang="0">
                  <a:pos x="4916" y="7042"/>
                </a:cxn>
                <a:cxn ang="0">
                  <a:pos x="4804" y="6879"/>
                </a:cxn>
                <a:cxn ang="0">
                  <a:pos x="4693" y="6716"/>
                </a:cxn>
                <a:cxn ang="0">
                  <a:pos x="4581" y="6553"/>
                </a:cxn>
                <a:cxn ang="0">
                  <a:pos x="4469" y="6389"/>
                </a:cxn>
                <a:cxn ang="0">
                  <a:pos x="4357" y="6226"/>
                </a:cxn>
                <a:cxn ang="0">
                  <a:pos x="4245" y="6063"/>
                </a:cxn>
                <a:cxn ang="0">
                  <a:pos x="4134" y="5899"/>
                </a:cxn>
                <a:cxn ang="0">
                  <a:pos x="4022" y="5736"/>
                </a:cxn>
                <a:cxn ang="0">
                  <a:pos x="3573" y="5084"/>
                </a:cxn>
                <a:cxn ang="0">
                  <a:pos x="3462" y="4920"/>
                </a:cxn>
                <a:cxn ang="0">
                  <a:pos x="3350" y="4757"/>
                </a:cxn>
                <a:cxn ang="0">
                  <a:pos x="3238" y="4594"/>
                </a:cxn>
                <a:cxn ang="0">
                  <a:pos x="3126" y="4431"/>
                </a:cxn>
                <a:cxn ang="0">
                  <a:pos x="3014" y="4268"/>
                </a:cxn>
                <a:cxn ang="0">
                  <a:pos x="2901" y="4105"/>
                </a:cxn>
                <a:cxn ang="0">
                  <a:pos x="2790" y="3940"/>
                </a:cxn>
                <a:cxn ang="0">
                  <a:pos x="2678" y="3777"/>
                </a:cxn>
                <a:cxn ang="0">
                  <a:pos x="2566" y="3614"/>
                </a:cxn>
                <a:cxn ang="0">
                  <a:pos x="2454" y="3451"/>
                </a:cxn>
                <a:cxn ang="0">
                  <a:pos x="2342" y="3288"/>
                </a:cxn>
                <a:cxn ang="0">
                  <a:pos x="2231" y="3125"/>
                </a:cxn>
                <a:cxn ang="0">
                  <a:pos x="2119" y="2962"/>
                </a:cxn>
                <a:cxn ang="0">
                  <a:pos x="2006" y="2798"/>
                </a:cxn>
                <a:cxn ang="0">
                  <a:pos x="1670" y="2309"/>
                </a:cxn>
                <a:cxn ang="0">
                  <a:pos x="1559" y="2146"/>
                </a:cxn>
                <a:cxn ang="0">
                  <a:pos x="1447" y="1983"/>
                </a:cxn>
                <a:cxn ang="0">
                  <a:pos x="1335" y="1819"/>
                </a:cxn>
                <a:cxn ang="0">
                  <a:pos x="1223" y="1655"/>
                </a:cxn>
                <a:cxn ang="0">
                  <a:pos x="1111" y="1492"/>
                </a:cxn>
                <a:cxn ang="0">
                  <a:pos x="999" y="1329"/>
                </a:cxn>
                <a:cxn ang="0">
                  <a:pos x="887" y="1166"/>
                </a:cxn>
                <a:cxn ang="0">
                  <a:pos x="775" y="1003"/>
                </a:cxn>
                <a:cxn ang="0">
                  <a:pos x="663" y="839"/>
                </a:cxn>
                <a:cxn ang="0">
                  <a:pos x="551" y="676"/>
                </a:cxn>
                <a:cxn ang="0">
                  <a:pos x="439" y="513"/>
                </a:cxn>
                <a:cxn ang="0">
                  <a:pos x="328" y="350"/>
                </a:cxn>
              </a:cxnLst>
              <a:rect l="0" t="0" r="r" b="b"/>
              <a:pathLst>
                <a:path w="7379" h="13324">
                  <a:moveTo>
                    <a:pt x="216" y="187"/>
                  </a:moveTo>
                  <a:lnTo>
                    <a:pt x="0" y="265"/>
                  </a:lnTo>
                  <a:lnTo>
                    <a:pt x="0" y="237"/>
                  </a:lnTo>
                  <a:lnTo>
                    <a:pt x="199" y="163"/>
                  </a:lnTo>
                  <a:lnTo>
                    <a:pt x="216" y="187"/>
                  </a:lnTo>
                  <a:close/>
                  <a:moveTo>
                    <a:pt x="104" y="24"/>
                  </a:moveTo>
                  <a:lnTo>
                    <a:pt x="0" y="61"/>
                  </a:lnTo>
                  <a:lnTo>
                    <a:pt x="0" y="32"/>
                  </a:lnTo>
                  <a:lnTo>
                    <a:pt x="87" y="0"/>
                  </a:lnTo>
                  <a:lnTo>
                    <a:pt x="104" y="24"/>
                  </a:lnTo>
                  <a:close/>
                  <a:moveTo>
                    <a:pt x="7379" y="10633"/>
                  </a:moveTo>
                  <a:lnTo>
                    <a:pt x="0" y="13324"/>
                  </a:lnTo>
                  <a:lnTo>
                    <a:pt x="0" y="13294"/>
                  </a:lnTo>
                  <a:lnTo>
                    <a:pt x="7364" y="10610"/>
                  </a:lnTo>
                  <a:lnTo>
                    <a:pt x="7379" y="10633"/>
                  </a:lnTo>
                  <a:close/>
                  <a:moveTo>
                    <a:pt x="7267" y="10470"/>
                  </a:moveTo>
                  <a:lnTo>
                    <a:pt x="0" y="13119"/>
                  </a:lnTo>
                  <a:lnTo>
                    <a:pt x="0" y="13091"/>
                  </a:lnTo>
                  <a:lnTo>
                    <a:pt x="7252" y="10447"/>
                  </a:lnTo>
                  <a:lnTo>
                    <a:pt x="7267" y="10470"/>
                  </a:lnTo>
                  <a:close/>
                  <a:moveTo>
                    <a:pt x="7156" y="10307"/>
                  </a:moveTo>
                  <a:lnTo>
                    <a:pt x="0" y="12915"/>
                  </a:lnTo>
                  <a:lnTo>
                    <a:pt x="0" y="12887"/>
                  </a:lnTo>
                  <a:lnTo>
                    <a:pt x="7139" y="10284"/>
                  </a:lnTo>
                  <a:lnTo>
                    <a:pt x="7156" y="10307"/>
                  </a:lnTo>
                  <a:close/>
                  <a:moveTo>
                    <a:pt x="7044" y="10143"/>
                  </a:moveTo>
                  <a:lnTo>
                    <a:pt x="0" y="12711"/>
                  </a:lnTo>
                  <a:lnTo>
                    <a:pt x="0" y="12683"/>
                  </a:lnTo>
                  <a:lnTo>
                    <a:pt x="7027" y="10121"/>
                  </a:lnTo>
                  <a:lnTo>
                    <a:pt x="7044" y="10143"/>
                  </a:lnTo>
                  <a:close/>
                  <a:moveTo>
                    <a:pt x="6932" y="9980"/>
                  </a:moveTo>
                  <a:lnTo>
                    <a:pt x="0" y="12508"/>
                  </a:lnTo>
                  <a:lnTo>
                    <a:pt x="0" y="12478"/>
                  </a:lnTo>
                  <a:lnTo>
                    <a:pt x="6915" y="9958"/>
                  </a:lnTo>
                  <a:lnTo>
                    <a:pt x="6932" y="9980"/>
                  </a:lnTo>
                  <a:close/>
                  <a:moveTo>
                    <a:pt x="6819" y="9817"/>
                  </a:moveTo>
                  <a:lnTo>
                    <a:pt x="0" y="12304"/>
                  </a:lnTo>
                  <a:lnTo>
                    <a:pt x="0" y="12274"/>
                  </a:lnTo>
                  <a:lnTo>
                    <a:pt x="6804" y="9794"/>
                  </a:lnTo>
                  <a:lnTo>
                    <a:pt x="6819" y="9817"/>
                  </a:lnTo>
                  <a:close/>
                  <a:moveTo>
                    <a:pt x="6707" y="9654"/>
                  </a:moveTo>
                  <a:lnTo>
                    <a:pt x="0" y="12099"/>
                  </a:lnTo>
                  <a:lnTo>
                    <a:pt x="0" y="12070"/>
                  </a:lnTo>
                  <a:lnTo>
                    <a:pt x="6692" y="9630"/>
                  </a:lnTo>
                  <a:lnTo>
                    <a:pt x="6707" y="9654"/>
                  </a:lnTo>
                  <a:close/>
                  <a:moveTo>
                    <a:pt x="6596" y="9491"/>
                  </a:moveTo>
                  <a:lnTo>
                    <a:pt x="0" y="11895"/>
                  </a:lnTo>
                  <a:lnTo>
                    <a:pt x="0" y="11867"/>
                  </a:lnTo>
                  <a:lnTo>
                    <a:pt x="6580" y="9467"/>
                  </a:lnTo>
                  <a:lnTo>
                    <a:pt x="6596" y="9491"/>
                  </a:lnTo>
                  <a:close/>
                  <a:moveTo>
                    <a:pt x="6484" y="9328"/>
                  </a:moveTo>
                  <a:lnTo>
                    <a:pt x="0" y="11691"/>
                  </a:lnTo>
                  <a:lnTo>
                    <a:pt x="0" y="11663"/>
                  </a:lnTo>
                  <a:lnTo>
                    <a:pt x="6468" y="9304"/>
                  </a:lnTo>
                  <a:lnTo>
                    <a:pt x="6484" y="9328"/>
                  </a:lnTo>
                  <a:close/>
                  <a:moveTo>
                    <a:pt x="6372" y="9165"/>
                  </a:moveTo>
                  <a:lnTo>
                    <a:pt x="0" y="11487"/>
                  </a:lnTo>
                  <a:lnTo>
                    <a:pt x="0" y="11458"/>
                  </a:lnTo>
                  <a:lnTo>
                    <a:pt x="6356" y="9141"/>
                  </a:lnTo>
                  <a:lnTo>
                    <a:pt x="6372" y="9165"/>
                  </a:lnTo>
                  <a:close/>
                  <a:moveTo>
                    <a:pt x="6260" y="9001"/>
                  </a:moveTo>
                  <a:lnTo>
                    <a:pt x="0" y="11284"/>
                  </a:lnTo>
                  <a:lnTo>
                    <a:pt x="0" y="11254"/>
                  </a:lnTo>
                  <a:lnTo>
                    <a:pt x="6245" y="8978"/>
                  </a:lnTo>
                  <a:lnTo>
                    <a:pt x="6260" y="9001"/>
                  </a:lnTo>
                  <a:close/>
                  <a:moveTo>
                    <a:pt x="6148" y="8838"/>
                  </a:moveTo>
                  <a:lnTo>
                    <a:pt x="0" y="11079"/>
                  </a:lnTo>
                  <a:lnTo>
                    <a:pt x="0" y="11050"/>
                  </a:lnTo>
                  <a:lnTo>
                    <a:pt x="6132" y="8815"/>
                  </a:lnTo>
                  <a:lnTo>
                    <a:pt x="6148" y="8838"/>
                  </a:lnTo>
                  <a:close/>
                  <a:moveTo>
                    <a:pt x="6036" y="8674"/>
                  </a:moveTo>
                  <a:lnTo>
                    <a:pt x="0" y="10875"/>
                  </a:lnTo>
                  <a:lnTo>
                    <a:pt x="0" y="10846"/>
                  </a:lnTo>
                  <a:lnTo>
                    <a:pt x="6020" y="8651"/>
                  </a:lnTo>
                  <a:lnTo>
                    <a:pt x="6036" y="8674"/>
                  </a:lnTo>
                  <a:close/>
                  <a:moveTo>
                    <a:pt x="5924" y="8511"/>
                  </a:moveTo>
                  <a:lnTo>
                    <a:pt x="0" y="10671"/>
                  </a:lnTo>
                  <a:lnTo>
                    <a:pt x="0" y="10643"/>
                  </a:lnTo>
                  <a:lnTo>
                    <a:pt x="5908" y="8488"/>
                  </a:lnTo>
                  <a:lnTo>
                    <a:pt x="5924" y="8511"/>
                  </a:lnTo>
                  <a:close/>
                  <a:moveTo>
                    <a:pt x="5476" y="7858"/>
                  </a:moveTo>
                  <a:lnTo>
                    <a:pt x="0" y="9855"/>
                  </a:lnTo>
                  <a:lnTo>
                    <a:pt x="0" y="9826"/>
                  </a:lnTo>
                  <a:lnTo>
                    <a:pt x="5461" y="7836"/>
                  </a:lnTo>
                  <a:lnTo>
                    <a:pt x="5476" y="7858"/>
                  </a:lnTo>
                  <a:close/>
                  <a:moveTo>
                    <a:pt x="5365" y="7695"/>
                  </a:moveTo>
                  <a:lnTo>
                    <a:pt x="0" y="9651"/>
                  </a:lnTo>
                  <a:lnTo>
                    <a:pt x="0" y="9622"/>
                  </a:lnTo>
                  <a:lnTo>
                    <a:pt x="5349" y="7672"/>
                  </a:lnTo>
                  <a:lnTo>
                    <a:pt x="5365" y="7695"/>
                  </a:lnTo>
                  <a:close/>
                  <a:moveTo>
                    <a:pt x="5253" y="7532"/>
                  </a:moveTo>
                  <a:lnTo>
                    <a:pt x="0" y="9447"/>
                  </a:lnTo>
                  <a:lnTo>
                    <a:pt x="0" y="9418"/>
                  </a:lnTo>
                  <a:lnTo>
                    <a:pt x="5237" y="7509"/>
                  </a:lnTo>
                  <a:lnTo>
                    <a:pt x="5253" y="7532"/>
                  </a:lnTo>
                  <a:close/>
                  <a:moveTo>
                    <a:pt x="5141" y="7369"/>
                  </a:moveTo>
                  <a:lnTo>
                    <a:pt x="0" y="9243"/>
                  </a:lnTo>
                  <a:lnTo>
                    <a:pt x="0" y="9214"/>
                  </a:lnTo>
                  <a:lnTo>
                    <a:pt x="5124" y="7345"/>
                  </a:lnTo>
                  <a:lnTo>
                    <a:pt x="5141" y="7369"/>
                  </a:lnTo>
                  <a:close/>
                  <a:moveTo>
                    <a:pt x="5029" y="7206"/>
                  </a:moveTo>
                  <a:lnTo>
                    <a:pt x="0" y="9038"/>
                  </a:lnTo>
                  <a:lnTo>
                    <a:pt x="0" y="9010"/>
                  </a:lnTo>
                  <a:lnTo>
                    <a:pt x="5013" y="7182"/>
                  </a:lnTo>
                  <a:lnTo>
                    <a:pt x="5029" y="7206"/>
                  </a:lnTo>
                  <a:close/>
                  <a:moveTo>
                    <a:pt x="4916" y="7042"/>
                  </a:moveTo>
                  <a:lnTo>
                    <a:pt x="0" y="8834"/>
                  </a:lnTo>
                  <a:lnTo>
                    <a:pt x="0" y="8806"/>
                  </a:lnTo>
                  <a:lnTo>
                    <a:pt x="4901" y="7019"/>
                  </a:lnTo>
                  <a:lnTo>
                    <a:pt x="4916" y="7042"/>
                  </a:lnTo>
                  <a:close/>
                  <a:moveTo>
                    <a:pt x="4804" y="6879"/>
                  </a:moveTo>
                  <a:lnTo>
                    <a:pt x="0" y="8631"/>
                  </a:lnTo>
                  <a:lnTo>
                    <a:pt x="0" y="8602"/>
                  </a:lnTo>
                  <a:lnTo>
                    <a:pt x="4789" y="6856"/>
                  </a:lnTo>
                  <a:lnTo>
                    <a:pt x="4804" y="6879"/>
                  </a:lnTo>
                  <a:close/>
                  <a:moveTo>
                    <a:pt x="4693" y="6716"/>
                  </a:moveTo>
                  <a:lnTo>
                    <a:pt x="0" y="8427"/>
                  </a:lnTo>
                  <a:lnTo>
                    <a:pt x="0" y="8398"/>
                  </a:lnTo>
                  <a:lnTo>
                    <a:pt x="4677" y="6692"/>
                  </a:lnTo>
                  <a:lnTo>
                    <a:pt x="4693" y="6716"/>
                  </a:lnTo>
                  <a:close/>
                  <a:moveTo>
                    <a:pt x="4581" y="6553"/>
                  </a:moveTo>
                  <a:lnTo>
                    <a:pt x="0" y="8223"/>
                  </a:lnTo>
                  <a:lnTo>
                    <a:pt x="0" y="8193"/>
                  </a:lnTo>
                  <a:lnTo>
                    <a:pt x="4565" y="6529"/>
                  </a:lnTo>
                  <a:lnTo>
                    <a:pt x="4581" y="6553"/>
                  </a:lnTo>
                  <a:close/>
                  <a:moveTo>
                    <a:pt x="4469" y="6389"/>
                  </a:moveTo>
                  <a:lnTo>
                    <a:pt x="0" y="8018"/>
                  </a:lnTo>
                  <a:lnTo>
                    <a:pt x="0" y="7990"/>
                  </a:lnTo>
                  <a:lnTo>
                    <a:pt x="4453" y="6366"/>
                  </a:lnTo>
                  <a:lnTo>
                    <a:pt x="4469" y="6389"/>
                  </a:lnTo>
                  <a:close/>
                  <a:moveTo>
                    <a:pt x="4357" y="6226"/>
                  </a:moveTo>
                  <a:lnTo>
                    <a:pt x="0" y="7814"/>
                  </a:lnTo>
                  <a:lnTo>
                    <a:pt x="0" y="7786"/>
                  </a:lnTo>
                  <a:lnTo>
                    <a:pt x="4342" y="6203"/>
                  </a:lnTo>
                  <a:lnTo>
                    <a:pt x="4357" y="6226"/>
                  </a:lnTo>
                  <a:close/>
                  <a:moveTo>
                    <a:pt x="4245" y="6063"/>
                  </a:moveTo>
                  <a:lnTo>
                    <a:pt x="0" y="7610"/>
                  </a:lnTo>
                  <a:lnTo>
                    <a:pt x="0" y="7582"/>
                  </a:lnTo>
                  <a:lnTo>
                    <a:pt x="4229" y="6040"/>
                  </a:lnTo>
                  <a:lnTo>
                    <a:pt x="4245" y="6063"/>
                  </a:lnTo>
                  <a:close/>
                  <a:moveTo>
                    <a:pt x="4134" y="5899"/>
                  </a:moveTo>
                  <a:lnTo>
                    <a:pt x="0" y="7407"/>
                  </a:lnTo>
                  <a:lnTo>
                    <a:pt x="0" y="7378"/>
                  </a:lnTo>
                  <a:lnTo>
                    <a:pt x="4117" y="5877"/>
                  </a:lnTo>
                  <a:lnTo>
                    <a:pt x="4134" y="5899"/>
                  </a:lnTo>
                  <a:close/>
                  <a:moveTo>
                    <a:pt x="4022" y="5736"/>
                  </a:moveTo>
                  <a:lnTo>
                    <a:pt x="0" y="7203"/>
                  </a:lnTo>
                  <a:lnTo>
                    <a:pt x="0" y="7173"/>
                  </a:lnTo>
                  <a:lnTo>
                    <a:pt x="4005" y="5714"/>
                  </a:lnTo>
                  <a:lnTo>
                    <a:pt x="4022" y="5736"/>
                  </a:lnTo>
                  <a:close/>
                  <a:moveTo>
                    <a:pt x="3573" y="5084"/>
                  </a:moveTo>
                  <a:lnTo>
                    <a:pt x="0" y="6386"/>
                  </a:lnTo>
                  <a:lnTo>
                    <a:pt x="0" y="6358"/>
                  </a:lnTo>
                  <a:lnTo>
                    <a:pt x="3558" y="5061"/>
                  </a:lnTo>
                  <a:lnTo>
                    <a:pt x="3573" y="5084"/>
                  </a:lnTo>
                  <a:close/>
                  <a:moveTo>
                    <a:pt x="3462" y="4920"/>
                  </a:moveTo>
                  <a:lnTo>
                    <a:pt x="0" y="6183"/>
                  </a:lnTo>
                  <a:lnTo>
                    <a:pt x="0" y="6153"/>
                  </a:lnTo>
                  <a:lnTo>
                    <a:pt x="3446" y="4897"/>
                  </a:lnTo>
                  <a:lnTo>
                    <a:pt x="3462" y="4920"/>
                  </a:lnTo>
                  <a:close/>
                  <a:moveTo>
                    <a:pt x="3350" y="4757"/>
                  </a:moveTo>
                  <a:lnTo>
                    <a:pt x="0" y="5979"/>
                  </a:lnTo>
                  <a:lnTo>
                    <a:pt x="0" y="5949"/>
                  </a:lnTo>
                  <a:lnTo>
                    <a:pt x="3334" y="4734"/>
                  </a:lnTo>
                  <a:lnTo>
                    <a:pt x="3350" y="4757"/>
                  </a:lnTo>
                  <a:close/>
                  <a:moveTo>
                    <a:pt x="3238" y="4594"/>
                  </a:moveTo>
                  <a:lnTo>
                    <a:pt x="0" y="5774"/>
                  </a:lnTo>
                  <a:lnTo>
                    <a:pt x="0" y="5745"/>
                  </a:lnTo>
                  <a:lnTo>
                    <a:pt x="3221" y="4570"/>
                  </a:lnTo>
                  <a:lnTo>
                    <a:pt x="3238" y="4594"/>
                  </a:lnTo>
                  <a:close/>
                  <a:moveTo>
                    <a:pt x="3126" y="4431"/>
                  </a:moveTo>
                  <a:lnTo>
                    <a:pt x="0" y="5570"/>
                  </a:lnTo>
                  <a:lnTo>
                    <a:pt x="0" y="5542"/>
                  </a:lnTo>
                  <a:lnTo>
                    <a:pt x="3110" y="4407"/>
                  </a:lnTo>
                  <a:lnTo>
                    <a:pt x="3126" y="4431"/>
                  </a:lnTo>
                  <a:close/>
                  <a:moveTo>
                    <a:pt x="3014" y="4268"/>
                  </a:moveTo>
                  <a:lnTo>
                    <a:pt x="0" y="5366"/>
                  </a:lnTo>
                  <a:lnTo>
                    <a:pt x="0" y="5338"/>
                  </a:lnTo>
                  <a:lnTo>
                    <a:pt x="2998" y="4244"/>
                  </a:lnTo>
                  <a:lnTo>
                    <a:pt x="3014" y="4268"/>
                  </a:lnTo>
                  <a:close/>
                  <a:moveTo>
                    <a:pt x="2901" y="4105"/>
                  </a:moveTo>
                  <a:lnTo>
                    <a:pt x="0" y="5162"/>
                  </a:lnTo>
                  <a:lnTo>
                    <a:pt x="0" y="5133"/>
                  </a:lnTo>
                  <a:lnTo>
                    <a:pt x="2886" y="4081"/>
                  </a:lnTo>
                  <a:lnTo>
                    <a:pt x="2901" y="4105"/>
                  </a:lnTo>
                  <a:close/>
                  <a:moveTo>
                    <a:pt x="2790" y="3940"/>
                  </a:moveTo>
                  <a:lnTo>
                    <a:pt x="0" y="4959"/>
                  </a:lnTo>
                  <a:lnTo>
                    <a:pt x="0" y="4929"/>
                  </a:lnTo>
                  <a:lnTo>
                    <a:pt x="2774" y="3918"/>
                  </a:lnTo>
                  <a:lnTo>
                    <a:pt x="2790" y="3940"/>
                  </a:lnTo>
                  <a:close/>
                  <a:moveTo>
                    <a:pt x="2678" y="3777"/>
                  </a:moveTo>
                  <a:lnTo>
                    <a:pt x="0" y="4754"/>
                  </a:lnTo>
                  <a:lnTo>
                    <a:pt x="0" y="4725"/>
                  </a:lnTo>
                  <a:lnTo>
                    <a:pt x="2662" y="3755"/>
                  </a:lnTo>
                  <a:lnTo>
                    <a:pt x="2678" y="3777"/>
                  </a:lnTo>
                  <a:close/>
                  <a:moveTo>
                    <a:pt x="2566" y="3614"/>
                  </a:moveTo>
                  <a:lnTo>
                    <a:pt x="0" y="4550"/>
                  </a:lnTo>
                  <a:lnTo>
                    <a:pt x="0" y="4521"/>
                  </a:lnTo>
                  <a:lnTo>
                    <a:pt x="2550" y="3591"/>
                  </a:lnTo>
                  <a:lnTo>
                    <a:pt x="2566" y="3614"/>
                  </a:lnTo>
                  <a:close/>
                  <a:moveTo>
                    <a:pt x="2454" y="3451"/>
                  </a:moveTo>
                  <a:lnTo>
                    <a:pt x="0" y="4346"/>
                  </a:lnTo>
                  <a:lnTo>
                    <a:pt x="0" y="4318"/>
                  </a:lnTo>
                  <a:lnTo>
                    <a:pt x="2439" y="3428"/>
                  </a:lnTo>
                  <a:lnTo>
                    <a:pt x="2454" y="3451"/>
                  </a:lnTo>
                  <a:close/>
                  <a:moveTo>
                    <a:pt x="2342" y="3288"/>
                  </a:moveTo>
                  <a:lnTo>
                    <a:pt x="0" y="4142"/>
                  </a:lnTo>
                  <a:lnTo>
                    <a:pt x="0" y="4113"/>
                  </a:lnTo>
                  <a:lnTo>
                    <a:pt x="2327" y="3265"/>
                  </a:lnTo>
                  <a:lnTo>
                    <a:pt x="2342" y="3288"/>
                  </a:lnTo>
                  <a:close/>
                  <a:moveTo>
                    <a:pt x="2231" y="3125"/>
                  </a:moveTo>
                  <a:lnTo>
                    <a:pt x="0" y="3938"/>
                  </a:lnTo>
                  <a:lnTo>
                    <a:pt x="0" y="3909"/>
                  </a:lnTo>
                  <a:lnTo>
                    <a:pt x="2214" y="3102"/>
                  </a:lnTo>
                  <a:lnTo>
                    <a:pt x="2231" y="3125"/>
                  </a:lnTo>
                  <a:close/>
                  <a:moveTo>
                    <a:pt x="2119" y="2962"/>
                  </a:moveTo>
                  <a:lnTo>
                    <a:pt x="0" y="3734"/>
                  </a:lnTo>
                  <a:lnTo>
                    <a:pt x="0" y="3705"/>
                  </a:lnTo>
                  <a:lnTo>
                    <a:pt x="2102" y="2939"/>
                  </a:lnTo>
                  <a:lnTo>
                    <a:pt x="2119" y="2962"/>
                  </a:lnTo>
                  <a:close/>
                  <a:moveTo>
                    <a:pt x="2006" y="2798"/>
                  </a:moveTo>
                  <a:lnTo>
                    <a:pt x="0" y="3530"/>
                  </a:lnTo>
                  <a:lnTo>
                    <a:pt x="0" y="3501"/>
                  </a:lnTo>
                  <a:lnTo>
                    <a:pt x="1990" y="2776"/>
                  </a:lnTo>
                  <a:lnTo>
                    <a:pt x="2006" y="2798"/>
                  </a:lnTo>
                  <a:close/>
                  <a:moveTo>
                    <a:pt x="1670" y="2309"/>
                  </a:moveTo>
                  <a:lnTo>
                    <a:pt x="0" y="2918"/>
                  </a:lnTo>
                  <a:lnTo>
                    <a:pt x="0" y="2889"/>
                  </a:lnTo>
                  <a:lnTo>
                    <a:pt x="1655" y="2285"/>
                  </a:lnTo>
                  <a:lnTo>
                    <a:pt x="1670" y="2309"/>
                  </a:lnTo>
                  <a:close/>
                  <a:moveTo>
                    <a:pt x="1559" y="2146"/>
                  </a:moveTo>
                  <a:lnTo>
                    <a:pt x="0" y="2713"/>
                  </a:lnTo>
                  <a:lnTo>
                    <a:pt x="0" y="2685"/>
                  </a:lnTo>
                  <a:lnTo>
                    <a:pt x="1543" y="2122"/>
                  </a:lnTo>
                  <a:lnTo>
                    <a:pt x="1559" y="2146"/>
                  </a:lnTo>
                  <a:close/>
                  <a:moveTo>
                    <a:pt x="1447" y="1983"/>
                  </a:moveTo>
                  <a:lnTo>
                    <a:pt x="0" y="2510"/>
                  </a:lnTo>
                  <a:lnTo>
                    <a:pt x="0" y="2481"/>
                  </a:lnTo>
                  <a:lnTo>
                    <a:pt x="1431" y="1959"/>
                  </a:lnTo>
                  <a:lnTo>
                    <a:pt x="1447" y="1983"/>
                  </a:lnTo>
                  <a:close/>
                  <a:moveTo>
                    <a:pt x="1335" y="1819"/>
                  </a:moveTo>
                  <a:lnTo>
                    <a:pt x="0" y="2306"/>
                  </a:lnTo>
                  <a:lnTo>
                    <a:pt x="0" y="2277"/>
                  </a:lnTo>
                  <a:lnTo>
                    <a:pt x="1319" y="1796"/>
                  </a:lnTo>
                  <a:lnTo>
                    <a:pt x="1335" y="1819"/>
                  </a:lnTo>
                  <a:close/>
                  <a:moveTo>
                    <a:pt x="1223" y="1655"/>
                  </a:moveTo>
                  <a:lnTo>
                    <a:pt x="0" y="2102"/>
                  </a:lnTo>
                  <a:lnTo>
                    <a:pt x="0" y="2072"/>
                  </a:lnTo>
                  <a:lnTo>
                    <a:pt x="1207" y="1633"/>
                  </a:lnTo>
                  <a:lnTo>
                    <a:pt x="1223" y="1655"/>
                  </a:lnTo>
                  <a:close/>
                  <a:moveTo>
                    <a:pt x="1111" y="1492"/>
                  </a:moveTo>
                  <a:lnTo>
                    <a:pt x="0" y="1898"/>
                  </a:lnTo>
                  <a:lnTo>
                    <a:pt x="0" y="1868"/>
                  </a:lnTo>
                  <a:lnTo>
                    <a:pt x="1095" y="1469"/>
                  </a:lnTo>
                  <a:lnTo>
                    <a:pt x="1111" y="1492"/>
                  </a:lnTo>
                  <a:close/>
                  <a:moveTo>
                    <a:pt x="999" y="1329"/>
                  </a:moveTo>
                  <a:lnTo>
                    <a:pt x="0" y="1693"/>
                  </a:lnTo>
                  <a:lnTo>
                    <a:pt x="0" y="1665"/>
                  </a:lnTo>
                  <a:lnTo>
                    <a:pt x="983" y="1306"/>
                  </a:lnTo>
                  <a:lnTo>
                    <a:pt x="999" y="1329"/>
                  </a:lnTo>
                  <a:close/>
                  <a:moveTo>
                    <a:pt x="887" y="1166"/>
                  </a:moveTo>
                  <a:lnTo>
                    <a:pt x="0" y="1489"/>
                  </a:lnTo>
                  <a:lnTo>
                    <a:pt x="0" y="1461"/>
                  </a:lnTo>
                  <a:lnTo>
                    <a:pt x="871" y="1143"/>
                  </a:lnTo>
                  <a:lnTo>
                    <a:pt x="887" y="1166"/>
                  </a:lnTo>
                  <a:close/>
                  <a:moveTo>
                    <a:pt x="775" y="1003"/>
                  </a:moveTo>
                  <a:lnTo>
                    <a:pt x="0" y="1285"/>
                  </a:lnTo>
                  <a:lnTo>
                    <a:pt x="0" y="1257"/>
                  </a:lnTo>
                  <a:lnTo>
                    <a:pt x="759" y="980"/>
                  </a:lnTo>
                  <a:lnTo>
                    <a:pt x="775" y="1003"/>
                  </a:lnTo>
                  <a:close/>
                  <a:moveTo>
                    <a:pt x="663" y="839"/>
                  </a:moveTo>
                  <a:lnTo>
                    <a:pt x="0" y="1082"/>
                  </a:lnTo>
                  <a:lnTo>
                    <a:pt x="0" y="1052"/>
                  </a:lnTo>
                  <a:lnTo>
                    <a:pt x="648" y="817"/>
                  </a:lnTo>
                  <a:lnTo>
                    <a:pt x="663" y="839"/>
                  </a:lnTo>
                  <a:close/>
                  <a:moveTo>
                    <a:pt x="551" y="676"/>
                  </a:moveTo>
                  <a:lnTo>
                    <a:pt x="0" y="878"/>
                  </a:lnTo>
                  <a:lnTo>
                    <a:pt x="0" y="848"/>
                  </a:lnTo>
                  <a:lnTo>
                    <a:pt x="536" y="654"/>
                  </a:lnTo>
                  <a:lnTo>
                    <a:pt x="551" y="676"/>
                  </a:lnTo>
                  <a:close/>
                  <a:moveTo>
                    <a:pt x="439" y="513"/>
                  </a:moveTo>
                  <a:lnTo>
                    <a:pt x="0" y="673"/>
                  </a:lnTo>
                  <a:lnTo>
                    <a:pt x="0" y="644"/>
                  </a:lnTo>
                  <a:lnTo>
                    <a:pt x="424" y="490"/>
                  </a:lnTo>
                  <a:lnTo>
                    <a:pt x="439" y="513"/>
                  </a:lnTo>
                  <a:close/>
                  <a:moveTo>
                    <a:pt x="328" y="350"/>
                  </a:moveTo>
                  <a:lnTo>
                    <a:pt x="0" y="469"/>
                  </a:lnTo>
                  <a:lnTo>
                    <a:pt x="0" y="441"/>
                  </a:lnTo>
                  <a:lnTo>
                    <a:pt x="311" y="326"/>
                  </a:lnTo>
                  <a:lnTo>
                    <a:pt x="328" y="350"/>
                  </a:lnTo>
                  <a:close/>
                </a:path>
              </a:pathLst>
            </a:custGeom>
            <a:grpFill/>
            <a:ln w="9525">
              <a:noFill/>
              <a:round/>
            </a:ln>
          </p:spPr>
          <p:txBody>
            <a:bodyPr/>
            <a:lstStyle/>
            <a:p>
              <a:pPr>
                <a:defRPr/>
              </a:pPr>
              <a:endParaRPr lang="en-US">
                <a:cs typeface="+mn-ea"/>
              </a:endParaRPr>
            </a:p>
          </p:txBody>
        </p:sp>
        <p:sp>
          <p:nvSpPr>
            <p:cNvPr id="53" name="Freeform 7"/>
            <p:cNvSpPr/>
            <p:nvPr/>
          </p:nvSpPr>
          <p:spPr bwMode="auto">
            <a:xfrm>
              <a:off x="3608388" y="2841626"/>
              <a:ext cx="1035050" cy="384175"/>
            </a:xfrm>
            <a:custGeom>
              <a:avLst/>
              <a:gdLst/>
              <a:ahLst/>
              <a:cxnLst>
                <a:cxn ang="0">
                  <a:pos x="3909" y="23"/>
                </a:cxn>
                <a:cxn ang="0">
                  <a:pos x="0" y="1448"/>
                </a:cxn>
                <a:cxn ang="0">
                  <a:pos x="0" y="1419"/>
                </a:cxn>
                <a:cxn ang="0">
                  <a:pos x="3893" y="0"/>
                </a:cxn>
                <a:cxn ang="0">
                  <a:pos x="3909" y="23"/>
                </a:cxn>
              </a:cxnLst>
              <a:rect l="0" t="0" r="r" b="b"/>
              <a:pathLst>
                <a:path w="3909" h="1448">
                  <a:moveTo>
                    <a:pt x="3909" y="23"/>
                  </a:moveTo>
                  <a:lnTo>
                    <a:pt x="0" y="1448"/>
                  </a:lnTo>
                  <a:lnTo>
                    <a:pt x="0" y="1419"/>
                  </a:lnTo>
                  <a:lnTo>
                    <a:pt x="3893" y="0"/>
                  </a:lnTo>
                  <a:lnTo>
                    <a:pt x="3909" y="23"/>
                  </a:lnTo>
                  <a:close/>
                </a:path>
              </a:pathLst>
            </a:custGeom>
            <a:grpFill/>
            <a:ln w="9525">
              <a:noFill/>
              <a:round/>
            </a:ln>
          </p:spPr>
          <p:txBody>
            <a:bodyPr/>
            <a:lstStyle/>
            <a:p>
              <a:pPr>
                <a:defRPr/>
              </a:pPr>
              <a:endParaRPr lang="en-US">
                <a:cs typeface="+mn-ea"/>
              </a:endParaRPr>
            </a:p>
          </p:txBody>
        </p:sp>
        <p:sp>
          <p:nvSpPr>
            <p:cNvPr id="54" name="Freeform 8"/>
            <p:cNvSpPr/>
            <p:nvPr/>
          </p:nvSpPr>
          <p:spPr bwMode="auto">
            <a:xfrm>
              <a:off x="3148013" y="1163638"/>
              <a:ext cx="596900" cy="858838"/>
            </a:xfrm>
            <a:custGeom>
              <a:avLst/>
              <a:gdLst/>
              <a:ahLst/>
              <a:cxnLst>
                <a:cxn ang="0">
                  <a:pos x="2257" y="39"/>
                </a:cxn>
                <a:cxn ang="0">
                  <a:pos x="56" y="3249"/>
                </a:cxn>
                <a:cxn ang="0">
                  <a:pos x="0" y="3211"/>
                </a:cxn>
                <a:cxn ang="0">
                  <a:pos x="2201" y="0"/>
                </a:cxn>
                <a:cxn ang="0">
                  <a:pos x="2257" y="39"/>
                </a:cxn>
              </a:cxnLst>
              <a:rect l="0" t="0" r="r" b="b"/>
              <a:pathLst>
                <a:path w="2257" h="3249">
                  <a:moveTo>
                    <a:pt x="2257" y="39"/>
                  </a:moveTo>
                  <a:lnTo>
                    <a:pt x="56" y="3249"/>
                  </a:lnTo>
                  <a:lnTo>
                    <a:pt x="0" y="3211"/>
                  </a:lnTo>
                  <a:lnTo>
                    <a:pt x="2201" y="0"/>
                  </a:lnTo>
                  <a:lnTo>
                    <a:pt x="2257" y="39"/>
                  </a:lnTo>
                  <a:close/>
                </a:path>
              </a:pathLst>
            </a:custGeom>
            <a:grpFill/>
            <a:ln w="9525">
              <a:noFill/>
              <a:round/>
            </a:ln>
          </p:spPr>
          <p:txBody>
            <a:bodyPr/>
            <a:lstStyle/>
            <a:p>
              <a:pPr>
                <a:defRPr/>
              </a:pPr>
              <a:endParaRPr lang="en-US">
                <a:cs typeface="+mn-ea"/>
              </a:endParaRPr>
            </a:p>
          </p:txBody>
        </p:sp>
        <p:sp>
          <p:nvSpPr>
            <p:cNvPr id="55" name="Freeform 9"/>
            <p:cNvSpPr/>
            <p:nvPr/>
          </p:nvSpPr>
          <p:spPr bwMode="auto">
            <a:xfrm>
              <a:off x="2630488" y="2063751"/>
              <a:ext cx="496888" cy="712788"/>
            </a:xfrm>
            <a:custGeom>
              <a:avLst/>
              <a:gdLst/>
              <a:ahLst/>
              <a:cxnLst>
                <a:cxn ang="0">
                  <a:pos x="1877" y="38"/>
                </a:cxn>
                <a:cxn ang="0">
                  <a:pos x="56" y="2694"/>
                </a:cxn>
                <a:cxn ang="0">
                  <a:pos x="0" y="2655"/>
                </a:cxn>
                <a:cxn ang="0">
                  <a:pos x="1821" y="0"/>
                </a:cxn>
                <a:cxn ang="0">
                  <a:pos x="1877" y="38"/>
                </a:cxn>
              </a:cxnLst>
              <a:rect l="0" t="0" r="r" b="b"/>
              <a:pathLst>
                <a:path w="1877" h="2694">
                  <a:moveTo>
                    <a:pt x="1877" y="38"/>
                  </a:moveTo>
                  <a:lnTo>
                    <a:pt x="56" y="2694"/>
                  </a:lnTo>
                  <a:lnTo>
                    <a:pt x="0" y="2655"/>
                  </a:lnTo>
                  <a:lnTo>
                    <a:pt x="1821" y="0"/>
                  </a:lnTo>
                  <a:lnTo>
                    <a:pt x="1877" y="38"/>
                  </a:lnTo>
                  <a:close/>
                </a:path>
              </a:pathLst>
            </a:custGeom>
            <a:grpFill/>
            <a:ln w="9525">
              <a:noFill/>
              <a:round/>
            </a:ln>
          </p:spPr>
          <p:txBody>
            <a:bodyPr/>
            <a:lstStyle/>
            <a:p>
              <a:pPr>
                <a:defRPr/>
              </a:pPr>
              <a:endParaRPr lang="en-US">
                <a:cs typeface="+mn-ea"/>
              </a:endParaRPr>
            </a:p>
          </p:txBody>
        </p:sp>
        <p:sp>
          <p:nvSpPr>
            <p:cNvPr id="56" name="Freeform 10"/>
            <p:cNvSpPr/>
            <p:nvPr/>
          </p:nvSpPr>
          <p:spPr bwMode="auto">
            <a:xfrm>
              <a:off x="2124075" y="2811463"/>
              <a:ext cx="492125" cy="706438"/>
            </a:xfrm>
            <a:custGeom>
              <a:avLst/>
              <a:gdLst/>
              <a:ahLst/>
              <a:cxnLst>
                <a:cxn ang="0">
                  <a:pos x="1861" y="39"/>
                </a:cxn>
                <a:cxn ang="0">
                  <a:pos x="56" y="2672"/>
                </a:cxn>
                <a:cxn ang="0">
                  <a:pos x="0" y="2633"/>
                </a:cxn>
                <a:cxn ang="0">
                  <a:pos x="1805" y="0"/>
                </a:cxn>
                <a:cxn ang="0">
                  <a:pos x="1861" y="39"/>
                </a:cxn>
              </a:cxnLst>
              <a:rect l="0" t="0" r="r" b="b"/>
              <a:pathLst>
                <a:path w="1861" h="2672">
                  <a:moveTo>
                    <a:pt x="1861" y="39"/>
                  </a:moveTo>
                  <a:lnTo>
                    <a:pt x="56" y="2672"/>
                  </a:lnTo>
                  <a:lnTo>
                    <a:pt x="0" y="2633"/>
                  </a:lnTo>
                  <a:lnTo>
                    <a:pt x="1805" y="0"/>
                  </a:lnTo>
                  <a:lnTo>
                    <a:pt x="1861" y="39"/>
                  </a:lnTo>
                  <a:close/>
                </a:path>
              </a:pathLst>
            </a:custGeom>
            <a:grpFill/>
            <a:ln w="9525">
              <a:noFill/>
              <a:round/>
            </a:ln>
          </p:spPr>
          <p:txBody>
            <a:bodyPr/>
            <a:lstStyle/>
            <a:p>
              <a:pPr>
                <a:defRPr/>
              </a:pPr>
              <a:endParaRPr lang="en-US">
                <a:cs typeface="+mn-ea"/>
              </a:endParaRPr>
            </a:p>
          </p:txBody>
        </p:sp>
        <p:sp>
          <p:nvSpPr>
            <p:cNvPr id="57" name="Freeform 11"/>
            <p:cNvSpPr/>
            <p:nvPr/>
          </p:nvSpPr>
          <p:spPr bwMode="auto">
            <a:xfrm>
              <a:off x="1509713" y="3563938"/>
              <a:ext cx="588963" cy="849313"/>
            </a:xfrm>
            <a:custGeom>
              <a:avLst/>
              <a:gdLst/>
              <a:ahLst/>
              <a:cxnLst>
                <a:cxn ang="0">
                  <a:pos x="2229" y="38"/>
                </a:cxn>
                <a:cxn ang="0">
                  <a:pos x="56" y="3207"/>
                </a:cxn>
                <a:cxn ang="0">
                  <a:pos x="0" y="3169"/>
                </a:cxn>
                <a:cxn ang="0">
                  <a:pos x="2173" y="0"/>
                </a:cxn>
                <a:cxn ang="0">
                  <a:pos x="2229" y="38"/>
                </a:cxn>
              </a:cxnLst>
              <a:rect l="0" t="0" r="r" b="b"/>
              <a:pathLst>
                <a:path w="2229" h="3207">
                  <a:moveTo>
                    <a:pt x="2229" y="38"/>
                  </a:moveTo>
                  <a:lnTo>
                    <a:pt x="56" y="3207"/>
                  </a:lnTo>
                  <a:lnTo>
                    <a:pt x="0" y="3169"/>
                  </a:lnTo>
                  <a:lnTo>
                    <a:pt x="2173" y="0"/>
                  </a:lnTo>
                  <a:lnTo>
                    <a:pt x="2229" y="38"/>
                  </a:lnTo>
                  <a:close/>
                </a:path>
              </a:pathLst>
            </a:custGeom>
            <a:grpFill/>
            <a:ln w="9525">
              <a:noFill/>
              <a:round/>
            </a:ln>
          </p:spPr>
          <p:txBody>
            <a:bodyPr/>
            <a:lstStyle/>
            <a:p>
              <a:pPr>
                <a:defRPr/>
              </a:pPr>
              <a:endParaRPr lang="en-US">
                <a:cs typeface="+mn-ea"/>
              </a:endParaRPr>
            </a:p>
          </p:txBody>
        </p:sp>
        <p:sp>
          <p:nvSpPr>
            <p:cNvPr id="58" name="Freeform 12"/>
            <p:cNvSpPr/>
            <p:nvPr/>
          </p:nvSpPr>
          <p:spPr bwMode="auto">
            <a:xfrm>
              <a:off x="5129213" y="3563938"/>
              <a:ext cx="590550" cy="849313"/>
            </a:xfrm>
            <a:custGeom>
              <a:avLst/>
              <a:gdLst/>
              <a:ahLst/>
              <a:cxnLst>
                <a:cxn ang="0">
                  <a:pos x="56" y="0"/>
                </a:cxn>
                <a:cxn ang="0">
                  <a:pos x="2230" y="3171"/>
                </a:cxn>
                <a:cxn ang="0">
                  <a:pos x="2174" y="3209"/>
                </a:cxn>
                <a:cxn ang="0">
                  <a:pos x="0" y="38"/>
                </a:cxn>
                <a:cxn ang="0">
                  <a:pos x="56" y="0"/>
                </a:cxn>
              </a:cxnLst>
              <a:rect l="0" t="0" r="r" b="b"/>
              <a:pathLst>
                <a:path w="2230" h="3209">
                  <a:moveTo>
                    <a:pt x="56" y="0"/>
                  </a:moveTo>
                  <a:lnTo>
                    <a:pt x="2230" y="3171"/>
                  </a:lnTo>
                  <a:lnTo>
                    <a:pt x="2174" y="3209"/>
                  </a:lnTo>
                  <a:lnTo>
                    <a:pt x="0" y="38"/>
                  </a:lnTo>
                  <a:lnTo>
                    <a:pt x="56" y="0"/>
                  </a:lnTo>
                  <a:close/>
                </a:path>
              </a:pathLst>
            </a:custGeom>
            <a:grpFill/>
            <a:ln w="9525">
              <a:noFill/>
              <a:round/>
            </a:ln>
          </p:spPr>
          <p:txBody>
            <a:bodyPr/>
            <a:lstStyle/>
            <a:p>
              <a:pPr>
                <a:defRPr/>
              </a:pPr>
              <a:endParaRPr lang="en-US">
                <a:cs typeface="+mn-ea"/>
              </a:endParaRPr>
            </a:p>
          </p:txBody>
        </p:sp>
        <p:sp>
          <p:nvSpPr>
            <p:cNvPr id="59" name="Freeform 13"/>
            <p:cNvSpPr/>
            <p:nvPr/>
          </p:nvSpPr>
          <p:spPr bwMode="auto">
            <a:xfrm>
              <a:off x="4616450" y="2814638"/>
              <a:ext cx="492125" cy="706438"/>
            </a:xfrm>
            <a:custGeom>
              <a:avLst/>
              <a:gdLst/>
              <a:ahLst/>
              <a:cxnLst>
                <a:cxn ang="0">
                  <a:pos x="56" y="0"/>
                </a:cxn>
                <a:cxn ang="0">
                  <a:pos x="1858" y="2627"/>
                </a:cxn>
                <a:cxn ang="0">
                  <a:pos x="1802" y="2666"/>
                </a:cxn>
                <a:cxn ang="0">
                  <a:pos x="0" y="37"/>
                </a:cxn>
                <a:cxn ang="0">
                  <a:pos x="56" y="0"/>
                </a:cxn>
              </a:cxnLst>
              <a:rect l="0" t="0" r="r" b="b"/>
              <a:pathLst>
                <a:path w="1858" h="2666">
                  <a:moveTo>
                    <a:pt x="56" y="0"/>
                  </a:moveTo>
                  <a:lnTo>
                    <a:pt x="1858" y="2627"/>
                  </a:lnTo>
                  <a:lnTo>
                    <a:pt x="1802" y="2666"/>
                  </a:lnTo>
                  <a:lnTo>
                    <a:pt x="0" y="37"/>
                  </a:lnTo>
                  <a:lnTo>
                    <a:pt x="56" y="0"/>
                  </a:lnTo>
                  <a:close/>
                </a:path>
              </a:pathLst>
            </a:custGeom>
            <a:grpFill/>
            <a:ln w="9525">
              <a:noFill/>
              <a:round/>
            </a:ln>
          </p:spPr>
          <p:txBody>
            <a:bodyPr/>
            <a:lstStyle/>
            <a:p>
              <a:pPr>
                <a:defRPr/>
              </a:pPr>
              <a:endParaRPr lang="en-US">
                <a:cs typeface="+mn-ea"/>
              </a:endParaRPr>
            </a:p>
          </p:txBody>
        </p:sp>
        <p:sp>
          <p:nvSpPr>
            <p:cNvPr id="60" name="Freeform 14"/>
            <p:cNvSpPr/>
            <p:nvPr/>
          </p:nvSpPr>
          <p:spPr bwMode="auto">
            <a:xfrm>
              <a:off x="4102100" y="2065338"/>
              <a:ext cx="485775" cy="695325"/>
            </a:xfrm>
            <a:custGeom>
              <a:avLst/>
              <a:gdLst/>
              <a:ahLst/>
              <a:cxnLst>
                <a:cxn ang="0">
                  <a:pos x="56" y="0"/>
                </a:cxn>
                <a:cxn ang="0">
                  <a:pos x="1832" y="2591"/>
                </a:cxn>
                <a:cxn ang="0">
                  <a:pos x="1776" y="2629"/>
                </a:cxn>
                <a:cxn ang="0">
                  <a:pos x="0" y="38"/>
                </a:cxn>
                <a:cxn ang="0">
                  <a:pos x="56" y="0"/>
                </a:cxn>
              </a:cxnLst>
              <a:rect l="0" t="0" r="r" b="b"/>
              <a:pathLst>
                <a:path w="1832" h="2629">
                  <a:moveTo>
                    <a:pt x="56" y="0"/>
                  </a:moveTo>
                  <a:lnTo>
                    <a:pt x="1832" y="2591"/>
                  </a:lnTo>
                  <a:lnTo>
                    <a:pt x="1776" y="2629"/>
                  </a:lnTo>
                  <a:lnTo>
                    <a:pt x="0" y="38"/>
                  </a:lnTo>
                  <a:lnTo>
                    <a:pt x="56" y="0"/>
                  </a:lnTo>
                  <a:close/>
                </a:path>
              </a:pathLst>
            </a:custGeom>
            <a:grpFill/>
            <a:ln w="9525">
              <a:noFill/>
              <a:round/>
            </a:ln>
          </p:spPr>
          <p:txBody>
            <a:bodyPr/>
            <a:lstStyle/>
            <a:p>
              <a:pPr>
                <a:defRPr/>
              </a:pPr>
              <a:endParaRPr lang="en-US">
                <a:cs typeface="+mn-ea"/>
              </a:endParaRPr>
            </a:p>
          </p:txBody>
        </p:sp>
        <p:sp>
          <p:nvSpPr>
            <p:cNvPr id="61" name="Freeform 15"/>
            <p:cNvSpPr/>
            <p:nvPr/>
          </p:nvSpPr>
          <p:spPr bwMode="auto">
            <a:xfrm>
              <a:off x="3484563" y="1163638"/>
              <a:ext cx="587375" cy="844550"/>
            </a:xfrm>
            <a:custGeom>
              <a:avLst/>
              <a:gdLst/>
              <a:ahLst/>
              <a:cxnLst>
                <a:cxn ang="0">
                  <a:pos x="56" y="0"/>
                </a:cxn>
                <a:cxn ang="0">
                  <a:pos x="2220" y="3157"/>
                </a:cxn>
                <a:cxn ang="0">
                  <a:pos x="2164" y="3194"/>
                </a:cxn>
                <a:cxn ang="0">
                  <a:pos x="0" y="39"/>
                </a:cxn>
                <a:cxn ang="0">
                  <a:pos x="56" y="0"/>
                </a:cxn>
              </a:cxnLst>
              <a:rect l="0" t="0" r="r" b="b"/>
              <a:pathLst>
                <a:path w="2220" h="3194">
                  <a:moveTo>
                    <a:pt x="56" y="0"/>
                  </a:moveTo>
                  <a:lnTo>
                    <a:pt x="2220" y="3157"/>
                  </a:lnTo>
                  <a:lnTo>
                    <a:pt x="2164" y="3194"/>
                  </a:lnTo>
                  <a:lnTo>
                    <a:pt x="0" y="39"/>
                  </a:lnTo>
                  <a:lnTo>
                    <a:pt x="56" y="0"/>
                  </a:lnTo>
                  <a:close/>
                </a:path>
              </a:pathLst>
            </a:custGeom>
            <a:grpFill/>
            <a:ln w="9525">
              <a:noFill/>
              <a:round/>
            </a:ln>
          </p:spPr>
          <p:txBody>
            <a:bodyPr/>
            <a:lstStyle/>
            <a:p>
              <a:pPr>
                <a:defRPr/>
              </a:pPr>
              <a:endParaRPr lang="en-US">
                <a:cs typeface="+mn-ea"/>
              </a:endParaRPr>
            </a:p>
          </p:txBody>
        </p:sp>
        <p:sp>
          <p:nvSpPr>
            <p:cNvPr id="62" name="Freeform 16"/>
            <p:cNvSpPr/>
            <p:nvPr/>
          </p:nvSpPr>
          <p:spPr bwMode="auto">
            <a:xfrm>
              <a:off x="1457325" y="4152901"/>
              <a:ext cx="2339975" cy="868363"/>
            </a:xfrm>
            <a:custGeom>
              <a:avLst/>
              <a:gdLst/>
              <a:ahLst/>
              <a:cxnLst>
                <a:cxn ang="0">
                  <a:pos x="23" y="0"/>
                </a:cxn>
                <a:cxn ang="0">
                  <a:pos x="8846" y="3216"/>
                </a:cxn>
                <a:cxn ang="0">
                  <a:pos x="8823" y="3281"/>
                </a:cxn>
                <a:cxn ang="0">
                  <a:pos x="0" y="64"/>
                </a:cxn>
                <a:cxn ang="0">
                  <a:pos x="23" y="0"/>
                </a:cxn>
              </a:cxnLst>
              <a:rect l="0" t="0" r="r" b="b"/>
              <a:pathLst>
                <a:path w="8846" h="3281">
                  <a:moveTo>
                    <a:pt x="23" y="0"/>
                  </a:moveTo>
                  <a:lnTo>
                    <a:pt x="8846" y="3216"/>
                  </a:lnTo>
                  <a:lnTo>
                    <a:pt x="8823" y="3281"/>
                  </a:lnTo>
                  <a:lnTo>
                    <a:pt x="0" y="64"/>
                  </a:lnTo>
                  <a:lnTo>
                    <a:pt x="23" y="0"/>
                  </a:lnTo>
                  <a:close/>
                </a:path>
              </a:pathLst>
            </a:custGeom>
            <a:grpFill/>
            <a:ln w="9525">
              <a:noFill/>
              <a:round/>
            </a:ln>
          </p:spPr>
          <p:txBody>
            <a:bodyPr/>
            <a:lstStyle/>
            <a:p>
              <a:pPr>
                <a:defRPr/>
              </a:pPr>
              <a:endParaRPr lang="en-US">
                <a:cs typeface="+mn-ea"/>
              </a:endParaRPr>
            </a:p>
          </p:txBody>
        </p:sp>
        <p:sp>
          <p:nvSpPr>
            <p:cNvPr id="63" name="Freeform 17"/>
            <p:cNvSpPr/>
            <p:nvPr/>
          </p:nvSpPr>
          <p:spPr bwMode="auto">
            <a:xfrm>
              <a:off x="3432175" y="4152901"/>
              <a:ext cx="2339975" cy="868363"/>
            </a:xfrm>
            <a:custGeom>
              <a:avLst/>
              <a:gdLst/>
              <a:ahLst/>
              <a:cxnLst>
                <a:cxn ang="0">
                  <a:pos x="8846" y="64"/>
                </a:cxn>
                <a:cxn ang="0">
                  <a:pos x="23" y="3281"/>
                </a:cxn>
                <a:cxn ang="0">
                  <a:pos x="0" y="3216"/>
                </a:cxn>
                <a:cxn ang="0">
                  <a:pos x="8823" y="0"/>
                </a:cxn>
                <a:cxn ang="0">
                  <a:pos x="8846" y="64"/>
                </a:cxn>
              </a:cxnLst>
              <a:rect l="0" t="0" r="r" b="b"/>
              <a:pathLst>
                <a:path w="8846" h="3281">
                  <a:moveTo>
                    <a:pt x="8846" y="64"/>
                  </a:moveTo>
                  <a:lnTo>
                    <a:pt x="23" y="3281"/>
                  </a:lnTo>
                  <a:lnTo>
                    <a:pt x="0" y="3216"/>
                  </a:lnTo>
                  <a:lnTo>
                    <a:pt x="8823" y="0"/>
                  </a:lnTo>
                  <a:lnTo>
                    <a:pt x="8846" y="64"/>
                  </a:lnTo>
                  <a:close/>
                </a:path>
              </a:pathLst>
            </a:custGeom>
            <a:grpFill/>
            <a:ln w="9525">
              <a:noFill/>
              <a:round/>
            </a:ln>
          </p:spPr>
          <p:txBody>
            <a:bodyPr/>
            <a:lstStyle/>
            <a:p>
              <a:pPr>
                <a:defRPr/>
              </a:pPr>
              <a:endParaRPr lang="en-US">
                <a:cs typeface="+mn-ea"/>
              </a:endParaRPr>
            </a:p>
          </p:txBody>
        </p:sp>
        <p:sp>
          <p:nvSpPr>
            <p:cNvPr id="64" name="Freeform 18"/>
            <p:cNvSpPr/>
            <p:nvPr/>
          </p:nvSpPr>
          <p:spPr bwMode="auto">
            <a:xfrm>
              <a:off x="3609975" y="2071688"/>
              <a:ext cx="571500" cy="222250"/>
            </a:xfrm>
            <a:custGeom>
              <a:avLst/>
              <a:gdLst/>
              <a:ahLst/>
              <a:cxnLst>
                <a:cxn ang="0">
                  <a:pos x="2159" y="64"/>
                </a:cxn>
                <a:cxn ang="0">
                  <a:pos x="23" y="843"/>
                </a:cxn>
                <a:cxn ang="0">
                  <a:pos x="0" y="779"/>
                </a:cxn>
                <a:cxn ang="0">
                  <a:pos x="2137" y="0"/>
                </a:cxn>
                <a:cxn ang="0">
                  <a:pos x="2159" y="64"/>
                </a:cxn>
              </a:cxnLst>
              <a:rect l="0" t="0" r="r" b="b"/>
              <a:pathLst>
                <a:path w="2159" h="843">
                  <a:moveTo>
                    <a:pt x="2159" y="64"/>
                  </a:moveTo>
                  <a:lnTo>
                    <a:pt x="23" y="843"/>
                  </a:lnTo>
                  <a:lnTo>
                    <a:pt x="0" y="779"/>
                  </a:lnTo>
                  <a:lnTo>
                    <a:pt x="2137" y="0"/>
                  </a:lnTo>
                  <a:lnTo>
                    <a:pt x="2159" y="64"/>
                  </a:lnTo>
                  <a:close/>
                </a:path>
              </a:pathLst>
            </a:custGeom>
            <a:grpFill/>
            <a:ln w="9525">
              <a:noFill/>
              <a:round/>
            </a:ln>
          </p:spPr>
          <p:txBody>
            <a:bodyPr/>
            <a:lstStyle/>
            <a:p>
              <a:pPr>
                <a:defRPr/>
              </a:pPr>
              <a:endParaRPr lang="en-US">
                <a:cs typeface="+mn-ea"/>
              </a:endParaRPr>
            </a:p>
          </p:txBody>
        </p:sp>
        <p:sp>
          <p:nvSpPr>
            <p:cNvPr id="65" name="Freeform 19"/>
            <p:cNvSpPr/>
            <p:nvPr/>
          </p:nvSpPr>
          <p:spPr bwMode="auto">
            <a:xfrm>
              <a:off x="3606800" y="1958976"/>
              <a:ext cx="488950" cy="192088"/>
            </a:xfrm>
            <a:custGeom>
              <a:avLst/>
              <a:gdLst/>
              <a:ahLst/>
              <a:cxnLst>
                <a:cxn ang="0">
                  <a:pos x="1848" y="63"/>
                </a:cxn>
                <a:cxn ang="0">
                  <a:pos x="24" y="729"/>
                </a:cxn>
                <a:cxn ang="0">
                  <a:pos x="0" y="664"/>
                </a:cxn>
                <a:cxn ang="0">
                  <a:pos x="1825" y="0"/>
                </a:cxn>
                <a:cxn ang="0">
                  <a:pos x="1848" y="63"/>
                </a:cxn>
              </a:cxnLst>
              <a:rect l="0" t="0" r="r" b="b"/>
              <a:pathLst>
                <a:path w="1848" h="729">
                  <a:moveTo>
                    <a:pt x="1848" y="63"/>
                  </a:moveTo>
                  <a:lnTo>
                    <a:pt x="24" y="729"/>
                  </a:lnTo>
                  <a:lnTo>
                    <a:pt x="0" y="664"/>
                  </a:lnTo>
                  <a:lnTo>
                    <a:pt x="1825" y="0"/>
                  </a:lnTo>
                  <a:lnTo>
                    <a:pt x="1848" y="63"/>
                  </a:lnTo>
                  <a:close/>
                </a:path>
              </a:pathLst>
            </a:custGeom>
            <a:grpFill/>
            <a:ln w="9525">
              <a:noFill/>
              <a:round/>
            </a:ln>
          </p:spPr>
          <p:txBody>
            <a:bodyPr/>
            <a:lstStyle/>
            <a:p>
              <a:pPr>
                <a:defRPr/>
              </a:pPr>
              <a:endParaRPr lang="en-US">
                <a:cs typeface="+mn-ea"/>
              </a:endParaRPr>
            </a:p>
          </p:txBody>
        </p:sp>
        <p:sp>
          <p:nvSpPr>
            <p:cNvPr id="66" name="Freeform 20"/>
            <p:cNvSpPr/>
            <p:nvPr/>
          </p:nvSpPr>
          <p:spPr bwMode="auto">
            <a:xfrm>
              <a:off x="2090738" y="3451226"/>
              <a:ext cx="1528763" cy="571500"/>
            </a:xfrm>
            <a:custGeom>
              <a:avLst/>
              <a:gdLst/>
              <a:ahLst/>
              <a:cxnLst>
                <a:cxn ang="0">
                  <a:pos x="24" y="0"/>
                </a:cxn>
                <a:cxn ang="0">
                  <a:pos x="5774" y="2096"/>
                </a:cxn>
                <a:cxn ang="0">
                  <a:pos x="5751" y="2161"/>
                </a:cxn>
                <a:cxn ang="0">
                  <a:pos x="0" y="64"/>
                </a:cxn>
                <a:cxn ang="0">
                  <a:pos x="24" y="0"/>
                </a:cxn>
              </a:cxnLst>
              <a:rect l="0" t="0" r="r" b="b"/>
              <a:pathLst>
                <a:path w="5774" h="2161">
                  <a:moveTo>
                    <a:pt x="24" y="0"/>
                  </a:moveTo>
                  <a:lnTo>
                    <a:pt x="5774" y="2096"/>
                  </a:lnTo>
                  <a:lnTo>
                    <a:pt x="5751" y="2161"/>
                  </a:lnTo>
                  <a:lnTo>
                    <a:pt x="0" y="64"/>
                  </a:lnTo>
                  <a:lnTo>
                    <a:pt x="24" y="0"/>
                  </a:lnTo>
                  <a:close/>
                </a:path>
              </a:pathLst>
            </a:custGeom>
            <a:grpFill/>
            <a:ln w="9525">
              <a:noFill/>
              <a:round/>
            </a:ln>
          </p:spPr>
          <p:txBody>
            <a:bodyPr/>
            <a:lstStyle/>
            <a:p>
              <a:pPr>
                <a:defRPr/>
              </a:pPr>
              <a:endParaRPr lang="en-US">
                <a:cs typeface="+mn-ea"/>
              </a:endParaRPr>
            </a:p>
          </p:txBody>
        </p:sp>
        <p:sp>
          <p:nvSpPr>
            <p:cNvPr id="67" name="Freeform 21"/>
            <p:cNvSpPr/>
            <p:nvPr/>
          </p:nvSpPr>
          <p:spPr bwMode="auto">
            <a:xfrm>
              <a:off x="3613150" y="3451226"/>
              <a:ext cx="1527175" cy="571500"/>
            </a:xfrm>
            <a:custGeom>
              <a:avLst/>
              <a:gdLst/>
              <a:ahLst/>
              <a:cxnLst>
                <a:cxn ang="0">
                  <a:pos x="5774" y="64"/>
                </a:cxn>
                <a:cxn ang="0">
                  <a:pos x="23" y="2161"/>
                </a:cxn>
                <a:cxn ang="0">
                  <a:pos x="0" y="2096"/>
                </a:cxn>
                <a:cxn ang="0">
                  <a:pos x="5750" y="0"/>
                </a:cxn>
                <a:cxn ang="0">
                  <a:pos x="5774" y="64"/>
                </a:cxn>
              </a:cxnLst>
              <a:rect l="0" t="0" r="r" b="b"/>
              <a:pathLst>
                <a:path w="5774" h="2161">
                  <a:moveTo>
                    <a:pt x="5774" y="64"/>
                  </a:moveTo>
                  <a:lnTo>
                    <a:pt x="23" y="2161"/>
                  </a:lnTo>
                  <a:lnTo>
                    <a:pt x="0" y="2096"/>
                  </a:lnTo>
                  <a:lnTo>
                    <a:pt x="5750" y="0"/>
                  </a:lnTo>
                  <a:lnTo>
                    <a:pt x="5774" y="64"/>
                  </a:lnTo>
                  <a:close/>
                </a:path>
              </a:pathLst>
            </a:custGeom>
            <a:grpFill/>
            <a:ln w="9525">
              <a:noFill/>
              <a:round/>
            </a:ln>
          </p:spPr>
          <p:txBody>
            <a:bodyPr/>
            <a:lstStyle/>
            <a:p>
              <a:pPr>
                <a:defRPr/>
              </a:pPr>
              <a:endParaRPr lang="en-US">
                <a:cs typeface="+mn-ea"/>
              </a:endParaRPr>
            </a:p>
          </p:txBody>
        </p:sp>
        <p:sp>
          <p:nvSpPr>
            <p:cNvPr id="78" name="Freeform 22"/>
            <p:cNvSpPr/>
            <p:nvPr/>
          </p:nvSpPr>
          <p:spPr bwMode="auto">
            <a:xfrm>
              <a:off x="2538413" y="2822576"/>
              <a:ext cx="1077913" cy="407988"/>
            </a:xfrm>
            <a:custGeom>
              <a:avLst/>
              <a:gdLst/>
              <a:ahLst/>
              <a:cxnLst>
                <a:cxn ang="0">
                  <a:pos x="24" y="0"/>
                </a:cxn>
                <a:cxn ang="0">
                  <a:pos x="4073" y="1477"/>
                </a:cxn>
                <a:cxn ang="0">
                  <a:pos x="4050" y="1540"/>
                </a:cxn>
                <a:cxn ang="0">
                  <a:pos x="0" y="65"/>
                </a:cxn>
                <a:cxn ang="0">
                  <a:pos x="24" y="0"/>
                </a:cxn>
              </a:cxnLst>
              <a:rect l="0" t="0" r="r" b="b"/>
              <a:pathLst>
                <a:path w="4073" h="1540">
                  <a:moveTo>
                    <a:pt x="24" y="0"/>
                  </a:moveTo>
                  <a:lnTo>
                    <a:pt x="4073" y="1477"/>
                  </a:lnTo>
                  <a:lnTo>
                    <a:pt x="4050" y="1540"/>
                  </a:lnTo>
                  <a:lnTo>
                    <a:pt x="0" y="65"/>
                  </a:lnTo>
                  <a:lnTo>
                    <a:pt x="24" y="0"/>
                  </a:lnTo>
                  <a:close/>
                </a:path>
              </a:pathLst>
            </a:custGeom>
            <a:grpFill/>
            <a:ln w="9525">
              <a:noFill/>
              <a:round/>
            </a:ln>
          </p:spPr>
          <p:txBody>
            <a:bodyPr/>
            <a:lstStyle/>
            <a:p>
              <a:pPr>
                <a:defRPr/>
              </a:pPr>
              <a:endParaRPr lang="en-US">
                <a:cs typeface="+mn-ea"/>
              </a:endParaRPr>
            </a:p>
          </p:txBody>
        </p:sp>
        <p:sp>
          <p:nvSpPr>
            <p:cNvPr id="79" name="Freeform 23"/>
            <p:cNvSpPr/>
            <p:nvPr/>
          </p:nvSpPr>
          <p:spPr bwMode="auto">
            <a:xfrm>
              <a:off x="3609975" y="2822576"/>
              <a:ext cx="1077913" cy="407988"/>
            </a:xfrm>
            <a:custGeom>
              <a:avLst/>
              <a:gdLst/>
              <a:ahLst/>
              <a:cxnLst>
                <a:cxn ang="0">
                  <a:pos x="4073" y="65"/>
                </a:cxn>
                <a:cxn ang="0">
                  <a:pos x="23" y="1540"/>
                </a:cxn>
                <a:cxn ang="0">
                  <a:pos x="0" y="1477"/>
                </a:cxn>
                <a:cxn ang="0">
                  <a:pos x="4050" y="0"/>
                </a:cxn>
                <a:cxn ang="0">
                  <a:pos x="4073" y="65"/>
                </a:cxn>
              </a:cxnLst>
              <a:rect l="0" t="0" r="r" b="b"/>
              <a:pathLst>
                <a:path w="4073" h="1540">
                  <a:moveTo>
                    <a:pt x="4073" y="65"/>
                  </a:moveTo>
                  <a:lnTo>
                    <a:pt x="23" y="1540"/>
                  </a:lnTo>
                  <a:lnTo>
                    <a:pt x="0" y="1477"/>
                  </a:lnTo>
                  <a:lnTo>
                    <a:pt x="4050" y="0"/>
                  </a:lnTo>
                  <a:lnTo>
                    <a:pt x="4073" y="65"/>
                  </a:lnTo>
                  <a:close/>
                </a:path>
              </a:pathLst>
            </a:custGeom>
            <a:grpFill/>
            <a:ln w="9525">
              <a:noFill/>
              <a:round/>
            </a:ln>
          </p:spPr>
          <p:txBody>
            <a:bodyPr/>
            <a:lstStyle/>
            <a:p>
              <a:pPr>
                <a:defRPr/>
              </a:pPr>
              <a:endParaRPr lang="en-US">
                <a:cs typeface="+mn-ea"/>
              </a:endParaRPr>
            </a:p>
          </p:txBody>
        </p:sp>
        <p:sp>
          <p:nvSpPr>
            <p:cNvPr id="80" name="Freeform 24"/>
            <p:cNvSpPr/>
            <p:nvPr/>
          </p:nvSpPr>
          <p:spPr bwMode="auto">
            <a:xfrm>
              <a:off x="2617788" y="2708276"/>
              <a:ext cx="998538" cy="377825"/>
            </a:xfrm>
            <a:custGeom>
              <a:avLst/>
              <a:gdLst/>
              <a:ahLst/>
              <a:cxnLst>
                <a:cxn ang="0">
                  <a:pos x="23" y="0"/>
                </a:cxn>
                <a:cxn ang="0">
                  <a:pos x="3769" y="1366"/>
                </a:cxn>
                <a:cxn ang="0">
                  <a:pos x="3746" y="1429"/>
                </a:cxn>
                <a:cxn ang="0">
                  <a:pos x="0" y="63"/>
                </a:cxn>
                <a:cxn ang="0">
                  <a:pos x="23" y="0"/>
                </a:cxn>
              </a:cxnLst>
              <a:rect l="0" t="0" r="r" b="b"/>
              <a:pathLst>
                <a:path w="3769" h="1429">
                  <a:moveTo>
                    <a:pt x="23" y="0"/>
                  </a:moveTo>
                  <a:lnTo>
                    <a:pt x="3769" y="1366"/>
                  </a:lnTo>
                  <a:lnTo>
                    <a:pt x="3746" y="1429"/>
                  </a:lnTo>
                  <a:lnTo>
                    <a:pt x="0" y="63"/>
                  </a:lnTo>
                  <a:lnTo>
                    <a:pt x="23" y="0"/>
                  </a:lnTo>
                  <a:close/>
                </a:path>
              </a:pathLst>
            </a:custGeom>
            <a:grpFill/>
            <a:ln w="9525">
              <a:noFill/>
              <a:round/>
            </a:ln>
          </p:spPr>
          <p:txBody>
            <a:bodyPr/>
            <a:lstStyle/>
            <a:p>
              <a:pPr>
                <a:defRPr/>
              </a:pPr>
              <a:endParaRPr lang="en-US">
                <a:cs typeface="+mn-ea"/>
              </a:endParaRPr>
            </a:p>
          </p:txBody>
        </p:sp>
        <p:sp>
          <p:nvSpPr>
            <p:cNvPr id="81" name="Freeform 25"/>
            <p:cNvSpPr/>
            <p:nvPr/>
          </p:nvSpPr>
          <p:spPr bwMode="auto">
            <a:xfrm>
              <a:off x="3616325" y="2708276"/>
              <a:ext cx="996950" cy="377825"/>
            </a:xfrm>
            <a:custGeom>
              <a:avLst/>
              <a:gdLst/>
              <a:ahLst/>
              <a:cxnLst>
                <a:cxn ang="0">
                  <a:pos x="3769" y="63"/>
                </a:cxn>
                <a:cxn ang="0">
                  <a:pos x="24" y="1429"/>
                </a:cxn>
                <a:cxn ang="0">
                  <a:pos x="0" y="1366"/>
                </a:cxn>
                <a:cxn ang="0">
                  <a:pos x="3746" y="0"/>
                </a:cxn>
                <a:cxn ang="0">
                  <a:pos x="3769" y="63"/>
                </a:cxn>
              </a:cxnLst>
              <a:rect l="0" t="0" r="r" b="b"/>
              <a:pathLst>
                <a:path w="3769" h="1429">
                  <a:moveTo>
                    <a:pt x="3769" y="63"/>
                  </a:moveTo>
                  <a:lnTo>
                    <a:pt x="24" y="1429"/>
                  </a:lnTo>
                  <a:lnTo>
                    <a:pt x="0" y="1366"/>
                  </a:lnTo>
                  <a:lnTo>
                    <a:pt x="3746" y="0"/>
                  </a:lnTo>
                  <a:lnTo>
                    <a:pt x="3769" y="63"/>
                  </a:lnTo>
                  <a:close/>
                </a:path>
              </a:pathLst>
            </a:custGeom>
            <a:grpFill/>
            <a:ln w="9525">
              <a:noFill/>
              <a:round/>
            </a:ln>
          </p:spPr>
          <p:txBody>
            <a:bodyPr/>
            <a:lstStyle/>
            <a:p>
              <a:pPr>
                <a:defRPr/>
              </a:pPr>
              <a:endParaRPr lang="en-US">
                <a:cs typeface="+mn-ea"/>
              </a:endParaRPr>
            </a:p>
          </p:txBody>
        </p:sp>
        <p:sp>
          <p:nvSpPr>
            <p:cNvPr id="82" name="Freeform 26"/>
            <p:cNvSpPr/>
            <p:nvPr/>
          </p:nvSpPr>
          <p:spPr bwMode="auto">
            <a:xfrm>
              <a:off x="3044825" y="2071688"/>
              <a:ext cx="571500" cy="222250"/>
            </a:xfrm>
            <a:custGeom>
              <a:avLst/>
              <a:gdLst/>
              <a:ahLst/>
              <a:cxnLst>
                <a:cxn ang="0">
                  <a:pos x="24" y="0"/>
                </a:cxn>
                <a:cxn ang="0">
                  <a:pos x="2160" y="779"/>
                </a:cxn>
                <a:cxn ang="0">
                  <a:pos x="2137" y="843"/>
                </a:cxn>
                <a:cxn ang="0">
                  <a:pos x="0" y="64"/>
                </a:cxn>
                <a:cxn ang="0">
                  <a:pos x="24" y="0"/>
                </a:cxn>
              </a:cxnLst>
              <a:rect l="0" t="0" r="r" b="b"/>
              <a:pathLst>
                <a:path w="2160" h="843">
                  <a:moveTo>
                    <a:pt x="24" y="0"/>
                  </a:moveTo>
                  <a:lnTo>
                    <a:pt x="2160" y="779"/>
                  </a:lnTo>
                  <a:lnTo>
                    <a:pt x="2137" y="843"/>
                  </a:lnTo>
                  <a:lnTo>
                    <a:pt x="0" y="64"/>
                  </a:lnTo>
                  <a:lnTo>
                    <a:pt x="24" y="0"/>
                  </a:lnTo>
                  <a:close/>
                </a:path>
              </a:pathLst>
            </a:custGeom>
            <a:grpFill/>
            <a:ln w="9525">
              <a:noFill/>
              <a:round/>
            </a:ln>
          </p:spPr>
          <p:txBody>
            <a:bodyPr/>
            <a:lstStyle/>
            <a:p>
              <a:pPr>
                <a:defRPr/>
              </a:pPr>
              <a:endParaRPr lang="en-US">
                <a:cs typeface="+mn-ea"/>
              </a:endParaRPr>
            </a:p>
          </p:txBody>
        </p:sp>
        <p:sp>
          <p:nvSpPr>
            <p:cNvPr id="83" name="Freeform 27"/>
            <p:cNvSpPr/>
            <p:nvPr/>
          </p:nvSpPr>
          <p:spPr bwMode="auto">
            <a:xfrm>
              <a:off x="3130550" y="1958976"/>
              <a:ext cx="488950" cy="192088"/>
            </a:xfrm>
            <a:custGeom>
              <a:avLst/>
              <a:gdLst/>
              <a:ahLst/>
              <a:cxnLst>
                <a:cxn ang="0">
                  <a:pos x="24" y="0"/>
                </a:cxn>
                <a:cxn ang="0">
                  <a:pos x="1848" y="664"/>
                </a:cxn>
                <a:cxn ang="0">
                  <a:pos x="1825" y="729"/>
                </a:cxn>
                <a:cxn ang="0">
                  <a:pos x="0" y="63"/>
                </a:cxn>
                <a:cxn ang="0">
                  <a:pos x="24" y="0"/>
                </a:cxn>
              </a:cxnLst>
              <a:rect l="0" t="0" r="r" b="b"/>
              <a:pathLst>
                <a:path w="1848" h="729">
                  <a:moveTo>
                    <a:pt x="24" y="0"/>
                  </a:moveTo>
                  <a:lnTo>
                    <a:pt x="1848" y="664"/>
                  </a:lnTo>
                  <a:lnTo>
                    <a:pt x="1825" y="729"/>
                  </a:lnTo>
                  <a:lnTo>
                    <a:pt x="0" y="63"/>
                  </a:lnTo>
                  <a:lnTo>
                    <a:pt x="24" y="0"/>
                  </a:lnTo>
                  <a:close/>
                </a:path>
              </a:pathLst>
            </a:custGeom>
            <a:grpFill/>
            <a:ln w="9525">
              <a:noFill/>
              <a:round/>
            </a:ln>
          </p:spPr>
          <p:txBody>
            <a:bodyPr/>
            <a:lstStyle/>
            <a:p>
              <a:pPr>
                <a:defRPr/>
              </a:pPr>
              <a:endParaRPr lang="en-US">
                <a:cs typeface="+mn-ea"/>
              </a:endParaRPr>
            </a:p>
          </p:txBody>
        </p:sp>
        <p:sp>
          <p:nvSpPr>
            <p:cNvPr id="84" name="Freeform 28"/>
            <p:cNvSpPr/>
            <p:nvPr/>
          </p:nvSpPr>
          <p:spPr bwMode="auto">
            <a:xfrm>
              <a:off x="2006600" y="3565526"/>
              <a:ext cx="1609725" cy="600075"/>
            </a:xfrm>
            <a:custGeom>
              <a:avLst/>
              <a:gdLst/>
              <a:ahLst/>
              <a:cxnLst>
                <a:cxn ang="0">
                  <a:pos x="24" y="0"/>
                </a:cxn>
                <a:cxn ang="0">
                  <a:pos x="6082" y="2209"/>
                </a:cxn>
                <a:cxn ang="0">
                  <a:pos x="6059" y="2273"/>
                </a:cxn>
                <a:cxn ang="0">
                  <a:pos x="0" y="63"/>
                </a:cxn>
                <a:cxn ang="0">
                  <a:pos x="24" y="0"/>
                </a:cxn>
              </a:cxnLst>
              <a:rect l="0" t="0" r="r" b="b"/>
              <a:pathLst>
                <a:path w="6082" h="2273">
                  <a:moveTo>
                    <a:pt x="24" y="0"/>
                  </a:moveTo>
                  <a:lnTo>
                    <a:pt x="6082" y="2209"/>
                  </a:lnTo>
                  <a:lnTo>
                    <a:pt x="6059" y="2273"/>
                  </a:lnTo>
                  <a:lnTo>
                    <a:pt x="0" y="63"/>
                  </a:lnTo>
                  <a:lnTo>
                    <a:pt x="24" y="0"/>
                  </a:lnTo>
                  <a:close/>
                </a:path>
              </a:pathLst>
            </a:custGeom>
            <a:grpFill/>
            <a:ln w="9525">
              <a:noFill/>
              <a:round/>
            </a:ln>
          </p:spPr>
          <p:txBody>
            <a:bodyPr/>
            <a:lstStyle/>
            <a:p>
              <a:pPr>
                <a:defRPr/>
              </a:pPr>
              <a:endParaRPr lang="en-US">
                <a:cs typeface="+mn-ea"/>
              </a:endParaRPr>
            </a:p>
          </p:txBody>
        </p:sp>
        <p:sp>
          <p:nvSpPr>
            <p:cNvPr id="85" name="Freeform 29"/>
            <p:cNvSpPr/>
            <p:nvPr/>
          </p:nvSpPr>
          <p:spPr bwMode="auto">
            <a:xfrm>
              <a:off x="3616325" y="3565526"/>
              <a:ext cx="1608138" cy="600075"/>
            </a:xfrm>
            <a:custGeom>
              <a:avLst/>
              <a:gdLst/>
              <a:ahLst/>
              <a:cxnLst>
                <a:cxn ang="0">
                  <a:pos x="6082" y="63"/>
                </a:cxn>
                <a:cxn ang="0">
                  <a:pos x="24" y="2273"/>
                </a:cxn>
                <a:cxn ang="0">
                  <a:pos x="0" y="2209"/>
                </a:cxn>
                <a:cxn ang="0">
                  <a:pos x="6058" y="0"/>
                </a:cxn>
                <a:cxn ang="0">
                  <a:pos x="6082" y="63"/>
                </a:cxn>
              </a:cxnLst>
              <a:rect l="0" t="0" r="r" b="b"/>
              <a:pathLst>
                <a:path w="6082" h="2273">
                  <a:moveTo>
                    <a:pt x="6082" y="63"/>
                  </a:moveTo>
                  <a:lnTo>
                    <a:pt x="24" y="2273"/>
                  </a:lnTo>
                  <a:lnTo>
                    <a:pt x="0" y="2209"/>
                  </a:lnTo>
                  <a:lnTo>
                    <a:pt x="6058" y="0"/>
                  </a:lnTo>
                  <a:lnTo>
                    <a:pt x="6082" y="63"/>
                  </a:lnTo>
                  <a:close/>
                </a:path>
              </a:pathLst>
            </a:custGeom>
            <a:grpFill/>
            <a:ln w="9525">
              <a:noFill/>
              <a:round/>
            </a:ln>
          </p:spPr>
          <p:txBody>
            <a:bodyPr/>
            <a:lstStyle/>
            <a:p>
              <a:pPr>
                <a:defRPr/>
              </a:pPr>
              <a:endParaRPr lang="en-US">
                <a:cs typeface="+mn-ea"/>
              </a:endParaRPr>
            </a:p>
          </p:txBody>
        </p:sp>
        <p:sp>
          <p:nvSpPr>
            <p:cNvPr id="86" name="Freeform 30"/>
            <p:cNvSpPr/>
            <p:nvPr/>
          </p:nvSpPr>
          <p:spPr bwMode="auto">
            <a:xfrm>
              <a:off x="1792288" y="3819526"/>
              <a:ext cx="36513" cy="23813"/>
            </a:xfrm>
            <a:custGeom>
              <a:avLst/>
              <a:gdLst/>
              <a:ahLst/>
              <a:cxnLst>
                <a:cxn ang="0">
                  <a:pos x="132" y="67"/>
                </a:cxn>
                <a:cxn ang="0">
                  <a:pos x="118" y="59"/>
                </a:cxn>
                <a:cxn ang="0">
                  <a:pos x="98" y="47"/>
                </a:cxn>
                <a:cxn ang="0">
                  <a:pos x="77" y="35"/>
                </a:cxn>
                <a:cxn ang="0">
                  <a:pos x="56" y="24"/>
                </a:cxn>
                <a:cxn ang="0">
                  <a:pos x="35" y="11"/>
                </a:cxn>
                <a:cxn ang="0">
                  <a:pos x="13" y="0"/>
                </a:cxn>
                <a:cxn ang="0">
                  <a:pos x="0" y="25"/>
                </a:cxn>
                <a:cxn ang="0">
                  <a:pos x="21" y="36"/>
                </a:cxn>
                <a:cxn ang="0">
                  <a:pos x="43" y="47"/>
                </a:cxn>
                <a:cxn ang="0">
                  <a:pos x="63" y="59"/>
                </a:cxn>
                <a:cxn ang="0">
                  <a:pos x="85" y="70"/>
                </a:cxn>
                <a:cxn ang="0">
                  <a:pos x="105" y="83"/>
                </a:cxn>
                <a:cxn ang="0">
                  <a:pos x="118" y="91"/>
                </a:cxn>
                <a:cxn ang="0">
                  <a:pos x="132" y="67"/>
                </a:cxn>
              </a:cxnLst>
              <a:rect l="0" t="0" r="r" b="b"/>
              <a:pathLst>
                <a:path w="132" h="91">
                  <a:moveTo>
                    <a:pt x="132" y="67"/>
                  </a:moveTo>
                  <a:lnTo>
                    <a:pt x="118" y="59"/>
                  </a:lnTo>
                  <a:lnTo>
                    <a:pt x="98" y="47"/>
                  </a:lnTo>
                  <a:lnTo>
                    <a:pt x="77" y="35"/>
                  </a:lnTo>
                  <a:lnTo>
                    <a:pt x="56" y="24"/>
                  </a:lnTo>
                  <a:lnTo>
                    <a:pt x="35" y="11"/>
                  </a:lnTo>
                  <a:lnTo>
                    <a:pt x="13" y="0"/>
                  </a:lnTo>
                  <a:lnTo>
                    <a:pt x="0" y="25"/>
                  </a:lnTo>
                  <a:lnTo>
                    <a:pt x="21" y="36"/>
                  </a:lnTo>
                  <a:lnTo>
                    <a:pt x="43" y="47"/>
                  </a:lnTo>
                  <a:lnTo>
                    <a:pt x="63" y="59"/>
                  </a:lnTo>
                  <a:lnTo>
                    <a:pt x="85" y="70"/>
                  </a:lnTo>
                  <a:lnTo>
                    <a:pt x="105" y="83"/>
                  </a:lnTo>
                  <a:lnTo>
                    <a:pt x="118" y="91"/>
                  </a:lnTo>
                  <a:lnTo>
                    <a:pt x="132" y="67"/>
                  </a:lnTo>
                  <a:close/>
                </a:path>
              </a:pathLst>
            </a:custGeom>
            <a:grpFill/>
            <a:ln w="9525">
              <a:noFill/>
              <a:round/>
            </a:ln>
          </p:spPr>
          <p:txBody>
            <a:bodyPr/>
            <a:lstStyle/>
            <a:p>
              <a:pPr>
                <a:defRPr/>
              </a:pPr>
              <a:endParaRPr lang="en-US">
                <a:cs typeface="+mn-ea"/>
              </a:endParaRPr>
            </a:p>
          </p:txBody>
        </p:sp>
        <p:sp>
          <p:nvSpPr>
            <p:cNvPr id="87" name="Freeform 31"/>
            <p:cNvSpPr/>
            <p:nvPr/>
          </p:nvSpPr>
          <p:spPr bwMode="auto">
            <a:xfrm>
              <a:off x="1843088" y="3848101"/>
              <a:ext cx="33338" cy="26988"/>
            </a:xfrm>
            <a:custGeom>
              <a:avLst/>
              <a:gdLst/>
              <a:ahLst/>
              <a:cxnLst>
                <a:cxn ang="0">
                  <a:pos x="127" y="77"/>
                </a:cxn>
                <a:cxn ang="0">
                  <a:pos x="125" y="75"/>
                </a:cxn>
                <a:cxn ang="0">
                  <a:pos x="107" y="62"/>
                </a:cxn>
                <a:cxn ang="0">
                  <a:pos x="87" y="49"/>
                </a:cxn>
                <a:cxn ang="0">
                  <a:pos x="69" y="36"/>
                </a:cxn>
                <a:cxn ang="0">
                  <a:pos x="49" y="24"/>
                </a:cxn>
                <a:cxn ang="0">
                  <a:pos x="30" y="10"/>
                </a:cxn>
                <a:cxn ang="0">
                  <a:pos x="14" y="0"/>
                </a:cxn>
                <a:cxn ang="0">
                  <a:pos x="0" y="23"/>
                </a:cxn>
                <a:cxn ang="0">
                  <a:pos x="16" y="34"/>
                </a:cxn>
                <a:cxn ang="0">
                  <a:pos x="34" y="46"/>
                </a:cxn>
                <a:cxn ang="0">
                  <a:pos x="54" y="58"/>
                </a:cxn>
                <a:cxn ang="0">
                  <a:pos x="72" y="72"/>
                </a:cxn>
                <a:cxn ang="0">
                  <a:pos x="90" y="84"/>
                </a:cxn>
                <a:cxn ang="0">
                  <a:pos x="109" y="97"/>
                </a:cxn>
                <a:cxn ang="0">
                  <a:pos x="111" y="99"/>
                </a:cxn>
                <a:cxn ang="0">
                  <a:pos x="127" y="77"/>
                </a:cxn>
              </a:cxnLst>
              <a:rect l="0" t="0" r="r" b="b"/>
              <a:pathLst>
                <a:path w="127" h="99">
                  <a:moveTo>
                    <a:pt x="127" y="77"/>
                  </a:moveTo>
                  <a:lnTo>
                    <a:pt x="125" y="75"/>
                  </a:lnTo>
                  <a:lnTo>
                    <a:pt x="107" y="62"/>
                  </a:lnTo>
                  <a:lnTo>
                    <a:pt x="87" y="49"/>
                  </a:lnTo>
                  <a:lnTo>
                    <a:pt x="69" y="36"/>
                  </a:lnTo>
                  <a:lnTo>
                    <a:pt x="49" y="24"/>
                  </a:lnTo>
                  <a:lnTo>
                    <a:pt x="30" y="10"/>
                  </a:lnTo>
                  <a:lnTo>
                    <a:pt x="14" y="0"/>
                  </a:lnTo>
                  <a:lnTo>
                    <a:pt x="0" y="23"/>
                  </a:lnTo>
                  <a:lnTo>
                    <a:pt x="16" y="34"/>
                  </a:lnTo>
                  <a:lnTo>
                    <a:pt x="34" y="46"/>
                  </a:lnTo>
                  <a:lnTo>
                    <a:pt x="54" y="58"/>
                  </a:lnTo>
                  <a:lnTo>
                    <a:pt x="72" y="72"/>
                  </a:lnTo>
                  <a:lnTo>
                    <a:pt x="90" y="84"/>
                  </a:lnTo>
                  <a:lnTo>
                    <a:pt x="109" y="97"/>
                  </a:lnTo>
                  <a:lnTo>
                    <a:pt x="111" y="99"/>
                  </a:lnTo>
                  <a:lnTo>
                    <a:pt x="127" y="77"/>
                  </a:lnTo>
                  <a:close/>
                </a:path>
              </a:pathLst>
            </a:custGeom>
            <a:grpFill/>
            <a:ln w="9525">
              <a:noFill/>
              <a:round/>
            </a:ln>
          </p:spPr>
          <p:txBody>
            <a:bodyPr/>
            <a:lstStyle/>
            <a:p>
              <a:pPr>
                <a:defRPr/>
              </a:pPr>
              <a:endParaRPr lang="en-US">
                <a:cs typeface="+mn-ea"/>
              </a:endParaRPr>
            </a:p>
          </p:txBody>
        </p:sp>
        <p:sp>
          <p:nvSpPr>
            <p:cNvPr id="88" name="Freeform 32"/>
            <p:cNvSpPr/>
            <p:nvPr/>
          </p:nvSpPr>
          <p:spPr bwMode="auto">
            <a:xfrm>
              <a:off x="1889125" y="3881438"/>
              <a:ext cx="31750" cy="28575"/>
            </a:xfrm>
            <a:custGeom>
              <a:avLst/>
              <a:gdLst/>
              <a:ahLst/>
              <a:cxnLst>
                <a:cxn ang="0">
                  <a:pos x="121" y="88"/>
                </a:cxn>
                <a:cxn ang="0">
                  <a:pos x="119" y="86"/>
                </a:cxn>
                <a:cxn ang="0">
                  <a:pos x="103" y="72"/>
                </a:cxn>
                <a:cxn ang="0">
                  <a:pos x="86" y="58"/>
                </a:cxn>
                <a:cxn ang="0">
                  <a:pos x="70" y="43"/>
                </a:cxn>
                <a:cxn ang="0">
                  <a:pos x="54" y="29"/>
                </a:cxn>
                <a:cxn ang="0">
                  <a:pos x="37" y="16"/>
                </a:cxn>
                <a:cxn ang="0">
                  <a:pos x="19" y="2"/>
                </a:cxn>
                <a:cxn ang="0">
                  <a:pos x="16" y="0"/>
                </a:cxn>
                <a:cxn ang="0">
                  <a:pos x="0" y="21"/>
                </a:cxn>
                <a:cxn ang="0">
                  <a:pos x="3" y="23"/>
                </a:cxn>
                <a:cxn ang="0">
                  <a:pos x="19" y="36"/>
                </a:cxn>
                <a:cxn ang="0">
                  <a:pos x="37" y="51"/>
                </a:cxn>
                <a:cxn ang="0">
                  <a:pos x="53" y="64"/>
                </a:cxn>
                <a:cxn ang="0">
                  <a:pos x="69" y="78"/>
                </a:cxn>
                <a:cxn ang="0">
                  <a:pos x="84" y="92"/>
                </a:cxn>
                <a:cxn ang="0">
                  <a:pos x="101" y="107"/>
                </a:cxn>
                <a:cxn ang="0">
                  <a:pos x="103" y="109"/>
                </a:cxn>
                <a:cxn ang="0">
                  <a:pos x="121" y="88"/>
                </a:cxn>
              </a:cxnLst>
              <a:rect l="0" t="0" r="r" b="b"/>
              <a:pathLst>
                <a:path w="121" h="109">
                  <a:moveTo>
                    <a:pt x="121" y="88"/>
                  </a:moveTo>
                  <a:lnTo>
                    <a:pt x="119" y="86"/>
                  </a:lnTo>
                  <a:lnTo>
                    <a:pt x="103" y="72"/>
                  </a:lnTo>
                  <a:lnTo>
                    <a:pt x="86" y="58"/>
                  </a:lnTo>
                  <a:lnTo>
                    <a:pt x="70" y="43"/>
                  </a:lnTo>
                  <a:lnTo>
                    <a:pt x="54" y="29"/>
                  </a:lnTo>
                  <a:lnTo>
                    <a:pt x="37" y="16"/>
                  </a:lnTo>
                  <a:lnTo>
                    <a:pt x="19" y="2"/>
                  </a:lnTo>
                  <a:lnTo>
                    <a:pt x="16" y="0"/>
                  </a:lnTo>
                  <a:lnTo>
                    <a:pt x="0" y="21"/>
                  </a:lnTo>
                  <a:lnTo>
                    <a:pt x="3" y="23"/>
                  </a:lnTo>
                  <a:lnTo>
                    <a:pt x="19" y="36"/>
                  </a:lnTo>
                  <a:lnTo>
                    <a:pt x="37" y="51"/>
                  </a:lnTo>
                  <a:lnTo>
                    <a:pt x="53" y="64"/>
                  </a:lnTo>
                  <a:lnTo>
                    <a:pt x="69" y="78"/>
                  </a:lnTo>
                  <a:lnTo>
                    <a:pt x="84" y="92"/>
                  </a:lnTo>
                  <a:lnTo>
                    <a:pt x="101" y="107"/>
                  </a:lnTo>
                  <a:lnTo>
                    <a:pt x="103" y="109"/>
                  </a:lnTo>
                  <a:lnTo>
                    <a:pt x="121" y="88"/>
                  </a:lnTo>
                  <a:close/>
                </a:path>
              </a:pathLst>
            </a:custGeom>
            <a:grpFill/>
            <a:ln w="9525">
              <a:noFill/>
              <a:round/>
            </a:ln>
          </p:spPr>
          <p:txBody>
            <a:bodyPr/>
            <a:lstStyle/>
            <a:p>
              <a:pPr>
                <a:defRPr/>
              </a:pPr>
              <a:endParaRPr lang="en-US">
                <a:cs typeface="+mn-ea"/>
              </a:endParaRPr>
            </a:p>
          </p:txBody>
        </p:sp>
        <p:sp>
          <p:nvSpPr>
            <p:cNvPr id="89" name="Freeform 33"/>
            <p:cNvSpPr/>
            <p:nvPr/>
          </p:nvSpPr>
          <p:spPr bwMode="auto">
            <a:xfrm>
              <a:off x="1931988" y="3919538"/>
              <a:ext cx="30163" cy="31750"/>
            </a:xfrm>
            <a:custGeom>
              <a:avLst/>
              <a:gdLst/>
              <a:ahLst/>
              <a:cxnLst>
                <a:cxn ang="0">
                  <a:pos x="112" y="100"/>
                </a:cxn>
                <a:cxn ang="0">
                  <a:pos x="104" y="91"/>
                </a:cxn>
                <a:cxn ang="0">
                  <a:pos x="90" y="75"/>
                </a:cxn>
                <a:cxn ang="0">
                  <a:pos x="76" y="59"/>
                </a:cxn>
                <a:cxn ang="0">
                  <a:pos x="62" y="44"/>
                </a:cxn>
                <a:cxn ang="0">
                  <a:pos x="48" y="30"/>
                </a:cxn>
                <a:cxn ang="0">
                  <a:pos x="34" y="15"/>
                </a:cxn>
                <a:cxn ang="0">
                  <a:pos x="18" y="0"/>
                </a:cxn>
                <a:cxn ang="0">
                  <a:pos x="0" y="19"/>
                </a:cxn>
                <a:cxn ang="0">
                  <a:pos x="13" y="33"/>
                </a:cxn>
                <a:cxn ang="0">
                  <a:pos x="27" y="48"/>
                </a:cxn>
                <a:cxn ang="0">
                  <a:pos x="42" y="64"/>
                </a:cxn>
                <a:cxn ang="0">
                  <a:pos x="56" y="78"/>
                </a:cxn>
                <a:cxn ang="0">
                  <a:pos x="69" y="93"/>
                </a:cxn>
                <a:cxn ang="0">
                  <a:pos x="82" y="108"/>
                </a:cxn>
                <a:cxn ang="0">
                  <a:pos x="91" y="119"/>
                </a:cxn>
                <a:cxn ang="0">
                  <a:pos x="112" y="100"/>
                </a:cxn>
              </a:cxnLst>
              <a:rect l="0" t="0" r="r" b="b"/>
              <a:pathLst>
                <a:path w="112" h="119">
                  <a:moveTo>
                    <a:pt x="112" y="100"/>
                  </a:moveTo>
                  <a:lnTo>
                    <a:pt x="104" y="91"/>
                  </a:lnTo>
                  <a:lnTo>
                    <a:pt x="90" y="75"/>
                  </a:lnTo>
                  <a:lnTo>
                    <a:pt x="76" y="59"/>
                  </a:lnTo>
                  <a:lnTo>
                    <a:pt x="62" y="44"/>
                  </a:lnTo>
                  <a:lnTo>
                    <a:pt x="48" y="30"/>
                  </a:lnTo>
                  <a:lnTo>
                    <a:pt x="34" y="15"/>
                  </a:lnTo>
                  <a:lnTo>
                    <a:pt x="18" y="0"/>
                  </a:lnTo>
                  <a:lnTo>
                    <a:pt x="0" y="19"/>
                  </a:lnTo>
                  <a:lnTo>
                    <a:pt x="13" y="33"/>
                  </a:lnTo>
                  <a:lnTo>
                    <a:pt x="27" y="48"/>
                  </a:lnTo>
                  <a:lnTo>
                    <a:pt x="42" y="64"/>
                  </a:lnTo>
                  <a:lnTo>
                    <a:pt x="56" y="78"/>
                  </a:lnTo>
                  <a:lnTo>
                    <a:pt x="69" y="93"/>
                  </a:lnTo>
                  <a:lnTo>
                    <a:pt x="82" y="108"/>
                  </a:lnTo>
                  <a:lnTo>
                    <a:pt x="91" y="119"/>
                  </a:lnTo>
                  <a:lnTo>
                    <a:pt x="112" y="100"/>
                  </a:lnTo>
                  <a:close/>
                </a:path>
              </a:pathLst>
            </a:custGeom>
            <a:grpFill/>
            <a:ln w="9525">
              <a:noFill/>
              <a:round/>
            </a:ln>
          </p:spPr>
          <p:txBody>
            <a:bodyPr/>
            <a:lstStyle/>
            <a:p>
              <a:pPr>
                <a:defRPr/>
              </a:pPr>
              <a:endParaRPr lang="en-US">
                <a:cs typeface="+mn-ea"/>
              </a:endParaRPr>
            </a:p>
          </p:txBody>
        </p:sp>
        <p:sp>
          <p:nvSpPr>
            <p:cNvPr id="90" name="Freeform 34"/>
            <p:cNvSpPr/>
            <p:nvPr/>
          </p:nvSpPr>
          <p:spPr bwMode="auto">
            <a:xfrm>
              <a:off x="1970088" y="3963988"/>
              <a:ext cx="26988" cy="33338"/>
            </a:xfrm>
            <a:custGeom>
              <a:avLst/>
              <a:gdLst/>
              <a:ahLst/>
              <a:cxnLst>
                <a:cxn ang="0">
                  <a:pos x="100" y="113"/>
                </a:cxn>
                <a:cxn ang="0">
                  <a:pos x="95" y="105"/>
                </a:cxn>
                <a:cxn ang="0">
                  <a:pos x="84" y="88"/>
                </a:cxn>
                <a:cxn ang="0">
                  <a:pos x="73" y="72"/>
                </a:cxn>
                <a:cxn ang="0">
                  <a:pos x="62" y="55"/>
                </a:cxn>
                <a:cxn ang="0">
                  <a:pos x="50" y="38"/>
                </a:cxn>
                <a:cxn ang="0">
                  <a:pos x="38" y="22"/>
                </a:cxn>
                <a:cxn ang="0">
                  <a:pos x="26" y="6"/>
                </a:cxn>
                <a:cxn ang="0">
                  <a:pos x="21" y="0"/>
                </a:cxn>
                <a:cxn ang="0">
                  <a:pos x="0" y="17"/>
                </a:cxn>
                <a:cxn ang="0">
                  <a:pos x="4" y="23"/>
                </a:cxn>
                <a:cxn ang="0">
                  <a:pos x="16" y="38"/>
                </a:cxn>
                <a:cxn ang="0">
                  <a:pos x="28" y="54"/>
                </a:cxn>
                <a:cxn ang="0">
                  <a:pos x="39" y="71"/>
                </a:cxn>
                <a:cxn ang="0">
                  <a:pos x="51" y="87"/>
                </a:cxn>
                <a:cxn ang="0">
                  <a:pos x="62" y="103"/>
                </a:cxn>
                <a:cxn ang="0">
                  <a:pos x="72" y="120"/>
                </a:cxn>
                <a:cxn ang="0">
                  <a:pos x="77" y="128"/>
                </a:cxn>
                <a:cxn ang="0">
                  <a:pos x="100" y="113"/>
                </a:cxn>
              </a:cxnLst>
              <a:rect l="0" t="0" r="r" b="b"/>
              <a:pathLst>
                <a:path w="100" h="128">
                  <a:moveTo>
                    <a:pt x="100" y="113"/>
                  </a:moveTo>
                  <a:lnTo>
                    <a:pt x="95" y="105"/>
                  </a:lnTo>
                  <a:lnTo>
                    <a:pt x="84" y="88"/>
                  </a:lnTo>
                  <a:lnTo>
                    <a:pt x="73" y="72"/>
                  </a:lnTo>
                  <a:lnTo>
                    <a:pt x="62" y="55"/>
                  </a:lnTo>
                  <a:lnTo>
                    <a:pt x="50" y="38"/>
                  </a:lnTo>
                  <a:lnTo>
                    <a:pt x="38" y="22"/>
                  </a:lnTo>
                  <a:lnTo>
                    <a:pt x="26" y="6"/>
                  </a:lnTo>
                  <a:lnTo>
                    <a:pt x="21" y="0"/>
                  </a:lnTo>
                  <a:lnTo>
                    <a:pt x="0" y="17"/>
                  </a:lnTo>
                  <a:lnTo>
                    <a:pt x="4" y="23"/>
                  </a:lnTo>
                  <a:lnTo>
                    <a:pt x="16" y="38"/>
                  </a:lnTo>
                  <a:lnTo>
                    <a:pt x="28" y="54"/>
                  </a:lnTo>
                  <a:lnTo>
                    <a:pt x="39" y="71"/>
                  </a:lnTo>
                  <a:lnTo>
                    <a:pt x="51" y="87"/>
                  </a:lnTo>
                  <a:lnTo>
                    <a:pt x="62" y="103"/>
                  </a:lnTo>
                  <a:lnTo>
                    <a:pt x="72" y="120"/>
                  </a:lnTo>
                  <a:lnTo>
                    <a:pt x="77" y="128"/>
                  </a:lnTo>
                  <a:lnTo>
                    <a:pt x="100" y="113"/>
                  </a:lnTo>
                  <a:close/>
                </a:path>
              </a:pathLst>
            </a:custGeom>
            <a:grpFill/>
            <a:ln w="9525">
              <a:noFill/>
              <a:round/>
            </a:ln>
          </p:spPr>
          <p:txBody>
            <a:bodyPr/>
            <a:lstStyle/>
            <a:p>
              <a:pPr>
                <a:defRPr/>
              </a:pPr>
              <a:endParaRPr lang="en-US">
                <a:cs typeface="+mn-ea"/>
              </a:endParaRPr>
            </a:p>
          </p:txBody>
        </p:sp>
        <p:sp>
          <p:nvSpPr>
            <p:cNvPr id="91" name="Freeform 35"/>
            <p:cNvSpPr/>
            <p:nvPr/>
          </p:nvSpPr>
          <p:spPr bwMode="auto">
            <a:xfrm>
              <a:off x="2001838" y="4011613"/>
              <a:ext cx="22225" cy="36513"/>
            </a:xfrm>
            <a:custGeom>
              <a:avLst/>
              <a:gdLst/>
              <a:ahLst/>
              <a:cxnLst>
                <a:cxn ang="0">
                  <a:pos x="84" y="122"/>
                </a:cxn>
                <a:cxn ang="0">
                  <a:pos x="80" y="114"/>
                </a:cxn>
                <a:cxn ang="0">
                  <a:pos x="72" y="96"/>
                </a:cxn>
                <a:cxn ang="0">
                  <a:pos x="64" y="77"/>
                </a:cxn>
                <a:cxn ang="0">
                  <a:pos x="55" y="60"/>
                </a:cxn>
                <a:cxn ang="0">
                  <a:pos x="46" y="42"/>
                </a:cxn>
                <a:cxn ang="0">
                  <a:pos x="37" y="24"/>
                </a:cxn>
                <a:cxn ang="0">
                  <a:pos x="27" y="7"/>
                </a:cxn>
                <a:cxn ang="0">
                  <a:pos x="23" y="0"/>
                </a:cxn>
                <a:cxn ang="0">
                  <a:pos x="0" y="13"/>
                </a:cxn>
                <a:cxn ang="0">
                  <a:pos x="4" y="20"/>
                </a:cxn>
                <a:cxn ang="0">
                  <a:pos x="13" y="38"/>
                </a:cxn>
                <a:cxn ang="0">
                  <a:pos x="22" y="55"/>
                </a:cxn>
                <a:cxn ang="0">
                  <a:pos x="30" y="72"/>
                </a:cxn>
                <a:cxn ang="0">
                  <a:pos x="40" y="90"/>
                </a:cxn>
                <a:cxn ang="0">
                  <a:pos x="48" y="107"/>
                </a:cxn>
                <a:cxn ang="0">
                  <a:pos x="56" y="125"/>
                </a:cxn>
                <a:cxn ang="0">
                  <a:pos x="60" y="133"/>
                </a:cxn>
                <a:cxn ang="0">
                  <a:pos x="84" y="122"/>
                </a:cxn>
              </a:cxnLst>
              <a:rect l="0" t="0" r="r" b="b"/>
              <a:pathLst>
                <a:path w="84" h="133">
                  <a:moveTo>
                    <a:pt x="84" y="122"/>
                  </a:moveTo>
                  <a:lnTo>
                    <a:pt x="80" y="114"/>
                  </a:lnTo>
                  <a:lnTo>
                    <a:pt x="72" y="96"/>
                  </a:lnTo>
                  <a:lnTo>
                    <a:pt x="64" y="77"/>
                  </a:lnTo>
                  <a:lnTo>
                    <a:pt x="55" y="60"/>
                  </a:lnTo>
                  <a:lnTo>
                    <a:pt x="46" y="42"/>
                  </a:lnTo>
                  <a:lnTo>
                    <a:pt x="37" y="24"/>
                  </a:lnTo>
                  <a:lnTo>
                    <a:pt x="27" y="7"/>
                  </a:lnTo>
                  <a:lnTo>
                    <a:pt x="23" y="0"/>
                  </a:lnTo>
                  <a:lnTo>
                    <a:pt x="0" y="13"/>
                  </a:lnTo>
                  <a:lnTo>
                    <a:pt x="4" y="20"/>
                  </a:lnTo>
                  <a:lnTo>
                    <a:pt x="13" y="38"/>
                  </a:lnTo>
                  <a:lnTo>
                    <a:pt x="22" y="55"/>
                  </a:lnTo>
                  <a:lnTo>
                    <a:pt x="30" y="72"/>
                  </a:lnTo>
                  <a:lnTo>
                    <a:pt x="40" y="90"/>
                  </a:lnTo>
                  <a:lnTo>
                    <a:pt x="48" y="107"/>
                  </a:lnTo>
                  <a:lnTo>
                    <a:pt x="56" y="125"/>
                  </a:lnTo>
                  <a:lnTo>
                    <a:pt x="60" y="133"/>
                  </a:lnTo>
                  <a:lnTo>
                    <a:pt x="84" y="122"/>
                  </a:lnTo>
                  <a:close/>
                </a:path>
              </a:pathLst>
            </a:custGeom>
            <a:grpFill/>
            <a:ln w="9525">
              <a:noFill/>
              <a:round/>
            </a:ln>
          </p:spPr>
          <p:txBody>
            <a:bodyPr/>
            <a:lstStyle/>
            <a:p>
              <a:pPr>
                <a:defRPr/>
              </a:pPr>
              <a:endParaRPr lang="en-US">
                <a:cs typeface="+mn-ea"/>
              </a:endParaRPr>
            </a:p>
          </p:txBody>
        </p:sp>
        <p:sp>
          <p:nvSpPr>
            <p:cNvPr id="92" name="Freeform 36"/>
            <p:cNvSpPr/>
            <p:nvPr/>
          </p:nvSpPr>
          <p:spPr bwMode="auto">
            <a:xfrm>
              <a:off x="2025650" y="4064001"/>
              <a:ext cx="17463" cy="36513"/>
            </a:xfrm>
            <a:custGeom>
              <a:avLst/>
              <a:gdLst/>
              <a:ahLst/>
              <a:cxnLst>
                <a:cxn ang="0">
                  <a:pos x="68" y="130"/>
                </a:cxn>
                <a:cxn ang="0">
                  <a:pos x="65" y="122"/>
                </a:cxn>
                <a:cxn ang="0">
                  <a:pos x="60" y="103"/>
                </a:cxn>
                <a:cxn ang="0">
                  <a:pos x="54" y="83"/>
                </a:cxn>
                <a:cxn ang="0">
                  <a:pos x="47" y="64"/>
                </a:cxn>
                <a:cxn ang="0">
                  <a:pos x="41" y="44"/>
                </a:cxn>
                <a:cxn ang="0">
                  <a:pos x="34" y="26"/>
                </a:cxn>
                <a:cxn ang="0">
                  <a:pos x="28" y="7"/>
                </a:cxn>
                <a:cxn ang="0">
                  <a:pos x="25" y="0"/>
                </a:cxn>
                <a:cxn ang="0">
                  <a:pos x="0" y="10"/>
                </a:cxn>
                <a:cxn ang="0">
                  <a:pos x="3" y="16"/>
                </a:cxn>
                <a:cxn ang="0">
                  <a:pos x="9" y="35"/>
                </a:cxn>
                <a:cxn ang="0">
                  <a:pos x="16" y="54"/>
                </a:cxn>
                <a:cxn ang="0">
                  <a:pos x="22" y="72"/>
                </a:cxn>
                <a:cxn ang="0">
                  <a:pos x="28" y="91"/>
                </a:cxn>
                <a:cxn ang="0">
                  <a:pos x="33" y="110"/>
                </a:cxn>
                <a:cxn ang="0">
                  <a:pos x="39" y="129"/>
                </a:cxn>
                <a:cxn ang="0">
                  <a:pos x="41" y="137"/>
                </a:cxn>
                <a:cxn ang="0">
                  <a:pos x="68" y="130"/>
                </a:cxn>
              </a:cxnLst>
              <a:rect l="0" t="0" r="r" b="b"/>
              <a:pathLst>
                <a:path w="68" h="137">
                  <a:moveTo>
                    <a:pt x="68" y="130"/>
                  </a:moveTo>
                  <a:lnTo>
                    <a:pt x="65" y="122"/>
                  </a:lnTo>
                  <a:lnTo>
                    <a:pt x="60" y="103"/>
                  </a:lnTo>
                  <a:lnTo>
                    <a:pt x="54" y="83"/>
                  </a:lnTo>
                  <a:lnTo>
                    <a:pt x="47" y="64"/>
                  </a:lnTo>
                  <a:lnTo>
                    <a:pt x="41" y="44"/>
                  </a:lnTo>
                  <a:lnTo>
                    <a:pt x="34" y="26"/>
                  </a:lnTo>
                  <a:lnTo>
                    <a:pt x="28" y="7"/>
                  </a:lnTo>
                  <a:lnTo>
                    <a:pt x="25" y="0"/>
                  </a:lnTo>
                  <a:lnTo>
                    <a:pt x="0" y="10"/>
                  </a:lnTo>
                  <a:lnTo>
                    <a:pt x="3" y="16"/>
                  </a:lnTo>
                  <a:lnTo>
                    <a:pt x="9" y="35"/>
                  </a:lnTo>
                  <a:lnTo>
                    <a:pt x="16" y="54"/>
                  </a:lnTo>
                  <a:lnTo>
                    <a:pt x="22" y="72"/>
                  </a:lnTo>
                  <a:lnTo>
                    <a:pt x="28" y="91"/>
                  </a:lnTo>
                  <a:lnTo>
                    <a:pt x="33" y="110"/>
                  </a:lnTo>
                  <a:lnTo>
                    <a:pt x="39" y="129"/>
                  </a:lnTo>
                  <a:lnTo>
                    <a:pt x="41" y="137"/>
                  </a:lnTo>
                  <a:lnTo>
                    <a:pt x="68" y="130"/>
                  </a:lnTo>
                  <a:close/>
                </a:path>
              </a:pathLst>
            </a:custGeom>
            <a:grpFill/>
            <a:ln w="9525">
              <a:noFill/>
              <a:round/>
            </a:ln>
          </p:spPr>
          <p:txBody>
            <a:bodyPr/>
            <a:lstStyle/>
            <a:p>
              <a:pPr>
                <a:defRPr/>
              </a:pPr>
              <a:endParaRPr lang="en-US">
                <a:cs typeface="+mn-ea"/>
              </a:endParaRPr>
            </a:p>
          </p:txBody>
        </p:sp>
        <p:sp>
          <p:nvSpPr>
            <p:cNvPr id="93" name="Freeform 37"/>
            <p:cNvSpPr/>
            <p:nvPr/>
          </p:nvSpPr>
          <p:spPr bwMode="auto">
            <a:xfrm>
              <a:off x="2041525" y="4119563"/>
              <a:ext cx="12700" cy="38100"/>
            </a:xfrm>
            <a:custGeom>
              <a:avLst/>
              <a:gdLst/>
              <a:ahLst/>
              <a:cxnLst>
                <a:cxn ang="0">
                  <a:pos x="51" y="135"/>
                </a:cxn>
                <a:cxn ang="0">
                  <a:pos x="50" y="132"/>
                </a:cxn>
                <a:cxn ang="0">
                  <a:pos x="48" y="112"/>
                </a:cxn>
                <a:cxn ang="0">
                  <a:pos x="44" y="91"/>
                </a:cxn>
                <a:cxn ang="0">
                  <a:pos x="40" y="71"/>
                </a:cxn>
                <a:cxn ang="0">
                  <a:pos x="36" y="51"/>
                </a:cxn>
                <a:cxn ang="0">
                  <a:pos x="33" y="30"/>
                </a:cxn>
                <a:cxn ang="0">
                  <a:pos x="28" y="10"/>
                </a:cxn>
                <a:cxn ang="0">
                  <a:pos x="26" y="0"/>
                </a:cxn>
                <a:cxn ang="0">
                  <a:pos x="0" y="6"/>
                </a:cxn>
                <a:cxn ang="0">
                  <a:pos x="2" y="16"/>
                </a:cxn>
                <a:cxn ang="0">
                  <a:pos x="6" y="35"/>
                </a:cxn>
                <a:cxn ang="0">
                  <a:pos x="10" y="56"/>
                </a:cxn>
                <a:cxn ang="0">
                  <a:pos x="14" y="76"/>
                </a:cxn>
                <a:cxn ang="0">
                  <a:pos x="17" y="95"/>
                </a:cxn>
                <a:cxn ang="0">
                  <a:pos x="20" y="116"/>
                </a:cxn>
                <a:cxn ang="0">
                  <a:pos x="23" y="136"/>
                </a:cxn>
                <a:cxn ang="0">
                  <a:pos x="23" y="138"/>
                </a:cxn>
                <a:cxn ang="0">
                  <a:pos x="51" y="135"/>
                </a:cxn>
              </a:cxnLst>
              <a:rect l="0" t="0" r="r" b="b"/>
              <a:pathLst>
                <a:path w="51" h="138">
                  <a:moveTo>
                    <a:pt x="51" y="135"/>
                  </a:moveTo>
                  <a:lnTo>
                    <a:pt x="50" y="132"/>
                  </a:lnTo>
                  <a:lnTo>
                    <a:pt x="48" y="112"/>
                  </a:lnTo>
                  <a:lnTo>
                    <a:pt x="44" y="91"/>
                  </a:lnTo>
                  <a:lnTo>
                    <a:pt x="40" y="71"/>
                  </a:lnTo>
                  <a:lnTo>
                    <a:pt x="36" y="51"/>
                  </a:lnTo>
                  <a:lnTo>
                    <a:pt x="33" y="30"/>
                  </a:lnTo>
                  <a:lnTo>
                    <a:pt x="28" y="10"/>
                  </a:lnTo>
                  <a:lnTo>
                    <a:pt x="26" y="0"/>
                  </a:lnTo>
                  <a:lnTo>
                    <a:pt x="0" y="6"/>
                  </a:lnTo>
                  <a:lnTo>
                    <a:pt x="2" y="16"/>
                  </a:lnTo>
                  <a:lnTo>
                    <a:pt x="6" y="35"/>
                  </a:lnTo>
                  <a:lnTo>
                    <a:pt x="10" y="56"/>
                  </a:lnTo>
                  <a:lnTo>
                    <a:pt x="14" y="76"/>
                  </a:lnTo>
                  <a:lnTo>
                    <a:pt x="17" y="95"/>
                  </a:lnTo>
                  <a:lnTo>
                    <a:pt x="20" y="116"/>
                  </a:lnTo>
                  <a:lnTo>
                    <a:pt x="23" y="136"/>
                  </a:lnTo>
                  <a:lnTo>
                    <a:pt x="23" y="138"/>
                  </a:lnTo>
                  <a:lnTo>
                    <a:pt x="51" y="135"/>
                  </a:lnTo>
                  <a:close/>
                </a:path>
              </a:pathLst>
            </a:custGeom>
            <a:grpFill/>
            <a:ln w="9525">
              <a:noFill/>
              <a:round/>
            </a:ln>
          </p:spPr>
          <p:txBody>
            <a:bodyPr/>
            <a:lstStyle/>
            <a:p>
              <a:pPr>
                <a:defRPr/>
              </a:pPr>
              <a:endParaRPr lang="en-US">
                <a:cs typeface="+mn-ea"/>
              </a:endParaRPr>
            </a:p>
          </p:txBody>
        </p:sp>
        <p:sp>
          <p:nvSpPr>
            <p:cNvPr id="94" name="Freeform 38"/>
            <p:cNvSpPr/>
            <p:nvPr/>
          </p:nvSpPr>
          <p:spPr bwMode="auto">
            <a:xfrm>
              <a:off x="2049463" y="4178301"/>
              <a:ext cx="9525" cy="36513"/>
            </a:xfrm>
            <a:custGeom>
              <a:avLst/>
              <a:gdLst/>
              <a:ahLst/>
              <a:cxnLst>
                <a:cxn ang="0">
                  <a:pos x="34" y="136"/>
                </a:cxn>
                <a:cxn ang="0">
                  <a:pos x="34" y="129"/>
                </a:cxn>
                <a:cxn ang="0">
                  <a:pos x="34" y="107"/>
                </a:cxn>
                <a:cxn ang="0">
                  <a:pos x="33" y="85"/>
                </a:cxn>
                <a:cxn ang="0">
                  <a:pos x="32" y="64"/>
                </a:cxn>
                <a:cxn ang="0">
                  <a:pos x="31" y="42"/>
                </a:cxn>
                <a:cxn ang="0">
                  <a:pos x="29" y="21"/>
                </a:cxn>
                <a:cxn ang="0">
                  <a:pos x="28" y="0"/>
                </a:cxn>
                <a:cxn ang="0">
                  <a:pos x="0" y="2"/>
                </a:cxn>
                <a:cxn ang="0">
                  <a:pos x="2" y="23"/>
                </a:cxn>
                <a:cxn ang="0">
                  <a:pos x="3" y="43"/>
                </a:cxn>
                <a:cxn ang="0">
                  <a:pos x="4" y="65"/>
                </a:cxn>
                <a:cxn ang="0">
                  <a:pos x="5" y="86"/>
                </a:cxn>
                <a:cxn ang="0">
                  <a:pos x="6" y="108"/>
                </a:cxn>
                <a:cxn ang="0">
                  <a:pos x="7" y="129"/>
                </a:cxn>
                <a:cxn ang="0">
                  <a:pos x="7" y="137"/>
                </a:cxn>
                <a:cxn ang="0">
                  <a:pos x="34" y="136"/>
                </a:cxn>
              </a:cxnLst>
              <a:rect l="0" t="0" r="r" b="b"/>
              <a:pathLst>
                <a:path w="34" h="137">
                  <a:moveTo>
                    <a:pt x="34" y="136"/>
                  </a:moveTo>
                  <a:lnTo>
                    <a:pt x="34" y="129"/>
                  </a:lnTo>
                  <a:lnTo>
                    <a:pt x="34" y="107"/>
                  </a:lnTo>
                  <a:lnTo>
                    <a:pt x="33" y="85"/>
                  </a:lnTo>
                  <a:lnTo>
                    <a:pt x="32" y="64"/>
                  </a:lnTo>
                  <a:lnTo>
                    <a:pt x="31" y="42"/>
                  </a:lnTo>
                  <a:lnTo>
                    <a:pt x="29" y="21"/>
                  </a:lnTo>
                  <a:lnTo>
                    <a:pt x="28" y="0"/>
                  </a:lnTo>
                  <a:lnTo>
                    <a:pt x="0" y="2"/>
                  </a:lnTo>
                  <a:lnTo>
                    <a:pt x="2" y="23"/>
                  </a:lnTo>
                  <a:lnTo>
                    <a:pt x="3" y="43"/>
                  </a:lnTo>
                  <a:lnTo>
                    <a:pt x="4" y="65"/>
                  </a:lnTo>
                  <a:lnTo>
                    <a:pt x="5" y="86"/>
                  </a:lnTo>
                  <a:lnTo>
                    <a:pt x="6" y="108"/>
                  </a:lnTo>
                  <a:lnTo>
                    <a:pt x="7" y="129"/>
                  </a:lnTo>
                  <a:lnTo>
                    <a:pt x="7" y="137"/>
                  </a:lnTo>
                  <a:lnTo>
                    <a:pt x="34" y="136"/>
                  </a:lnTo>
                  <a:close/>
                </a:path>
              </a:pathLst>
            </a:custGeom>
            <a:grpFill/>
            <a:ln w="9525">
              <a:noFill/>
              <a:round/>
            </a:ln>
          </p:spPr>
          <p:txBody>
            <a:bodyPr/>
            <a:lstStyle/>
            <a:p>
              <a:pPr>
                <a:defRPr/>
              </a:pPr>
              <a:endParaRPr lang="en-US">
                <a:cs typeface="+mn-ea"/>
              </a:endParaRPr>
            </a:p>
          </p:txBody>
        </p:sp>
        <p:sp>
          <p:nvSpPr>
            <p:cNvPr id="95" name="Freeform 39"/>
            <p:cNvSpPr/>
            <p:nvPr/>
          </p:nvSpPr>
          <p:spPr bwMode="auto">
            <a:xfrm>
              <a:off x="2049463" y="4235451"/>
              <a:ext cx="9525" cy="36513"/>
            </a:xfrm>
            <a:custGeom>
              <a:avLst/>
              <a:gdLst/>
              <a:ahLst/>
              <a:cxnLst>
                <a:cxn ang="0">
                  <a:pos x="27" y="137"/>
                </a:cxn>
                <a:cxn ang="0">
                  <a:pos x="27" y="135"/>
                </a:cxn>
                <a:cxn ang="0">
                  <a:pos x="29" y="113"/>
                </a:cxn>
                <a:cxn ang="0">
                  <a:pos x="31" y="89"/>
                </a:cxn>
                <a:cxn ang="0">
                  <a:pos x="32" y="67"/>
                </a:cxn>
                <a:cxn ang="0">
                  <a:pos x="33" y="45"/>
                </a:cxn>
                <a:cxn ang="0">
                  <a:pos x="34" y="22"/>
                </a:cxn>
                <a:cxn ang="0">
                  <a:pos x="35" y="1"/>
                </a:cxn>
                <a:cxn ang="0">
                  <a:pos x="7" y="0"/>
                </a:cxn>
                <a:cxn ang="0">
                  <a:pos x="7" y="21"/>
                </a:cxn>
                <a:cxn ang="0">
                  <a:pos x="6" y="43"/>
                </a:cxn>
                <a:cxn ang="0">
                  <a:pos x="5" y="65"/>
                </a:cxn>
                <a:cxn ang="0">
                  <a:pos x="3" y="87"/>
                </a:cxn>
                <a:cxn ang="0">
                  <a:pos x="2" y="111"/>
                </a:cxn>
                <a:cxn ang="0">
                  <a:pos x="0" y="133"/>
                </a:cxn>
                <a:cxn ang="0">
                  <a:pos x="0" y="135"/>
                </a:cxn>
                <a:cxn ang="0">
                  <a:pos x="27" y="137"/>
                </a:cxn>
              </a:cxnLst>
              <a:rect l="0" t="0" r="r" b="b"/>
              <a:pathLst>
                <a:path w="35" h="137">
                  <a:moveTo>
                    <a:pt x="27" y="137"/>
                  </a:moveTo>
                  <a:lnTo>
                    <a:pt x="27" y="135"/>
                  </a:lnTo>
                  <a:lnTo>
                    <a:pt x="29" y="113"/>
                  </a:lnTo>
                  <a:lnTo>
                    <a:pt x="31" y="89"/>
                  </a:lnTo>
                  <a:lnTo>
                    <a:pt x="32" y="67"/>
                  </a:lnTo>
                  <a:lnTo>
                    <a:pt x="33" y="45"/>
                  </a:lnTo>
                  <a:lnTo>
                    <a:pt x="34" y="22"/>
                  </a:lnTo>
                  <a:lnTo>
                    <a:pt x="35" y="1"/>
                  </a:lnTo>
                  <a:lnTo>
                    <a:pt x="7" y="0"/>
                  </a:lnTo>
                  <a:lnTo>
                    <a:pt x="7" y="21"/>
                  </a:lnTo>
                  <a:lnTo>
                    <a:pt x="6" y="43"/>
                  </a:lnTo>
                  <a:lnTo>
                    <a:pt x="5" y="65"/>
                  </a:lnTo>
                  <a:lnTo>
                    <a:pt x="3" y="87"/>
                  </a:lnTo>
                  <a:lnTo>
                    <a:pt x="2" y="111"/>
                  </a:lnTo>
                  <a:lnTo>
                    <a:pt x="0" y="133"/>
                  </a:lnTo>
                  <a:lnTo>
                    <a:pt x="0" y="135"/>
                  </a:lnTo>
                  <a:lnTo>
                    <a:pt x="27" y="137"/>
                  </a:lnTo>
                  <a:close/>
                </a:path>
              </a:pathLst>
            </a:custGeom>
            <a:grpFill/>
            <a:ln w="9525">
              <a:noFill/>
              <a:round/>
            </a:ln>
          </p:spPr>
          <p:txBody>
            <a:bodyPr/>
            <a:lstStyle/>
            <a:p>
              <a:pPr>
                <a:defRPr/>
              </a:pPr>
              <a:endParaRPr lang="en-US">
                <a:cs typeface="+mn-ea"/>
              </a:endParaRPr>
            </a:p>
          </p:txBody>
        </p:sp>
        <p:sp>
          <p:nvSpPr>
            <p:cNvPr id="96" name="Freeform 40"/>
            <p:cNvSpPr/>
            <p:nvPr/>
          </p:nvSpPr>
          <p:spPr bwMode="auto">
            <a:xfrm>
              <a:off x="2041525" y="4292601"/>
              <a:ext cx="12700" cy="36513"/>
            </a:xfrm>
            <a:custGeom>
              <a:avLst/>
              <a:gdLst/>
              <a:ahLst/>
              <a:cxnLst>
                <a:cxn ang="0">
                  <a:pos x="27" y="138"/>
                </a:cxn>
                <a:cxn ang="0">
                  <a:pos x="28" y="132"/>
                </a:cxn>
                <a:cxn ang="0">
                  <a:pos x="32" y="108"/>
                </a:cxn>
                <a:cxn ang="0">
                  <a:pos x="36" y="84"/>
                </a:cxn>
                <a:cxn ang="0">
                  <a:pos x="39" y="60"/>
                </a:cxn>
                <a:cxn ang="0">
                  <a:pos x="43" y="36"/>
                </a:cxn>
                <a:cxn ang="0">
                  <a:pos x="46" y="13"/>
                </a:cxn>
                <a:cxn ang="0">
                  <a:pos x="48" y="3"/>
                </a:cxn>
                <a:cxn ang="0">
                  <a:pos x="20" y="0"/>
                </a:cxn>
                <a:cxn ang="0">
                  <a:pos x="19" y="9"/>
                </a:cxn>
                <a:cxn ang="0">
                  <a:pos x="16" y="32"/>
                </a:cxn>
                <a:cxn ang="0">
                  <a:pos x="13" y="56"/>
                </a:cxn>
                <a:cxn ang="0">
                  <a:pos x="9" y="79"/>
                </a:cxn>
                <a:cxn ang="0">
                  <a:pos x="5" y="104"/>
                </a:cxn>
                <a:cxn ang="0">
                  <a:pos x="1" y="127"/>
                </a:cxn>
                <a:cxn ang="0">
                  <a:pos x="0" y="133"/>
                </a:cxn>
                <a:cxn ang="0">
                  <a:pos x="27" y="138"/>
                </a:cxn>
              </a:cxnLst>
              <a:rect l="0" t="0" r="r" b="b"/>
              <a:pathLst>
                <a:path w="48" h="138">
                  <a:moveTo>
                    <a:pt x="27" y="138"/>
                  </a:moveTo>
                  <a:lnTo>
                    <a:pt x="28" y="132"/>
                  </a:lnTo>
                  <a:lnTo>
                    <a:pt x="32" y="108"/>
                  </a:lnTo>
                  <a:lnTo>
                    <a:pt x="36" y="84"/>
                  </a:lnTo>
                  <a:lnTo>
                    <a:pt x="39" y="60"/>
                  </a:lnTo>
                  <a:lnTo>
                    <a:pt x="43" y="36"/>
                  </a:lnTo>
                  <a:lnTo>
                    <a:pt x="46" y="13"/>
                  </a:lnTo>
                  <a:lnTo>
                    <a:pt x="48" y="3"/>
                  </a:lnTo>
                  <a:lnTo>
                    <a:pt x="20" y="0"/>
                  </a:lnTo>
                  <a:lnTo>
                    <a:pt x="19" y="9"/>
                  </a:lnTo>
                  <a:lnTo>
                    <a:pt x="16" y="32"/>
                  </a:lnTo>
                  <a:lnTo>
                    <a:pt x="13" y="56"/>
                  </a:lnTo>
                  <a:lnTo>
                    <a:pt x="9" y="79"/>
                  </a:lnTo>
                  <a:lnTo>
                    <a:pt x="5" y="104"/>
                  </a:lnTo>
                  <a:lnTo>
                    <a:pt x="1" y="127"/>
                  </a:lnTo>
                  <a:lnTo>
                    <a:pt x="0" y="133"/>
                  </a:lnTo>
                  <a:lnTo>
                    <a:pt x="27" y="138"/>
                  </a:lnTo>
                  <a:close/>
                </a:path>
              </a:pathLst>
            </a:custGeom>
            <a:grpFill/>
            <a:ln w="9525">
              <a:noFill/>
              <a:round/>
            </a:ln>
          </p:spPr>
          <p:txBody>
            <a:bodyPr/>
            <a:lstStyle/>
            <a:p>
              <a:pPr>
                <a:defRPr/>
              </a:pPr>
              <a:endParaRPr lang="en-US">
                <a:cs typeface="+mn-ea"/>
              </a:endParaRPr>
            </a:p>
          </p:txBody>
        </p:sp>
        <p:sp>
          <p:nvSpPr>
            <p:cNvPr id="97" name="Freeform 41"/>
            <p:cNvSpPr/>
            <p:nvPr/>
          </p:nvSpPr>
          <p:spPr bwMode="auto">
            <a:xfrm>
              <a:off x="2030413" y="4348163"/>
              <a:ext cx="14288" cy="38100"/>
            </a:xfrm>
            <a:custGeom>
              <a:avLst/>
              <a:gdLst/>
              <a:ahLst/>
              <a:cxnLst>
                <a:cxn ang="0">
                  <a:pos x="26" y="138"/>
                </a:cxn>
                <a:cxn ang="0">
                  <a:pos x="32" y="116"/>
                </a:cxn>
                <a:cxn ang="0">
                  <a:pos x="39" y="91"/>
                </a:cxn>
                <a:cxn ang="0">
                  <a:pos x="44" y="66"/>
                </a:cxn>
                <a:cxn ang="0">
                  <a:pos x="50" y="41"/>
                </a:cxn>
                <a:cxn ang="0">
                  <a:pos x="55" y="16"/>
                </a:cxn>
                <a:cxn ang="0">
                  <a:pos x="57" y="6"/>
                </a:cxn>
                <a:cxn ang="0">
                  <a:pos x="30" y="0"/>
                </a:cxn>
                <a:cxn ang="0">
                  <a:pos x="28" y="11"/>
                </a:cxn>
                <a:cxn ang="0">
                  <a:pos x="23" y="35"/>
                </a:cxn>
                <a:cxn ang="0">
                  <a:pos x="17" y="60"/>
                </a:cxn>
                <a:cxn ang="0">
                  <a:pos x="12" y="84"/>
                </a:cxn>
                <a:cxn ang="0">
                  <a:pos x="6" y="109"/>
                </a:cxn>
                <a:cxn ang="0">
                  <a:pos x="0" y="132"/>
                </a:cxn>
                <a:cxn ang="0">
                  <a:pos x="26" y="138"/>
                </a:cxn>
              </a:cxnLst>
              <a:rect l="0" t="0" r="r" b="b"/>
              <a:pathLst>
                <a:path w="57" h="138">
                  <a:moveTo>
                    <a:pt x="26" y="138"/>
                  </a:moveTo>
                  <a:lnTo>
                    <a:pt x="32" y="116"/>
                  </a:lnTo>
                  <a:lnTo>
                    <a:pt x="39" y="91"/>
                  </a:lnTo>
                  <a:lnTo>
                    <a:pt x="44" y="66"/>
                  </a:lnTo>
                  <a:lnTo>
                    <a:pt x="50" y="41"/>
                  </a:lnTo>
                  <a:lnTo>
                    <a:pt x="55" y="16"/>
                  </a:lnTo>
                  <a:lnTo>
                    <a:pt x="57" y="6"/>
                  </a:lnTo>
                  <a:lnTo>
                    <a:pt x="30" y="0"/>
                  </a:lnTo>
                  <a:lnTo>
                    <a:pt x="28" y="11"/>
                  </a:lnTo>
                  <a:lnTo>
                    <a:pt x="23" y="35"/>
                  </a:lnTo>
                  <a:lnTo>
                    <a:pt x="17" y="60"/>
                  </a:lnTo>
                  <a:lnTo>
                    <a:pt x="12" y="84"/>
                  </a:lnTo>
                  <a:lnTo>
                    <a:pt x="6" y="109"/>
                  </a:lnTo>
                  <a:lnTo>
                    <a:pt x="0" y="132"/>
                  </a:lnTo>
                  <a:lnTo>
                    <a:pt x="26" y="138"/>
                  </a:lnTo>
                  <a:close/>
                </a:path>
              </a:pathLst>
            </a:custGeom>
            <a:grpFill/>
            <a:ln w="9525">
              <a:noFill/>
              <a:round/>
            </a:ln>
          </p:spPr>
          <p:txBody>
            <a:bodyPr/>
            <a:lstStyle/>
            <a:p>
              <a:pPr>
                <a:defRPr/>
              </a:pPr>
              <a:endParaRPr lang="en-US">
                <a:cs typeface="+mn-ea"/>
              </a:endParaRPr>
            </a:p>
          </p:txBody>
        </p:sp>
        <p:sp>
          <p:nvSpPr>
            <p:cNvPr id="98" name="Freeform 42"/>
            <p:cNvSpPr/>
            <p:nvPr/>
          </p:nvSpPr>
          <p:spPr bwMode="auto">
            <a:xfrm>
              <a:off x="2014538" y="4405313"/>
              <a:ext cx="15875" cy="36513"/>
            </a:xfrm>
            <a:custGeom>
              <a:avLst/>
              <a:gdLst/>
              <a:ahLst/>
              <a:cxnLst>
                <a:cxn ang="0">
                  <a:pos x="25" y="137"/>
                </a:cxn>
                <a:cxn ang="0">
                  <a:pos x="26" y="135"/>
                </a:cxn>
                <a:cxn ang="0">
                  <a:pos x="34" y="109"/>
                </a:cxn>
                <a:cxn ang="0">
                  <a:pos x="43" y="83"/>
                </a:cxn>
                <a:cxn ang="0">
                  <a:pos x="51" y="57"/>
                </a:cxn>
                <a:cxn ang="0">
                  <a:pos x="58" y="31"/>
                </a:cxn>
                <a:cxn ang="0">
                  <a:pos x="65" y="7"/>
                </a:cxn>
                <a:cxn ang="0">
                  <a:pos x="38" y="0"/>
                </a:cxn>
                <a:cxn ang="0">
                  <a:pos x="32" y="24"/>
                </a:cxn>
                <a:cxn ang="0">
                  <a:pos x="24" y="50"/>
                </a:cxn>
                <a:cxn ang="0">
                  <a:pos x="17" y="75"/>
                </a:cxn>
                <a:cxn ang="0">
                  <a:pos x="9" y="101"/>
                </a:cxn>
                <a:cxn ang="0">
                  <a:pos x="1" y="127"/>
                </a:cxn>
                <a:cxn ang="0">
                  <a:pos x="0" y="129"/>
                </a:cxn>
                <a:cxn ang="0">
                  <a:pos x="25" y="137"/>
                </a:cxn>
              </a:cxnLst>
              <a:rect l="0" t="0" r="r" b="b"/>
              <a:pathLst>
                <a:path w="65" h="137">
                  <a:moveTo>
                    <a:pt x="25" y="137"/>
                  </a:moveTo>
                  <a:lnTo>
                    <a:pt x="26" y="135"/>
                  </a:lnTo>
                  <a:lnTo>
                    <a:pt x="34" y="109"/>
                  </a:lnTo>
                  <a:lnTo>
                    <a:pt x="43" y="83"/>
                  </a:lnTo>
                  <a:lnTo>
                    <a:pt x="51" y="57"/>
                  </a:lnTo>
                  <a:lnTo>
                    <a:pt x="58" y="31"/>
                  </a:lnTo>
                  <a:lnTo>
                    <a:pt x="65" y="7"/>
                  </a:lnTo>
                  <a:lnTo>
                    <a:pt x="38" y="0"/>
                  </a:lnTo>
                  <a:lnTo>
                    <a:pt x="32" y="24"/>
                  </a:lnTo>
                  <a:lnTo>
                    <a:pt x="24" y="50"/>
                  </a:lnTo>
                  <a:lnTo>
                    <a:pt x="17" y="75"/>
                  </a:lnTo>
                  <a:lnTo>
                    <a:pt x="9" y="101"/>
                  </a:lnTo>
                  <a:lnTo>
                    <a:pt x="1" y="127"/>
                  </a:lnTo>
                  <a:lnTo>
                    <a:pt x="0" y="129"/>
                  </a:lnTo>
                  <a:lnTo>
                    <a:pt x="25" y="137"/>
                  </a:lnTo>
                  <a:close/>
                </a:path>
              </a:pathLst>
            </a:custGeom>
            <a:grpFill/>
            <a:ln w="9525">
              <a:noFill/>
              <a:round/>
            </a:ln>
          </p:spPr>
          <p:txBody>
            <a:bodyPr/>
            <a:lstStyle/>
            <a:p>
              <a:pPr>
                <a:defRPr/>
              </a:pPr>
              <a:endParaRPr lang="en-US">
                <a:cs typeface="+mn-ea"/>
              </a:endParaRPr>
            </a:p>
          </p:txBody>
        </p:sp>
        <p:sp>
          <p:nvSpPr>
            <p:cNvPr id="99" name="Rectangle 43"/>
            <p:cNvSpPr>
              <a:spLocks noChangeArrowheads="1"/>
            </p:cNvSpPr>
            <p:nvPr/>
          </p:nvSpPr>
          <p:spPr bwMode="auto">
            <a:xfrm>
              <a:off x="3605213" y="1144588"/>
              <a:ext cx="19050" cy="1001713"/>
            </a:xfrm>
            <a:prstGeom prst="rect">
              <a:avLst/>
            </a:prstGeom>
            <a:grpFill/>
            <a:ln w="9525">
              <a:noFill/>
              <a:miter lim="800000"/>
            </a:ln>
          </p:spPr>
          <p:txBody>
            <a:bodyPr/>
            <a:lstStyle/>
            <a:p>
              <a:pPr>
                <a:defRPr/>
              </a:pPr>
              <a:endParaRPr lang="en-US">
                <a:cs typeface="+mn-ea"/>
              </a:endParaRPr>
            </a:p>
          </p:txBody>
        </p:sp>
        <p:sp>
          <p:nvSpPr>
            <p:cNvPr id="100" name="Rectangle 44"/>
            <p:cNvSpPr>
              <a:spLocks noChangeArrowheads="1"/>
            </p:cNvSpPr>
            <p:nvPr/>
          </p:nvSpPr>
          <p:spPr bwMode="auto">
            <a:xfrm>
              <a:off x="3605213" y="2284413"/>
              <a:ext cx="19050" cy="801688"/>
            </a:xfrm>
            <a:prstGeom prst="rect">
              <a:avLst/>
            </a:prstGeom>
            <a:grpFill/>
            <a:ln w="9525">
              <a:noFill/>
              <a:miter lim="800000"/>
            </a:ln>
          </p:spPr>
          <p:txBody>
            <a:bodyPr/>
            <a:lstStyle/>
            <a:p>
              <a:pPr>
                <a:defRPr/>
              </a:pPr>
              <a:endParaRPr lang="en-US">
                <a:cs typeface="+mn-ea"/>
              </a:endParaRPr>
            </a:p>
          </p:txBody>
        </p:sp>
        <p:sp>
          <p:nvSpPr>
            <p:cNvPr id="101" name="Rectangle 45"/>
            <p:cNvSpPr>
              <a:spLocks noChangeArrowheads="1"/>
            </p:cNvSpPr>
            <p:nvPr/>
          </p:nvSpPr>
          <p:spPr bwMode="auto">
            <a:xfrm>
              <a:off x="3605213" y="3219451"/>
              <a:ext cx="19050" cy="792163"/>
            </a:xfrm>
            <a:prstGeom prst="rect">
              <a:avLst/>
            </a:prstGeom>
            <a:grpFill/>
            <a:ln w="9525">
              <a:noFill/>
              <a:miter lim="800000"/>
            </a:ln>
          </p:spPr>
          <p:txBody>
            <a:bodyPr/>
            <a:lstStyle/>
            <a:p>
              <a:pPr>
                <a:defRPr/>
              </a:pPr>
              <a:endParaRPr lang="en-US">
                <a:cs typeface="+mn-ea"/>
              </a:endParaRPr>
            </a:p>
          </p:txBody>
        </p:sp>
        <p:sp>
          <p:nvSpPr>
            <p:cNvPr id="102" name="Rectangle 46"/>
            <p:cNvSpPr>
              <a:spLocks noChangeArrowheads="1"/>
            </p:cNvSpPr>
            <p:nvPr/>
          </p:nvSpPr>
          <p:spPr bwMode="auto">
            <a:xfrm>
              <a:off x="3605213" y="4156076"/>
              <a:ext cx="19050" cy="912813"/>
            </a:xfrm>
            <a:prstGeom prst="rect">
              <a:avLst/>
            </a:prstGeom>
            <a:grpFill/>
            <a:ln w="9525">
              <a:noFill/>
              <a:miter lim="800000"/>
            </a:ln>
          </p:spPr>
          <p:txBody>
            <a:bodyPr/>
            <a:lstStyle/>
            <a:p>
              <a:pPr>
                <a:defRPr/>
              </a:pPr>
              <a:endParaRPr lang="en-US">
                <a:cs typeface="+mn-ea"/>
              </a:endParaRPr>
            </a:p>
          </p:txBody>
        </p:sp>
        <p:sp>
          <p:nvSpPr>
            <p:cNvPr id="103" name="Freeform 47"/>
            <p:cNvSpPr/>
            <p:nvPr/>
          </p:nvSpPr>
          <p:spPr bwMode="auto">
            <a:xfrm>
              <a:off x="2081213" y="3579813"/>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4" name="Freeform 48"/>
            <p:cNvSpPr/>
            <p:nvPr/>
          </p:nvSpPr>
          <p:spPr bwMode="auto">
            <a:xfrm>
              <a:off x="2152650" y="3568701"/>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05" name="Freeform 49"/>
            <p:cNvSpPr/>
            <p:nvPr/>
          </p:nvSpPr>
          <p:spPr bwMode="auto">
            <a:xfrm>
              <a:off x="2222500" y="3556001"/>
              <a:ext cx="46038" cy="15875"/>
            </a:xfrm>
            <a:custGeom>
              <a:avLst/>
              <a:gdLst/>
              <a:ahLst/>
              <a:cxnLst>
                <a:cxn ang="0">
                  <a:pos x="168" y="0"/>
                </a:cxn>
                <a:cxn ang="0">
                  <a:pos x="173" y="34"/>
                </a:cxn>
                <a:cxn ang="0">
                  <a:pos x="6" y="64"/>
                </a:cxn>
                <a:cxn ang="0">
                  <a:pos x="0" y="30"/>
                </a:cxn>
                <a:cxn ang="0">
                  <a:pos x="168" y="0"/>
                </a:cxn>
              </a:cxnLst>
              <a:rect l="0" t="0" r="r" b="b"/>
              <a:pathLst>
                <a:path w="173" h="64">
                  <a:moveTo>
                    <a:pt x="168" y="0"/>
                  </a:moveTo>
                  <a:lnTo>
                    <a:pt x="173" y="34"/>
                  </a:lnTo>
                  <a:lnTo>
                    <a:pt x="6" y="64"/>
                  </a:lnTo>
                  <a:lnTo>
                    <a:pt x="0" y="30"/>
                  </a:lnTo>
                  <a:lnTo>
                    <a:pt x="168" y="0"/>
                  </a:lnTo>
                  <a:close/>
                </a:path>
              </a:pathLst>
            </a:custGeom>
            <a:grpFill/>
            <a:ln w="9525">
              <a:noFill/>
              <a:round/>
            </a:ln>
          </p:spPr>
          <p:txBody>
            <a:bodyPr/>
            <a:lstStyle/>
            <a:p>
              <a:pPr>
                <a:defRPr/>
              </a:pPr>
              <a:endParaRPr lang="en-US">
                <a:cs typeface="+mn-ea"/>
              </a:endParaRPr>
            </a:p>
          </p:txBody>
        </p:sp>
        <p:sp>
          <p:nvSpPr>
            <p:cNvPr id="106" name="Freeform 50"/>
            <p:cNvSpPr/>
            <p:nvPr/>
          </p:nvSpPr>
          <p:spPr bwMode="auto">
            <a:xfrm>
              <a:off x="2293938" y="3543301"/>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07" name="Freeform 51"/>
            <p:cNvSpPr/>
            <p:nvPr/>
          </p:nvSpPr>
          <p:spPr bwMode="auto">
            <a:xfrm>
              <a:off x="2365375" y="3530601"/>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8" name="Freeform 52"/>
            <p:cNvSpPr/>
            <p:nvPr/>
          </p:nvSpPr>
          <p:spPr bwMode="auto">
            <a:xfrm>
              <a:off x="2435225" y="3517901"/>
              <a:ext cx="46038" cy="17463"/>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09" name="Freeform 53"/>
            <p:cNvSpPr/>
            <p:nvPr/>
          </p:nvSpPr>
          <p:spPr bwMode="auto">
            <a:xfrm>
              <a:off x="2506663" y="3505201"/>
              <a:ext cx="46038" cy="17463"/>
            </a:xfrm>
            <a:custGeom>
              <a:avLst/>
              <a:gdLst/>
              <a:ahLst/>
              <a:cxnLst>
                <a:cxn ang="0">
                  <a:pos x="167" y="0"/>
                </a:cxn>
                <a:cxn ang="0">
                  <a:pos x="173" y="34"/>
                </a:cxn>
                <a:cxn ang="0">
                  <a:pos x="6" y="62"/>
                </a:cxn>
                <a:cxn ang="0">
                  <a:pos x="0" y="28"/>
                </a:cxn>
                <a:cxn ang="0">
                  <a:pos x="167" y="0"/>
                </a:cxn>
              </a:cxnLst>
              <a:rect l="0" t="0" r="r" b="b"/>
              <a:pathLst>
                <a:path w="173" h="62">
                  <a:moveTo>
                    <a:pt x="167" y="0"/>
                  </a:moveTo>
                  <a:lnTo>
                    <a:pt x="173" y="34"/>
                  </a:lnTo>
                  <a:lnTo>
                    <a:pt x="6" y="62"/>
                  </a:lnTo>
                  <a:lnTo>
                    <a:pt x="0" y="28"/>
                  </a:lnTo>
                  <a:lnTo>
                    <a:pt x="167" y="0"/>
                  </a:lnTo>
                  <a:close/>
                </a:path>
              </a:pathLst>
            </a:custGeom>
            <a:grpFill/>
            <a:ln w="9525">
              <a:noFill/>
              <a:round/>
            </a:ln>
          </p:spPr>
          <p:txBody>
            <a:bodyPr/>
            <a:lstStyle/>
            <a:p>
              <a:pPr>
                <a:defRPr/>
              </a:pPr>
              <a:endParaRPr lang="en-US">
                <a:cs typeface="+mn-ea"/>
              </a:endParaRPr>
            </a:p>
          </p:txBody>
        </p:sp>
        <p:sp>
          <p:nvSpPr>
            <p:cNvPr id="110" name="Freeform 54"/>
            <p:cNvSpPr/>
            <p:nvPr/>
          </p:nvSpPr>
          <p:spPr bwMode="auto">
            <a:xfrm>
              <a:off x="2578100" y="3494088"/>
              <a:ext cx="46038" cy="15875"/>
            </a:xfrm>
            <a:custGeom>
              <a:avLst/>
              <a:gdLst/>
              <a:ahLst/>
              <a:cxnLst>
                <a:cxn ang="0">
                  <a:pos x="167" y="0"/>
                </a:cxn>
                <a:cxn ang="0">
                  <a:pos x="173" y="34"/>
                </a:cxn>
                <a:cxn ang="0">
                  <a:pos x="6" y="62"/>
                </a:cxn>
                <a:cxn ang="0">
                  <a:pos x="0" y="29"/>
                </a:cxn>
                <a:cxn ang="0">
                  <a:pos x="167" y="0"/>
                </a:cxn>
              </a:cxnLst>
              <a:rect l="0" t="0" r="r" b="b"/>
              <a:pathLst>
                <a:path w="173" h="62">
                  <a:moveTo>
                    <a:pt x="167" y="0"/>
                  </a:moveTo>
                  <a:lnTo>
                    <a:pt x="173" y="34"/>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1" name="Freeform 55"/>
            <p:cNvSpPr/>
            <p:nvPr/>
          </p:nvSpPr>
          <p:spPr bwMode="auto">
            <a:xfrm>
              <a:off x="2649538" y="3481388"/>
              <a:ext cx="44450"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12" name="Freeform 56"/>
            <p:cNvSpPr/>
            <p:nvPr/>
          </p:nvSpPr>
          <p:spPr bwMode="auto">
            <a:xfrm>
              <a:off x="2719388" y="3468688"/>
              <a:ext cx="46038" cy="15875"/>
            </a:xfrm>
            <a:custGeom>
              <a:avLst/>
              <a:gdLst/>
              <a:ahLst/>
              <a:cxnLst>
                <a:cxn ang="0">
                  <a:pos x="167" y="0"/>
                </a:cxn>
                <a:cxn ang="0">
                  <a:pos x="173" y="33"/>
                </a:cxn>
                <a:cxn ang="0">
                  <a:pos x="5" y="62"/>
                </a:cxn>
                <a:cxn ang="0">
                  <a:pos x="0" y="29"/>
                </a:cxn>
                <a:cxn ang="0">
                  <a:pos x="167" y="0"/>
                </a:cxn>
              </a:cxnLst>
              <a:rect l="0" t="0" r="r" b="b"/>
              <a:pathLst>
                <a:path w="173" h="62">
                  <a:moveTo>
                    <a:pt x="167" y="0"/>
                  </a:moveTo>
                  <a:lnTo>
                    <a:pt x="173" y="33"/>
                  </a:lnTo>
                  <a:lnTo>
                    <a:pt x="5" y="62"/>
                  </a:lnTo>
                  <a:lnTo>
                    <a:pt x="0" y="29"/>
                  </a:lnTo>
                  <a:lnTo>
                    <a:pt x="167" y="0"/>
                  </a:lnTo>
                  <a:close/>
                </a:path>
              </a:pathLst>
            </a:custGeom>
            <a:grpFill/>
            <a:ln w="9525">
              <a:noFill/>
              <a:round/>
            </a:ln>
          </p:spPr>
          <p:txBody>
            <a:bodyPr/>
            <a:lstStyle/>
            <a:p>
              <a:pPr>
                <a:defRPr/>
              </a:pPr>
              <a:endParaRPr lang="en-US">
                <a:cs typeface="+mn-ea"/>
              </a:endParaRPr>
            </a:p>
          </p:txBody>
        </p:sp>
        <p:sp>
          <p:nvSpPr>
            <p:cNvPr id="113" name="Freeform 57"/>
            <p:cNvSpPr/>
            <p:nvPr/>
          </p:nvSpPr>
          <p:spPr bwMode="auto">
            <a:xfrm>
              <a:off x="2790825" y="3455988"/>
              <a:ext cx="46038" cy="17463"/>
            </a:xfrm>
            <a:custGeom>
              <a:avLst/>
              <a:gdLst/>
              <a:ahLst/>
              <a:cxnLst>
                <a:cxn ang="0">
                  <a:pos x="167" y="0"/>
                </a:cxn>
                <a:cxn ang="0">
                  <a:pos x="173" y="33"/>
                </a:cxn>
                <a:cxn ang="0">
                  <a:pos x="5" y="63"/>
                </a:cxn>
                <a:cxn ang="0">
                  <a:pos x="0" y="29"/>
                </a:cxn>
                <a:cxn ang="0">
                  <a:pos x="167" y="0"/>
                </a:cxn>
              </a:cxnLst>
              <a:rect l="0" t="0" r="r" b="b"/>
              <a:pathLst>
                <a:path w="173" h="63">
                  <a:moveTo>
                    <a:pt x="167" y="0"/>
                  </a:moveTo>
                  <a:lnTo>
                    <a:pt x="173"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4" name="Freeform 58"/>
            <p:cNvSpPr/>
            <p:nvPr/>
          </p:nvSpPr>
          <p:spPr bwMode="auto">
            <a:xfrm>
              <a:off x="2862263" y="3443288"/>
              <a:ext cx="44450" cy="17463"/>
            </a:xfrm>
            <a:custGeom>
              <a:avLst/>
              <a:gdLst/>
              <a:ahLst/>
              <a:cxnLst>
                <a:cxn ang="0">
                  <a:pos x="167" y="0"/>
                </a:cxn>
                <a:cxn ang="0">
                  <a:pos x="174" y="34"/>
                </a:cxn>
                <a:cxn ang="0">
                  <a:pos x="5" y="64"/>
                </a:cxn>
                <a:cxn ang="0">
                  <a:pos x="0" y="30"/>
                </a:cxn>
                <a:cxn ang="0">
                  <a:pos x="167" y="0"/>
                </a:cxn>
              </a:cxnLst>
              <a:rect l="0" t="0" r="r" b="b"/>
              <a:pathLst>
                <a:path w="174" h="64">
                  <a:moveTo>
                    <a:pt x="167" y="0"/>
                  </a:moveTo>
                  <a:lnTo>
                    <a:pt x="174" y="34"/>
                  </a:lnTo>
                  <a:lnTo>
                    <a:pt x="5" y="64"/>
                  </a:lnTo>
                  <a:lnTo>
                    <a:pt x="0" y="30"/>
                  </a:lnTo>
                  <a:lnTo>
                    <a:pt x="167" y="0"/>
                  </a:lnTo>
                  <a:close/>
                </a:path>
              </a:pathLst>
            </a:custGeom>
            <a:grpFill/>
            <a:ln w="9525">
              <a:noFill/>
              <a:round/>
            </a:ln>
          </p:spPr>
          <p:txBody>
            <a:bodyPr/>
            <a:lstStyle/>
            <a:p>
              <a:pPr>
                <a:defRPr/>
              </a:pPr>
              <a:endParaRPr lang="en-US">
                <a:cs typeface="+mn-ea"/>
              </a:endParaRPr>
            </a:p>
          </p:txBody>
        </p:sp>
        <p:sp>
          <p:nvSpPr>
            <p:cNvPr id="115" name="Freeform 59"/>
            <p:cNvSpPr/>
            <p:nvPr/>
          </p:nvSpPr>
          <p:spPr bwMode="auto">
            <a:xfrm>
              <a:off x="2932113" y="3430588"/>
              <a:ext cx="46038" cy="17463"/>
            </a:xfrm>
            <a:custGeom>
              <a:avLst/>
              <a:gdLst/>
              <a:ahLst/>
              <a:cxnLst>
                <a:cxn ang="0">
                  <a:pos x="167" y="0"/>
                </a:cxn>
                <a:cxn ang="0">
                  <a:pos x="174" y="33"/>
                </a:cxn>
                <a:cxn ang="0">
                  <a:pos x="5" y="63"/>
                </a:cxn>
                <a:cxn ang="0">
                  <a:pos x="0" y="29"/>
                </a:cxn>
                <a:cxn ang="0">
                  <a:pos x="167" y="0"/>
                </a:cxn>
              </a:cxnLst>
              <a:rect l="0" t="0" r="r" b="b"/>
              <a:pathLst>
                <a:path w="174" h="63">
                  <a:moveTo>
                    <a:pt x="167" y="0"/>
                  </a:moveTo>
                  <a:lnTo>
                    <a:pt x="174" y="33"/>
                  </a:lnTo>
                  <a:lnTo>
                    <a:pt x="5" y="63"/>
                  </a:lnTo>
                  <a:lnTo>
                    <a:pt x="0" y="29"/>
                  </a:lnTo>
                  <a:lnTo>
                    <a:pt x="167" y="0"/>
                  </a:lnTo>
                  <a:close/>
                </a:path>
              </a:pathLst>
            </a:custGeom>
            <a:grpFill/>
            <a:ln w="9525">
              <a:noFill/>
              <a:round/>
            </a:ln>
          </p:spPr>
          <p:txBody>
            <a:bodyPr/>
            <a:lstStyle/>
            <a:p>
              <a:pPr>
                <a:defRPr/>
              </a:pPr>
              <a:endParaRPr lang="en-US">
                <a:cs typeface="+mn-ea"/>
              </a:endParaRPr>
            </a:p>
          </p:txBody>
        </p:sp>
        <p:sp>
          <p:nvSpPr>
            <p:cNvPr id="116" name="Freeform 60"/>
            <p:cNvSpPr/>
            <p:nvPr/>
          </p:nvSpPr>
          <p:spPr bwMode="auto">
            <a:xfrm>
              <a:off x="3003550" y="3419476"/>
              <a:ext cx="46038" cy="15875"/>
            </a:xfrm>
            <a:custGeom>
              <a:avLst/>
              <a:gdLst/>
              <a:ahLst/>
              <a:cxnLst>
                <a:cxn ang="0">
                  <a:pos x="169" y="0"/>
                </a:cxn>
                <a:cxn ang="0">
                  <a:pos x="175" y="33"/>
                </a:cxn>
                <a:cxn ang="0">
                  <a:pos x="6" y="63"/>
                </a:cxn>
                <a:cxn ang="0">
                  <a:pos x="0" y="29"/>
                </a:cxn>
                <a:cxn ang="0">
                  <a:pos x="169" y="0"/>
                </a:cxn>
              </a:cxnLst>
              <a:rect l="0" t="0" r="r" b="b"/>
              <a:pathLst>
                <a:path w="175" h="63">
                  <a:moveTo>
                    <a:pt x="169" y="0"/>
                  </a:moveTo>
                  <a:lnTo>
                    <a:pt x="175" y="33"/>
                  </a:lnTo>
                  <a:lnTo>
                    <a:pt x="6" y="63"/>
                  </a:lnTo>
                  <a:lnTo>
                    <a:pt x="0" y="29"/>
                  </a:lnTo>
                  <a:lnTo>
                    <a:pt x="169" y="0"/>
                  </a:lnTo>
                  <a:close/>
                </a:path>
              </a:pathLst>
            </a:custGeom>
            <a:grpFill/>
            <a:ln w="9525">
              <a:noFill/>
              <a:round/>
            </a:ln>
          </p:spPr>
          <p:txBody>
            <a:bodyPr/>
            <a:lstStyle/>
            <a:p>
              <a:pPr>
                <a:defRPr/>
              </a:pPr>
              <a:endParaRPr lang="en-US">
                <a:cs typeface="+mn-ea"/>
              </a:endParaRPr>
            </a:p>
          </p:txBody>
        </p:sp>
        <p:sp>
          <p:nvSpPr>
            <p:cNvPr id="117" name="Freeform 61"/>
            <p:cNvSpPr/>
            <p:nvPr/>
          </p:nvSpPr>
          <p:spPr bwMode="auto">
            <a:xfrm>
              <a:off x="3073400" y="3406776"/>
              <a:ext cx="46038" cy="15875"/>
            </a:xfrm>
            <a:custGeom>
              <a:avLst/>
              <a:gdLst/>
              <a:ahLst/>
              <a:cxnLst>
                <a:cxn ang="0">
                  <a:pos x="169" y="0"/>
                </a:cxn>
                <a:cxn ang="0">
                  <a:pos x="174" y="33"/>
                </a:cxn>
                <a:cxn ang="0">
                  <a:pos x="7" y="63"/>
                </a:cxn>
                <a:cxn ang="0">
                  <a:pos x="0" y="29"/>
                </a:cxn>
                <a:cxn ang="0">
                  <a:pos x="169" y="0"/>
                </a:cxn>
              </a:cxnLst>
              <a:rect l="0" t="0" r="r" b="b"/>
              <a:pathLst>
                <a:path w="174" h="63">
                  <a:moveTo>
                    <a:pt x="169" y="0"/>
                  </a:moveTo>
                  <a:lnTo>
                    <a:pt x="174" y="33"/>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8" name="Freeform 62"/>
            <p:cNvSpPr/>
            <p:nvPr/>
          </p:nvSpPr>
          <p:spPr bwMode="auto">
            <a:xfrm>
              <a:off x="3144838" y="3394076"/>
              <a:ext cx="46038" cy="17463"/>
            </a:xfrm>
            <a:custGeom>
              <a:avLst/>
              <a:gdLst/>
              <a:ahLst/>
              <a:cxnLst>
                <a:cxn ang="0">
                  <a:pos x="169" y="0"/>
                </a:cxn>
                <a:cxn ang="0">
                  <a:pos x="174" y="34"/>
                </a:cxn>
                <a:cxn ang="0">
                  <a:pos x="7" y="63"/>
                </a:cxn>
                <a:cxn ang="0">
                  <a:pos x="0" y="29"/>
                </a:cxn>
                <a:cxn ang="0">
                  <a:pos x="169" y="0"/>
                </a:cxn>
              </a:cxnLst>
              <a:rect l="0" t="0" r="r" b="b"/>
              <a:pathLst>
                <a:path w="174" h="63">
                  <a:moveTo>
                    <a:pt x="169" y="0"/>
                  </a:moveTo>
                  <a:lnTo>
                    <a:pt x="174" y="34"/>
                  </a:lnTo>
                  <a:lnTo>
                    <a:pt x="7" y="63"/>
                  </a:lnTo>
                  <a:lnTo>
                    <a:pt x="0" y="29"/>
                  </a:lnTo>
                  <a:lnTo>
                    <a:pt x="169" y="0"/>
                  </a:lnTo>
                  <a:close/>
                </a:path>
              </a:pathLst>
            </a:custGeom>
            <a:grpFill/>
            <a:ln w="9525">
              <a:noFill/>
              <a:round/>
            </a:ln>
          </p:spPr>
          <p:txBody>
            <a:bodyPr/>
            <a:lstStyle/>
            <a:p>
              <a:pPr>
                <a:defRPr/>
              </a:pPr>
              <a:endParaRPr lang="en-US">
                <a:cs typeface="+mn-ea"/>
              </a:endParaRPr>
            </a:p>
          </p:txBody>
        </p:sp>
        <p:sp>
          <p:nvSpPr>
            <p:cNvPr id="119" name="Freeform 63"/>
            <p:cNvSpPr/>
            <p:nvPr/>
          </p:nvSpPr>
          <p:spPr bwMode="auto">
            <a:xfrm>
              <a:off x="3216275" y="33813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0" name="Freeform 64"/>
            <p:cNvSpPr/>
            <p:nvPr/>
          </p:nvSpPr>
          <p:spPr bwMode="auto">
            <a:xfrm>
              <a:off x="3286125" y="3368676"/>
              <a:ext cx="46038" cy="17463"/>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1" name="Freeform 65"/>
            <p:cNvSpPr/>
            <p:nvPr/>
          </p:nvSpPr>
          <p:spPr bwMode="auto">
            <a:xfrm>
              <a:off x="3357563" y="3357563"/>
              <a:ext cx="46038" cy="15875"/>
            </a:xfrm>
            <a:custGeom>
              <a:avLst/>
              <a:gdLst/>
              <a:ahLst/>
              <a:cxnLst>
                <a:cxn ang="0">
                  <a:pos x="168" y="0"/>
                </a:cxn>
                <a:cxn ang="0">
                  <a:pos x="173" y="34"/>
                </a:cxn>
                <a:cxn ang="0">
                  <a:pos x="6" y="63"/>
                </a:cxn>
                <a:cxn ang="0">
                  <a:pos x="0" y="30"/>
                </a:cxn>
                <a:cxn ang="0">
                  <a:pos x="168" y="0"/>
                </a:cxn>
              </a:cxnLst>
              <a:rect l="0" t="0" r="r" b="b"/>
              <a:pathLst>
                <a:path w="173" h="63">
                  <a:moveTo>
                    <a:pt x="168" y="0"/>
                  </a:moveTo>
                  <a:lnTo>
                    <a:pt x="173" y="34"/>
                  </a:lnTo>
                  <a:lnTo>
                    <a:pt x="6" y="63"/>
                  </a:lnTo>
                  <a:lnTo>
                    <a:pt x="0" y="30"/>
                  </a:lnTo>
                  <a:lnTo>
                    <a:pt x="168" y="0"/>
                  </a:lnTo>
                  <a:close/>
                </a:path>
              </a:pathLst>
            </a:custGeom>
            <a:grpFill/>
            <a:ln w="9525">
              <a:noFill/>
              <a:round/>
            </a:ln>
          </p:spPr>
          <p:txBody>
            <a:bodyPr/>
            <a:lstStyle/>
            <a:p>
              <a:pPr>
                <a:defRPr/>
              </a:pPr>
              <a:endParaRPr lang="en-US">
                <a:cs typeface="+mn-ea"/>
              </a:endParaRPr>
            </a:p>
          </p:txBody>
        </p:sp>
        <p:sp>
          <p:nvSpPr>
            <p:cNvPr id="122" name="Freeform 66"/>
            <p:cNvSpPr/>
            <p:nvPr/>
          </p:nvSpPr>
          <p:spPr bwMode="auto">
            <a:xfrm>
              <a:off x="3429000" y="3344863"/>
              <a:ext cx="46038" cy="15875"/>
            </a:xfrm>
            <a:custGeom>
              <a:avLst/>
              <a:gdLst/>
              <a:ahLst/>
              <a:cxnLst>
                <a:cxn ang="0">
                  <a:pos x="167" y="0"/>
                </a:cxn>
                <a:cxn ang="0">
                  <a:pos x="173" y="34"/>
                </a:cxn>
                <a:cxn ang="0">
                  <a:pos x="6" y="64"/>
                </a:cxn>
                <a:cxn ang="0">
                  <a:pos x="0" y="30"/>
                </a:cxn>
                <a:cxn ang="0">
                  <a:pos x="167" y="0"/>
                </a:cxn>
              </a:cxnLst>
              <a:rect l="0" t="0" r="r" b="b"/>
              <a:pathLst>
                <a:path w="173" h="64">
                  <a:moveTo>
                    <a:pt x="167" y="0"/>
                  </a:moveTo>
                  <a:lnTo>
                    <a:pt x="173" y="34"/>
                  </a:lnTo>
                  <a:lnTo>
                    <a:pt x="6" y="64"/>
                  </a:lnTo>
                  <a:lnTo>
                    <a:pt x="0" y="30"/>
                  </a:lnTo>
                  <a:lnTo>
                    <a:pt x="167" y="0"/>
                  </a:lnTo>
                  <a:close/>
                </a:path>
              </a:pathLst>
            </a:custGeom>
            <a:grpFill/>
            <a:ln w="9525">
              <a:noFill/>
              <a:round/>
            </a:ln>
          </p:spPr>
          <p:txBody>
            <a:bodyPr/>
            <a:lstStyle/>
            <a:p>
              <a:pPr>
                <a:defRPr/>
              </a:pPr>
              <a:endParaRPr lang="en-US">
                <a:cs typeface="+mn-ea"/>
              </a:endParaRPr>
            </a:p>
          </p:txBody>
        </p:sp>
        <p:sp>
          <p:nvSpPr>
            <p:cNvPr id="123" name="Freeform 67"/>
            <p:cNvSpPr/>
            <p:nvPr/>
          </p:nvSpPr>
          <p:spPr bwMode="auto">
            <a:xfrm>
              <a:off x="3498850" y="3332163"/>
              <a:ext cx="46038" cy="15875"/>
            </a:xfrm>
            <a:custGeom>
              <a:avLst/>
              <a:gdLst/>
              <a:ahLst/>
              <a:cxnLst>
                <a:cxn ang="0">
                  <a:pos x="167" y="0"/>
                </a:cxn>
                <a:cxn ang="0">
                  <a:pos x="173" y="33"/>
                </a:cxn>
                <a:cxn ang="0">
                  <a:pos x="6" y="63"/>
                </a:cxn>
                <a:cxn ang="0">
                  <a:pos x="0" y="29"/>
                </a:cxn>
                <a:cxn ang="0">
                  <a:pos x="167" y="0"/>
                </a:cxn>
              </a:cxnLst>
              <a:rect l="0" t="0" r="r" b="b"/>
              <a:pathLst>
                <a:path w="173" h="63">
                  <a:moveTo>
                    <a:pt x="167" y="0"/>
                  </a:moveTo>
                  <a:lnTo>
                    <a:pt x="173" y="33"/>
                  </a:lnTo>
                  <a:lnTo>
                    <a:pt x="6" y="63"/>
                  </a:lnTo>
                  <a:lnTo>
                    <a:pt x="0" y="29"/>
                  </a:lnTo>
                  <a:lnTo>
                    <a:pt x="167" y="0"/>
                  </a:lnTo>
                  <a:close/>
                </a:path>
              </a:pathLst>
            </a:custGeom>
            <a:grpFill/>
            <a:ln w="9525">
              <a:noFill/>
              <a:round/>
            </a:ln>
          </p:spPr>
          <p:txBody>
            <a:bodyPr/>
            <a:lstStyle/>
            <a:p>
              <a:pPr>
                <a:defRPr/>
              </a:pPr>
              <a:endParaRPr lang="en-US">
                <a:cs typeface="+mn-ea"/>
              </a:endParaRPr>
            </a:p>
          </p:txBody>
        </p:sp>
        <p:sp>
          <p:nvSpPr>
            <p:cNvPr id="124" name="Freeform 68"/>
            <p:cNvSpPr/>
            <p:nvPr/>
          </p:nvSpPr>
          <p:spPr bwMode="auto">
            <a:xfrm>
              <a:off x="3570288" y="3319463"/>
              <a:ext cx="46038" cy="15875"/>
            </a:xfrm>
            <a:custGeom>
              <a:avLst/>
              <a:gdLst/>
              <a:ahLst/>
              <a:cxnLst>
                <a:cxn ang="0">
                  <a:pos x="167" y="0"/>
                </a:cxn>
                <a:cxn ang="0">
                  <a:pos x="173" y="33"/>
                </a:cxn>
                <a:cxn ang="0">
                  <a:pos x="6" y="62"/>
                </a:cxn>
                <a:cxn ang="0">
                  <a:pos x="0" y="29"/>
                </a:cxn>
                <a:cxn ang="0">
                  <a:pos x="167" y="0"/>
                </a:cxn>
              </a:cxnLst>
              <a:rect l="0" t="0" r="r" b="b"/>
              <a:pathLst>
                <a:path w="173" h="62">
                  <a:moveTo>
                    <a:pt x="167" y="0"/>
                  </a:moveTo>
                  <a:lnTo>
                    <a:pt x="173" y="33"/>
                  </a:lnTo>
                  <a:lnTo>
                    <a:pt x="6" y="62"/>
                  </a:lnTo>
                  <a:lnTo>
                    <a:pt x="0" y="29"/>
                  </a:lnTo>
                  <a:lnTo>
                    <a:pt x="167" y="0"/>
                  </a:lnTo>
                  <a:close/>
                </a:path>
              </a:pathLst>
            </a:custGeom>
            <a:grpFill/>
            <a:ln w="9525">
              <a:noFill/>
              <a:round/>
            </a:ln>
          </p:spPr>
          <p:txBody>
            <a:bodyPr/>
            <a:lstStyle/>
            <a:p>
              <a:pPr>
                <a:defRPr/>
              </a:pPr>
              <a:endParaRPr lang="en-US">
                <a:cs typeface="+mn-ea"/>
              </a:endParaRPr>
            </a:p>
          </p:txBody>
        </p:sp>
        <p:sp>
          <p:nvSpPr>
            <p:cNvPr id="125" name="Freeform 69"/>
            <p:cNvSpPr/>
            <p:nvPr/>
          </p:nvSpPr>
          <p:spPr bwMode="auto">
            <a:xfrm>
              <a:off x="3641725" y="3317876"/>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26" name="Freeform 70"/>
            <p:cNvSpPr/>
            <p:nvPr/>
          </p:nvSpPr>
          <p:spPr bwMode="auto">
            <a:xfrm>
              <a:off x="3711575" y="3330576"/>
              <a:ext cx="46038"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7" name="Freeform 71"/>
            <p:cNvSpPr/>
            <p:nvPr/>
          </p:nvSpPr>
          <p:spPr bwMode="auto">
            <a:xfrm>
              <a:off x="3783013" y="33432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8" name="Freeform 72"/>
            <p:cNvSpPr/>
            <p:nvPr/>
          </p:nvSpPr>
          <p:spPr bwMode="auto">
            <a:xfrm>
              <a:off x="3854450" y="3355976"/>
              <a:ext cx="46038" cy="15875"/>
            </a:xfrm>
            <a:custGeom>
              <a:avLst/>
              <a:gdLst/>
              <a:ahLst/>
              <a:cxnLst>
                <a:cxn ang="0">
                  <a:pos x="173" y="30"/>
                </a:cxn>
                <a:cxn ang="0">
                  <a:pos x="167" y="62"/>
                </a:cxn>
                <a:cxn ang="0">
                  <a:pos x="0" y="34"/>
                </a:cxn>
                <a:cxn ang="0">
                  <a:pos x="6" y="0"/>
                </a:cxn>
                <a:cxn ang="0">
                  <a:pos x="173" y="30"/>
                </a:cxn>
              </a:cxnLst>
              <a:rect l="0" t="0" r="r" b="b"/>
              <a:pathLst>
                <a:path w="173" h="62">
                  <a:moveTo>
                    <a:pt x="173" y="30"/>
                  </a:moveTo>
                  <a:lnTo>
                    <a:pt x="167" y="62"/>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29" name="Freeform 73"/>
            <p:cNvSpPr/>
            <p:nvPr/>
          </p:nvSpPr>
          <p:spPr bwMode="auto">
            <a:xfrm>
              <a:off x="3925888" y="3367088"/>
              <a:ext cx="44450" cy="17463"/>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0" name="Freeform 74"/>
            <p:cNvSpPr/>
            <p:nvPr/>
          </p:nvSpPr>
          <p:spPr bwMode="auto">
            <a:xfrm>
              <a:off x="3995738" y="3379788"/>
              <a:ext cx="46038" cy="17463"/>
            </a:xfrm>
            <a:custGeom>
              <a:avLst/>
              <a:gdLst/>
              <a:ahLst/>
              <a:cxnLst>
                <a:cxn ang="0">
                  <a:pos x="173" y="29"/>
                </a:cxn>
                <a:cxn ang="0">
                  <a:pos x="167" y="63"/>
                </a:cxn>
                <a:cxn ang="0">
                  <a:pos x="0" y="34"/>
                </a:cxn>
                <a:cxn ang="0">
                  <a:pos x="5" y="0"/>
                </a:cxn>
                <a:cxn ang="0">
                  <a:pos x="173" y="29"/>
                </a:cxn>
              </a:cxnLst>
              <a:rect l="0" t="0" r="r" b="b"/>
              <a:pathLst>
                <a:path w="173" h="63">
                  <a:moveTo>
                    <a:pt x="173" y="29"/>
                  </a:moveTo>
                  <a:lnTo>
                    <a:pt x="167" y="63"/>
                  </a:lnTo>
                  <a:lnTo>
                    <a:pt x="0" y="34"/>
                  </a:lnTo>
                  <a:lnTo>
                    <a:pt x="5" y="0"/>
                  </a:lnTo>
                  <a:lnTo>
                    <a:pt x="173" y="29"/>
                  </a:lnTo>
                  <a:close/>
                </a:path>
              </a:pathLst>
            </a:custGeom>
            <a:grpFill/>
            <a:ln w="9525">
              <a:noFill/>
              <a:round/>
            </a:ln>
          </p:spPr>
          <p:txBody>
            <a:bodyPr/>
            <a:lstStyle/>
            <a:p>
              <a:pPr>
                <a:defRPr/>
              </a:pPr>
              <a:endParaRPr lang="en-US">
                <a:cs typeface="+mn-ea"/>
              </a:endParaRPr>
            </a:p>
          </p:txBody>
        </p:sp>
        <p:sp>
          <p:nvSpPr>
            <p:cNvPr id="131" name="Freeform 75"/>
            <p:cNvSpPr/>
            <p:nvPr/>
          </p:nvSpPr>
          <p:spPr bwMode="auto">
            <a:xfrm>
              <a:off x="4067175" y="3392488"/>
              <a:ext cx="46038" cy="17463"/>
            </a:xfrm>
            <a:custGeom>
              <a:avLst/>
              <a:gdLst/>
              <a:ahLst/>
              <a:cxnLst>
                <a:cxn ang="0">
                  <a:pos x="174" y="29"/>
                </a:cxn>
                <a:cxn ang="0">
                  <a:pos x="167" y="63"/>
                </a:cxn>
                <a:cxn ang="0">
                  <a:pos x="0" y="33"/>
                </a:cxn>
                <a:cxn ang="0">
                  <a:pos x="5" y="0"/>
                </a:cxn>
                <a:cxn ang="0">
                  <a:pos x="174" y="29"/>
                </a:cxn>
              </a:cxnLst>
              <a:rect l="0" t="0" r="r" b="b"/>
              <a:pathLst>
                <a:path w="174" h="63">
                  <a:moveTo>
                    <a:pt x="174" y="29"/>
                  </a:moveTo>
                  <a:lnTo>
                    <a:pt x="167"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2" name="Freeform 76"/>
            <p:cNvSpPr/>
            <p:nvPr/>
          </p:nvSpPr>
          <p:spPr bwMode="auto">
            <a:xfrm>
              <a:off x="4138613" y="3405188"/>
              <a:ext cx="44450" cy="15875"/>
            </a:xfrm>
            <a:custGeom>
              <a:avLst/>
              <a:gdLst/>
              <a:ahLst/>
              <a:cxnLst>
                <a:cxn ang="0">
                  <a:pos x="174" y="29"/>
                </a:cxn>
                <a:cxn ang="0">
                  <a:pos x="168" y="63"/>
                </a:cxn>
                <a:cxn ang="0">
                  <a:pos x="0" y="33"/>
                </a:cxn>
                <a:cxn ang="0">
                  <a:pos x="5" y="0"/>
                </a:cxn>
                <a:cxn ang="0">
                  <a:pos x="174" y="29"/>
                </a:cxn>
              </a:cxnLst>
              <a:rect l="0" t="0" r="r" b="b"/>
              <a:pathLst>
                <a:path w="174" h="63">
                  <a:moveTo>
                    <a:pt x="174" y="29"/>
                  </a:moveTo>
                  <a:lnTo>
                    <a:pt x="168" y="63"/>
                  </a:lnTo>
                  <a:lnTo>
                    <a:pt x="0" y="33"/>
                  </a:lnTo>
                  <a:lnTo>
                    <a:pt x="5" y="0"/>
                  </a:lnTo>
                  <a:lnTo>
                    <a:pt x="174" y="29"/>
                  </a:lnTo>
                  <a:close/>
                </a:path>
              </a:pathLst>
            </a:custGeom>
            <a:grpFill/>
            <a:ln w="9525">
              <a:noFill/>
              <a:round/>
            </a:ln>
          </p:spPr>
          <p:txBody>
            <a:bodyPr/>
            <a:lstStyle/>
            <a:p>
              <a:pPr>
                <a:defRPr/>
              </a:pPr>
              <a:endParaRPr lang="en-US">
                <a:cs typeface="+mn-ea"/>
              </a:endParaRPr>
            </a:p>
          </p:txBody>
        </p:sp>
        <p:sp>
          <p:nvSpPr>
            <p:cNvPr id="133" name="Freeform 77"/>
            <p:cNvSpPr/>
            <p:nvPr/>
          </p:nvSpPr>
          <p:spPr bwMode="auto">
            <a:xfrm>
              <a:off x="4208463" y="3417888"/>
              <a:ext cx="46038" cy="15875"/>
            </a:xfrm>
            <a:custGeom>
              <a:avLst/>
              <a:gdLst/>
              <a:ahLst/>
              <a:cxnLst>
                <a:cxn ang="0">
                  <a:pos x="175" y="29"/>
                </a:cxn>
                <a:cxn ang="0">
                  <a:pos x="169" y="63"/>
                </a:cxn>
                <a:cxn ang="0">
                  <a:pos x="0" y="33"/>
                </a:cxn>
                <a:cxn ang="0">
                  <a:pos x="7" y="0"/>
                </a:cxn>
                <a:cxn ang="0">
                  <a:pos x="175" y="29"/>
                </a:cxn>
              </a:cxnLst>
              <a:rect l="0" t="0" r="r" b="b"/>
              <a:pathLst>
                <a:path w="175" h="63">
                  <a:moveTo>
                    <a:pt x="175" y="29"/>
                  </a:moveTo>
                  <a:lnTo>
                    <a:pt x="169" y="63"/>
                  </a:lnTo>
                  <a:lnTo>
                    <a:pt x="0" y="33"/>
                  </a:lnTo>
                  <a:lnTo>
                    <a:pt x="7" y="0"/>
                  </a:lnTo>
                  <a:lnTo>
                    <a:pt x="175" y="29"/>
                  </a:lnTo>
                  <a:close/>
                </a:path>
              </a:pathLst>
            </a:custGeom>
            <a:grpFill/>
            <a:ln w="9525">
              <a:noFill/>
              <a:round/>
            </a:ln>
          </p:spPr>
          <p:txBody>
            <a:bodyPr/>
            <a:lstStyle/>
            <a:p>
              <a:pPr>
                <a:defRPr/>
              </a:pPr>
              <a:endParaRPr lang="en-US">
                <a:cs typeface="+mn-ea"/>
              </a:endParaRPr>
            </a:p>
          </p:txBody>
        </p:sp>
        <p:sp>
          <p:nvSpPr>
            <p:cNvPr id="134" name="Freeform 78"/>
            <p:cNvSpPr/>
            <p:nvPr/>
          </p:nvSpPr>
          <p:spPr bwMode="auto">
            <a:xfrm>
              <a:off x="4279900" y="3429001"/>
              <a:ext cx="46038" cy="17463"/>
            </a:xfrm>
            <a:custGeom>
              <a:avLst/>
              <a:gdLst/>
              <a:ahLst/>
              <a:cxnLst>
                <a:cxn ang="0">
                  <a:pos x="175" y="30"/>
                </a:cxn>
                <a:cxn ang="0">
                  <a:pos x="169" y="64"/>
                </a:cxn>
                <a:cxn ang="0">
                  <a:pos x="0" y="34"/>
                </a:cxn>
                <a:cxn ang="0">
                  <a:pos x="7" y="0"/>
                </a:cxn>
                <a:cxn ang="0">
                  <a:pos x="175" y="30"/>
                </a:cxn>
              </a:cxnLst>
              <a:rect l="0" t="0" r="r" b="b"/>
              <a:pathLst>
                <a:path w="175" h="64">
                  <a:moveTo>
                    <a:pt x="175" y="30"/>
                  </a:moveTo>
                  <a:lnTo>
                    <a:pt x="169" y="64"/>
                  </a:lnTo>
                  <a:lnTo>
                    <a:pt x="0" y="34"/>
                  </a:lnTo>
                  <a:lnTo>
                    <a:pt x="7" y="0"/>
                  </a:lnTo>
                  <a:lnTo>
                    <a:pt x="175" y="30"/>
                  </a:lnTo>
                  <a:close/>
                </a:path>
              </a:pathLst>
            </a:custGeom>
            <a:grpFill/>
            <a:ln w="9525">
              <a:noFill/>
              <a:round/>
            </a:ln>
          </p:spPr>
          <p:txBody>
            <a:bodyPr/>
            <a:lstStyle/>
            <a:p>
              <a:pPr>
                <a:defRPr/>
              </a:pPr>
              <a:endParaRPr lang="en-US">
                <a:cs typeface="+mn-ea"/>
              </a:endParaRPr>
            </a:p>
          </p:txBody>
        </p:sp>
        <p:sp>
          <p:nvSpPr>
            <p:cNvPr id="135" name="Freeform 79"/>
            <p:cNvSpPr/>
            <p:nvPr/>
          </p:nvSpPr>
          <p:spPr bwMode="auto">
            <a:xfrm>
              <a:off x="4349750" y="3441701"/>
              <a:ext cx="46038" cy="17463"/>
            </a:xfrm>
            <a:custGeom>
              <a:avLst/>
              <a:gdLst/>
              <a:ahLst/>
              <a:cxnLst>
                <a:cxn ang="0">
                  <a:pos x="173" y="30"/>
                </a:cxn>
                <a:cxn ang="0">
                  <a:pos x="168" y="64"/>
                </a:cxn>
                <a:cxn ang="0">
                  <a:pos x="0" y="34"/>
                </a:cxn>
                <a:cxn ang="0">
                  <a:pos x="6" y="0"/>
                </a:cxn>
                <a:cxn ang="0">
                  <a:pos x="173" y="30"/>
                </a:cxn>
              </a:cxnLst>
              <a:rect l="0" t="0" r="r" b="b"/>
              <a:pathLst>
                <a:path w="173" h="64">
                  <a:moveTo>
                    <a:pt x="173" y="30"/>
                  </a:moveTo>
                  <a:lnTo>
                    <a:pt x="168"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6" name="Freeform 80"/>
            <p:cNvSpPr/>
            <p:nvPr/>
          </p:nvSpPr>
          <p:spPr bwMode="auto">
            <a:xfrm>
              <a:off x="4421188" y="3454401"/>
              <a:ext cx="46038" cy="17463"/>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7" name="Freeform 81"/>
            <p:cNvSpPr/>
            <p:nvPr/>
          </p:nvSpPr>
          <p:spPr bwMode="auto">
            <a:xfrm>
              <a:off x="4492625" y="34671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8" name="Freeform 82"/>
            <p:cNvSpPr/>
            <p:nvPr/>
          </p:nvSpPr>
          <p:spPr bwMode="auto">
            <a:xfrm>
              <a:off x="4562475" y="3479801"/>
              <a:ext cx="46038" cy="15875"/>
            </a:xfrm>
            <a:custGeom>
              <a:avLst/>
              <a:gdLst/>
              <a:ahLst/>
              <a:cxnLst>
                <a:cxn ang="0">
                  <a:pos x="173" y="30"/>
                </a:cxn>
                <a:cxn ang="0">
                  <a:pos x="168" y="63"/>
                </a:cxn>
                <a:cxn ang="0">
                  <a:pos x="0" y="34"/>
                </a:cxn>
                <a:cxn ang="0">
                  <a:pos x="6" y="0"/>
                </a:cxn>
                <a:cxn ang="0">
                  <a:pos x="173" y="30"/>
                </a:cxn>
              </a:cxnLst>
              <a:rect l="0" t="0" r="r" b="b"/>
              <a:pathLst>
                <a:path w="173" h="63">
                  <a:moveTo>
                    <a:pt x="173" y="30"/>
                  </a:moveTo>
                  <a:lnTo>
                    <a:pt x="168"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39" name="Freeform 83"/>
            <p:cNvSpPr/>
            <p:nvPr/>
          </p:nvSpPr>
          <p:spPr bwMode="auto">
            <a:xfrm>
              <a:off x="4633913" y="3490913"/>
              <a:ext cx="46038" cy="17463"/>
            </a:xfrm>
            <a:custGeom>
              <a:avLst/>
              <a:gdLst/>
              <a:ahLst/>
              <a:cxnLst>
                <a:cxn ang="0">
                  <a:pos x="173" y="29"/>
                </a:cxn>
                <a:cxn ang="0">
                  <a:pos x="168" y="63"/>
                </a:cxn>
                <a:cxn ang="0">
                  <a:pos x="0" y="33"/>
                </a:cxn>
                <a:cxn ang="0">
                  <a:pos x="6" y="0"/>
                </a:cxn>
                <a:cxn ang="0">
                  <a:pos x="173" y="29"/>
                </a:cxn>
              </a:cxnLst>
              <a:rect l="0" t="0" r="r" b="b"/>
              <a:pathLst>
                <a:path w="173" h="63">
                  <a:moveTo>
                    <a:pt x="173" y="29"/>
                  </a:moveTo>
                  <a:lnTo>
                    <a:pt x="168"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0" name="Freeform 84"/>
            <p:cNvSpPr/>
            <p:nvPr/>
          </p:nvSpPr>
          <p:spPr bwMode="auto">
            <a:xfrm>
              <a:off x="4705350" y="35036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1" name="Freeform 85"/>
            <p:cNvSpPr/>
            <p:nvPr/>
          </p:nvSpPr>
          <p:spPr bwMode="auto">
            <a:xfrm>
              <a:off x="4775200" y="3516313"/>
              <a:ext cx="46038" cy="17463"/>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2" name="Freeform 86"/>
            <p:cNvSpPr/>
            <p:nvPr/>
          </p:nvSpPr>
          <p:spPr bwMode="auto">
            <a:xfrm>
              <a:off x="4846638" y="3529013"/>
              <a:ext cx="46038" cy="15875"/>
            </a:xfrm>
            <a:custGeom>
              <a:avLst/>
              <a:gdLst/>
              <a:ahLst/>
              <a:cxnLst>
                <a:cxn ang="0">
                  <a:pos x="173" y="29"/>
                </a:cxn>
                <a:cxn ang="0">
                  <a:pos x="167" y="63"/>
                </a:cxn>
                <a:cxn ang="0">
                  <a:pos x="0" y="33"/>
                </a:cxn>
                <a:cxn ang="0">
                  <a:pos x="6" y="0"/>
                </a:cxn>
                <a:cxn ang="0">
                  <a:pos x="173" y="29"/>
                </a:cxn>
              </a:cxnLst>
              <a:rect l="0" t="0" r="r" b="b"/>
              <a:pathLst>
                <a:path w="173" h="63">
                  <a:moveTo>
                    <a:pt x="173" y="29"/>
                  </a:moveTo>
                  <a:lnTo>
                    <a:pt x="167" y="63"/>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3" name="Freeform 87"/>
            <p:cNvSpPr/>
            <p:nvPr/>
          </p:nvSpPr>
          <p:spPr bwMode="auto">
            <a:xfrm>
              <a:off x="4918075" y="3541713"/>
              <a:ext cx="46038" cy="15875"/>
            </a:xfrm>
            <a:custGeom>
              <a:avLst/>
              <a:gdLst/>
              <a:ahLst/>
              <a:cxnLst>
                <a:cxn ang="0">
                  <a:pos x="173" y="30"/>
                </a:cxn>
                <a:cxn ang="0">
                  <a:pos x="167" y="64"/>
                </a:cxn>
                <a:cxn ang="0">
                  <a:pos x="0" y="34"/>
                </a:cxn>
                <a:cxn ang="0">
                  <a:pos x="6" y="0"/>
                </a:cxn>
                <a:cxn ang="0">
                  <a:pos x="173" y="30"/>
                </a:cxn>
              </a:cxnLst>
              <a:rect l="0" t="0" r="r" b="b"/>
              <a:pathLst>
                <a:path w="173" h="64">
                  <a:moveTo>
                    <a:pt x="173" y="30"/>
                  </a:moveTo>
                  <a:lnTo>
                    <a:pt x="167" y="64"/>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4" name="Freeform 88"/>
            <p:cNvSpPr/>
            <p:nvPr/>
          </p:nvSpPr>
          <p:spPr bwMode="auto">
            <a:xfrm>
              <a:off x="4989513" y="3554413"/>
              <a:ext cx="44450" cy="15875"/>
            </a:xfrm>
            <a:custGeom>
              <a:avLst/>
              <a:gdLst/>
              <a:ahLst/>
              <a:cxnLst>
                <a:cxn ang="0">
                  <a:pos x="173" y="30"/>
                </a:cxn>
                <a:cxn ang="0">
                  <a:pos x="167" y="63"/>
                </a:cxn>
                <a:cxn ang="0">
                  <a:pos x="0" y="34"/>
                </a:cxn>
                <a:cxn ang="0">
                  <a:pos x="6" y="0"/>
                </a:cxn>
                <a:cxn ang="0">
                  <a:pos x="173" y="30"/>
                </a:cxn>
              </a:cxnLst>
              <a:rect l="0" t="0" r="r" b="b"/>
              <a:pathLst>
                <a:path w="173" h="63">
                  <a:moveTo>
                    <a:pt x="173" y="30"/>
                  </a:moveTo>
                  <a:lnTo>
                    <a:pt x="167" y="63"/>
                  </a:lnTo>
                  <a:lnTo>
                    <a:pt x="0" y="34"/>
                  </a:lnTo>
                  <a:lnTo>
                    <a:pt x="6" y="0"/>
                  </a:lnTo>
                  <a:lnTo>
                    <a:pt x="173" y="30"/>
                  </a:lnTo>
                  <a:close/>
                </a:path>
              </a:pathLst>
            </a:custGeom>
            <a:grpFill/>
            <a:ln w="9525">
              <a:noFill/>
              <a:round/>
            </a:ln>
          </p:spPr>
          <p:txBody>
            <a:bodyPr/>
            <a:lstStyle/>
            <a:p>
              <a:pPr>
                <a:defRPr/>
              </a:pPr>
              <a:endParaRPr lang="en-US">
                <a:cs typeface="+mn-ea"/>
              </a:endParaRPr>
            </a:p>
          </p:txBody>
        </p:sp>
        <p:sp>
          <p:nvSpPr>
            <p:cNvPr id="145" name="Freeform 89"/>
            <p:cNvSpPr/>
            <p:nvPr/>
          </p:nvSpPr>
          <p:spPr bwMode="auto">
            <a:xfrm>
              <a:off x="5059363" y="3567113"/>
              <a:ext cx="46038" cy="15875"/>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6" name="Freeform 90"/>
            <p:cNvSpPr/>
            <p:nvPr/>
          </p:nvSpPr>
          <p:spPr bwMode="auto">
            <a:xfrm>
              <a:off x="5130800" y="3578226"/>
              <a:ext cx="46038" cy="17463"/>
            </a:xfrm>
            <a:custGeom>
              <a:avLst/>
              <a:gdLst/>
              <a:ahLst/>
              <a:cxnLst>
                <a:cxn ang="0">
                  <a:pos x="173" y="29"/>
                </a:cxn>
                <a:cxn ang="0">
                  <a:pos x="167" y="62"/>
                </a:cxn>
                <a:cxn ang="0">
                  <a:pos x="0" y="33"/>
                </a:cxn>
                <a:cxn ang="0">
                  <a:pos x="6" y="0"/>
                </a:cxn>
                <a:cxn ang="0">
                  <a:pos x="173" y="29"/>
                </a:cxn>
              </a:cxnLst>
              <a:rect l="0" t="0" r="r" b="b"/>
              <a:pathLst>
                <a:path w="173" h="62">
                  <a:moveTo>
                    <a:pt x="173" y="29"/>
                  </a:moveTo>
                  <a:lnTo>
                    <a:pt x="167" y="62"/>
                  </a:lnTo>
                  <a:lnTo>
                    <a:pt x="0" y="33"/>
                  </a:lnTo>
                  <a:lnTo>
                    <a:pt x="6" y="0"/>
                  </a:lnTo>
                  <a:lnTo>
                    <a:pt x="173" y="29"/>
                  </a:lnTo>
                  <a:close/>
                </a:path>
              </a:pathLst>
            </a:custGeom>
            <a:grpFill/>
            <a:ln w="9525">
              <a:noFill/>
              <a:round/>
            </a:ln>
          </p:spPr>
          <p:txBody>
            <a:bodyPr/>
            <a:lstStyle/>
            <a:p>
              <a:pPr>
                <a:defRPr/>
              </a:pPr>
              <a:endParaRPr lang="en-US">
                <a:cs typeface="+mn-ea"/>
              </a:endParaRPr>
            </a:p>
          </p:txBody>
        </p:sp>
        <p:sp>
          <p:nvSpPr>
            <p:cNvPr id="147" name="Freeform 91"/>
            <p:cNvSpPr/>
            <p:nvPr/>
          </p:nvSpPr>
          <p:spPr bwMode="auto">
            <a:xfrm>
              <a:off x="2589213" y="2830513"/>
              <a:ext cx="46038" cy="19050"/>
            </a:xfrm>
            <a:custGeom>
              <a:avLst/>
              <a:gdLst/>
              <a:ahLst/>
              <a:cxnLst>
                <a:cxn ang="0">
                  <a:pos x="166" y="0"/>
                </a:cxn>
                <a:cxn ang="0">
                  <a:pos x="173" y="34"/>
                </a:cxn>
                <a:cxn ang="0">
                  <a:pos x="6" y="67"/>
                </a:cxn>
                <a:cxn ang="0">
                  <a:pos x="0" y="35"/>
                </a:cxn>
                <a:cxn ang="0">
                  <a:pos x="166" y="0"/>
                </a:cxn>
              </a:cxnLst>
              <a:rect l="0" t="0" r="r" b="b"/>
              <a:pathLst>
                <a:path w="173" h="67">
                  <a:moveTo>
                    <a:pt x="166" y="0"/>
                  </a:moveTo>
                  <a:lnTo>
                    <a:pt x="173" y="34"/>
                  </a:lnTo>
                  <a:lnTo>
                    <a:pt x="6" y="67"/>
                  </a:lnTo>
                  <a:lnTo>
                    <a:pt x="0" y="35"/>
                  </a:lnTo>
                  <a:lnTo>
                    <a:pt x="166" y="0"/>
                  </a:lnTo>
                  <a:close/>
                </a:path>
              </a:pathLst>
            </a:custGeom>
            <a:grpFill/>
            <a:ln w="9525">
              <a:noFill/>
              <a:round/>
            </a:ln>
          </p:spPr>
          <p:txBody>
            <a:bodyPr/>
            <a:lstStyle/>
            <a:p>
              <a:pPr>
                <a:defRPr/>
              </a:pPr>
              <a:endParaRPr lang="en-US">
                <a:cs typeface="+mn-ea"/>
              </a:endParaRPr>
            </a:p>
          </p:txBody>
        </p:sp>
        <p:sp>
          <p:nvSpPr>
            <p:cNvPr id="148" name="Freeform 92"/>
            <p:cNvSpPr/>
            <p:nvPr/>
          </p:nvSpPr>
          <p:spPr bwMode="auto">
            <a:xfrm>
              <a:off x="2659063" y="2816226"/>
              <a:ext cx="46038" cy="19050"/>
            </a:xfrm>
            <a:custGeom>
              <a:avLst/>
              <a:gdLst/>
              <a:ahLst/>
              <a:cxnLst>
                <a:cxn ang="0">
                  <a:pos x="166" y="0"/>
                </a:cxn>
                <a:cxn ang="0">
                  <a:pos x="173" y="33"/>
                </a:cxn>
                <a:cxn ang="0">
                  <a:pos x="7" y="68"/>
                </a:cxn>
                <a:cxn ang="0">
                  <a:pos x="0" y="35"/>
                </a:cxn>
                <a:cxn ang="0">
                  <a:pos x="166" y="0"/>
                </a:cxn>
              </a:cxnLst>
              <a:rect l="0" t="0" r="r" b="b"/>
              <a:pathLst>
                <a:path w="173" h="68">
                  <a:moveTo>
                    <a:pt x="166" y="0"/>
                  </a:moveTo>
                  <a:lnTo>
                    <a:pt x="173" y="33"/>
                  </a:lnTo>
                  <a:lnTo>
                    <a:pt x="7" y="68"/>
                  </a:lnTo>
                  <a:lnTo>
                    <a:pt x="0" y="35"/>
                  </a:lnTo>
                  <a:lnTo>
                    <a:pt x="166" y="0"/>
                  </a:lnTo>
                  <a:close/>
                </a:path>
              </a:pathLst>
            </a:custGeom>
            <a:grpFill/>
            <a:ln w="9525">
              <a:noFill/>
              <a:round/>
            </a:ln>
          </p:spPr>
          <p:txBody>
            <a:bodyPr/>
            <a:lstStyle/>
            <a:p>
              <a:pPr>
                <a:defRPr/>
              </a:pPr>
              <a:endParaRPr lang="en-US">
                <a:cs typeface="+mn-ea"/>
              </a:endParaRPr>
            </a:p>
          </p:txBody>
        </p:sp>
        <p:sp>
          <p:nvSpPr>
            <p:cNvPr id="149" name="Freeform 93"/>
            <p:cNvSpPr/>
            <p:nvPr/>
          </p:nvSpPr>
          <p:spPr bwMode="auto">
            <a:xfrm>
              <a:off x="2730500" y="2801938"/>
              <a:ext cx="46038" cy="17463"/>
            </a:xfrm>
            <a:custGeom>
              <a:avLst/>
              <a:gdLst/>
              <a:ahLst/>
              <a:cxnLst>
                <a:cxn ang="0">
                  <a:pos x="166" y="0"/>
                </a:cxn>
                <a:cxn ang="0">
                  <a:pos x="173" y="33"/>
                </a:cxn>
                <a:cxn ang="0">
                  <a:pos x="6" y="68"/>
                </a:cxn>
                <a:cxn ang="0">
                  <a:pos x="0" y="34"/>
                </a:cxn>
                <a:cxn ang="0">
                  <a:pos x="166" y="0"/>
                </a:cxn>
              </a:cxnLst>
              <a:rect l="0" t="0" r="r" b="b"/>
              <a:pathLst>
                <a:path w="173" h="68">
                  <a:moveTo>
                    <a:pt x="166" y="0"/>
                  </a:moveTo>
                  <a:lnTo>
                    <a:pt x="173" y="33"/>
                  </a:lnTo>
                  <a:lnTo>
                    <a:pt x="6" y="68"/>
                  </a:lnTo>
                  <a:lnTo>
                    <a:pt x="0" y="34"/>
                  </a:lnTo>
                  <a:lnTo>
                    <a:pt x="166" y="0"/>
                  </a:lnTo>
                  <a:close/>
                </a:path>
              </a:pathLst>
            </a:custGeom>
            <a:grpFill/>
            <a:ln w="9525">
              <a:noFill/>
              <a:round/>
            </a:ln>
          </p:spPr>
          <p:txBody>
            <a:bodyPr/>
            <a:lstStyle/>
            <a:p>
              <a:pPr>
                <a:defRPr/>
              </a:pPr>
              <a:endParaRPr lang="en-US">
                <a:cs typeface="+mn-ea"/>
              </a:endParaRPr>
            </a:p>
          </p:txBody>
        </p:sp>
        <p:sp>
          <p:nvSpPr>
            <p:cNvPr id="150" name="Freeform 94"/>
            <p:cNvSpPr/>
            <p:nvPr/>
          </p:nvSpPr>
          <p:spPr bwMode="auto">
            <a:xfrm>
              <a:off x="2800350" y="2787651"/>
              <a:ext cx="46038" cy="17463"/>
            </a:xfrm>
            <a:custGeom>
              <a:avLst/>
              <a:gdLst/>
              <a:ahLst/>
              <a:cxnLst>
                <a:cxn ang="0">
                  <a:pos x="166" y="0"/>
                </a:cxn>
                <a:cxn ang="0">
                  <a:pos x="173" y="32"/>
                </a:cxn>
                <a:cxn ang="0">
                  <a:pos x="7" y="67"/>
                </a:cxn>
                <a:cxn ang="0">
                  <a:pos x="0" y="33"/>
                </a:cxn>
                <a:cxn ang="0">
                  <a:pos x="166" y="0"/>
                </a:cxn>
              </a:cxnLst>
              <a:rect l="0" t="0" r="r" b="b"/>
              <a:pathLst>
                <a:path w="173" h="67">
                  <a:moveTo>
                    <a:pt x="166" y="0"/>
                  </a:moveTo>
                  <a:lnTo>
                    <a:pt x="173" y="32"/>
                  </a:lnTo>
                  <a:lnTo>
                    <a:pt x="7" y="67"/>
                  </a:lnTo>
                  <a:lnTo>
                    <a:pt x="0" y="33"/>
                  </a:lnTo>
                  <a:lnTo>
                    <a:pt x="166" y="0"/>
                  </a:lnTo>
                  <a:close/>
                </a:path>
              </a:pathLst>
            </a:custGeom>
            <a:grpFill/>
            <a:ln w="9525">
              <a:noFill/>
              <a:round/>
            </a:ln>
          </p:spPr>
          <p:txBody>
            <a:bodyPr/>
            <a:lstStyle/>
            <a:p>
              <a:pPr>
                <a:defRPr/>
              </a:pPr>
              <a:endParaRPr lang="en-US">
                <a:cs typeface="+mn-ea"/>
              </a:endParaRPr>
            </a:p>
          </p:txBody>
        </p:sp>
        <p:sp>
          <p:nvSpPr>
            <p:cNvPr id="151" name="Freeform 95"/>
            <p:cNvSpPr/>
            <p:nvPr/>
          </p:nvSpPr>
          <p:spPr bwMode="auto">
            <a:xfrm>
              <a:off x="2870200" y="2773363"/>
              <a:ext cx="46038" cy="17463"/>
            </a:xfrm>
            <a:custGeom>
              <a:avLst/>
              <a:gdLst/>
              <a:ahLst/>
              <a:cxnLst>
                <a:cxn ang="0">
                  <a:pos x="167" y="0"/>
                </a:cxn>
                <a:cxn ang="0">
                  <a:pos x="174" y="32"/>
                </a:cxn>
                <a:cxn ang="0">
                  <a:pos x="7" y="67"/>
                </a:cxn>
                <a:cxn ang="0">
                  <a:pos x="0" y="33"/>
                </a:cxn>
                <a:cxn ang="0">
                  <a:pos x="167" y="0"/>
                </a:cxn>
              </a:cxnLst>
              <a:rect l="0" t="0" r="r" b="b"/>
              <a:pathLst>
                <a:path w="174" h="67">
                  <a:moveTo>
                    <a:pt x="167" y="0"/>
                  </a:moveTo>
                  <a:lnTo>
                    <a:pt x="174"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2" name="Freeform 96"/>
            <p:cNvSpPr/>
            <p:nvPr/>
          </p:nvSpPr>
          <p:spPr bwMode="auto">
            <a:xfrm>
              <a:off x="2941638" y="27590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53" name="Freeform 97"/>
            <p:cNvSpPr/>
            <p:nvPr/>
          </p:nvSpPr>
          <p:spPr bwMode="auto">
            <a:xfrm>
              <a:off x="3011488" y="2743201"/>
              <a:ext cx="46038" cy="19050"/>
            </a:xfrm>
            <a:custGeom>
              <a:avLst/>
              <a:gdLst/>
              <a:ahLst/>
              <a:cxnLst>
                <a:cxn ang="0">
                  <a:pos x="167" y="0"/>
                </a:cxn>
                <a:cxn ang="0">
                  <a:pos x="173" y="33"/>
                </a:cxn>
                <a:cxn ang="0">
                  <a:pos x="7" y="67"/>
                </a:cxn>
                <a:cxn ang="0">
                  <a:pos x="0" y="34"/>
                </a:cxn>
                <a:cxn ang="0">
                  <a:pos x="167" y="0"/>
                </a:cxn>
              </a:cxnLst>
              <a:rect l="0" t="0" r="r" b="b"/>
              <a:pathLst>
                <a:path w="173" h="67">
                  <a:moveTo>
                    <a:pt x="167" y="0"/>
                  </a:moveTo>
                  <a:lnTo>
                    <a:pt x="173" y="33"/>
                  </a:lnTo>
                  <a:lnTo>
                    <a:pt x="7" y="67"/>
                  </a:lnTo>
                  <a:lnTo>
                    <a:pt x="0" y="34"/>
                  </a:lnTo>
                  <a:lnTo>
                    <a:pt x="167" y="0"/>
                  </a:lnTo>
                  <a:close/>
                </a:path>
              </a:pathLst>
            </a:custGeom>
            <a:grpFill/>
            <a:ln w="9525">
              <a:noFill/>
              <a:round/>
            </a:ln>
          </p:spPr>
          <p:txBody>
            <a:bodyPr/>
            <a:lstStyle/>
            <a:p>
              <a:pPr>
                <a:defRPr/>
              </a:pPr>
              <a:endParaRPr lang="en-US">
                <a:cs typeface="+mn-ea"/>
              </a:endParaRPr>
            </a:p>
          </p:txBody>
        </p:sp>
        <p:sp>
          <p:nvSpPr>
            <p:cNvPr id="154" name="Freeform 98"/>
            <p:cNvSpPr/>
            <p:nvPr/>
          </p:nvSpPr>
          <p:spPr bwMode="auto">
            <a:xfrm>
              <a:off x="3082925" y="2728913"/>
              <a:ext cx="46038" cy="19050"/>
            </a:xfrm>
            <a:custGeom>
              <a:avLst/>
              <a:gdLst/>
              <a:ahLst/>
              <a:cxnLst>
                <a:cxn ang="0">
                  <a:pos x="166" y="0"/>
                </a:cxn>
                <a:cxn ang="0">
                  <a:pos x="173" y="33"/>
                </a:cxn>
                <a:cxn ang="0">
                  <a:pos x="7" y="68"/>
                </a:cxn>
                <a:cxn ang="0">
                  <a:pos x="0" y="34"/>
                </a:cxn>
                <a:cxn ang="0">
                  <a:pos x="166" y="0"/>
                </a:cxn>
              </a:cxnLst>
              <a:rect l="0" t="0" r="r" b="b"/>
              <a:pathLst>
                <a:path w="173" h="68">
                  <a:moveTo>
                    <a:pt x="166" y="0"/>
                  </a:moveTo>
                  <a:lnTo>
                    <a:pt x="173" y="33"/>
                  </a:lnTo>
                  <a:lnTo>
                    <a:pt x="7" y="68"/>
                  </a:lnTo>
                  <a:lnTo>
                    <a:pt x="0" y="34"/>
                  </a:lnTo>
                  <a:lnTo>
                    <a:pt x="166" y="0"/>
                  </a:lnTo>
                  <a:close/>
                </a:path>
              </a:pathLst>
            </a:custGeom>
            <a:grpFill/>
            <a:ln w="9525">
              <a:noFill/>
              <a:round/>
            </a:ln>
          </p:spPr>
          <p:txBody>
            <a:bodyPr/>
            <a:lstStyle/>
            <a:p>
              <a:pPr>
                <a:defRPr/>
              </a:pPr>
              <a:endParaRPr lang="en-US">
                <a:cs typeface="+mn-ea"/>
              </a:endParaRPr>
            </a:p>
          </p:txBody>
        </p:sp>
        <p:sp>
          <p:nvSpPr>
            <p:cNvPr id="155" name="Freeform 99"/>
            <p:cNvSpPr/>
            <p:nvPr/>
          </p:nvSpPr>
          <p:spPr bwMode="auto">
            <a:xfrm>
              <a:off x="3152775" y="2714626"/>
              <a:ext cx="46038" cy="17463"/>
            </a:xfrm>
            <a:custGeom>
              <a:avLst/>
              <a:gdLst/>
              <a:ahLst/>
              <a:cxnLst>
                <a:cxn ang="0">
                  <a:pos x="167" y="0"/>
                </a:cxn>
                <a:cxn ang="0">
                  <a:pos x="173" y="33"/>
                </a:cxn>
                <a:cxn ang="0">
                  <a:pos x="7" y="68"/>
                </a:cxn>
                <a:cxn ang="0">
                  <a:pos x="0" y="34"/>
                </a:cxn>
                <a:cxn ang="0">
                  <a:pos x="167" y="0"/>
                </a:cxn>
              </a:cxnLst>
              <a:rect l="0" t="0" r="r" b="b"/>
              <a:pathLst>
                <a:path w="173" h="68">
                  <a:moveTo>
                    <a:pt x="167" y="0"/>
                  </a:moveTo>
                  <a:lnTo>
                    <a:pt x="173" y="33"/>
                  </a:lnTo>
                  <a:lnTo>
                    <a:pt x="7" y="68"/>
                  </a:lnTo>
                  <a:lnTo>
                    <a:pt x="0" y="34"/>
                  </a:lnTo>
                  <a:lnTo>
                    <a:pt x="167" y="0"/>
                  </a:lnTo>
                  <a:close/>
                </a:path>
              </a:pathLst>
            </a:custGeom>
            <a:grpFill/>
            <a:ln w="9525">
              <a:noFill/>
              <a:round/>
            </a:ln>
          </p:spPr>
          <p:txBody>
            <a:bodyPr/>
            <a:lstStyle/>
            <a:p>
              <a:pPr>
                <a:defRPr/>
              </a:pPr>
              <a:endParaRPr lang="en-US">
                <a:cs typeface="+mn-ea"/>
              </a:endParaRPr>
            </a:p>
          </p:txBody>
        </p:sp>
        <p:sp>
          <p:nvSpPr>
            <p:cNvPr id="156" name="Freeform 100"/>
            <p:cNvSpPr/>
            <p:nvPr/>
          </p:nvSpPr>
          <p:spPr bwMode="auto">
            <a:xfrm>
              <a:off x="3224213" y="2700338"/>
              <a:ext cx="44450" cy="17463"/>
            </a:xfrm>
            <a:custGeom>
              <a:avLst/>
              <a:gdLst/>
              <a:ahLst/>
              <a:cxnLst>
                <a:cxn ang="0">
                  <a:pos x="166" y="0"/>
                </a:cxn>
                <a:cxn ang="0">
                  <a:pos x="173" y="32"/>
                </a:cxn>
                <a:cxn ang="0">
                  <a:pos x="6" y="67"/>
                </a:cxn>
                <a:cxn ang="0">
                  <a:pos x="0" y="33"/>
                </a:cxn>
                <a:cxn ang="0">
                  <a:pos x="166" y="0"/>
                </a:cxn>
              </a:cxnLst>
              <a:rect l="0" t="0" r="r" b="b"/>
              <a:pathLst>
                <a:path w="173" h="67">
                  <a:moveTo>
                    <a:pt x="166" y="0"/>
                  </a:moveTo>
                  <a:lnTo>
                    <a:pt x="173" y="32"/>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7" name="Freeform 101"/>
            <p:cNvSpPr/>
            <p:nvPr/>
          </p:nvSpPr>
          <p:spPr bwMode="auto">
            <a:xfrm>
              <a:off x="3294063" y="2686051"/>
              <a:ext cx="46038" cy="17463"/>
            </a:xfrm>
            <a:custGeom>
              <a:avLst/>
              <a:gdLst/>
              <a:ahLst/>
              <a:cxnLst>
                <a:cxn ang="0">
                  <a:pos x="167" y="0"/>
                </a:cxn>
                <a:cxn ang="0">
                  <a:pos x="173" y="32"/>
                </a:cxn>
                <a:cxn ang="0">
                  <a:pos x="7" y="67"/>
                </a:cxn>
                <a:cxn ang="0">
                  <a:pos x="0" y="33"/>
                </a:cxn>
                <a:cxn ang="0">
                  <a:pos x="167" y="0"/>
                </a:cxn>
              </a:cxnLst>
              <a:rect l="0" t="0" r="r" b="b"/>
              <a:pathLst>
                <a:path w="173" h="67">
                  <a:moveTo>
                    <a:pt x="167" y="0"/>
                  </a:moveTo>
                  <a:lnTo>
                    <a:pt x="173" y="32"/>
                  </a:lnTo>
                  <a:lnTo>
                    <a:pt x="7" y="67"/>
                  </a:lnTo>
                  <a:lnTo>
                    <a:pt x="0" y="33"/>
                  </a:lnTo>
                  <a:lnTo>
                    <a:pt x="167" y="0"/>
                  </a:lnTo>
                  <a:close/>
                </a:path>
              </a:pathLst>
            </a:custGeom>
            <a:grpFill/>
            <a:ln w="9525">
              <a:noFill/>
              <a:round/>
            </a:ln>
          </p:spPr>
          <p:txBody>
            <a:bodyPr/>
            <a:lstStyle/>
            <a:p>
              <a:pPr>
                <a:defRPr/>
              </a:pPr>
              <a:endParaRPr lang="en-US">
                <a:cs typeface="+mn-ea"/>
              </a:endParaRPr>
            </a:p>
          </p:txBody>
        </p:sp>
        <p:sp>
          <p:nvSpPr>
            <p:cNvPr id="158" name="Freeform 102"/>
            <p:cNvSpPr/>
            <p:nvPr/>
          </p:nvSpPr>
          <p:spPr bwMode="auto">
            <a:xfrm>
              <a:off x="3363913" y="2671763"/>
              <a:ext cx="46038" cy="17463"/>
            </a:xfrm>
            <a:custGeom>
              <a:avLst/>
              <a:gdLst/>
              <a:ahLst/>
              <a:cxnLst>
                <a:cxn ang="0">
                  <a:pos x="166" y="0"/>
                </a:cxn>
                <a:cxn ang="0">
                  <a:pos x="173" y="33"/>
                </a:cxn>
                <a:cxn ang="0">
                  <a:pos x="6" y="67"/>
                </a:cxn>
                <a:cxn ang="0">
                  <a:pos x="0" y="33"/>
                </a:cxn>
                <a:cxn ang="0">
                  <a:pos x="166" y="0"/>
                </a:cxn>
              </a:cxnLst>
              <a:rect l="0" t="0" r="r" b="b"/>
              <a:pathLst>
                <a:path w="173" h="67">
                  <a:moveTo>
                    <a:pt x="166" y="0"/>
                  </a:moveTo>
                  <a:lnTo>
                    <a:pt x="173" y="33"/>
                  </a:lnTo>
                  <a:lnTo>
                    <a:pt x="6" y="67"/>
                  </a:lnTo>
                  <a:lnTo>
                    <a:pt x="0" y="33"/>
                  </a:lnTo>
                  <a:lnTo>
                    <a:pt x="166" y="0"/>
                  </a:lnTo>
                  <a:close/>
                </a:path>
              </a:pathLst>
            </a:custGeom>
            <a:grpFill/>
            <a:ln w="9525">
              <a:noFill/>
              <a:round/>
            </a:ln>
          </p:spPr>
          <p:txBody>
            <a:bodyPr/>
            <a:lstStyle/>
            <a:p>
              <a:pPr>
                <a:defRPr/>
              </a:pPr>
              <a:endParaRPr lang="en-US">
                <a:cs typeface="+mn-ea"/>
              </a:endParaRPr>
            </a:p>
          </p:txBody>
        </p:sp>
        <p:sp>
          <p:nvSpPr>
            <p:cNvPr id="159" name="Freeform 103"/>
            <p:cNvSpPr/>
            <p:nvPr/>
          </p:nvSpPr>
          <p:spPr bwMode="auto">
            <a:xfrm>
              <a:off x="3435350" y="2657476"/>
              <a:ext cx="46038" cy="17463"/>
            </a:xfrm>
            <a:custGeom>
              <a:avLst/>
              <a:gdLst/>
              <a:ahLst/>
              <a:cxnLst>
                <a:cxn ang="0">
                  <a:pos x="166" y="0"/>
                </a:cxn>
                <a:cxn ang="0">
                  <a:pos x="173" y="33"/>
                </a:cxn>
                <a:cxn ang="0">
                  <a:pos x="7" y="67"/>
                </a:cxn>
                <a:cxn ang="0">
                  <a:pos x="0" y="34"/>
                </a:cxn>
                <a:cxn ang="0">
                  <a:pos x="166" y="0"/>
                </a:cxn>
              </a:cxnLst>
              <a:rect l="0" t="0" r="r" b="b"/>
              <a:pathLst>
                <a:path w="173" h="67">
                  <a:moveTo>
                    <a:pt x="166" y="0"/>
                  </a:moveTo>
                  <a:lnTo>
                    <a:pt x="173" y="33"/>
                  </a:lnTo>
                  <a:lnTo>
                    <a:pt x="7" y="67"/>
                  </a:lnTo>
                  <a:lnTo>
                    <a:pt x="0" y="34"/>
                  </a:lnTo>
                  <a:lnTo>
                    <a:pt x="166" y="0"/>
                  </a:lnTo>
                  <a:close/>
                </a:path>
              </a:pathLst>
            </a:custGeom>
            <a:grpFill/>
            <a:ln w="9525">
              <a:noFill/>
              <a:round/>
            </a:ln>
          </p:spPr>
          <p:txBody>
            <a:bodyPr/>
            <a:lstStyle/>
            <a:p>
              <a:pPr>
                <a:defRPr/>
              </a:pPr>
              <a:endParaRPr lang="en-US">
                <a:cs typeface="+mn-ea"/>
              </a:endParaRPr>
            </a:p>
          </p:txBody>
        </p:sp>
        <p:sp>
          <p:nvSpPr>
            <p:cNvPr id="160" name="Freeform 104"/>
            <p:cNvSpPr/>
            <p:nvPr/>
          </p:nvSpPr>
          <p:spPr bwMode="auto">
            <a:xfrm>
              <a:off x="3505200" y="2641601"/>
              <a:ext cx="46038" cy="19050"/>
            </a:xfrm>
            <a:custGeom>
              <a:avLst/>
              <a:gdLst/>
              <a:ahLst/>
              <a:cxnLst>
                <a:cxn ang="0">
                  <a:pos x="166" y="0"/>
                </a:cxn>
                <a:cxn ang="0">
                  <a:pos x="173" y="34"/>
                </a:cxn>
                <a:cxn ang="0">
                  <a:pos x="6" y="68"/>
                </a:cxn>
                <a:cxn ang="0">
                  <a:pos x="0" y="35"/>
                </a:cxn>
                <a:cxn ang="0">
                  <a:pos x="166" y="0"/>
                </a:cxn>
              </a:cxnLst>
              <a:rect l="0" t="0" r="r" b="b"/>
              <a:pathLst>
                <a:path w="173" h="68">
                  <a:moveTo>
                    <a:pt x="166" y="0"/>
                  </a:moveTo>
                  <a:lnTo>
                    <a:pt x="173" y="34"/>
                  </a:lnTo>
                  <a:lnTo>
                    <a:pt x="6" y="68"/>
                  </a:lnTo>
                  <a:lnTo>
                    <a:pt x="0" y="35"/>
                  </a:lnTo>
                  <a:lnTo>
                    <a:pt x="166" y="0"/>
                  </a:lnTo>
                  <a:close/>
                </a:path>
              </a:pathLst>
            </a:custGeom>
            <a:grpFill/>
            <a:ln w="9525">
              <a:noFill/>
              <a:round/>
            </a:ln>
          </p:spPr>
          <p:txBody>
            <a:bodyPr/>
            <a:lstStyle/>
            <a:p>
              <a:pPr>
                <a:defRPr/>
              </a:pPr>
              <a:endParaRPr lang="en-US">
                <a:cs typeface="+mn-ea"/>
              </a:endParaRPr>
            </a:p>
          </p:txBody>
        </p:sp>
        <p:sp>
          <p:nvSpPr>
            <p:cNvPr id="161" name="Freeform 105"/>
            <p:cNvSpPr/>
            <p:nvPr/>
          </p:nvSpPr>
          <p:spPr bwMode="auto">
            <a:xfrm>
              <a:off x="3576638" y="2628901"/>
              <a:ext cx="39688" cy="17463"/>
            </a:xfrm>
            <a:custGeom>
              <a:avLst/>
              <a:gdLst/>
              <a:ahLst/>
              <a:cxnLst>
                <a:cxn ang="0">
                  <a:pos x="143" y="0"/>
                </a:cxn>
                <a:cxn ang="0">
                  <a:pos x="0" y="29"/>
                </a:cxn>
                <a:cxn ang="0">
                  <a:pos x="7" y="63"/>
                </a:cxn>
                <a:cxn ang="0">
                  <a:pos x="150" y="33"/>
                </a:cxn>
                <a:cxn ang="0">
                  <a:pos x="150" y="0"/>
                </a:cxn>
                <a:cxn ang="0">
                  <a:pos x="143" y="0"/>
                </a:cxn>
              </a:cxnLst>
              <a:rect l="0" t="0" r="r" b="b"/>
              <a:pathLst>
                <a:path w="150" h="63">
                  <a:moveTo>
                    <a:pt x="143" y="0"/>
                  </a:moveTo>
                  <a:lnTo>
                    <a:pt x="0" y="29"/>
                  </a:lnTo>
                  <a:lnTo>
                    <a:pt x="7" y="63"/>
                  </a:lnTo>
                  <a:lnTo>
                    <a:pt x="150" y="33"/>
                  </a:lnTo>
                  <a:lnTo>
                    <a:pt x="150" y="0"/>
                  </a:lnTo>
                  <a:lnTo>
                    <a:pt x="143" y="0"/>
                  </a:lnTo>
                  <a:close/>
                </a:path>
              </a:pathLst>
            </a:custGeom>
            <a:grpFill/>
            <a:ln w="9525">
              <a:noFill/>
              <a:round/>
            </a:ln>
          </p:spPr>
          <p:txBody>
            <a:bodyPr/>
            <a:lstStyle/>
            <a:p>
              <a:pPr>
                <a:defRPr/>
              </a:pPr>
              <a:endParaRPr lang="en-US">
                <a:cs typeface="+mn-ea"/>
              </a:endParaRPr>
            </a:p>
          </p:txBody>
        </p:sp>
        <p:sp>
          <p:nvSpPr>
            <p:cNvPr id="162" name="Freeform 106"/>
            <p:cNvSpPr/>
            <p:nvPr/>
          </p:nvSpPr>
          <p:spPr bwMode="auto">
            <a:xfrm>
              <a:off x="3613150" y="2628901"/>
              <a:ext cx="3175" cy="1588"/>
            </a:xfrm>
            <a:custGeom>
              <a:avLst/>
              <a:gdLst/>
              <a:ahLst/>
              <a:cxnLst>
                <a:cxn ang="0">
                  <a:pos x="0" y="1"/>
                </a:cxn>
                <a:cxn ang="0">
                  <a:pos x="3" y="0"/>
                </a:cxn>
                <a:cxn ang="0">
                  <a:pos x="7" y="1"/>
                </a:cxn>
                <a:cxn ang="0">
                  <a:pos x="0" y="1"/>
                </a:cxn>
              </a:cxnLst>
              <a:rect l="0" t="0" r="r" b="b"/>
              <a:pathLst>
                <a:path w="7" h="1">
                  <a:moveTo>
                    <a:pt x="0" y="1"/>
                  </a:moveTo>
                  <a:lnTo>
                    <a:pt x="3" y="0"/>
                  </a:lnTo>
                  <a:lnTo>
                    <a:pt x="7" y="1"/>
                  </a:lnTo>
                  <a:lnTo>
                    <a:pt x="0" y="1"/>
                  </a:lnTo>
                  <a:close/>
                </a:path>
              </a:pathLst>
            </a:custGeom>
            <a:grpFill/>
            <a:ln w="9525">
              <a:noFill/>
              <a:round/>
            </a:ln>
          </p:spPr>
          <p:txBody>
            <a:bodyPr/>
            <a:lstStyle/>
            <a:p>
              <a:pPr>
                <a:defRPr/>
              </a:pPr>
              <a:endParaRPr lang="en-US">
                <a:cs typeface="+mn-ea"/>
              </a:endParaRPr>
            </a:p>
          </p:txBody>
        </p:sp>
        <p:sp>
          <p:nvSpPr>
            <p:cNvPr id="163" name="Freeform 107"/>
            <p:cNvSpPr/>
            <p:nvPr/>
          </p:nvSpPr>
          <p:spPr bwMode="auto">
            <a:xfrm>
              <a:off x="3613150" y="2628901"/>
              <a:ext cx="7938" cy="11113"/>
            </a:xfrm>
            <a:custGeom>
              <a:avLst/>
              <a:gdLst/>
              <a:ahLst/>
              <a:cxnLst>
                <a:cxn ang="0">
                  <a:pos x="31" y="5"/>
                </a:cxn>
                <a:cxn ang="0">
                  <a:pos x="23" y="38"/>
                </a:cxn>
                <a:cxn ang="0">
                  <a:pos x="0" y="33"/>
                </a:cxn>
                <a:cxn ang="0">
                  <a:pos x="7" y="0"/>
                </a:cxn>
                <a:cxn ang="0">
                  <a:pos x="31" y="5"/>
                </a:cxn>
              </a:cxnLst>
              <a:rect l="0" t="0" r="r" b="b"/>
              <a:pathLst>
                <a:path w="31" h="38">
                  <a:moveTo>
                    <a:pt x="31" y="5"/>
                  </a:moveTo>
                  <a:lnTo>
                    <a:pt x="23" y="38"/>
                  </a:lnTo>
                  <a:lnTo>
                    <a:pt x="0" y="33"/>
                  </a:lnTo>
                  <a:lnTo>
                    <a:pt x="7" y="0"/>
                  </a:lnTo>
                  <a:lnTo>
                    <a:pt x="31" y="5"/>
                  </a:lnTo>
                  <a:close/>
                </a:path>
              </a:pathLst>
            </a:custGeom>
            <a:grpFill/>
            <a:ln w="9525">
              <a:noFill/>
              <a:round/>
            </a:ln>
          </p:spPr>
          <p:txBody>
            <a:bodyPr/>
            <a:lstStyle/>
            <a:p>
              <a:pPr>
                <a:defRPr/>
              </a:pPr>
              <a:endParaRPr lang="en-US">
                <a:cs typeface="+mn-ea"/>
              </a:endParaRPr>
            </a:p>
          </p:txBody>
        </p:sp>
        <p:sp>
          <p:nvSpPr>
            <p:cNvPr id="164" name="Freeform 108"/>
            <p:cNvSpPr/>
            <p:nvPr/>
          </p:nvSpPr>
          <p:spPr bwMode="auto">
            <a:xfrm>
              <a:off x="3646488" y="2635251"/>
              <a:ext cx="46038" cy="19050"/>
            </a:xfrm>
            <a:custGeom>
              <a:avLst/>
              <a:gdLst/>
              <a:ahLst/>
              <a:cxnLst>
                <a:cxn ang="0">
                  <a:pos x="175" y="35"/>
                </a:cxn>
                <a:cxn ang="0">
                  <a:pos x="167" y="67"/>
                </a:cxn>
                <a:cxn ang="0">
                  <a:pos x="0" y="34"/>
                </a:cxn>
                <a:cxn ang="0">
                  <a:pos x="7" y="0"/>
                </a:cxn>
                <a:cxn ang="0">
                  <a:pos x="175" y="35"/>
                </a:cxn>
              </a:cxnLst>
              <a:rect l="0" t="0" r="r" b="b"/>
              <a:pathLst>
                <a:path w="175" h="67">
                  <a:moveTo>
                    <a:pt x="175" y="35"/>
                  </a:moveTo>
                  <a:lnTo>
                    <a:pt x="167" y="67"/>
                  </a:lnTo>
                  <a:lnTo>
                    <a:pt x="0" y="34"/>
                  </a:lnTo>
                  <a:lnTo>
                    <a:pt x="7" y="0"/>
                  </a:lnTo>
                  <a:lnTo>
                    <a:pt x="175" y="35"/>
                  </a:lnTo>
                  <a:close/>
                </a:path>
              </a:pathLst>
            </a:custGeom>
            <a:grpFill/>
            <a:ln w="9525">
              <a:noFill/>
              <a:round/>
            </a:ln>
          </p:spPr>
          <p:txBody>
            <a:bodyPr/>
            <a:lstStyle/>
            <a:p>
              <a:pPr>
                <a:defRPr/>
              </a:pPr>
              <a:endParaRPr lang="en-US">
                <a:cs typeface="+mn-ea"/>
              </a:endParaRPr>
            </a:p>
          </p:txBody>
        </p:sp>
        <p:sp>
          <p:nvSpPr>
            <p:cNvPr id="165" name="Freeform 109"/>
            <p:cNvSpPr/>
            <p:nvPr/>
          </p:nvSpPr>
          <p:spPr bwMode="auto">
            <a:xfrm>
              <a:off x="3716338" y="2651126"/>
              <a:ext cx="46038" cy="17463"/>
            </a:xfrm>
            <a:custGeom>
              <a:avLst/>
              <a:gdLst/>
              <a:ahLst/>
              <a:cxnLst>
                <a:cxn ang="0">
                  <a:pos x="174" y="35"/>
                </a:cxn>
                <a:cxn ang="0">
                  <a:pos x="166" y="67"/>
                </a:cxn>
                <a:cxn ang="0">
                  <a:pos x="0" y="34"/>
                </a:cxn>
                <a:cxn ang="0">
                  <a:pos x="7" y="0"/>
                </a:cxn>
                <a:cxn ang="0">
                  <a:pos x="174" y="35"/>
                </a:cxn>
              </a:cxnLst>
              <a:rect l="0" t="0" r="r" b="b"/>
              <a:pathLst>
                <a:path w="174" h="67">
                  <a:moveTo>
                    <a:pt x="174" y="35"/>
                  </a:moveTo>
                  <a:lnTo>
                    <a:pt x="166"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66" name="Freeform 110"/>
            <p:cNvSpPr/>
            <p:nvPr/>
          </p:nvSpPr>
          <p:spPr bwMode="auto">
            <a:xfrm>
              <a:off x="3787775" y="2665413"/>
              <a:ext cx="46038" cy="17463"/>
            </a:xfrm>
            <a:custGeom>
              <a:avLst/>
              <a:gdLst/>
              <a:ahLst/>
              <a:cxnLst>
                <a:cxn ang="0">
                  <a:pos x="175" y="34"/>
                </a:cxn>
                <a:cxn ang="0">
                  <a:pos x="167" y="67"/>
                </a:cxn>
                <a:cxn ang="0">
                  <a:pos x="0" y="33"/>
                </a:cxn>
                <a:cxn ang="0">
                  <a:pos x="7" y="0"/>
                </a:cxn>
                <a:cxn ang="0">
                  <a:pos x="175" y="34"/>
                </a:cxn>
              </a:cxnLst>
              <a:rect l="0" t="0" r="r" b="b"/>
              <a:pathLst>
                <a:path w="175" h="67">
                  <a:moveTo>
                    <a:pt x="175" y="34"/>
                  </a:moveTo>
                  <a:lnTo>
                    <a:pt x="167" y="67"/>
                  </a:lnTo>
                  <a:lnTo>
                    <a:pt x="0" y="33"/>
                  </a:lnTo>
                  <a:lnTo>
                    <a:pt x="7" y="0"/>
                  </a:lnTo>
                  <a:lnTo>
                    <a:pt x="175" y="34"/>
                  </a:lnTo>
                  <a:close/>
                </a:path>
              </a:pathLst>
            </a:custGeom>
            <a:grpFill/>
            <a:ln w="9525">
              <a:noFill/>
              <a:round/>
            </a:ln>
          </p:spPr>
          <p:txBody>
            <a:bodyPr/>
            <a:lstStyle/>
            <a:p>
              <a:pPr>
                <a:defRPr/>
              </a:pPr>
              <a:endParaRPr lang="en-US">
                <a:cs typeface="+mn-ea"/>
              </a:endParaRPr>
            </a:p>
          </p:txBody>
        </p:sp>
        <p:sp>
          <p:nvSpPr>
            <p:cNvPr id="167" name="Freeform 111"/>
            <p:cNvSpPr/>
            <p:nvPr/>
          </p:nvSpPr>
          <p:spPr bwMode="auto">
            <a:xfrm>
              <a:off x="3857625" y="2679701"/>
              <a:ext cx="46038" cy="17463"/>
            </a:xfrm>
            <a:custGeom>
              <a:avLst/>
              <a:gdLst/>
              <a:ahLst/>
              <a:cxnLst>
                <a:cxn ang="0">
                  <a:pos x="174" y="34"/>
                </a:cxn>
                <a:cxn ang="0">
                  <a:pos x="167" y="67"/>
                </a:cxn>
                <a:cxn ang="0">
                  <a:pos x="0" y="33"/>
                </a:cxn>
                <a:cxn ang="0">
                  <a:pos x="7" y="0"/>
                </a:cxn>
                <a:cxn ang="0">
                  <a:pos x="174" y="34"/>
                </a:cxn>
              </a:cxnLst>
              <a:rect l="0" t="0" r="r" b="b"/>
              <a:pathLst>
                <a:path w="174" h="67">
                  <a:moveTo>
                    <a:pt x="174" y="34"/>
                  </a:moveTo>
                  <a:lnTo>
                    <a:pt x="167" y="67"/>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68" name="Freeform 112"/>
            <p:cNvSpPr/>
            <p:nvPr/>
          </p:nvSpPr>
          <p:spPr bwMode="auto">
            <a:xfrm>
              <a:off x="3929063" y="2693988"/>
              <a:ext cx="44450" cy="17463"/>
            </a:xfrm>
            <a:custGeom>
              <a:avLst/>
              <a:gdLst/>
              <a:ahLst/>
              <a:cxnLst>
                <a:cxn ang="0">
                  <a:pos x="174" y="35"/>
                </a:cxn>
                <a:cxn ang="0">
                  <a:pos x="168" y="68"/>
                </a:cxn>
                <a:cxn ang="0">
                  <a:pos x="0" y="34"/>
                </a:cxn>
                <a:cxn ang="0">
                  <a:pos x="8" y="0"/>
                </a:cxn>
                <a:cxn ang="0">
                  <a:pos x="174" y="35"/>
                </a:cxn>
              </a:cxnLst>
              <a:rect l="0" t="0" r="r" b="b"/>
              <a:pathLst>
                <a:path w="174" h="68">
                  <a:moveTo>
                    <a:pt x="174" y="35"/>
                  </a:moveTo>
                  <a:lnTo>
                    <a:pt x="168" y="68"/>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69" name="Freeform 113"/>
            <p:cNvSpPr/>
            <p:nvPr/>
          </p:nvSpPr>
          <p:spPr bwMode="auto">
            <a:xfrm>
              <a:off x="3998913" y="2708276"/>
              <a:ext cx="46038" cy="17463"/>
            </a:xfrm>
            <a:custGeom>
              <a:avLst/>
              <a:gdLst/>
              <a:ahLst/>
              <a:cxnLst>
                <a:cxn ang="0">
                  <a:pos x="174" y="35"/>
                </a:cxn>
                <a:cxn ang="0">
                  <a:pos x="167" y="67"/>
                </a:cxn>
                <a:cxn ang="0">
                  <a:pos x="0" y="34"/>
                </a:cxn>
                <a:cxn ang="0">
                  <a:pos x="7" y="0"/>
                </a:cxn>
                <a:cxn ang="0">
                  <a:pos x="174" y="35"/>
                </a:cxn>
              </a:cxnLst>
              <a:rect l="0" t="0" r="r" b="b"/>
              <a:pathLst>
                <a:path w="174" h="67">
                  <a:moveTo>
                    <a:pt x="174" y="35"/>
                  </a:moveTo>
                  <a:lnTo>
                    <a:pt x="167" y="67"/>
                  </a:lnTo>
                  <a:lnTo>
                    <a:pt x="0" y="34"/>
                  </a:lnTo>
                  <a:lnTo>
                    <a:pt x="7" y="0"/>
                  </a:lnTo>
                  <a:lnTo>
                    <a:pt x="174" y="35"/>
                  </a:lnTo>
                  <a:close/>
                </a:path>
              </a:pathLst>
            </a:custGeom>
            <a:grpFill/>
            <a:ln w="9525">
              <a:noFill/>
              <a:round/>
            </a:ln>
          </p:spPr>
          <p:txBody>
            <a:bodyPr/>
            <a:lstStyle/>
            <a:p>
              <a:pPr>
                <a:defRPr/>
              </a:pPr>
              <a:endParaRPr lang="en-US">
                <a:cs typeface="+mn-ea"/>
              </a:endParaRPr>
            </a:p>
          </p:txBody>
        </p:sp>
        <p:sp>
          <p:nvSpPr>
            <p:cNvPr id="170" name="Freeform 114"/>
            <p:cNvSpPr/>
            <p:nvPr/>
          </p:nvSpPr>
          <p:spPr bwMode="auto">
            <a:xfrm>
              <a:off x="4068763" y="2722563"/>
              <a:ext cx="46038" cy="17463"/>
            </a:xfrm>
            <a:custGeom>
              <a:avLst/>
              <a:gdLst/>
              <a:ahLst/>
              <a:cxnLst>
                <a:cxn ang="0">
                  <a:pos x="174" y="35"/>
                </a:cxn>
                <a:cxn ang="0">
                  <a:pos x="168" y="67"/>
                </a:cxn>
                <a:cxn ang="0">
                  <a:pos x="0" y="34"/>
                </a:cxn>
                <a:cxn ang="0">
                  <a:pos x="8" y="0"/>
                </a:cxn>
                <a:cxn ang="0">
                  <a:pos x="174" y="35"/>
                </a:cxn>
              </a:cxnLst>
              <a:rect l="0" t="0" r="r" b="b"/>
              <a:pathLst>
                <a:path w="174" h="67">
                  <a:moveTo>
                    <a:pt x="174" y="35"/>
                  </a:moveTo>
                  <a:lnTo>
                    <a:pt x="168" y="67"/>
                  </a:lnTo>
                  <a:lnTo>
                    <a:pt x="0" y="34"/>
                  </a:lnTo>
                  <a:lnTo>
                    <a:pt x="8" y="0"/>
                  </a:lnTo>
                  <a:lnTo>
                    <a:pt x="174" y="35"/>
                  </a:lnTo>
                  <a:close/>
                </a:path>
              </a:pathLst>
            </a:custGeom>
            <a:grpFill/>
            <a:ln w="9525">
              <a:noFill/>
              <a:round/>
            </a:ln>
          </p:spPr>
          <p:txBody>
            <a:bodyPr/>
            <a:lstStyle/>
            <a:p>
              <a:pPr>
                <a:defRPr/>
              </a:pPr>
              <a:endParaRPr lang="en-US">
                <a:cs typeface="+mn-ea"/>
              </a:endParaRPr>
            </a:p>
          </p:txBody>
        </p:sp>
        <p:sp>
          <p:nvSpPr>
            <p:cNvPr id="171" name="Freeform 115"/>
            <p:cNvSpPr/>
            <p:nvPr/>
          </p:nvSpPr>
          <p:spPr bwMode="auto">
            <a:xfrm>
              <a:off x="4140200" y="2736851"/>
              <a:ext cx="46038" cy="19050"/>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2" name="Freeform 116"/>
            <p:cNvSpPr/>
            <p:nvPr/>
          </p:nvSpPr>
          <p:spPr bwMode="auto">
            <a:xfrm>
              <a:off x="4210050" y="2752726"/>
              <a:ext cx="46038" cy="17463"/>
            </a:xfrm>
            <a:custGeom>
              <a:avLst/>
              <a:gdLst/>
              <a:ahLst/>
              <a:cxnLst>
                <a:cxn ang="0">
                  <a:pos x="173" y="34"/>
                </a:cxn>
                <a:cxn ang="0">
                  <a:pos x="167" y="68"/>
                </a:cxn>
                <a:cxn ang="0">
                  <a:pos x="0" y="33"/>
                </a:cxn>
                <a:cxn ang="0">
                  <a:pos x="7" y="0"/>
                </a:cxn>
                <a:cxn ang="0">
                  <a:pos x="173" y="34"/>
                </a:cxn>
              </a:cxnLst>
              <a:rect l="0" t="0" r="r" b="b"/>
              <a:pathLst>
                <a:path w="173" h="68">
                  <a:moveTo>
                    <a:pt x="173" y="34"/>
                  </a:moveTo>
                  <a:lnTo>
                    <a:pt x="167" y="68"/>
                  </a:lnTo>
                  <a:lnTo>
                    <a:pt x="0" y="33"/>
                  </a:lnTo>
                  <a:lnTo>
                    <a:pt x="7" y="0"/>
                  </a:lnTo>
                  <a:lnTo>
                    <a:pt x="173" y="34"/>
                  </a:lnTo>
                  <a:close/>
                </a:path>
              </a:pathLst>
            </a:custGeom>
            <a:grpFill/>
            <a:ln w="9525">
              <a:noFill/>
              <a:round/>
            </a:ln>
          </p:spPr>
          <p:txBody>
            <a:bodyPr/>
            <a:lstStyle/>
            <a:p>
              <a:pPr>
                <a:defRPr/>
              </a:pPr>
              <a:endParaRPr lang="en-US">
                <a:cs typeface="+mn-ea"/>
              </a:endParaRPr>
            </a:p>
          </p:txBody>
        </p:sp>
        <p:sp>
          <p:nvSpPr>
            <p:cNvPr id="173" name="Freeform 117"/>
            <p:cNvSpPr/>
            <p:nvPr/>
          </p:nvSpPr>
          <p:spPr bwMode="auto">
            <a:xfrm>
              <a:off x="4281488" y="2767013"/>
              <a:ext cx="46038" cy="17463"/>
            </a:xfrm>
            <a:custGeom>
              <a:avLst/>
              <a:gdLst/>
              <a:ahLst/>
              <a:cxnLst>
                <a:cxn ang="0">
                  <a:pos x="173" y="35"/>
                </a:cxn>
                <a:cxn ang="0">
                  <a:pos x="166" y="69"/>
                </a:cxn>
                <a:cxn ang="0">
                  <a:pos x="0" y="34"/>
                </a:cxn>
                <a:cxn ang="0">
                  <a:pos x="6" y="0"/>
                </a:cxn>
                <a:cxn ang="0">
                  <a:pos x="173" y="35"/>
                </a:cxn>
              </a:cxnLst>
              <a:rect l="0" t="0" r="r" b="b"/>
              <a:pathLst>
                <a:path w="173" h="69">
                  <a:moveTo>
                    <a:pt x="173" y="35"/>
                  </a:moveTo>
                  <a:lnTo>
                    <a:pt x="166" y="69"/>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4" name="Freeform 118"/>
            <p:cNvSpPr/>
            <p:nvPr/>
          </p:nvSpPr>
          <p:spPr bwMode="auto">
            <a:xfrm>
              <a:off x="4351338" y="2781301"/>
              <a:ext cx="46038" cy="17463"/>
            </a:xfrm>
            <a:custGeom>
              <a:avLst/>
              <a:gdLst/>
              <a:ahLst/>
              <a:cxnLst>
                <a:cxn ang="0">
                  <a:pos x="173" y="35"/>
                </a:cxn>
                <a:cxn ang="0">
                  <a:pos x="166" y="69"/>
                </a:cxn>
                <a:cxn ang="0">
                  <a:pos x="0" y="34"/>
                </a:cxn>
                <a:cxn ang="0">
                  <a:pos x="7" y="0"/>
                </a:cxn>
                <a:cxn ang="0">
                  <a:pos x="173" y="35"/>
                </a:cxn>
              </a:cxnLst>
              <a:rect l="0" t="0" r="r" b="b"/>
              <a:pathLst>
                <a:path w="173" h="69">
                  <a:moveTo>
                    <a:pt x="173" y="35"/>
                  </a:moveTo>
                  <a:lnTo>
                    <a:pt x="166" y="69"/>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5" name="Freeform 119"/>
            <p:cNvSpPr/>
            <p:nvPr/>
          </p:nvSpPr>
          <p:spPr bwMode="auto">
            <a:xfrm>
              <a:off x="4422775" y="2795588"/>
              <a:ext cx="44450" cy="17463"/>
            </a:xfrm>
            <a:custGeom>
              <a:avLst/>
              <a:gdLst/>
              <a:ahLst/>
              <a:cxnLst>
                <a:cxn ang="0">
                  <a:pos x="173" y="35"/>
                </a:cxn>
                <a:cxn ang="0">
                  <a:pos x="166" y="68"/>
                </a:cxn>
                <a:cxn ang="0">
                  <a:pos x="0" y="34"/>
                </a:cxn>
                <a:cxn ang="0">
                  <a:pos x="6" y="0"/>
                </a:cxn>
                <a:cxn ang="0">
                  <a:pos x="173" y="35"/>
                </a:cxn>
              </a:cxnLst>
              <a:rect l="0" t="0" r="r" b="b"/>
              <a:pathLst>
                <a:path w="173" h="68">
                  <a:moveTo>
                    <a:pt x="173" y="35"/>
                  </a:moveTo>
                  <a:lnTo>
                    <a:pt x="166" y="68"/>
                  </a:lnTo>
                  <a:lnTo>
                    <a:pt x="0" y="34"/>
                  </a:lnTo>
                  <a:lnTo>
                    <a:pt x="6" y="0"/>
                  </a:lnTo>
                  <a:lnTo>
                    <a:pt x="173" y="35"/>
                  </a:lnTo>
                  <a:close/>
                </a:path>
              </a:pathLst>
            </a:custGeom>
            <a:grpFill/>
            <a:ln w="9525">
              <a:noFill/>
              <a:round/>
            </a:ln>
          </p:spPr>
          <p:txBody>
            <a:bodyPr/>
            <a:lstStyle/>
            <a:p>
              <a:pPr>
                <a:defRPr/>
              </a:pPr>
              <a:endParaRPr lang="en-US">
                <a:cs typeface="+mn-ea"/>
              </a:endParaRPr>
            </a:p>
          </p:txBody>
        </p:sp>
        <p:sp>
          <p:nvSpPr>
            <p:cNvPr id="176" name="Freeform 120"/>
            <p:cNvSpPr/>
            <p:nvPr/>
          </p:nvSpPr>
          <p:spPr bwMode="auto">
            <a:xfrm>
              <a:off x="4492625" y="2809876"/>
              <a:ext cx="46038" cy="17463"/>
            </a:xfrm>
            <a:custGeom>
              <a:avLst/>
              <a:gdLst/>
              <a:ahLst/>
              <a:cxnLst>
                <a:cxn ang="0">
                  <a:pos x="173" y="35"/>
                </a:cxn>
                <a:cxn ang="0">
                  <a:pos x="166" y="68"/>
                </a:cxn>
                <a:cxn ang="0">
                  <a:pos x="0" y="34"/>
                </a:cxn>
                <a:cxn ang="0">
                  <a:pos x="7" y="0"/>
                </a:cxn>
                <a:cxn ang="0">
                  <a:pos x="173" y="35"/>
                </a:cxn>
              </a:cxnLst>
              <a:rect l="0" t="0" r="r" b="b"/>
              <a:pathLst>
                <a:path w="173" h="68">
                  <a:moveTo>
                    <a:pt x="173" y="35"/>
                  </a:moveTo>
                  <a:lnTo>
                    <a:pt x="166" y="68"/>
                  </a:lnTo>
                  <a:lnTo>
                    <a:pt x="0" y="34"/>
                  </a:lnTo>
                  <a:lnTo>
                    <a:pt x="7" y="0"/>
                  </a:lnTo>
                  <a:lnTo>
                    <a:pt x="173" y="35"/>
                  </a:lnTo>
                  <a:close/>
                </a:path>
              </a:pathLst>
            </a:custGeom>
            <a:grpFill/>
            <a:ln w="9525">
              <a:noFill/>
              <a:round/>
            </a:ln>
          </p:spPr>
          <p:txBody>
            <a:bodyPr/>
            <a:lstStyle/>
            <a:p>
              <a:pPr>
                <a:defRPr/>
              </a:pPr>
              <a:endParaRPr lang="en-US">
                <a:cs typeface="+mn-ea"/>
              </a:endParaRPr>
            </a:p>
          </p:txBody>
        </p:sp>
        <p:sp>
          <p:nvSpPr>
            <p:cNvPr id="177" name="Freeform 121"/>
            <p:cNvSpPr/>
            <p:nvPr/>
          </p:nvSpPr>
          <p:spPr bwMode="auto">
            <a:xfrm>
              <a:off x="4562475" y="2824163"/>
              <a:ext cx="46038" cy="17463"/>
            </a:xfrm>
            <a:custGeom>
              <a:avLst/>
              <a:gdLst/>
              <a:ahLst/>
              <a:cxnLst>
                <a:cxn ang="0">
                  <a:pos x="174" y="34"/>
                </a:cxn>
                <a:cxn ang="0">
                  <a:pos x="167" y="68"/>
                </a:cxn>
                <a:cxn ang="0">
                  <a:pos x="0" y="33"/>
                </a:cxn>
                <a:cxn ang="0">
                  <a:pos x="7" y="0"/>
                </a:cxn>
                <a:cxn ang="0">
                  <a:pos x="174" y="34"/>
                </a:cxn>
              </a:cxnLst>
              <a:rect l="0" t="0" r="r" b="b"/>
              <a:pathLst>
                <a:path w="174" h="68">
                  <a:moveTo>
                    <a:pt x="174" y="34"/>
                  </a:moveTo>
                  <a:lnTo>
                    <a:pt x="167" y="68"/>
                  </a:lnTo>
                  <a:lnTo>
                    <a:pt x="0" y="33"/>
                  </a:lnTo>
                  <a:lnTo>
                    <a:pt x="7" y="0"/>
                  </a:lnTo>
                  <a:lnTo>
                    <a:pt x="174" y="34"/>
                  </a:lnTo>
                  <a:close/>
                </a:path>
              </a:pathLst>
            </a:custGeom>
            <a:grpFill/>
            <a:ln w="9525">
              <a:noFill/>
              <a:round/>
            </a:ln>
          </p:spPr>
          <p:txBody>
            <a:bodyPr/>
            <a:lstStyle/>
            <a:p>
              <a:pPr>
                <a:defRPr/>
              </a:pPr>
              <a:endParaRPr lang="en-US">
                <a:cs typeface="+mn-ea"/>
              </a:endParaRPr>
            </a:p>
          </p:txBody>
        </p:sp>
        <p:sp>
          <p:nvSpPr>
            <p:cNvPr id="178" name="Freeform 122"/>
            <p:cNvSpPr/>
            <p:nvPr/>
          </p:nvSpPr>
          <p:spPr bwMode="auto">
            <a:xfrm>
              <a:off x="4633913" y="2838451"/>
              <a:ext cx="6350" cy="11113"/>
            </a:xfrm>
            <a:custGeom>
              <a:avLst/>
              <a:gdLst/>
              <a:ahLst/>
              <a:cxnLst>
                <a:cxn ang="0">
                  <a:pos x="25" y="4"/>
                </a:cxn>
                <a:cxn ang="0">
                  <a:pos x="7" y="0"/>
                </a:cxn>
                <a:cxn ang="0">
                  <a:pos x="0" y="33"/>
                </a:cxn>
                <a:cxn ang="0">
                  <a:pos x="18" y="37"/>
                </a:cxn>
                <a:cxn ang="0">
                  <a:pos x="25" y="4"/>
                </a:cxn>
              </a:cxnLst>
              <a:rect l="0" t="0" r="r" b="b"/>
              <a:pathLst>
                <a:path w="25" h="37">
                  <a:moveTo>
                    <a:pt x="25" y="4"/>
                  </a:moveTo>
                  <a:lnTo>
                    <a:pt x="7" y="0"/>
                  </a:lnTo>
                  <a:lnTo>
                    <a:pt x="0" y="33"/>
                  </a:lnTo>
                  <a:lnTo>
                    <a:pt x="18" y="37"/>
                  </a:lnTo>
                  <a:lnTo>
                    <a:pt x="25" y="4"/>
                  </a:lnTo>
                  <a:close/>
                </a:path>
              </a:pathLst>
            </a:custGeom>
            <a:grpFill/>
            <a:ln w="9525">
              <a:noFill/>
              <a:round/>
            </a:ln>
          </p:spPr>
          <p:txBody>
            <a:bodyPr/>
            <a:lstStyle/>
            <a:p>
              <a:pPr>
                <a:defRPr/>
              </a:pPr>
              <a:endParaRPr lang="en-US">
                <a:cs typeface="+mn-ea"/>
              </a:endParaRPr>
            </a:p>
          </p:txBody>
        </p:sp>
        <p:sp>
          <p:nvSpPr>
            <p:cNvPr id="179" name="Freeform 123"/>
            <p:cNvSpPr/>
            <p:nvPr/>
          </p:nvSpPr>
          <p:spPr bwMode="auto">
            <a:xfrm>
              <a:off x="3092450" y="2084388"/>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0" name="Freeform 124"/>
            <p:cNvSpPr/>
            <p:nvPr/>
          </p:nvSpPr>
          <p:spPr bwMode="auto">
            <a:xfrm>
              <a:off x="3162300" y="2066926"/>
              <a:ext cx="46038" cy="19050"/>
            </a:xfrm>
            <a:custGeom>
              <a:avLst/>
              <a:gdLst/>
              <a:ahLst/>
              <a:cxnLst>
                <a:cxn ang="0">
                  <a:pos x="165" y="0"/>
                </a:cxn>
                <a:cxn ang="0">
                  <a:pos x="173" y="32"/>
                </a:cxn>
                <a:cxn ang="0">
                  <a:pos x="7" y="72"/>
                </a:cxn>
                <a:cxn ang="0">
                  <a:pos x="0" y="38"/>
                </a:cxn>
                <a:cxn ang="0">
                  <a:pos x="165" y="0"/>
                </a:cxn>
              </a:cxnLst>
              <a:rect l="0" t="0" r="r" b="b"/>
              <a:pathLst>
                <a:path w="173" h="72">
                  <a:moveTo>
                    <a:pt x="165" y="0"/>
                  </a:moveTo>
                  <a:lnTo>
                    <a:pt x="173" y="32"/>
                  </a:lnTo>
                  <a:lnTo>
                    <a:pt x="7" y="72"/>
                  </a:lnTo>
                  <a:lnTo>
                    <a:pt x="0" y="38"/>
                  </a:lnTo>
                  <a:lnTo>
                    <a:pt x="165" y="0"/>
                  </a:lnTo>
                  <a:close/>
                </a:path>
              </a:pathLst>
            </a:custGeom>
            <a:grpFill/>
            <a:ln w="9525">
              <a:noFill/>
              <a:round/>
            </a:ln>
          </p:spPr>
          <p:txBody>
            <a:bodyPr/>
            <a:lstStyle/>
            <a:p>
              <a:pPr>
                <a:defRPr/>
              </a:pPr>
              <a:endParaRPr lang="en-US">
                <a:cs typeface="+mn-ea"/>
              </a:endParaRPr>
            </a:p>
          </p:txBody>
        </p:sp>
        <p:sp>
          <p:nvSpPr>
            <p:cNvPr id="181" name="Freeform 125"/>
            <p:cNvSpPr/>
            <p:nvPr/>
          </p:nvSpPr>
          <p:spPr bwMode="auto">
            <a:xfrm>
              <a:off x="3232150" y="2051051"/>
              <a:ext cx="46038" cy="19050"/>
            </a:xfrm>
            <a:custGeom>
              <a:avLst/>
              <a:gdLst/>
              <a:ahLst/>
              <a:cxnLst>
                <a:cxn ang="0">
                  <a:pos x="166" y="0"/>
                </a:cxn>
                <a:cxn ang="0">
                  <a:pos x="173" y="33"/>
                </a:cxn>
                <a:cxn ang="0">
                  <a:pos x="8" y="73"/>
                </a:cxn>
                <a:cxn ang="0">
                  <a:pos x="0" y="39"/>
                </a:cxn>
                <a:cxn ang="0">
                  <a:pos x="166" y="0"/>
                </a:cxn>
              </a:cxnLst>
              <a:rect l="0" t="0" r="r" b="b"/>
              <a:pathLst>
                <a:path w="173" h="73">
                  <a:moveTo>
                    <a:pt x="166" y="0"/>
                  </a:moveTo>
                  <a:lnTo>
                    <a:pt x="173" y="33"/>
                  </a:lnTo>
                  <a:lnTo>
                    <a:pt x="8" y="73"/>
                  </a:lnTo>
                  <a:lnTo>
                    <a:pt x="0" y="39"/>
                  </a:lnTo>
                  <a:lnTo>
                    <a:pt x="166" y="0"/>
                  </a:lnTo>
                  <a:close/>
                </a:path>
              </a:pathLst>
            </a:custGeom>
            <a:grpFill/>
            <a:ln w="9525">
              <a:noFill/>
              <a:round/>
            </a:ln>
          </p:spPr>
          <p:txBody>
            <a:bodyPr/>
            <a:lstStyle/>
            <a:p>
              <a:pPr>
                <a:defRPr/>
              </a:pPr>
              <a:endParaRPr lang="en-US">
                <a:cs typeface="+mn-ea"/>
              </a:endParaRPr>
            </a:p>
          </p:txBody>
        </p:sp>
        <p:sp>
          <p:nvSpPr>
            <p:cNvPr id="182" name="Freeform 126"/>
            <p:cNvSpPr/>
            <p:nvPr/>
          </p:nvSpPr>
          <p:spPr bwMode="auto">
            <a:xfrm>
              <a:off x="3302000" y="2033588"/>
              <a:ext cx="46038" cy="19050"/>
            </a:xfrm>
            <a:custGeom>
              <a:avLst/>
              <a:gdLst/>
              <a:ahLst/>
              <a:cxnLst>
                <a:cxn ang="0">
                  <a:pos x="165" y="0"/>
                </a:cxn>
                <a:cxn ang="0">
                  <a:pos x="173" y="33"/>
                </a:cxn>
                <a:cxn ang="0">
                  <a:pos x="8" y="73"/>
                </a:cxn>
                <a:cxn ang="0">
                  <a:pos x="0" y="40"/>
                </a:cxn>
                <a:cxn ang="0">
                  <a:pos x="165" y="0"/>
                </a:cxn>
              </a:cxnLst>
              <a:rect l="0" t="0" r="r" b="b"/>
              <a:pathLst>
                <a:path w="173" h="73">
                  <a:moveTo>
                    <a:pt x="165" y="0"/>
                  </a:moveTo>
                  <a:lnTo>
                    <a:pt x="173" y="33"/>
                  </a:lnTo>
                  <a:lnTo>
                    <a:pt x="8" y="73"/>
                  </a:lnTo>
                  <a:lnTo>
                    <a:pt x="0" y="40"/>
                  </a:lnTo>
                  <a:lnTo>
                    <a:pt x="165" y="0"/>
                  </a:lnTo>
                  <a:close/>
                </a:path>
              </a:pathLst>
            </a:custGeom>
            <a:grpFill/>
            <a:ln w="9525">
              <a:noFill/>
              <a:round/>
            </a:ln>
          </p:spPr>
          <p:txBody>
            <a:bodyPr/>
            <a:lstStyle/>
            <a:p>
              <a:pPr>
                <a:defRPr/>
              </a:pPr>
              <a:endParaRPr lang="en-US">
                <a:cs typeface="+mn-ea"/>
              </a:endParaRPr>
            </a:p>
          </p:txBody>
        </p:sp>
        <p:sp>
          <p:nvSpPr>
            <p:cNvPr id="183" name="Freeform 127"/>
            <p:cNvSpPr/>
            <p:nvPr/>
          </p:nvSpPr>
          <p:spPr bwMode="auto">
            <a:xfrm>
              <a:off x="3371850" y="2017713"/>
              <a:ext cx="46038" cy="19050"/>
            </a:xfrm>
            <a:custGeom>
              <a:avLst/>
              <a:gdLst/>
              <a:ahLst/>
              <a:cxnLst>
                <a:cxn ang="0">
                  <a:pos x="165" y="0"/>
                </a:cxn>
                <a:cxn ang="0">
                  <a:pos x="173" y="33"/>
                </a:cxn>
                <a:cxn ang="0">
                  <a:pos x="7" y="72"/>
                </a:cxn>
                <a:cxn ang="0">
                  <a:pos x="0" y="40"/>
                </a:cxn>
                <a:cxn ang="0">
                  <a:pos x="165" y="0"/>
                </a:cxn>
              </a:cxnLst>
              <a:rect l="0" t="0" r="r" b="b"/>
              <a:pathLst>
                <a:path w="173" h="72">
                  <a:moveTo>
                    <a:pt x="165" y="0"/>
                  </a:moveTo>
                  <a:lnTo>
                    <a:pt x="173" y="33"/>
                  </a:lnTo>
                  <a:lnTo>
                    <a:pt x="7" y="72"/>
                  </a:lnTo>
                  <a:lnTo>
                    <a:pt x="0" y="40"/>
                  </a:lnTo>
                  <a:lnTo>
                    <a:pt x="165" y="0"/>
                  </a:lnTo>
                  <a:close/>
                </a:path>
              </a:pathLst>
            </a:custGeom>
            <a:grpFill/>
            <a:ln w="9525">
              <a:noFill/>
              <a:round/>
            </a:ln>
          </p:spPr>
          <p:txBody>
            <a:bodyPr/>
            <a:lstStyle/>
            <a:p>
              <a:pPr>
                <a:defRPr/>
              </a:pPr>
              <a:endParaRPr lang="en-US">
                <a:cs typeface="+mn-ea"/>
              </a:endParaRPr>
            </a:p>
          </p:txBody>
        </p:sp>
        <p:sp>
          <p:nvSpPr>
            <p:cNvPr id="184" name="Freeform 128"/>
            <p:cNvSpPr/>
            <p:nvPr/>
          </p:nvSpPr>
          <p:spPr bwMode="auto">
            <a:xfrm>
              <a:off x="3441700" y="2000251"/>
              <a:ext cx="46038" cy="19050"/>
            </a:xfrm>
            <a:custGeom>
              <a:avLst/>
              <a:gdLst/>
              <a:ahLst/>
              <a:cxnLst>
                <a:cxn ang="0">
                  <a:pos x="166" y="0"/>
                </a:cxn>
                <a:cxn ang="0">
                  <a:pos x="173" y="32"/>
                </a:cxn>
                <a:cxn ang="0">
                  <a:pos x="8" y="72"/>
                </a:cxn>
                <a:cxn ang="0">
                  <a:pos x="0" y="40"/>
                </a:cxn>
                <a:cxn ang="0">
                  <a:pos x="166" y="0"/>
                </a:cxn>
              </a:cxnLst>
              <a:rect l="0" t="0" r="r" b="b"/>
              <a:pathLst>
                <a:path w="173" h="72">
                  <a:moveTo>
                    <a:pt x="166" y="0"/>
                  </a:moveTo>
                  <a:lnTo>
                    <a:pt x="173" y="32"/>
                  </a:lnTo>
                  <a:lnTo>
                    <a:pt x="8" y="72"/>
                  </a:lnTo>
                  <a:lnTo>
                    <a:pt x="0" y="40"/>
                  </a:lnTo>
                  <a:lnTo>
                    <a:pt x="166" y="0"/>
                  </a:lnTo>
                  <a:close/>
                </a:path>
              </a:pathLst>
            </a:custGeom>
            <a:grpFill/>
            <a:ln w="9525">
              <a:noFill/>
              <a:round/>
            </a:ln>
          </p:spPr>
          <p:txBody>
            <a:bodyPr/>
            <a:lstStyle/>
            <a:p>
              <a:pPr>
                <a:defRPr/>
              </a:pPr>
              <a:endParaRPr lang="en-US">
                <a:cs typeface="+mn-ea"/>
              </a:endParaRPr>
            </a:p>
          </p:txBody>
        </p:sp>
        <p:sp>
          <p:nvSpPr>
            <p:cNvPr id="185" name="Freeform 129"/>
            <p:cNvSpPr/>
            <p:nvPr/>
          </p:nvSpPr>
          <p:spPr bwMode="auto">
            <a:xfrm>
              <a:off x="3511550" y="1984376"/>
              <a:ext cx="46038" cy="19050"/>
            </a:xfrm>
            <a:custGeom>
              <a:avLst/>
              <a:gdLst/>
              <a:ahLst/>
              <a:cxnLst>
                <a:cxn ang="0">
                  <a:pos x="165" y="0"/>
                </a:cxn>
                <a:cxn ang="0">
                  <a:pos x="173" y="32"/>
                </a:cxn>
                <a:cxn ang="0">
                  <a:pos x="8" y="72"/>
                </a:cxn>
                <a:cxn ang="0">
                  <a:pos x="0" y="39"/>
                </a:cxn>
                <a:cxn ang="0">
                  <a:pos x="165" y="0"/>
                </a:cxn>
              </a:cxnLst>
              <a:rect l="0" t="0" r="r" b="b"/>
              <a:pathLst>
                <a:path w="173" h="72">
                  <a:moveTo>
                    <a:pt x="165" y="0"/>
                  </a:moveTo>
                  <a:lnTo>
                    <a:pt x="173" y="32"/>
                  </a:lnTo>
                  <a:lnTo>
                    <a:pt x="8" y="72"/>
                  </a:lnTo>
                  <a:lnTo>
                    <a:pt x="0" y="39"/>
                  </a:lnTo>
                  <a:lnTo>
                    <a:pt x="165" y="0"/>
                  </a:lnTo>
                  <a:close/>
                </a:path>
              </a:pathLst>
            </a:custGeom>
            <a:grpFill/>
            <a:ln w="9525">
              <a:noFill/>
              <a:round/>
            </a:ln>
          </p:spPr>
          <p:txBody>
            <a:bodyPr/>
            <a:lstStyle/>
            <a:p>
              <a:pPr>
                <a:defRPr/>
              </a:pPr>
              <a:endParaRPr lang="en-US">
                <a:cs typeface="+mn-ea"/>
              </a:endParaRPr>
            </a:p>
          </p:txBody>
        </p:sp>
        <p:sp>
          <p:nvSpPr>
            <p:cNvPr id="186" name="Freeform 130"/>
            <p:cNvSpPr/>
            <p:nvPr/>
          </p:nvSpPr>
          <p:spPr bwMode="auto">
            <a:xfrm>
              <a:off x="3582988" y="1970088"/>
              <a:ext cx="33338" cy="15875"/>
            </a:xfrm>
            <a:custGeom>
              <a:avLst/>
              <a:gdLst/>
              <a:ahLst/>
              <a:cxnLst>
                <a:cxn ang="0">
                  <a:pos x="117" y="0"/>
                </a:cxn>
                <a:cxn ang="0">
                  <a:pos x="0" y="28"/>
                </a:cxn>
                <a:cxn ang="0">
                  <a:pos x="7" y="61"/>
                </a:cxn>
                <a:cxn ang="0">
                  <a:pos x="125" y="33"/>
                </a:cxn>
                <a:cxn ang="0">
                  <a:pos x="125" y="0"/>
                </a:cxn>
                <a:cxn ang="0">
                  <a:pos x="117" y="0"/>
                </a:cxn>
              </a:cxnLst>
              <a:rect l="0" t="0" r="r" b="b"/>
              <a:pathLst>
                <a:path w="125" h="61">
                  <a:moveTo>
                    <a:pt x="117" y="0"/>
                  </a:moveTo>
                  <a:lnTo>
                    <a:pt x="0" y="28"/>
                  </a:lnTo>
                  <a:lnTo>
                    <a:pt x="7" y="61"/>
                  </a:lnTo>
                  <a:lnTo>
                    <a:pt x="125" y="33"/>
                  </a:lnTo>
                  <a:lnTo>
                    <a:pt x="125" y="0"/>
                  </a:lnTo>
                  <a:lnTo>
                    <a:pt x="117" y="0"/>
                  </a:lnTo>
                  <a:close/>
                </a:path>
              </a:pathLst>
            </a:custGeom>
            <a:grpFill/>
            <a:ln w="9525">
              <a:noFill/>
              <a:round/>
            </a:ln>
          </p:spPr>
          <p:txBody>
            <a:bodyPr/>
            <a:lstStyle/>
            <a:p>
              <a:pPr>
                <a:defRPr/>
              </a:pPr>
              <a:endParaRPr lang="en-US">
                <a:cs typeface="+mn-ea"/>
              </a:endParaRPr>
            </a:p>
          </p:txBody>
        </p:sp>
        <p:sp>
          <p:nvSpPr>
            <p:cNvPr id="187" name="Freeform 131"/>
            <p:cNvSpPr/>
            <p:nvPr/>
          </p:nvSpPr>
          <p:spPr bwMode="auto">
            <a:xfrm>
              <a:off x="3613150" y="1970088"/>
              <a:ext cx="3175" cy="1588"/>
            </a:xfrm>
            <a:custGeom>
              <a:avLst/>
              <a:gdLst/>
              <a:ahLst/>
              <a:cxnLst>
                <a:cxn ang="0">
                  <a:pos x="0" y="1"/>
                </a:cxn>
                <a:cxn ang="0">
                  <a:pos x="4" y="0"/>
                </a:cxn>
                <a:cxn ang="0">
                  <a:pos x="8" y="1"/>
                </a:cxn>
                <a:cxn ang="0">
                  <a:pos x="0" y="1"/>
                </a:cxn>
              </a:cxnLst>
              <a:rect l="0" t="0" r="r" b="b"/>
              <a:pathLst>
                <a:path w="8" h="1">
                  <a:moveTo>
                    <a:pt x="0" y="1"/>
                  </a:moveTo>
                  <a:lnTo>
                    <a:pt x="4" y="0"/>
                  </a:lnTo>
                  <a:lnTo>
                    <a:pt x="8" y="1"/>
                  </a:lnTo>
                  <a:lnTo>
                    <a:pt x="0" y="1"/>
                  </a:lnTo>
                  <a:close/>
                </a:path>
              </a:pathLst>
            </a:custGeom>
            <a:grpFill/>
            <a:ln w="9525">
              <a:noFill/>
              <a:round/>
            </a:ln>
          </p:spPr>
          <p:txBody>
            <a:bodyPr/>
            <a:lstStyle/>
            <a:p>
              <a:pPr>
                <a:defRPr/>
              </a:pPr>
              <a:endParaRPr lang="en-US">
                <a:cs typeface="+mn-ea"/>
              </a:endParaRPr>
            </a:p>
          </p:txBody>
        </p:sp>
        <p:sp>
          <p:nvSpPr>
            <p:cNvPr id="188" name="Freeform 132"/>
            <p:cNvSpPr/>
            <p:nvPr/>
          </p:nvSpPr>
          <p:spPr bwMode="auto">
            <a:xfrm>
              <a:off x="3613150" y="1970088"/>
              <a:ext cx="14288" cy="11113"/>
            </a:xfrm>
            <a:custGeom>
              <a:avLst/>
              <a:gdLst/>
              <a:ahLst/>
              <a:cxnLst>
                <a:cxn ang="0">
                  <a:pos x="56" y="11"/>
                </a:cxn>
                <a:cxn ang="0">
                  <a:pos x="48" y="45"/>
                </a:cxn>
                <a:cxn ang="0">
                  <a:pos x="0" y="33"/>
                </a:cxn>
                <a:cxn ang="0">
                  <a:pos x="8" y="0"/>
                </a:cxn>
                <a:cxn ang="0">
                  <a:pos x="56" y="11"/>
                </a:cxn>
              </a:cxnLst>
              <a:rect l="0" t="0" r="r" b="b"/>
              <a:pathLst>
                <a:path w="56" h="45">
                  <a:moveTo>
                    <a:pt x="56" y="11"/>
                  </a:moveTo>
                  <a:lnTo>
                    <a:pt x="48" y="45"/>
                  </a:lnTo>
                  <a:lnTo>
                    <a:pt x="0" y="33"/>
                  </a:lnTo>
                  <a:lnTo>
                    <a:pt x="8" y="0"/>
                  </a:lnTo>
                  <a:lnTo>
                    <a:pt x="56" y="11"/>
                  </a:lnTo>
                  <a:close/>
                </a:path>
              </a:pathLst>
            </a:custGeom>
            <a:grpFill/>
            <a:ln w="9525">
              <a:noFill/>
              <a:round/>
            </a:ln>
          </p:spPr>
          <p:txBody>
            <a:bodyPr/>
            <a:lstStyle/>
            <a:p>
              <a:pPr>
                <a:defRPr/>
              </a:pPr>
              <a:endParaRPr lang="en-US">
                <a:cs typeface="+mn-ea"/>
              </a:endParaRPr>
            </a:p>
          </p:txBody>
        </p:sp>
        <p:sp>
          <p:nvSpPr>
            <p:cNvPr id="189" name="Freeform 133"/>
            <p:cNvSpPr/>
            <p:nvPr/>
          </p:nvSpPr>
          <p:spPr bwMode="auto">
            <a:xfrm>
              <a:off x="3652838" y="1979613"/>
              <a:ext cx="44450" cy="19050"/>
            </a:xfrm>
            <a:custGeom>
              <a:avLst/>
              <a:gdLst/>
              <a:ahLst/>
              <a:cxnLst>
                <a:cxn ang="0">
                  <a:pos x="173" y="40"/>
                </a:cxn>
                <a:cxn ang="0">
                  <a:pos x="166" y="74"/>
                </a:cxn>
                <a:cxn ang="0">
                  <a:pos x="0" y="34"/>
                </a:cxn>
                <a:cxn ang="0">
                  <a:pos x="8" y="0"/>
                </a:cxn>
                <a:cxn ang="0">
                  <a:pos x="173" y="40"/>
                </a:cxn>
              </a:cxnLst>
              <a:rect l="0" t="0" r="r" b="b"/>
              <a:pathLst>
                <a:path w="173" h="74">
                  <a:moveTo>
                    <a:pt x="173" y="40"/>
                  </a:moveTo>
                  <a:lnTo>
                    <a:pt x="166" y="74"/>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0" name="Freeform 134"/>
            <p:cNvSpPr/>
            <p:nvPr/>
          </p:nvSpPr>
          <p:spPr bwMode="auto">
            <a:xfrm>
              <a:off x="3722688" y="1995488"/>
              <a:ext cx="46038" cy="19050"/>
            </a:xfrm>
            <a:custGeom>
              <a:avLst/>
              <a:gdLst/>
              <a:ahLst/>
              <a:cxnLst>
                <a:cxn ang="0">
                  <a:pos x="173" y="39"/>
                </a:cxn>
                <a:cxn ang="0">
                  <a:pos x="165" y="72"/>
                </a:cxn>
                <a:cxn ang="0">
                  <a:pos x="0" y="33"/>
                </a:cxn>
                <a:cxn ang="0">
                  <a:pos x="8" y="0"/>
                </a:cxn>
                <a:cxn ang="0">
                  <a:pos x="173" y="39"/>
                </a:cxn>
              </a:cxnLst>
              <a:rect l="0" t="0" r="r" b="b"/>
              <a:pathLst>
                <a:path w="173" h="72">
                  <a:moveTo>
                    <a:pt x="173" y="39"/>
                  </a:moveTo>
                  <a:lnTo>
                    <a:pt x="165" y="72"/>
                  </a:lnTo>
                  <a:lnTo>
                    <a:pt x="0" y="33"/>
                  </a:lnTo>
                  <a:lnTo>
                    <a:pt x="8" y="0"/>
                  </a:lnTo>
                  <a:lnTo>
                    <a:pt x="173" y="39"/>
                  </a:lnTo>
                  <a:close/>
                </a:path>
              </a:pathLst>
            </a:custGeom>
            <a:grpFill/>
            <a:ln w="9525">
              <a:noFill/>
              <a:round/>
            </a:ln>
          </p:spPr>
          <p:txBody>
            <a:bodyPr/>
            <a:lstStyle/>
            <a:p>
              <a:pPr>
                <a:defRPr/>
              </a:pPr>
              <a:endParaRPr lang="en-US">
                <a:cs typeface="+mn-ea"/>
              </a:endParaRPr>
            </a:p>
          </p:txBody>
        </p:sp>
        <p:sp>
          <p:nvSpPr>
            <p:cNvPr id="191" name="Freeform 135"/>
            <p:cNvSpPr/>
            <p:nvPr/>
          </p:nvSpPr>
          <p:spPr bwMode="auto">
            <a:xfrm>
              <a:off x="3792538" y="2012951"/>
              <a:ext cx="46038" cy="19050"/>
            </a:xfrm>
            <a:custGeom>
              <a:avLst/>
              <a:gdLst/>
              <a:ahLst/>
              <a:cxnLst>
                <a:cxn ang="0">
                  <a:pos x="173" y="39"/>
                </a:cxn>
                <a:cxn ang="0">
                  <a:pos x="165" y="72"/>
                </a:cxn>
                <a:cxn ang="0">
                  <a:pos x="0" y="33"/>
                </a:cxn>
                <a:cxn ang="0">
                  <a:pos x="7" y="0"/>
                </a:cxn>
                <a:cxn ang="0">
                  <a:pos x="173" y="39"/>
                </a:cxn>
              </a:cxnLst>
              <a:rect l="0" t="0" r="r" b="b"/>
              <a:pathLst>
                <a:path w="173" h="72">
                  <a:moveTo>
                    <a:pt x="173" y="39"/>
                  </a:moveTo>
                  <a:lnTo>
                    <a:pt x="165" y="72"/>
                  </a:lnTo>
                  <a:lnTo>
                    <a:pt x="0" y="33"/>
                  </a:lnTo>
                  <a:lnTo>
                    <a:pt x="7" y="0"/>
                  </a:lnTo>
                  <a:lnTo>
                    <a:pt x="173" y="39"/>
                  </a:lnTo>
                  <a:close/>
                </a:path>
              </a:pathLst>
            </a:custGeom>
            <a:grpFill/>
            <a:ln w="9525">
              <a:noFill/>
              <a:round/>
            </a:ln>
          </p:spPr>
          <p:txBody>
            <a:bodyPr/>
            <a:lstStyle/>
            <a:p>
              <a:pPr>
                <a:defRPr/>
              </a:pPr>
              <a:endParaRPr lang="en-US">
                <a:cs typeface="+mn-ea"/>
              </a:endParaRPr>
            </a:p>
          </p:txBody>
        </p:sp>
        <p:sp>
          <p:nvSpPr>
            <p:cNvPr id="192" name="Freeform 136"/>
            <p:cNvSpPr/>
            <p:nvPr/>
          </p:nvSpPr>
          <p:spPr bwMode="auto">
            <a:xfrm>
              <a:off x="3862388" y="2028826"/>
              <a:ext cx="46038" cy="19050"/>
            </a:xfrm>
            <a:custGeom>
              <a:avLst/>
              <a:gdLst/>
              <a:ahLst/>
              <a:cxnLst>
                <a:cxn ang="0">
                  <a:pos x="173" y="40"/>
                </a:cxn>
                <a:cxn ang="0">
                  <a:pos x="166" y="72"/>
                </a:cxn>
                <a:cxn ang="0">
                  <a:pos x="0" y="34"/>
                </a:cxn>
                <a:cxn ang="0">
                  <a:pos x="8" y="0"/>
                </a:cxn>
                <a:cxn ang="0">
                  <a:pos x="173" y="40"/>
                </a:cxn>
              </a:cxnLst>
              <a:rect l="0" t="0" r="r" b="b"/>
              <a:pathLst>
                <a:path w="173" h="72">
                  <a:moveTo>
                    <a:pt x="173" y="40"/>
                  </a:moveTo>
                  <a:lnTo>
                    <a:pt x="166"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3" name="Freeform 137"/>
            <p:cNvSpPr/>
            <p:nvPr/>
          </p:nvSpPr>
          <p:spPr bwMode="auto">
            <a:xfrm>
              <a:off x="3932238" y="2046288"/>
              <a:ext cx="46038" cy="19050"/>
            </a:xfrm>
            <a:custGeom>
              <a:avLst/>
              <a:gdLst/>
              <a:ahLst/>
              <a:cxnLst>
                <a:cxn ang="0">
                  <a:pos x="173" y="40"/>
                </a:cxn>
                <a:cxn ang="0">
                  <a:pos x="165" y="72"/>
                </a:cxn>
                <a:cxn ang="0">
                  <a:pos x="0" y="34"/>
                </a:cxn>
                <a:cxn ang="0">
                  <a:pos x="8" y="0"/>
                </a:cxn>
                <a:cxn ang="0">
                  <a:pos x="173" y="40"/>
                </a:cxn>
              </a:cxnLst>
              <a:rect l="0" t="0" r="r" b="b"/>
              <a:pathLst>
                <a:path w="173" h="72">
                  <a:moveTo>
                    <a:pt x="173" y="40"/>
                  </a:moveTo>
                  <a:lnTo>
                    <a:pt x="165" y="72"/>
                  </a:lnTo>
                  <a:lnTo>
                    <a:pt x="0" y="34"/>
                  </a:lnTo>
                  <a:lnTo>
                    <a:pt x="8" y="0"/>
                  </a:lnTo>
                  <a:lnTo>
                    <a:pt x="173" y="40"/>
                  </a:lnTo>
                  <a:close/>
                </a:path>
              </a:pathLst>
            </a:custGeom>
            <a:grpFill/>
            <a:ln w="9525">
              <a:noFill/>
              <a:round/>
            </a:ln>
          </p:spPr>
          <p:txBody>
            <a:bodyPr/>
            <a:lstStyle/>
            <a:p>
              <a:pPr>
                <a:defRPr/>
              </a:pPr>
              <a:endParaRPr lang="en-US">
                <a:cs typeface="+mn-ea"/>
              </a:endParaRPr>
            </a:p>
          </p:txBody>
        </p:sp>
        <p:sp>
          <p:nvSpPr>
            <p:cNvPr id="194" name="Freeform 138"/>
            <p:cNvSpPr/>
            <p:nvPr/>
          </p:nvSpPr>
          <p:spPr bwMode="auto">
            <a:xfrm>
              <a:off x="4002088" y="2062163"/>
              <a:ext cx="46038" cy="19050"/>
            </a:xfrm>
            <a:custGeom>
              <a:avLst/>
              <a:gdLst/>
              <a:ahLst/>
              <a:cxnLst>
                <a:cxn ang="0">
                  <a:pos x="173" y="40"/>
                </a:cxn>
                <a:cxn ang="0">
                  <a:pos x="165" y="73"/>
                </a:cxn>
                <a:cxn ang="0">
                  <a:pos x="0" y="33"/>
                </a:cxn>
                <a:cxn ang="0">
                  <a:pos x="7" y="0"/>
                </a:cxn>
                <a:cxn ang="0">
                  <a:pos x="173" y="40"/>
                </a:cxn>
              </a:cxnLst>
              <a:rect l="0" t="0" r="r" b="b"/>
              <a:pathLst>
                <a:path w="173" h="73">
                  <a:moveTo>
                    <a:pt x="173" y="40"/>
                  </a:moveTo>
                  <a:lnTo>
                    <a:pt x="165" y="73"/>
                  </a:lnTo>
                  <a:lnTo>
                    <a:pt x="0" y="33"/>
                  </a:lnTo>
                  <a:lnTo>
                    <a:pt x="7" y="0"/>
                  </a:lnTo>
                  <a:lnTo>
                    <a:pt x="173" y="40"/>
                  </a:lnTo>
                  <a:close/>
                </a:path>
              </a:pathLst>
            </a:custGeom>
            <a:grpFill/>
            <a:ln w="9525">
              <a:noFill/>
              <a:round/>
            </a:ln>
          </p:spPr>
          <p:txBody>
            <a:bodyPr/>
            <a:lstStyle/>
            <a:p>
              <a:pPr>
                <a:defRPr/>
              </a:pPr>
              <a:endParaRPr lang="en-US">
                <a:cs typeface="+mn-ea"/>
              </a:endParaRPr>
            </a:p>
          </p:txBody>
        </p:sp>
        <p:sp>
          <p:nvSpPr>
            <p:cNvPr id="195" name="Freeform 139"/>
            <p:cNvSpPr/>
            <p:nvPr/>
          </p:nvSpPr>
          <p:spPr bwMode="auto">
            <a:xfrm>
              <a:off x="4071938" y="2079626"/>
              <a:ext cx="46038" cy="19050"/>
            </a:xfrm>
            <a:custGeom>
              <a:avLst/>
              <a:gdLst/>
              <a:ahLst/>
              <a:cxnLst>
                <a:cxn ang="0">
                  <a:pos x="173" y="40"/>
                </a:cxn>
                <a:cxn ang="0">
                  <a:pos x="166" y="73"/>
                </a:cxn>
                <a:cxn ang="0">
                  <a:pos x="0" y="33"/>
                </a:cxn>
                <a:cxn ang="0">
                  <a:pos x="8" y="0"/>
                </a:cxn>
                <a:cxn ang="0">
                  <a:pos x="173" y="40"/>
                </a:cxn>
              </a:cxnLst>
              <a:rect l="0" t="0" r="r" b="b"/>
              <a:pathLst>
                <a:path w="173" h="73">
                  <a:moveTo>
                    <a:pt x="173" y="40"/>
                  </a:moveTo>
                  <a:lnTo>
                    <a:pt x="166" y="73"/>
                  </a:lnTo>
                  <a:lnTo>
                    <a:pt x="0" y="33"/>
                  </a:lnTo>
                  <a:lnTo>
                    <a:pt x="8" y="0"/>
                  </a:lnTo>
                  <a:lnTo>
                    <a:pt x="173" y="40"/>
                  </a:lnTo>
                  <a:close/>
                </a:path>
              </a:pathLst>
            </a:custGeom>
            <a:grpFill/>
            <a:ln w="9525">
              <a:noFill/>
              <a:round/>
            </a:ln>
          </p:spPr>
          <p:txBody>
            <a:bodyPr/>
            <a:lstStyle/>
            <a:p>
              <a:pPr>
                <a:defRPr/>
              </a:pPr>
              <a:endParaRPr lang="en-US">
                <a:cs typeface="+mn-ea"/>
              </a:endParaRPr>
            </a:p>
          </p:txBody>
        </p:sp>
      </p:grpSp>
      <p:cxnSp>
        <p:nvCxnSpPr>
          <p:cNvPr id="196" name="Straight Connector 299"/>
          <p:cNvCxnSpPr/>
          <p:nvPr/>
        </p:nvCxnSpPr>
        <p:spPr>
          <a:xfrm>
            <a:off x="3833900" y="2833518"/>
            <a:ext cx="3871276" cy="1"/>
          </a:xfrm>
          <a:prstGeom prst="line">
            <a:avLst/>
          </a:prstGeom>
          <a:ln w="19050" cap="rnd">
            <a:solidFill>
              <a:schemeClr val="accent1"/>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cxnSp>
        <p:nvCxnSpPr>
          <p:cNvPr id="197" name="Straight Connector 300"/>
          <p:cNvCxnSpPr/>
          <p:nvPr/>
        </p:nvCxnSpPr>
        <p:spPr>
          <a:xfrm>
            <a:off x="4046670" y="3548523"/>
            <a:ext cx="3674838" cy="1"/>
          </a:xfrm>
          <a:prstGeom prst="line">
            <a:avLst/>
          </a:prstGeom>
          <a:ln w="19050" cap="rnd">
            <a:solidFill>
              <a:schemeClr val="tx2"/>
            </a:solidFill>
            <a:prstDash val="dash"/>
            <a:headEnd type="oval" w="lg" len="lg"/>
            <a:tailEnd type="none" w="lg" len="lg"/>
          </a:ln>
          <a:effectLst>
            <a:outerShdw blurRad="40000" dist="12700" dir="5400000" rotWithShape="0">
              <a:srgbClr val="000000">
                <a:alpha val="38000"/>
              </a:srgbClr>
            </a:outerShdw>
          </a:effectLst>
        </p:spPr>
        <p:style>
          <a:lnRef idx="2">
            <a:schemeClr val="accent1"/>
          </a:lnRef>
          <a:fillRef idx="0">
            <a:schemeClr val="accent1"/>
          </a:fillRef>
          <a:effectRef idx="1">
            <a:schemeClr val="accent1"/>
          </a:effectRef>
          <a:fontRef idx="minor">
            <a:schemeClr val="tx1"/>
          </a:fontRef>
        </p:style>
      </p:cxnSp>
      <p:sp>
        <p:nvSpPr>
          <p:cNvPr id="198" name="TextBox 197"/>
          <p:cNvSpPr txBox="1"/>
          <p:nvPr/>
        </p:nvSpPr>
        <p:spPr>
          <a:xfrm>
            <a:off x="8096447" y="2596169"/>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199" name="Rectangle 157"/>
          <p:cNvSpPr/>
          <p:nvPr/>
        </p:nvSpPr>
        <p:spPr>
          <a:xfrm>
            <a:off x="7739035" y="479825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0" name="Rectangle 157"/>
          <p:cNvSpPr/>
          <p:nvPr/>
        </p:nvSpPr>
        <p:spPr>
          <a:xfrm>
            <a:off x="7739035" y="4052381"/>
            <a:ext cx="2583514" cy="4506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1" name="Rectangle 157"/>
          <p:cNvSpPr/>
          <p:nvPr/>
        </p:nvSpPr>
        <p:spPr>
          <a:xfrm>
            <a:off x="7739035" y="3306505"/>
            <a:ext cx="2583514" cy="450697"/>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121908" tIns="60954" rIns="121908" bIns="60954" anchor="ctr"/>
          <a:lstStyle/>
          <a:p>
            <a:pPr algn="ctr"/>
            <a:endParaRPr lang="en-US" altLang="zh-CN">
              <a:solidFill>
                <a:srgbClr val="10253F"/>
              </a:solidFill>
              <a:cs typeface="+mn-ea"/>
            </a:endParaRPr>
          </a:p>
        </p:txBody>
      </p:sp>
      <p:sp>
        <p:nvSpPr>
          <p:cNvPr id="202" name="TextBox 201"/>
          <p:cNvSpPr txBox="1"/>
          <p:nvPr/>
        </p:nvSpPr>
        <p:spPr>
          <a:xfrm>
            <a:off x="8096447" y="3345102"/>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3" name="TextBox 202"/>
          <p:cNvSpPr txBox="1"/>
          <p:nvPr/>
        </p:nvSpPr>
        <p:spPr>
          <a:xfrm>
            <a:off x="8096447" y="4083105"/>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4" name="TextBox 203"/>
          <p:cNvSpPr txBox="1"/>
          <p:nvPr/>
        </p:nvSpPr>
        <p:spPr>
          <a:xfrm>
            <a:off x="8096447" y="4855053"/>
            <a:ext cx="1887450"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点击添加文字内容</a:t>
            </a:r>
          </a:p>
        </p:txBody>
      </p:sp>
      <p:sp>
        <p:nvSpPr>
          <p:cNvPr id="205" name="TextBox 20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down)">
                                      <p:cBhvr>
                                        <p:cTn id="7" dur="500"/>
                                        <p:tgtEl>
                                          <p:spTgt spid="51"/>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34"/>
                                        </p:tgtEl>
                                        <p:attrNameLst>
                                          <p:attrName>style.visibility</p:attrName>
                                        </p:attrNameLst>
                                      </p:cBhvr>
                                      <p:to>
                                        <p:strVal val="visible"/>
                                      </p:to>
                                    </p:set>
                                    <p:animEffect transition="in" filter="wipe(down)">
                                      <p:cBhvr>
                                        <p:cTn id="14" dur="500"/>
                                        <p:tgtEl>
                                          <p:spTgt spid="34"/>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196"/>
                                        </p:tgtEl>
                                        <p:attrNameLst>
                                          <p:attrName>style.visibility</p:attrName>
                                        </p:attrNameLst>
                                      </p:cBhvr>
                                      <p:to>
                                        <p:strVal val="visible"/>
                                      </p:to>
                                    </p:set>
                                    <p:animEffect transition="in" filter="wipe(left)">
                                      <p:cBhvr>
                                        <p:cTn id="18" dur="500"/>
                                        <p:tgtEl>
                                          <p:spTgt spid="196"/>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98"/>
                                        </p:tgtEl>
                                        <p:attrNameLst>
                                          <p:attrName>style.visibility</p:attrName>
                                        </p:attrNameLst>
                                      </p:cBhvr>
                                      <p:to>
                                        <p:strVal val="visible"/>
                                      </p:to>
                                    </p:set>
                                    <p:animEffect transition="in" filter="wipe(left)">
                                      <p:cBhvr>
                                        <p:cTn id="22" dur="500"/>
                                        <p:tgtEl>
                                          <p:spTgt spid="198"/>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wipe(left)">
                                      <p:cBhvr>
                                        <p:cTn id="25" dur="500"/>
                                        <p:tgtEl>
                                          <p:spTgt spid="30"/>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197"/>
                                        </p:tgtEl>
                                        <p:attrNameLst>
                                          <p:attrName>style.visibility</p:attrName>
                                        </p:attrNameLst>
                                      </p:cBhvr>
                                      <p:to>
                                        <p:strVal val="visible"/>
                                      </p:to>
                                    </p:set>
                                    <p:animEffect transition="in" filter="wipe(left)">
                                      <p:cBhvr>
                                        <p:cTn id="29" dur="500"/>
                                        <p:tgtEl>
                                          <p:spTgt spid="197"/>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202"/>
                                        </p:tgtEl>
                                        <p:attrNameLst>
                                          <p:attrName>style.visibility</p:attrName>
                                        </p:attrNameLst>
                                      </p:cBhvr>
                                      <p:to>
                                        <p:strVal val="visible"/>
                                      </p:to>
                                    </p:set>
                                    <p:animEffect transition="in" filter="wipe(left)">
                                      <p:cBhvr>
                                        <p:cTn id="33" dur="500"/>
                                        <p:tgtEl>
                                          <p:spTgt spid="202"/>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01"/>
                                        </p:tgtEl>
                                        <p:attrNameLst>
                                          <p:attrName>style.visibility</p:attrName>
                                        </p:attrNameLst>
                                      </p:cBhvr>
                                      <p:to>
                                        <p:strVal val="visible"/>
                                      </p:to>
                                    </p:set>
                                    <p:animEffect transition="in" filter="wipe(left)">
                                      <p:cBhvr>
                                        <p:cTn id="36" dur="500"/>
                                        <p:tgtEl>
                                          <p:spTgt spid="201"/>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203"/>
                                        </p:tgtEl>
                                        <p:attrNameLst>
                                          <p:attrName>style.visibility</p:attrName>
                                        </p:attrNameLst>
                                      </p:cBhvr>
                                      <p:to>
                                        <p:strVal val="visible"/>
                                      </p:to>
                                    </p:set>
                                    <p:animEffect transition="in" filter="wipe(left)">
                                      <p:cBhvr>
                                        <p:cTn id="44" dur="500"/>
                                        <p:tgtEl>
                                          <p:spTgt spid="20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00"/>
                                        </p:tgtEl>
                                        <p:attrNameLst>
                                          <p:attrName>style.visibility</p:attrName>
                                        </p:attrNameLst>
                                      </p:cBhvr>
                                      <p:to>
                                        <p:strVal val="visible"/>
                                      </p:to>
                                    </p:set>
                                    <p:animEffect transition="in" filter="wipe(left)">
                                      <p:cBhvr>
                                        <p:cTn id="47" dur="500"/>
                                        <p:tgtEl>
                                          <p:spTgt spid="200"/>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wipe(left)">
                                      <p:cBhvr>
                                        <p:cTn id="51" dur="500"/>
                                        <p:tgtEl>
                                          <p:spTgt spid="32"/>
                                        </p:tgtEl>
                                      </p:cBhvr>
                                    </p:animEffect>
                                  </p:childTnLst>
                                </p:cTn>
                              </p:par>
                            </p:childTnLst>
                          </p:cTn>
                        </p:par>
                        <p:par>
                          <p:cTn id="52" fill="hold">
                            <p:stCondLst>
                              <p:cond delay="4500"/>
                            </p:stCondLst>
                            <p:childTnLst>
                              <p:par>
                                <p:cTn id="53" presetID="22" presetClass="entr" presetSubtype="8" fill="hold" grpId="0" nodeType="afterEffect">
                                  <p:stCondLst>
                                    <p:cond delay="0"/>
                                  </p:stCondLst>
                                  <p:childTnLst>
                                    <p:set>
                                      <p:cBhvr>
                                        <p:cTn id="54" dur="1" fill="hold">
                                          <p:stCondLst>
                                            <p:cond delay="0"/>
                                          </p:stCondLst>
                                        </p:cTn>
                                        <p:tgtEl>
                                          <p:spTgt spid="204"/>
                                        </p:tgtEl>
                                        <p:attrNameLst>
                                          <p:attrName>style.visibility</p:attrName>
                                        </p:attrNameLst>
                                      </p:cBhvr>
                                      <p:to>
                                        <p:strVal val="visible"/>
                                      </p:to>
                                    </p:set>
                                    <p:animEffect transition="in" filter="wipe(left)">
                                      <p:cBhvr>
                                        <p:cTn id="55" dur="500"/>
                                        <p:tgtEl>
                                          <p:spTgt spid="20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9"/>
                                        </p:tgtEl>
                                        <p:attrNameLst>
                                          <p:attrName>style.visibility</p:attrName>
                                        </p:attrNameLst>
                                      </p:cBhvr>
                                      <p:to>
                                        <p:strVal val="visible"/>
                                      </p:to>
                                    </p:set>
                                    <p:animEffect transition="in" filter="wipe(left)">
                                      <p:cBhvr>
                                        <p:cTn id="58" dur="500"/>
                                        <p:tgtEl>
                                          <p:spTgt spid="199"/>
                                        </p:tgtEl>
                                      </p:cBhvr>
                                    </p:animEffect>
                                  </p:childTnLst>
                                </p:cTn>
                              </p:par>
                            </p:childTnLst>
                          </p:cTn>
                        </p:par>
                        <p:par>
                          <p:cTn id="59" fill="hold">
                            <p:stCondLst>
                              <p:cond delay="5000"/>
                            </p:stCondLst>
                            <p:childTnLst>
                              <p:par>
                                <p:cTn id="60" presetID="10" presetClass="entr" presetSubtype="0" fill="hold" grpId="0" nodeType="afterEffect">
                                  <p:stCondLst>
                                    <p:cond delay="0"/>
                                  </p:stCondLst>
                                  <p:childTnLst>
                                    <p:set>
                                      <p:cBhvr>
                                        <p:cTn id="61" dur="1" fill="hold">
                                          <p:stCondLst>
                                            <p:cond delay="0"/>
                                          </p:stCondLst>
                                        </p:cTn>
                                        <p:tgtEl>
                                          <p:spTgt spid="205"/>
                                        </p:tgtEl>
                                        <p:attrNameLst>
                                          <p:attrName>style.visibility</p:attrName>
                                        </p:attrNameLst>
                                      </p:cBhvr>
                                      <p:to>
                                        <p:strVal val="visible"/>
                                      </p:to>
                                    </p:set>
                                    <p:animEffect transition="in" filter="fade">
                                      <p:cBhvr>
                                        <p:cTn id="62" dur="500"/>
                                        <p:tgtEl>
                                          <p:spTgt spid="2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4" grpId="0"/>
      <p:bldP spid="198" grpId="0"/>
      <p:bldP spid="199" grpId="0" animBg="1"/>
      <p:bldP spid="200" grpId="0" animBg="1"/>
      <p:bldP spid="201" grpId="0" animBg="1"/>
      <p:bldP spid="202" grpId="0"/>
      <p:bldP spid="203" grpId="0"/>
      <p:bldP spid="204" grpId="0"/>
      <p:bldP spid="20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环形箭头 204"/>
          <p:cNvSpPr/>
          <p:nvPr/>
        </p:nvSpPr>
        <p:spPr>
          <a:xfrm rot="5821583">
            <a:off x="2102953" y="1843242"/>
            <a:ext cx="1897225" cy="1896978"/>
          </a:xfrm>
          <a:prstGeom prst="circularArrow">
            <a:avLst>
              <a:gd name="adj1" fmla="val 12210"/>
              <a:gd name="adj2" fmla="val 962415"/>
              <a:gd name="adj3" fmla="val 20476901"/>
              <a:gd name="adj4" fmla="val 4790682"/>
              <a:gd name="adj5" fmla="val 10014"/>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6" name="环形箭头 205"/>
          <p:cNvSpPr/>
          <p:nvPr/>
        </p:nvSpPr>
        <p:spPr>
          <a:xfrm rot="15407819" flipH="1">
            <a:off x="1520808" y="2968757"/>
            <a:ext cx="1897227" cy="1896980"/>
          </a:xfrm>
          <a:prstGeom prst="circularArrow">
            <a:avLst>
              <a:gd name="adj1" fmla="val 12210"/>
              <a:gd name="adj2" fmla="val 962415"/>
              <a:gd name="adj3" fmla="val 20476901"/>
              <a:gd name="adj4" fmla="val 7214319"/>
              <a:gd name="adj5" fmla="val 1001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7" name="同心圆 4"/>
          <p:cNvSpPr/>
          <p:nvPr/>
        </p:nvSpPr>
        <p:spPr>
          <a:xfrm>
            <a:off x="2213585" y="4198625"/>
            <a:ext cx="1705337" cy="1747029"/>
          </a:xfrm>
          <a:custGeom>
            <a:avLst/>
            <a:gdLst/>
            <a:ahLst/>
            <a:cxnLst/>
            <a:rect l="l" t="t" r="r" b="b"/>
            <a:pathLst>
              <a:path w="1505802" h="1542416">
                <a:moveTo>
                  <a:pt x="752901" y="0"/>
                </a:moveTo>
                <a:cubicBezTo>
                  <a:pt x="1168717" y="0"/>
                  <a:pt x="1505802" y="345282"/>
                  <a:pt x="1505802" y="771208"/>
                </a:cubicBezTo>
                <a:cubicBezTo>
                  <a:pt x="1505802" y="1197134"/>
                  <a:pt x="1168717" y="1542416"/>
                  <a:pt x="752901" y="1542416"/>
                </a:cubicBezTo>
                <a:cubicBezTo>
                  <a:pt x="337085" y="1542416"/>
                  <a:pt x="0" y="1197134"/>
                  <a:pt x="0" y="771208"/>
                </a:cubicBezTo>
                <a:lnTo>
                  <a:pt x="939" y="752159"/>
                </a:lnTo>
                <a:lnTo>
                  <a:pt x="192314" y="752159"/>
                </a:lnTo>
                <a:lnTo>
                  <a:pt x="190454" y="771208"/>
                </a:lnTo>
                <a:cubicBezTo>
                  <a:pt x="190454" y="1091950"/>
                  <a:pt x="442270" y="1351962"/>
                  <a:pt x="752901" y="1351962"/>
                </a:cubicBezTo>
                <a:cubicBezTo>
                  <a:pt x="1063532" y="1351962"/>
                  <a:pt x="1315348" y="1091950"/>
                  <a:pt x="1315348" y="771208"/>
                </a:cubicBezTo>
                <a:cubicBezTo>
                  <a:pt x="1315348" y="450466"/>
                  <a:pt x="1063532" y="190454"/>
                  <a:pt x="752901" y="190454"/>
                </a:cubicBezTo>
                <a:cubicBezTo>
                  <a:pt x="618068" y="190454"/>
                  <a:pt x="494315" y="239443"/>
                  <a:pt x="399119" y="323129"/>
                </a:cubicBezTo>
                <a:lnTo>
                  <a:pt x="237651" y="211403"/>
                </a:lnTo>
                <a:cubicBezTo>
                  <a:pt x="371203" y="79840"/>
                  <a:pt x="552949" y="0"/>
                  <a:pt x="75290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solidFill>
              <a:cs typeface="+mn-ea"/>
            </a:endParaRPr>
          </a:p>
        </p:txBody>
      </p:sp>
      <p:sp>
        <p:nvSpPr>
          <p:cNvPr id="208" name="TextBox 207"/>
          <p:cNvSpPr txBox="1"/>
          <p:nvPr/>
        </p:nvSpPr>
        <p:spPr>
          <a:xfrm>
            <a:off x="2718614" y="2389604"/>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01</a:t>
            </a:r>
            <a:endParaRPr lang="zh-CN" altLang="en-US" sz="3700" dirty="0">
              <a:solidFill>
                <a:schemeClr val="tx1">
                  <a:lumMod val="50000"/>
                  <a:lumOff val="50000"/>
                </a:schemeClr>
              </a:solidFill>
              <a:cs typeface="+mn-ea"/>
            </a:endParaRPr>
          </a:p>
        </p:txBody>
      </p:sp>
      <p:sp>
        <p:nvSpPr>
          <p:cNvPr id="209" name="TextBox 208"/>
          <p:cNvSpPr txBox="1"/>
          <p:nvPr/>
        </p:nvSpPr>
        <p:spPr>
          <a:xfrm>
            <a:off x="2085621" y="3544516"/>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02</a:t>
            </a:r>
            <a:endParaRPr lang="zh-CN" altLang="en-US" sz="3700" dirty="0">
              <a:solidFill>
                <a:schemeClr val="tx1">
                  <a:lumMod val="50000"/>
                  <a:lumOff val="50000"/>
                </a:schemeClr>
              </a:solidFill>
              <a:cs typeface="+mn-ea"/>
            </a:endParaRPr>
          </a:p>
        </p:txBody>
      </p:sp>
      <p:sp>
        <p:nvSpPr>
          <p:cNvPr id="210" name="TextBox 209"/>
          <p:cNvSpPr txBox="1"/>
          <p:nvPr/>
        </p:nvSpPr>
        <p:spPr>
          <a:xfrm>
            <a:off x="2684844" y="4708638"/>
            <a:ext cx="775188" cy="692485"/>
          </a:xfrm>
          <a:prstGeom prst="rect">
            <a:avLst/>
          </a:prstGeom>
          <a:noFill/>
        </p:spPr>
        <p:txBody>
          <a:bodyPr wrap="none" lIns="121908" tIns="60954" rIns="121908" bIns="60954" rtlCol="0">
            <a:spAutoFit/>
          </a:bodyPr>
          <a:lstStyle/>
          <a:p>
            <a:r>
              <a:rPr lang="en-US" altLang="zh-CN" sz="3700" dirty="0">
                <a:solidFill>
                  <a:schemeClr val="tx1">
                    <a:lumMod val="50000"/>
                    <a:lumOff val="50000"/>
                  </a:schemeClr>
                </a:solidFill>
                <a:cs typeface="+mn-ea"/>
              </a:rPr>
              <a:t>03</a:t>
            </a:r>
            <a:endParaRPr lang="zh-CN" altLang="en-US" sz="3700" dirty="0">
              <a:solidFill>
                <a:schemeClr val="tx1">
                  <a:lumMod val="50000"/>
                  <a:lumOff val="50000"/>
                </a:schemeClr>
              </a:solidFill>
              <a:cs typeface="+mn-ea"/>
            </a:endParaRPr>
          </a:p>
        </p:txBody>
      </p:sp>
      <p:sp>
        <p:nvSpPr>
          <p:cNvPr id="211" name="矩形 210"/>
          <p:cNvSpPr/>
          <p:nvPr/>
        </p:nvSpPr>
        <p:spPr>
          <a:xfrm>
            <a:off x="5000315" y="338439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2" name="TextBox 211"/>
          <p:cNvSpPr txBox="1"/>
          <p:nvPr/>
        </p:nvSpPr>
        <p:spPr>
          <a:xfrm>
            <a:off x="5000286" y="341030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01</a:t>
            </a:r>
            <a:endParaRPr lang="zh-CN" altLang="en-US" sz="2100" dirty="0">
              <a:solidFill>
                <a:schemeClr val="bg1"/>
              </a:solidFill>
              <a:cs typeface="+mn-ea"/>
            </a:endParaRPr>
          </a:p>
        </p:txBody>
      </p:sp>
      <p:sp>
        <p:nvSpPr>
          <p:cNvPr id="213" name="矩形 212"/>
          <p:cNvSpPr/>
          <p:nvPr/>
        </p:nvSpPr>
        <p:spPr>
          <a:xfrm>
            <a:off x="5000315" y="4271921"/>
            <a:ext cx="491003" cy="4910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4" name="TextBox 213"/>
          <p:cNvSpPr txBox="1"/>
          <p:nvPr/>
        </p:nvSpPr>
        <p:spPr>
          <a:xfrm>
            <a:off x="4990127" y="4297830"/>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02</a:t>
            </a:r>
            <a:endParaRPr lang="zh-CN" altLang="en-US" sz="2100" dirty="0">
              <a:solidFill>
                <a:schemeClr val="bg1"/>
              </a:solidFill>
              <a:cs typeface="+mn-ea"/>
            </a:endParaRPr>
          </a:p>
        </p:txBody>
      </p:sp>
      <p:sp>
        <p:nvSpPr>
          <p:cNvPr id="215" name="矩形 214"/>
          <p:cNvSpPr/>
          <p:nvPr/>
        </p:nvSpPr>
        <p:spPr>
          <a:xfrm>
            <a:off x="5000315" y="5166017"/>
            <a:ext cx="491003" cy="4910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16" name="TextBox 215"/>
          <p:cNvSpPr txBox="1"/>
          <p:nvPr/>
        </p:nvSpPr>
        <p:spPr>
          <a:xfrm>
            <a:off x="4990127" y="5191926"/>
            <a:ext cx="544356" cy="446264"/>
          </a:xfrm>
          <a:prstGeom prst="rect">
            <a:avLst/>
          </a:prstGeom>
          <a:noFill/>
        </p:spPr>
        <p:txBody>
          <a:bodyPr wrap="none" lIns="121908" tIns="60954" rIns="121908" bIns="60954" rtlCol="0">
            <a:spAutoFit/>
          </a:bodyPr>
          <a:lstStyle/>
          <a:p>
            <a:r>
              <a:rPr lang="en-US" altLang="zh-CN" sz="2100" dirty="0">
                <a:solidFill>
                  <a:schemeClr val="bg1"/>
                </a:solidFill>
                <a:cs typeface="+mn-ea"/>
              </a:rPr>
              <a:t>03</a:t>
            </a:r>
            <a:endParaRPr lang="zh-CN" altLang="en-US" sz="2100" dirty="0">
              <a:solidFill>
                <a:schemeClr val="bg1"/>
              </a:solidFill>
              <a:cs typeface="+mn-ea"/>
            </a:endParaRPr>
          </a:p>
        </p:txBody>
      </p:sp>
      <p:cxnSp>
        <p:nvCxnSpPr>
          <p:cNvPr id="217" name="直接连接符 216"/>
          <p:cNvCxnSpPr/>
          <p:nvPr/>
        </p:nvCxnSpPr>
        <p:spPr>
          <a:xfrm flipV="1">
            <a:off x="4983778" y="5698672"/>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flipV="1">
            <a:off x="4983778" y="4803096"/>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flipV="1">
            <a:off x="5000314" y="3915964"/>
            <a:ext cx="5187670" cy="2936"/>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20" name="矩形 219"/>
          <p:cNvSpPr/>
          <p:nvPr/>
        </p:nvSpPr>
        <p:spPr>
          <a:xfrm>
            <a:off x="4983777" y="2234206"/>
            <a:ext cx="5187670" cy="8113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cs typeface="+mn-ea"/>
            </a:endParaRPr>
          </a:p>
        </p:txBody>
      </p:sp>
      <p:sp>
        <p:nvSpPr>
          <p:cNvPr id="221" name="TextBox 220"/>
          <p:cNvSpPr txBox="1"/>
          <p:nvPr/>
        </p:nvSpPr>
        <p:spPr>
          <a:xfrm>
            <a:off x="5507784" y="3374897"/>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2" name="TextBox 221"/>
          <p:cNvSpPr txBox="1"/>
          <p:nvPr/>
        </p:nvSpPr>
        <p:spPr>
          <a:xfrm>
            <a:off x="5507784" y="4250713"/>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3" name="TextBox 222"/>
          <p:cNvSpPr txBox="1"/>
          <p:nvPr/>
        </p:nvSpPr>
        <p:spPr>
          <a:xfrm>
            <a:off x="5517943" y="5139165"/>
            <a:ext cx="4862236" cy="533480"/>
          </a:xfrm>
          <a:prstGeom prst="rect">
            <a:avLst/>
          </a:prstGeom>
          <a:noFill/>
          <a:ln>
            <a:noFill/>
          </a:ln>
        </p:spPr>
        <p:txBody>
          <a:bodyPr wrap="none" lIns="121908" tIns="60954" rIns="121908" bIns="60954" rtlCol="0">
            <a:spAutoFit/>
          </a:bodyPr>
          <a:lstStyle/>
          <a:p>
            <a:r>
              <a:rPr lang="zh-CN" altLang="en-US" sz="1300" dirty="0">
                <a:solidFill>
                  <a:schemeClr val="tx1">
                    <a:lumMod val="50000"/>
                    <a:lumOff val="50000"/>
                  </a:schemeClr>
                </a:solidFill>
                <a:latin typeface="+mn-ea"/>
                <a:cs typeface="+mn-ea"/>
              </a:rPr>
              <a:t>点击添加文字内容，内容简要，详尽言简意赅叙述内容概要。</a:t>
            </a:r>
            <a:endParaRPr lang="en-US" altLang="zh-CN" sz="1300" dirty="0">
              <a:solidFill>
                <a:schemeClr val="tx1">
                  <a:lumMod val="50000"/>
                  <a:lumOff val="50000"/>
                </a:schemeClr>
              </a:solidFill>
              <a:latin typeface="+mn-ea"/>
              <a:cs typeface="+mn-ea"/>
            </a:endParaRPr>
          </a:p>
          <a:p>
            <a:r>
              <a:rPr lang="zh-CN" altLang="en-US" sz="1300" dirty="0">
                <a:solidFill>
                  <a:schemeClr val="tx1">
                    <a:lumMod val="50000"/>
                    <a:lumOff val="50000"/>
                  </a:schemeClr>
                </a:solidFill>
                <a:latin typeface="+mn-ea"/>
                <a:cs typeface="+mn-ea"/>
              </a:rPr>
              <a:t>点击添加文字内容，内容简要，详尽言简意赅叙述内容概要。</a:t>
            </a:r>
          </a:p>
        </p:txBody>
      </p:sp>
      <p:sp>
        <p:nvSpPr>
          <p:cNvPr id="224" name="TextBox 223"/>
          <p:cNvSpPr txBox="1"/>
          <p:nvPr/>
        </p:nvSpPr>
        <p:spPr>
          <a:xfrm>
            <a:off x="5273192" y="2455229"/>
            <a:ext cx="3939027" cy="369332"/>
          </a:xfrm>
          <a:prstGeom prst="rect">
            <a:avLst/>
          </a:prstGeom>
          <a:noFill/>
          <a:ln>
            <a:noFill/>
          </a:ln>
        </p:spPr>
        <p:txBody>
          <a:bodyPr wrap="none" lIns="121908" tIns="60954" rIns="121908" bIns="60954" rtlCol="0">
            <a:spAutoFit/>
          </a:bodyPr>
          <a:lstStyle/>
          <a:p>
            <a:r>
              <a:rPr lang="zh-CN" altLang="en-US" sz="1600" dirty="0">
                <a:solidFill>
                  <a:schemeClr val="bg1"/>
                </a:solidFill>
                <a:latin typeface="+mn-ea"/>
                <a:cs typeface="+mn-ea"/>
              </a:rPr>
              <a:t>添加文字标题内容，详尽表达内容概要。</a:t>
            </a:r>
          </a:p>
        </p:txBody>
      </p:sp>
      <p:sp>
        <p:nvSpPr>
          <p:cNvPr id="225" name="TextBox 224"/>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p:cTn id="7" dur="500" fill="hold"/>
                                        <p:tgtEl>
                                          <p:spTgt spid="205"/>
                                        </p:tgtEl>
                                        <p:attrNameLst>
                                          <p:attrName>ppt_w</p:attrName>
                                        </p:attrNameLst>
                                      </p:cBhvr>
                                      <p:tavLst>
                                        <p:tav tm="0">
                                          <p:val>
                                            <p:fltVal val="0"/>
                                          </p:val>
                                        </p:tav>
                                        <p:tav tm="100000">
                                          <p:val>
                                            <p:strVal val="#ppt_w"/>
                                          </p:val>
                                        </p:tav>
                                      </p:tavLst>
                                    </p:anim>
                                    <p:anim calcmode="lin" valueType="num">
                                      <p:cBhvr>
                                        <p:cTn id="8" dur="500" fill="hold"/>
                                        <p:tgtEl>
                                          <p:spTgt spid="205"/>
                                        </p:tgtEl>
                                        <p:attrNameLst>
                                          <p:attrName>ppt_h</p:attrName>
                                        </p:attrNameLst>
                                      </p:cBhvr>
                                      <p:tavLst>
                                        <p:tav tm="0">
                                          <p:val>
                                            <p:fltVal val="0"/>
                                          </p:val>
                                        </p:tav>
                                        <p:tav tm="100000">
                                          <p:val>
                                            <p:strVal val="#ppt_h"/>
                                          </p:val>
                                        </p:tav>
                                      </p:tavLst>
                                    </p:anim>
                                    <p:anim calcmode="lin" valueType="num">
                                      <p:cBhvr>
                                        <p:cTn id="9" dur="500" fill="hold"/>
                                        <p:tgtEl>
                                          <p:spTgt spid="205"/>
                                        </p:tgtEl>
                                        <p:attrNameLst>
                                          <p:attrName>style.rotation</p:attrName>
                                        </p:attrNameLst>
                                      </p:cBhvr>
                                      <p:tavLst>
                                        <p:tav tm="0">
                                          <p:val>
                                            <p:fltVal val="360"/>
                                          </p:val>
                                        </p:tav>
                                        <p:tav tm="100000">
                                          <p:val>
                                            <p:fltVal val="0"/>
                                          </p:val>
                                        </p:tav>
                                      </p:tavLst>
                                    </p:anim>
                                    <p:animEffect transition="in" filter="fade">
                                      <p:cBhvr>
                                        <p:cTn id="10" dur="500"/>
                                        <p:tgtEl>
                                          <p:spTgt spid="205"/>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06"/>
                                        </p:tgtEl>
                                        <p:attrNameLst>
                                          <p:attrName>style.visibility</p:attrName>
                                        </p:attrNameLst>
                                      </p:cBhvr>
                                      <p:to>
                                        <p:strVal val="visible"/>
                                      </p:to>
                                    </p:set>
                                    <p:anim calcmode="lin" valueType="num">
                                      <p:cBhvr>
                                        <p:cTn id="13" dur="500" fill="hold"/>
                                        <p:tgtEl>
                                          <p:spTgt spid="206"/>
                                        </p:tgtEl>
                                        <p:attrNameLst>
                                          <p:attrName>ppt_w</p:attrName>
                                        </p:attrNameLst>
                                      </p:cBhvr>
                                      <p:tavLst>
                                        <p:tav tm="0">
                                          <p:val>
                                            <p:fltVal val="0"/>
                                          </p:val>
                                        </p:tav>
                                        <p:tav tm="100000">
                                          <p:val>
                                            <p:strVal val="#ppt_w"/>
                                          </p:val>
                                        </p:tav>
                                      </p:tavLst>
                                    </p:anim>
                                    <p:anim calcmode="lin" valueType="num">
                                      <p:cBhvr>
                                        <p:cTn id="14" dur="500" fill="hold"/>
                                        <p:tgtEl>
                                          <p:spTgt spid="206"/>
                                        </p:tgtEl>
                                        <p:attrNameLst>
                                          <p:attrName>ppt_h</p:attrName>
                                        </p:attrNameLst>
                                      </p:cBhvr>
                                      <p:tavLst>
                                        <p:tav tm="0">
                                          <p:val>
                                            <p:fltVal val="0"/>
                                          </p:val>
                                        </p:tav>
                                        <p:tav tm="100000">
                                          <p:val>
                                            <p:strVal val="#ppt_h"/>
                                          </p:val>
                                        </p:tav>
                                      </p:tavLst>
                                    </p:anim>
                                    <p:anim calcmode="lin" valueType="num">
                                      <p:cBhvr>
                                        <p:cTn id="15" dur="500" fill="hold"/>
                                        <p:tgtEl>
                                          <p:spTgt spid="206"/>
                                        </p:tgtEl>
                                        <p:attrNameLst>
                                          <p:attrName>style.rotation</p:attrName>
                                        </p:attrNameLst>
                                      </p:cBhvr>
                                      <p:tavLst>
                                        <p:tav tm="0">
                                          <p:val>
                                            <p:fltVal val="360"/>
                                          </p:val>
                                        </p:tav>
                                        <p:tav tm="100000">
                                          <p:val>
                                            <p:fltVal val="0"/>
                                          </p:val>
                                        </p:tav>
                                      </p:tavLst>
                                    </p:anim>
                                    <p:animEffect transition="in" filter="fade">
                                      <p:cBhvr>
                                        <p:cTn id="16" dur="500"/>
                                        <p:tgtEl>
                                          <p:spTgt spid="206"/>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207"/>
                                        </p:tgtEl>
                                        <p:attrNameLst>
                                          <p:attrName>style.visibility</p:attrName>
                                        </p:attrNameLst>
                                      </p:cBhvr>
                                      <p:to>
                                        <p:strVal val="visible"/>
                                      </p:to>
                                    </p:set>
                                    <p:anim calcmode="lin" valueType="num">
                                      <p:cBhvr>
                                        <p:cTn id="19" dur="500" fill="hold"/>
                                        <p:tgtEl>
                                          <p:spTgt spid="207"/>
                                        </p:tgtEl>
                                        <p:attrNameLst>
                                          <p:attrName>ppt_w</p:attrName>
                                        </p:attrNameLst>
                                      </p:cBhvr>
                                      <p:tavLst>
                                        <p:tav tm="0">
                                          <p:val>
                                            <p:fltVal val="0"/>
                                          </p:val>
                                        </p:tav>
                                        <p:tav tm="100000">
                                          <p:val>
                                            <p:strVal val="#ppt_w"/>
                                          </p:val>
                                        </p:tav>
                                      </p:tavLst>
                                    </p:anim>
                                    <p:anim calcmode="lin" valueType="num">
                                      <p:cBhvr>
                                        <p:cTn id="20" dur="500" fill="hold"/>
                                        <p:tgtEl>
                                          <p:spTgt spid="207"/>
                                        </p:tgtEl>
                                        <p:attrNameLst>
                                          <p:attrName>ppt_h</p:attrName>
                                        </p:attrNameLst>
                                      </p:cBhvr>
                                      <p:tavLst>
                                        <p:tav tm="0">
                                          <p:val>
                                            <p:fltVal val="0"/>
                                          </p:val>
                                        </p:tav>
                                        <p:tav tm="100000">
                                          <p:val>
                                            <p:strVal val="#ppt_h"/>
                                          </p:val>
                                        </p:tav>
                                      </p:tavLst>
                                    </p:anim>
                                    <p:anim calcmode="lin" valueType="num">
                                      <p:cBhvr>
                                        <p:cTn id="21" dur="500" fill="hold"/>
                                        <p:tgtEl>
                                          <p:spTgt spid="207"/>
                                        </p:tgtEl>
                                        <p:attrNameLst>
                                          <p:attrName>style.rotation</p:attrName>
                                        </p:attrNameLst>
                                      </p:cBhvr>
                                      <p:tavLst>
                                        <p:tav tm="0">
                                          <p:val>
                                            <p:fltVal val="360"/>
                                          </p:val>
                                        </p:tav>
                                        <p:tav tm="100000">
                                          <p:val>
                                            <p:fltVal val="0"/>
                                          </p:val>
                                        </p:tav>
                                      </p:tavLst>
                                    </p:anim>
                                    <p:animEffect transition="in" filter="fade">
                                      <p:cBhvr>
                                        <p:cTn id="22" dur="500"/>
                                        <p:tgtEl>
                                          <p:spTgt spid="207"/>
                                        </p:tgtEl>
                                      </p:cBhvr>
                                    </p:animEffect>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208"/>
                                        </p:tgtEl>
                                        <p:attrNameLst>
                                          <p:attrName>style.visibility</p:attrName>
                                        </p:attrNameLst>
                                      </p:cBhvr>
                                      <p:to>
                                        <p:strVal val="visible"/>
                                      </p:to>
                                    </p:set>
                                    <p:anim calcmode="lin" valueType="num">
                                      <p:cBhvr>
                                        <p:cTn id="26" dur="500" fill="hold"/>
                                        <p:tgtEl>
                                          <p:spTgt spid="208"/>
                                        </p:tgtEl>
                                        <p:attrNameLst>
                                          <p:attrName>ppt_w</p:attrName>
                                        </p:attrNameLst>
                                      </p:cBhvr>
                                      <p:tavLst>
                                        <p:tav tm="0">
                                          <p:val>
                                            <p:fltVal val="0"/>
                                          </p:val>
                                        </p:tav>
                                        <p:tav tm="100000">
                                          <p:val>
                                            <p:strVal val="#ppt_w"/>
                                          </p:val>
                                        </p:tav>
                                      </p:tavLst>
                                    </p:anim>
                                    <p:anim calcmode="lin" valueType="num">
                                      <p:cBhvr>
                                        <p:cTn id="27" dur="500" fill="hold"/>
                                        <p:tgtEl>
                                          <p:spTgt spid="208"/>
                                        </p:tgtEl>
                                        <p:attrNameLst>
                                          <p:attrName>ppt_h</p:attrName>
                                        </p:attrNameLst>
                                      </p:cBhvr>
                                      <p:tavLst>
                                        <p:tav tm="0">
                                          <p:val>
                                            <p:fltVal val="0"/>
                                          </p:val>
                                        </p:tav>
                                        <p:tav tm="100000">
                                          <p:val>
                                            <p:strVal val="#ppt_h"/>
                                          </p:val>
                                        </p:tav>
                                      </p:tavLst>
                                    </p:anim>
                                    <p:animEffect transition="in" filter="fade">
                                      <p:cBhvr>
                                        <p:cTn id="28" dur="500"/>
                                        <p:tgtEl>
                                          <p:spTgt spid="208"/>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209"/>
                                        </p:tgtEl>
                                        <p:attrNameLst>
                                          <p:attrName>style.visibility</p:attrName>
                                        </p:attrNameLst>
                                      </p:cBhvr>
                                      <p:to>
                                        <p:strVal val="visible"/>
                                      </p:to>
                                    </p:set>
                                    <p:anim calcmode="lin" valueType="num">
                                      <p:cBhvr>
                                        <p:cTn id="31" dur="500" fill="hold"/>
                                        <p:tgtEl>
                                          <p:spTgt spid="209"/>
                                        </p:tgtEl>
                                        <p:attrNameLst>
                                          <p:attrName>ppt_w</p:attrName>
                                        </p:attrNameLst>
                                      </p:cBhvr>
                                      <p:tavLst>
                                        <p:tav tm="0">
                                          <p:val>
                                            <p:fltVal val="0"/>
                                          </p:val>
                                        </p:tav>
                                        <p:tav tm="100000">
                                          <p:val>
                                            <p:strVal val="#ppt_w"/>
                                          </p:val>
                                        </p:tav>
                                      </p:tavLst>
                                    </p:anim>
                                    <p:anim calcmode="lin" valueType="num">
                                      <p:cBhvr>
                                        <p:cTn id="32" dur="500" fill="hold"/>
                                        <p:tgtEl>
                                          <p:spTgt spid="209"/>
                                        </p:tgtEl>
                                        <p:attrNameLst>
                                          <p:attrName>ppt_h</p:attrName>
                                        </p:attrNameLst>
                                      </p:cBhvr>
                                      <p:tavLst>
                                        <p:tav tm="0">
                                          <p:val>
                                            <p:fltVal val="0"/>
                                          </p:val>
                                        </p:tav>
                                        <p:tav tm="100000">
                                          <p:val>
                                            <p:strVal val="#ppt_h"/>
                                          </p:val>
                                        </p:tav>
                                      </p:tavLst>
                                    </p:anim>
                                    <p:animEffect transition="in" filter="fade">
                                      <p:cBhvr>
                                        <p:cTn id="33" dur="500"/>
                                        <p:tgtEl>
                                          <p:spTgt spid="20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210"/>
                                        </p:tgtEl>
                                        <p:attrNameLst>
                                          <p:attrName>style.visibility</p:attrName>
                                        </p:attrNameLst>
                                      </p:cBhvr>
                                      <p:to>
                                        <p:strVal val="visible"/>
                                      </p:to>
                                    </p:set>
                                    <p:anim calcmode="lin" valueType="num">
                                      <p:cBhvr>
                                        <p:cTn id="36" dur="500" fill="hold"/>
                                        <p:tgtEl>
                                          <p:spTgt spid="210"/>
                                        </p:tgtEl>
                                        <p:attrNameLst>
                                          <p:attrName>ppt_w</p:attrName>
                                        </p:attrNameLst>
                                      </p:cBhvr>
                                      <p:tavLst>
                                        <p:tav tm="0">
                                          <p:val>
                                            <p:fltVal val="0"/>
                                          </p:val>
                                        </p:tav>
                                        <p:tav tm="100000">
                                          <p:val>
                                            <p:strVal val="#ppt_w"/>
                                          </p:val>
                                        </p:tav>
                                      </p:tavLst>
                                    </p:anim>
                                    <p:anim calcmode="lin" valueType="num">
                                      <p:cBhvr>
                                        <p:cTn id="37" dur="500" fill="hold"/>
                                        <p:tgtEl>
                                          <p:spTgt spid="210"/>
                                        </p:tgtEl>
                                        <p:attrNameLst>
                                          <p:attrName>ppt_h</p:attrName>
                                        </p:attrNameLst>
                                      </p:cBhvr>
                                      <p:tavLst>
                                        <p:tav tm="0">
                                          <p:val>
                                            <p:fltVal val="0"/>
                                          </p:val>
                                        </p:tav>
                                        <p:tav tm="100000">
                                          <p:val>
                                            <p:strVal val="#ppt_h"/>
                                          </p:val>
                                        </p:tav>
                                      </p:tavLst>
                                    </p:anim>
                                    <p:animEffect transition="in" filter="fade">
                                      <p:cBhvr>
                                        <p:cTn id="38" dur="500"/>
                                        <p:tgtEl>
                                          <p:spTgt spid="210"/>
                                        </p:tgtEl>
                                      </p:cBhvr>
                                    </p:animEffect>
                                  </p:childTnLst>
                                </p:cTn>
                              </p:par>
                            </p:childTnLst>
                          </p:cTn>
                        </p:par>
                        <p:par>
                          <p:cTn id="39" fill="hold">
                            <p:stCondLst>
                              <p:cond delay="1000"/>
                            </p:stCondLst>
                            <p:childTnLst>
                              <p:par>
                                <p:cTn id="40" presetID="14" presetClass="entr" presetSubtype="10" fill="hold" grpId="0" nodeType="after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childTnLst>
                          </p:cTn>
                        </p:par>
                        <p:par>
                          <p:cTn id="43" fill="hold">
                            <p:stCondLst>
                              <p:cond delay="1500"/>
                            </p:stCondLst>
                            <p:childTnLst>
                              <p:par>
                                <p:cTn id="44" presetID="10" presetClass="entr" presetSubtype="0" fill="hold" grpId="0" nodeType="afterEffect">
                                  <p:stCondLst>
                                    <p:cond delay="0"/>
                                  </p:stCondLst>
                                  <p:childTnLst>
                                    <p:set>
                                      <p:cBhvr>
                                        <p:cTn id="45" dur="1" fill="hold">
                                          <p:stCondLst>
                                            <p:cond delay="0"/>
                                          </p:stCondLst>
                                        </p:cTn>
                                        <p:tgtEl>
                                          <p:spTgt spid="224"/>
                                        </p:tgtEl>
                                        <p:attrNameLst>
                                          <p:attrName>style.visibility</p:attrName>
                                        </p:attrNameLst>
                                      </p:cBhvr>
                                      <p:to>
                                        <p:strVal val="visible"/>
                                      </p:to>
                                    </p:set>
                                    <p:animEffect transition="in" filter="fade">
                                      <p:cBhvr>
                                        <p:cTn id="46" dur="500"/>
                                        <p:tgtEl>
                                          <p:spTgt spid="224"/>
                                        </p:tgtEl>
                                      </p:cBhvr>
                                    </p:animEffect>
                                  </p:childTnLst>
                                </p:cTn>
                              </p:par>
                            </p:childTnLst>
                          </p:cTn>
                        </p:par>
                        <p:par>
                          <p:cTn id="47" fill="hold">
                            <p:stCondLst>
                              <p:cond delay="2000"/>
                            </p:stCondLst>
                            <p:childTnLst>
                              <p:par>
                                <p:cTn id="48" presetID="21" presetClass="entr" presetSubtype="1" fill="hold" grpId="0" nodeType="afterEffect">
                                  <p:stCondLst>
                                    <p:cond delay="0"/>
                                  </p:stCondLst>
                                  <p:childTnLst>
                                    <p:set>
                                      <p:cBhvr>
                                        <p:cTn id="49" dur="1" fill="hold">
                                          <p:stCondLst>
                                            <p:cond delay="0"/>
                                          </p:stCondLst>
                                        </p:cTn>
                                        <p:tgtEl>
                                          <p:spTgt spid="211"/>
                                        </p:tgtEl>
                                        <p:attrNameLst>
                                          <p:attrName>style.visibility</p:attrName>
                                        </p:attrNameLst>
                                      </p:cBhvr>
                                      <p:to>
                                        <p:strVal val="visible"/>
                                      </p:to>
                                    </p:set>
                                    <p:animEffect transition="in" filter="wheel(1)">
                                      <p:cBhvr>
                                        <p:cTn id="50" dur="500"/>
                                        <p:tgtEl>
                                          <p:spTgt spid="211"/>
                                        </p:tgtEl>
                                      </p:cBhvr>
                                    </p:animEffect>
                                  </p:childTnLst>
                                </p:cTn>
                              </p:par>
                              <p:par>
                                <p:cTn id="51" presetID="21" presetClass="entr" presetSubtype="1" fill="hold" grpId="0" nodeType="withEffect">
                                  <p:stCondLst>
                                    <p:cond delay="0"/>
                                  </p:stCondLst>
                                  <p:childTnLst>
                                    <p:set>
                                      <p:cBhvr>
                                        <p:cTn id="52" dur="1" fill="hold">
                                          <p:stCondLst>
                                            <p:cond delay="0"/>
                                          </p:stCondLst>
                                        </p:cTn>
                                        <p:tgtEl>
                                          <p:spTgt spid="212"/>
                                        </p:tgtEl>
                                        <p:attrNameLst>
                                          <p:attrName>style.visibility</p:attrName>
                                        </p:attrNameLst>
                                      </p:cBhvr>
                                      <p:to>
                                        <p:strVal val="visible"/>
                                      </p:to>
                                    </p:set>
                                    <p:animEffect transition="in" filter="wheel(1)">
                                      <p:cBhvr>
                                        <p:cTn id="53" dur="500"/>
                                        <p:tgtEl>
                                          <p:spTgt spid="212"/>
                                        </p:tgtEl>
                                      </p:cBhvr>
                                    </p:animEffect>
                                  </p:childTnLst>
                                </p:cTn>
                              </p:par>
                              <p:par>
                                <p:cTn id="54" presetID="21" presetClass="entr" presetSubtype="1" fill="hold" grpId="0" nodeType="withEffect">
                                  <p:stCondLst>
                                    <p:cond delay="0"/>
                                  </p:stCondLst>
                                  <p:childTnLst>
                                    <p:set>
                                      <p:cBhvr>
                                        <p:cTn id="55" dur="1" fill="hold">
                                          <p:stCondLst>
                                            <p:cond delay="0"/>
                                          </p:stCondLst>
                                        </p:cTn>
                                        <p:tgtEl>
                                          <p:spTgt spid="213"/>
                                        </p:tgtEl>
                                        <p:attrNameLst>
                                          <p:attrName>style.visibility</p:attrName>
                                        </p:attrNameLst>
                                      </p:cBhvr>
                                      <p:to>
                                        <p:strVal val="visible"/>
                                      </p:to>
                                    </p:set>
                                    <p:animEffect transition="in" filter="wheel(1)">
                                      <p:cBhvr>
                                        <p:cTn id="56" dur="500"/>
                                        <p:tgtEl>
                                          <p:spTgt spid="213"/>
                                        </p:tgtEl>
                                      </p:cBhvr>
                                    </p:animEffect>
                                  </p:childTnLst>
                                </p:cTn>
                              </p:par>
                              <p:par>
                                <p:cTn id="57" presetID="21" presetClass="entr" presetSubtype="1" fill="hold" grpId="0" nodeType="withEffect">
                                  <p:stCondLst>
                                    <p:cond delay="0"/>
                                  </p:stCondLst>
                                  <p:childTnLst>
                                    <p:set>
                                      <p:cBhvr>
                                        <p:cTn id="58" dur="1" fill="hold">
                                          <p:stCondLst>
                                            <p:cond delay="0"/>
                                          </p:stCondLst>
                                        </p:cTn>
                                        <p:tgtEl>
                                          <p:spTgt spid="214"/>
                                        </p:tgtEl>
                                        <p:attrNameLst>
                                          <p:attrName>style.visibility</p:attrName>
                                        </p:attrNameLst>
                                      </p:cBhvr>
                                      <p:to>
                                        <p:strVal val="visible"/>
                                      </p:to>
                                    </p:set>
                                    <p:animEffect transition="in" filter="wheel(1)">
                                      <p:cBhvr>
                                        <p:cTn id="59" dur="500"/>
                                        <p:tgtEl>
                                          <p:spTgt spid="214"/>
                                        </p:tgtEl>
                                      </p:cBhvr>
                                    </p:animEffect>
                                  </p:childTnLst>
                                </p:cTn>
                              </p:par>
                              <p:par>
                                <p:cTn id="60" presetID="21" presetClass="entr" presetSubtype="1" fill="hold" grpId="0" nodeType="withEffect">
                                  <p:stCondLst>
                                    <p:cond delay="0"/>
                                  </p:stCondLst>
                                  <p:childTnLst>
                                    <p:set>
                                      <p:cBhvr>
                                        <p:cTn id="61" dur="1" fill="hold">
                                          <p:stCondLst>
                                            <p:cond delay="0"/>
                                          </p:stCondLst>
                                        </p:cTn>
                                        <p:tgtEl>
                                          <p:spTgt spid="215"/>
                                        </p:tgtEl>
                                        <p:attrNameLst>
                                          <p:attrName>style.visibility</p:attrName>
                                        </p:attrNameLst>
                                      </p:cBhvr>
                                      <p:to>
                                        <p:strVal val="visible"/>
                                      </p:to>
                                    </p:set>
                                    <p:animEffect transition="in" filter="wheel(1)">
                                      <p:cBhvr>
                                        <p:cTn id="62" dur="500"/>
                                        <p:tgtEl>
                                          <p:spTgt spid="215"/>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216"/>
                                        </p:tgtEl>
                                        <p:attrNameLst>
                                          <p:attrName>style.visibility</p:attrName>
                                        </p:attrNameLst>
                                      </p:cBhvr>
                                      <p:to>
                                        <p:strVal val="visible"/>
                                      </p:to>
                                    </p:set>
                                    <p:animEffect transition="in" filter="wheel(1)">
                                      <p:cBhvr>
                                        <p:cTn id="65" dur="500"/>
                                        <p:tgtEl>
                                          <p:spTgt spid="216"/>
                                        </p:tgtEl>
                                      </p:cBhvr>
                                    </p:animEffect>
                                  </p:childTnLst>
                                </p:cTn>
                              </p:par>
                            </p:childTnLst>
                          </p:cTn>
                        </p:par>
                        <p:par>
                          <p:cTn id="66" fill="hold">
                            <p:stCondLst>
                              <p:cond delay="2500"/>
                            </p:stCondLst>
                            <p:childTnLst>
                              <p:par>
                                <p:cTn id="67" presetID="22" presetClass="entr" presetSubtype="8" fill="hold" nodeType="afterEffect">
                                  <p:stCondLst>
                                    <p:cond delay="0"/>
                                  </p:stCondLst>
                                  <p:childTnLst>
                                    <p:set>
                                      <p:cBhvr>
                                        <p:cTn id="68" dur="1" fill="hold">
                                          <p:stCondLst>
                                            <p:cond delay="0"/>
                                          </p:stCondLst>
                                        </p:cTn>
                                        <p:tgtEl>
                                          <p:spTgt spid="219"/>
                                        </p:tgtEl>
                                        <p:attrNameLst>
                                          <p:attrName>style.visibility</p:attrName>
                                        </p:attrNameLst>
                                      </p:cBhvr>
                                      <p:to>
                                        <p:strVal val="visible"/>
                                      </p:to>
                                    </p:set>
                                    <p:animEffect transition="in" filter="wipe(left)">
                                      <p:cBhvr>
                                        <p:cTn id="69" dur="500"/>
                                        <p:tgtEl>
                                          <p:spTgt spid="219"/>
                                        </p:tgtEl>
                                      </p:cBhvr>
                                    </p:animEffect>
                                  </p:childTnLst>
                                </p:cTn>
                              </p:par>
                              <p:par>
                                <p:cTn id="70" presetID="22" presetClass="entr" presetSubtype="8" fill="hold" nodeType="withEffect">
                                  <p:stCondLst>
                                    <p:cond delay="0"/>
                                  </p:stCondLst>
                                  <p:childTnLst>
                                    <p:set>
                                      <p:cBhvr>
                                        <p:cTn id="71" dur="1" fill="hold">
                                          <p:stCondLst>
                                            <p:cond delay="0"/>
                                          </p:stCondLst>
                                        </p:cTn>
                                        <p:tgtEl>
                                          <p:spTgt spid="218"/>
                                        </p:tgtEl>
                                        <p:attrNameLst>
                                          <p:attrName>style.visibility</p:attrName>
                                        </p:attrNameLst>
                                      </p:cBhvr>
                                      <p:to>
                                        <p:strVal val="visible"/>
                                      </p:to>
                                    </p:set>
                                    <p:animEffect transition="in" filter="wipe(left)">
                                      <p:cBhvr>
                                        <p:cTn id="72" dur="500"/>
                                        <p:tgtEl>
                                          <p:spTgt spid="218"/>
                                        </p:tgtEl>
                                      </p:cBhvr>
                                    </p:animEffect>
                                  </p:childTnLst>
                                </p:cTn>
                              </p:par>
                              <p:par>
                                <p:cTn id="73" presetID="22" presetClass="entr" presetSubtype="8" fill="hold" nodeType="withEffect">
                                  <p:stCondLst>
                                    <p:cond delay="0"/>
                                  </p:stCondLst>
                                  <p:childTnLst>
                                    <p:set>
                                      <p:cBhvr>
                                        <p:cTn id="74" dur="1" fill="hold">
                                          <p:stCondLst>
                                            <p:cond delay="0"/>
                                          </p:stCondLst>
                                        </p:cTn>
                                        <p:tgtEl>
                                          <p:spTgt spid="217"/>
                                        </p:tgtEl>
                                        <p:attrNameLst>
                                          <p:attrName>style.visibility</p:attrName>
                                        </p:attrNameLst>
                                      </p:cBhvr>
                                      <p:to>
                                        <p:strVal val="visible"/>
                                      </p:to>
                                    </p:set>
                                    <p:animEffect transition="in" filter="wipe(left)">
                                      <p:cBhvr>
                                        <p:cTn id="75" dur="500"/>
                                        <p:tgtEl>
                                          <p:spTgt spid="21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21"/>
                                        </p:tgtEl>
                                        <p:attrNameLst>
                                          <p:attrName>style.visibility</p:attrName>
                                        </p:attrNameLst>
                                      </p:cBhvr>
                                      <p:to>
                                        <p:strVal val="visible"/>
                                      </p:to>
                                    </p:set>
                                    <p:animEffect transition="in" filter="wipe(left)">
                                      <p:cBhvr>
                                        <p:cTn id="78" dur="500"/>
                                        <p:tgtEl>
                                          <p:spTgt spid="22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22"/>
                                        </p:tgtEl>
                                        <p:attrNameLst>
                                          <p:attrName>style.visibility</p:attrName>
                                        </p:attrNameLst>
                                      </p:cBhvr>
                                      <p:to>
                                        <p:strVal val="visible"/>
                                      </p:to>
                                    </p:set>
                                    <p:animEffect transition="in" filter="wipe(left)">
                                      <p:cBhvr>
                                        <p:cTn id="81" dur="500"/>
                                        <p:tgtEl>
                                          <p:spTgt spid="222"/>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223"/>
                                        </p:tgtEl>
                                        <p:attrNameLst>
                                          <p:attrName>style.visibility</p:attrName>
                                        </p:attrNameLst>
                                      </p:cBhvr>
                                      <p:to>
                                        <p:strVal val="visible"/>
                                      </p:to>
                                    </p:set>
                                    <p:animEffect transition="in" filter="wipe(left)">
                                      <p:cBhvr>
                                        <p:cTn id="84" dur="500"/>
                                        <p:tgtEl>
                                          <p:spTgt spid="223"/>
                                        </p:tgtEl>
                                      </p:cBhvr>
                                    </p:animEffect>
                                  </p:childTnLst>
                                </p:cTn>
                              </p:par>
                            </p:childTnLst>
                          </p:cTn>
                        </p:par>
                        <p:par>
                          <p:cTn id="85" fill="hold">
                            <p:stCondLst>
                              <p:cond delay="3000"/>
                            </p:stCondLst>
                            <p:childTnLst>
                              <p:par>
                                <p:cTn id="86" presetID="10" presetClass="entr" presetSubtype="0" fill="hold" grpId="0" nodeType="afterEffect">
                                  <p:stCondLst>
                                    <p:cond delay="0"/>
                                  </p:stCondLst>
                                  <p:childTnLst>
                                    <p:set>
                                      <p:cBhvr>
                                        <p:cTn id="87" dur="1" fill="hold">
                                          <p:stCondLst>
                                            <p:cond delay="0"/>
                                          </p:stCondLst>
                                        </p:cTn>
                                        <p:tgtEl>
                                          <p:spTgt spid="225"/>
                                        </p:tgtEl>
                                        <p:attrNameLst>
                                          <p:attrName>style.visibility</p:attrName>
                                        </p:attrNameLst>
                                      </p:cBhvr>
                                      <p:to>
                                        <p:strVal val="visible"/>
                                      </p:to>
                                    </p:set>
                                    <p:animEffect transition="in" filter="fade">
                                      <p:cBhvr>
                                        <p:cTn id="88" dur="500"/>
                                        <p:tgtEl>
                                          <p:spTgt spid="2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p:bldP spid="206" grpId="0" animBg="1"/>
      <p:bldP spid="207" grpId="0" animBg="1"/>
      <p:bldP spid="208" grpId="0"/>
      <p:bldP spid="209" grpId="0"/>
      <p:bldP spid="210" grpId="0"/>
      <p:bldP spid="211" grpId="0" animBg="1"/>
      <p:bldP spid="212" grpId="0"/>
      <p:bldP spid="213" grpId="0" animBg="1"/>
      <p:bldP spid="214" grpId="0"/>
      <p:bldP spid="215" grpId="0" animBg="1"/>
      <p:bldP spid="216" grpId="0"/>
      <p:bldP spid="220" grpId="0" animBg="1"/>
      <p:bldP spid="221" grpId="0"/>
      <p:bldP spid="222" grpId="0"/>
      <p:bldP spid="223" grpId="0"/>
      <p:bldP spid="224" grpId="0"/>
      <p:bldP spid="22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2"/>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251002" y="4388522"/>
            <a:ext cx="567709" cy="66785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3"/>
          <p:cNvPicPr>
            <a:picLocks noChangeAspect="1" noChangeArrowheads="1"/>
          </p:cNvPicPr>
          <p:nvPr/>
        </p:nvPicPr>
        <p:blipFill>
          <a:blip r:embed="rId4"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580484" y="1917073"/>
            <a:ext cx="501013" cy="758155"/>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42448" y="2491415"/>
            <a:ext cx="1403195" cy="162251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5"/>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7315408" y="2040835"/>
            <a:ext cx="460528" cy="556544"/>
          </a:xfrm>
          <a:prstGeom prst="rect">
            <a:avLst/>
          </a:prstGeom>
          <a:noFill/>
          <a:extLst>
            <a:ext uri="{909E8E84-426E-40DD-AFC4-6F175D3DCCD1}">
              <a14:hiddenFill xmlns:a14="http://schemas.microsoft.com/office/drawing/2010/main">
                <a:solidFill>
                  <a:srgbClr val="FFFFFF"/>
                </a:solidFill>
              </a14:hiddenFill>
            </a:ext>
          </a:extLst>
        </p:spPr>
      </p:pic>
      <p:sp>
        <p:nvSpPr>
          <p:cNvPr id="38" name="椭圆 37"/>
          <p:cNvSpPr/>
          <p:nvPr/>
        </p:nvSpPr>
        <p:spPr>
          <a:xfrm>
            <a:off x="7004954" y="4241042"/>
            <a:ext cx="1022758" cy="1022891"/>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39" name="椭圆 38"/>
          <p:cNvSpPr/>
          <p:nvPr/>
        </p:nvSpPr>
        <p:spPr>
          <a:xfrm>
            <a:off x="2238596" y="1772232"/>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0" name="椭圆 39"/>
          <p:cNvSpPr/>
          <p:nvPr/>
        </p:nvSpPr>
        <p:spPr>
          <a:xfrm>
            <a:off x="7047875" y="1844921"/>
            <a:ext cx="979836" cy="97996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6" name="椭圆 45"/>
          <p:cNvSpPr/>
          <p:nvPr/>
        </p:nvSpPr>
        <p:spPr>
          <a:xfrm>
            <a:off x="4102757" y="2296151"/>
            <a:ext cx="2059707" cy="2059975"/>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7" name="椭圆 46"/>
          <p:cNvSpPr/>
          <p:nvPr/>
        </p:nvSpPr>
        <p:spPr>
          <a:xfrm>
            <a:off x="1760288" y="4485721"/>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8" name="椭圆 47"/>
          <p:cNvSpPr/>
          <p:nvPr/>
        </p:nvSpPr>
        <p:spPr>
          <a:xfrm>
            <a:off x="9287279" y="3328274"/>
            <a:ext cx="1480851" cy="1481044"/>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sp>
        <p:nvSpPr>
          <p:cNvPr id="49" name="椭圆 48"/>
          <p:cNvSpPr/>
          <p:nvPr/>
        </p:nvSpPr>
        <p:spPr>
          <a:xfrm>
            <a:off x="4752773" y="4875374"/>
            <a:ext cx="1141174" cy="1141323"/>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1600">
              <a:solidFill>
                <a:schemeClr val="tx1">
                  <a:lumMod val="50000"/>
                  <a:lumOff val="50000"/>
                </a:schemeClr>
              </a:solidFill>
              <a:latin typeface="+mn-ea"/>
              <a:cs typeface="+mn-ea"/>
            </a:endParaRPr>
          </a:p>
        </p:txBody>
      </p:sp>
      <p:pic>
        <p:nvPicPr>
          <p:cNvPr id="50" name="Picture 6"/>
          <p:cNvPicPr>
            <a:picLocks noChangeAspect="1" noChangeArrowheads="1"/>
          </p:cNvPicPr>
          <p:nvPr/>
        </p:nvPicPr>
        <p:blipFill>
          <a:blip r:embed="rId7"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9445470" y="3484613"/>
            <a:ext cx="1168247" cy="1165332"/>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2"/>
          <p:cNvPicPr>
            <a:picLocks noChangeAspect="1" noChangeArrowheads="1"/>
          </p:cNvPicPr>
          <p:nvPr/>
        </p:nvPicPr>
        <p:blipFill>
          <a:blip r:embed="rId8"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000372" y="4664401"/>
            <a:ext cx="771692" cy="755457"/>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4"/>
          <p:cNvPicPr>
            <a:picLocks noChangeAspect="1" noChangeArrowheads="1"/>
          </p:cNvPicPr>
          <p:nvPr/>
        </p:nvPicPr>
        <p:blipFill>
          <a:blip r:embed="rId9"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956180" y="5106124"/>
            <a:ext cx="787296" cy="653541"/>
          </a:xfrm>
          <a:prstGeom prst="rect">
            <a:avLst/>
          </a:prstGeom>
          <a:noFill/>
          <a:extLst>
            <a:ext uri="{909E8E84-426E-40DD-AFC4-6F175D3DCCD1}">
              <a14:hiddenFill xmlns:a14="http://schemas.microsoft.com/office/drawing/2010/main">
                <a:solidFill>
                  <a:srgbClr val="FFFFFF"/>
                </a:solidFill>
              </a14:hiddenFill>
            </a:ext>
          </a:extLst>
        </p:spPr>
      </p:pic>
      <p:cxnSp>
        <p:nvCxnSpPr>
          <p:cNvPr id="53" name="直接连接符 52"/>
          <p:cNvCxnSpPr/>
          <p:nvPr/>
        </p:nvCxnSpPr>
        <p:spPr>
          <a:xfrm>
            <a:off x="5995282" y="3941243"/>
            <a:ext cx="1052592" cy="54447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089286" y="2569726"/>
            <a:ext cx="1044663" cy="335627"/>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38" idx="6"/>
          </p:cNvCxnSpPr>
          <p:nvPr/>
        </p:nvCxnSpPr>
        <p:spPr>
          <a:xfrm flipV="1">
            <a:off x="8027711" y="4388523"/>
            <a:ext cx="1350134" cy="363964"/>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3322326" y="2597379"/>
            <a:ext cx="790096" cy="43041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endCxn id="46" idx="4"/>
          </p:cNvCxnSpPr>
          <p:nvPr/>
        </p:nvCxnSpPr>
        <p:spPr>
          <a:xfrm flipH="1" flipV="1">
            <a:off x="5132610" y="4356126"/>
            <a:ext cx="95374" cy="519249"/>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flipV="1">
            <a:off x="2864851" y="3941245"/>
            <a:ext cx="1453872" cy="868072"/>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4383131" y="1895721"/>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0" name="TextBox 59"/>
          <p:cNvSpPr txBox="1"/>
          <p:nvPr/>
        </p:nvSpPr>
        <p:spPr>
          <a:xfrm>
            <a:off x="2086554" y="2964354"/>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1" name="TextBox 60"/>
          <p:cNvSpPr txBox="1"/>
          <p:nvPr/>
        </p:nvSpPr>
        <p:spPr>
          <a:xfrm>
            <a:off x="1639353" y="582535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2" name="TextBox 61"/>
          <p:cNvSpPr txBox="1"/>
          <p:nvPr/>
        </p:nvSpPr>
        <p:spPr>
          <a:xfrm>
            <a:off x="4556346" y="6067497"/>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3" name="TextBox 62"/>
          <p:cNvSpPr txBox="1"/>
          <p:nvPr/>
        </p:nvSpPr>
        <p:spPr>
          <a:xfrm>
            <a:off x="6823043" y="5314733"/>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4" name="TextBox 63"/>
          <p:cNvSpPr txBox="1"/>
          <p:nvPr/>
        </p:nvSpPr>
        <p:spPr>
          <a:xfrm>
            <a:off x="9306964" y="4860118"/>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5" name="TextBox 64"/>
          <p:cNvSpPr txBox="1"/>
          <p:nvPr/>
        </p:nvSpPr>
        <p:spPr>
          <a:xfrm>
            <a:off x="6823043" y="2875895"/>
            <a:ext cx="1477136" cy="369332"/>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添加文字内容</a:t>
            </a:r>
          </a:p>
        </p:txBody>
      </p:sp>
      <p:sp>
        <p:nvSpPr>
          <p:cNvPr id="66" name="TextBox 6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heel(1)">
                                      <p:cBhvr>
                                        <p:cTn id="7" dur="500"/>
                                        <p:tgtEl>
                                          <p:spTgt spid="36"/>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6"/>
                                        </p:tgtEl>
                                        <p:attrNameLst>
                                          <p:attrName>style.visibility</p:attrName>
                                        </p:attrNameLst>
                                      </p:cBhvr>
                                      <p:to>
                                        <p:strVal val="visible"/>
                                      </p:to>
                                    </p:set>
                                    <p:animEffect transition="in" filter="wheel(1)">
                                      <p:cBhvr>
                                        <p:cTn id="10" dur="500"/>
                                        <p:tgtEl>
                                          <p:spTgt spid="4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strips(upLeft)">
                                      <p:cBhvr>
                                        <p:cTn id="14" dur="500"/>
                                        <p:tgtEl>
                                          <p:spTgt spid="56"/>
                                        </p:tgtEl>
                                      </p:cBhvr>
                                    </p:animEffect>
                                  </p:childTnLst>
                                </p:cTn>
                              </p:par>
                              <p:par>
                                <p:cTn id="15" presetID="18" presetClass="entr" presetSubtype="12" fill="hold" nodeType="with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strips(downLeft)">
                                      <p:cBhvr>
                                        <p:cTn id="17" dur="500"/>
                                        <p:tgtEl>
                                          <p:spTgt spid="58"/>
                                        </p:tgtEl>
                                      </p:cBhvr>
                                    </p:animEffect>
                                  </p:childTnLst>
                                </p:cTn>
                              </p:par>
                              <p:par>
                                <p:cTn id="18" presetID="18" presetClass="entr" presetSubtype="6"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strips(downRight)">
                                      <p:cBhvr>
                                        <p:cTn id="20" dur="500"/>
                                        <p:tgtEl>
                                          <p:spTgt spid="57"/>
                                        </p:tgtEl>
                                      </p:cBhvr>
                                    </p:animEffect>
                                  </p:childTnLst>
                                </p:cTn>
                              </p:par>
                              <p:par>
                                <p:cTn id="21" presetID="18" presetClass="entr" presetSubtype="6" fill="hold" nodeType="withEffect">
                                  <p:stCondLst>
                                    <p:cond delay="0"/>
                                  </p:stCondLst>
                                  <p:childTnLst>
                                    <p:set>
                                      <p:cBhvr>
                                        <p:cTn id="22" dur="1" fill="hold">
                                          <p:stCondLst>
                                            <p:cond delay="0"/>
                                          </p:stCondLst>
                                        </p:cTn>
                                        <p:tgtEl>
                                          <p:spTgt spid="53"/>
                                        </p:tgtEl>
                                        <p:attrNameLst>
                                          <p:attrName>style.visibility</p:attrName>
                                        </p:attrNameLst>
                                      </p:cBhvr>
                                      <p:to>
                                        <p:strVal val="visible"/>
                                      </p:to>
                                    </p:set>
                                    <p:animEffect transition="in" filter="strips(downRight)">
                                      <p:cBhvr>
                                        <p:cTn id="23" dur="500"/>
                                        <p:tgtEl>
                                          <p:spTgt spid="53"/>
                                        </p:tgtEl>
                                      </p:cBhvr>
                                    </p:animEffect>
                                  </p:childTnLst>
                                </p:cTn>
                              </p:par>
                              <p:par>
                                <p:cTn id="24" presetID="18" presetClass="entr" presetSubtype="3" fill="hold" nodeType="withEffect">
                                  <p:stCondLst>
                                    <p:cond delay="0"/>
                                  </p:stCondLst>
                                  <p:childTnLst>
                                    <p:set>
                                      <p:cBhvr>
                                        <p:cTn id="25" dur="1" fill="hold">
                                          <p:stCondLst>
                                            <p:cond delay="0"/>
                                          </p:stCondLst>
                                        </p:cTn>
                                        <p:tgtEl>
                                          <p:spTgt spid="54"/>
                                        </p:tgtEl>
                                        <p:attrNameLst>
                                          <p:attrName>style.visibility</p:attrName>
                                        </p:attrNameLst>
                                      </p:cBhvr>
                                      <p:to>
                                        <p:strVal val="visible"/>
                                      </p:to>
                                    </p:set>
                                    <p:animEffect transition="in" filter="strips(upRight)">
                                      <p:cBhvr>
                                        <p:cTn id="26" dur="500"/>
                                        <p:tgtEl>
                                          <p:spTgt spid="54"/>
                                        </p:tgtEl>
                                      </p:cBhvr>
                                    </p:animEffect>
                                  </p:childTnLst>
                                </p:cTn>
                              </p:par>
                            </p:childTnLst>
                          </p:cTn>
                        </p:par>
                        <p:par>
                          <p:cTn id="27" fill="hold">
                            <p:stCondLst>
                              <p:cond delay="1000"/>
                            </p:stCondLst>
                            <p:childTnLst>
                              <p:par>
                                <p:cTn id="28" presetID="21" presetClass="entr" presetSubtype="1" fill="hold" nodeType="afterEffect">
                                  <p:stCondLst>
                                    <p:cond delay="0"/>
                                  </p:stCondLst>
                                  <p:childTnLst>
                                    <p:set>
                                      <p:cBhvr>
                                        <p:cTn id="29" dur="1" fill="hold">
                                          <p:stCondLst>
                                            <p:cond delay="0"/>
                                          </p:stCondLst>
                                        </p:cTn>
                                        <p:tgtEl>
                                          <p:spTgt spid="35"/>
                                        </p:tgtEl>
                                        <p:attrNameLst>
                                          <p:attrName>style.visibility</p:attrName>
                                        </p:attrNameLst>
                                      </p:cBhvr>
                                      <p:to>
                                        <p:strVal val="visible"/>
                                      </p:to>
                                    </p:set>
                                    <p:animEffect transition="in" filter="wheel(1)">
                                      <p:cBhvr>
                                        <p:cTn id="30" dur="500"/>
                                        <p:tgtEl>
                                          <p:spTgt spid="35"/>
                                        </p:tgtEl>
                                      </p:cBhvr>
                                    </p:animEffect>
                                  </p:childTnLst>
                                </p:cTn>
                              </p:par>
                              <p:par>
                                <p:cTn id="31" presetID="21" presetClass="entr" presetSubtype="1" fill="hold" grpId="0"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heel(1)">
                                      <p:cBhvr>
                                        <p:cTn id="33" dur="500"/>
                                        <p:tgtEl>
                                          <p:spTgt spid="39"/>
                                        </p:tgtEl>
                                      </p:cBhvr>
                                    </p:animEffect>
                                  </p:childTnLst>
                                </p:cTn>
                              </p:par>
                              <p:par>
                                <p:cTn id="34" presetID="21" presetClass="entr" presetSubtype="1"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heel(1)">
                                      <p:cBhvr>
                                        <p:cTn id="36" dur="500"/>
                                        <p:tgtEl>
                                          <p:spTgt spid="51"/>
                                        </p:tgtEl>
                                      </p:cBhvr>
                                    </p:animEffect>
                                  </p:childTnLst>
                                </p:cTn>
                              </p:par>
                              <p:par>
                                <p:cTn id="37" presetID="21" presetClass="entr" presetSubtype="1"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wheel(1)">
                                      <p:cBhvr>
                                        <p:cTn id="39" dur="500"/>
                                        <p:tgtEl>
                                          <p:spTgt spid="47"/>
                                        </p:tgtEl>
                                      </p:cBhvr>
                                    </p:animEffect>
                                  </p:childTnLst>
                                </p:cTn>
                              </p:par>
                              <p:par>
                                <p:cTn id="40" presetID="21" presetClass="entr" presetSubtype="1"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wheel(1)">
                                      <p:cBhvr>
                                        <p:cTn id="42" dur="500"/>
                                        <p:tgtEl>
                                          <p:spTgt spid="52"/>
                                        </p:tgtEl>
                                      </p:cBhvr>
                                    </p:animEffect>
                                  </p:childTnLst>
                                </p:cTn>
                              </p:par>
                              <p:par>
                                <p:cTn id="43" presetID="21" presetClass="entr" presetSubtype="1"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heel(1)">
                                      <p:cBhvr>
                                        <p:cTn id="45" dur="500"/>
                                        <p:tgtEl>
                                          <p:spTgt spid="49"/>
                                        </p:tgtEl>
                                      </p:cBhvr>
                                    </p:animEffect>
                                  </p:childTnLst>
                                </p:cTn>
                              </p:par>
                              <p:par>
                                <p:cTn id="46" presetID="21" presetClass="entr" presetSubtype="1" fill="hold"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heel(1)">
                                      <p:cBhvr>
                                        <p:cTn id="48" dur="500"/>
                                        <p:tgtEl>
                                          <p:spTgt spid="3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wheel(1)">
                                      <p:cBhvr>
                                        <p:cTn id="51" dur="500"/>
                                        <p:tgtEl>
                                          <p:spTgt spid="38"/>
                                        </p:tgtEl>
                                      </p:cBhvr>
                                    </p:animEffect>
                                  </p:childTnLst>
                                </p:cTn>
                              </p:par>
                              <p:par>
                                <p:cTn id="52" presetID="21" presetClass="entr" presetSubtype="1" fill="hold" nodeType="withEffect">
                                  <p:stCondLst>
                                    <p:cond delay="0"/>
                                  </p:stCondLst>
                                  <p:childTnLst>
                                    <p:set>
                                      <p:cBhvr>
                                        <p:cTn id="53" dur="1" fill="hold">
                                          <p:stCondLst>
                                            <p:cond delay="0"/>
                                          </p:stCondLst>
                                        </p:cTn>
                                        <p:tgtEl>
                                          <p:spTgt spid="37"/>
                                        </p:tgtEl>
                                        <p:attrNameLst>
                                          <p:attrName>style.visibility</p:attrName>
                                        </p:attrNameLst>
                                      </p:cBhvr>
                                      <p:to>
                                        <p:strVal val="visible"/>
                                      </p:to>
                                    </p:set>
                                    <p:animEffect transition="in" filter="wheel(1)">
                                      <p:cBhvr>
                                        <p:cTn id="54" dur="500"/>
                                        <p:tgtEl>
                                          <p:spTgt spid="37"/>
                                        </p:tgtEl>
                                      </p:cBhvr>
                                    </p:animEffect>
                                  </p:childTnLst>
                                </p:cTn>
                              </p:par>
                              <p:par>
                                <p:cTn id="55" presetID="21" presetClass="entr" presetSubtype="1"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heel(1)">
                                      <p:cBhvr>
                                        <p:cTn id="57" dur="500"/>
                                        <p:tgtEl>
                                          <p:spTgt spid="40"/>
                                        </p:tgtEl>
                                      </p:cBhvr>
                                    </p:animEffect>
                                  </p:childTnLst>
                                </p:cTn>
                              </p:par>
                            </p:childTnLst>
                          </p:cTn>
                        </p:par>
                        <p:par>
                          <p:cTn id="58" fill="hold">
                            <p:stCondLst>
                              <p:cond delay="1500"/>
                            </p:stCondLst>
                            <p:childTnLst>
                              <p:par>
                                <p:cTn id="59" presetID="22" presetClass="entr" presetSubtype="1" fill="hold" grpId="0" nodeType="afterEffect">
                                  <p:stCondLst>
                                    <p:cond delay="0"/>
                                  </p:stCondLst>
                                  <p:childTnLst>
                                    <p:set>
                                      <p:cBhvr>
                                        <p:cTn id="60" dur="1" fill="hold">
                                          <p:stCondLst>
                                            <p:cond delay="0"/>
                                          </p:stCondLst>
                                        </p:cTn>
                                        <p:tgtEl>
                                          <p:spTgt spid="60"/>
                                        </p:tgtEl>
                                        <p:attrNameLst>
                                          <p:attrName>style.visibility</p:attrName>
                                        </p:attrNameLst>
                                      </p:cBhvr>
                                      <p:to>
                                        <p:strVal val="visible"/>
                                      </p:to>
                                    </p:set>
                                    <p:animEffect transition="in" filter="wipe(up)">
                                      <p:cBhvr>
                                        <p:cTn id="61" dur="500"/>
                                        <p:tgtEl>
                                          <p:spTgt spid="60"/>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59"/>
                                        </p:tgtEl>
                                        <p:attrNameLst>
                                          <p:attrName>style.visibility</p:attrName>
                                        </p:attrNameLst>
                                      </p:cBhvr>
                                      <p:to>
                                        <p:strVal val="visible"/>
                                      </p:to>
                                    </p:set>
                                    <p:animEffect transition="in" filter="wipe(down)">
                                      <p:cBhvr>
                                        <p:cTn id="64" dur="500"/>
                                        <p:tgtEl>
                                          <p:spTgt spid="59"/>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65"/>
                                        </p:tgtEl>
                                        <p:attrNameLst>
                                          <p:attrName>style.visibility</p:attrName>
                                        </p:attrNameLst>
                                      </p:cBhvr>
                                      <p:to>
                                        <p:strVal val="visible"/>
                                      </p:to>
                                    </p:set>
                                    <p:animEffect transition="in" filter="wipe(up)">
                                      <p:cBhvr>
                                        <p:cTn id="67" dur="500"/>
                                        <p:tgtEl>
                                          <p:spTgt spid="65"/>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63"/>
                                        </p:tgtEl>
                                        <p:attrNameLst>
                                          <p:attrName>style.visibility</p:attrName>
                                        </p:attrNameLst>
                                      </p:cBhvr>
                                      <p:to>
                                        <p:strVal val="visible"/>
                                      </p:to>
                                    </p:set>
                                    <p:animEffect transition="in" filter="wipe(up)">
                                      <p:cBhvr>
                                        <p:cTn id="70" dur="500"/>
                                        <p:tgtEl>
                                          <p:spTgt spid="6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62"/>
                                        </p:tgtEl>
                                        <p:attrNameLst>
                                          <p:attrName>style.visibility</p:attrName>
                                        </p:attrNameLst>
                                      </p:cBhvr>
                                      <p:to>
                                        <p:strVal val="visible"/>
                                      </p:to>
                                    </p:set>
                                    <p:animEffect transition="in" filter="wipe(up)">
                                      <p:cBhvr>
                                        <p:cTn id="73" dur="500"/>
                                        <p:tgtEl>
                                          <p:spTgt spid="62"/>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61"/>
                                        </p:tgtEl>
                                        <p:attrNameLst>
                                          <p:attrName>style.visibility</p:attrName>
                                        </p:attrNameLst>
                                      </p:cBhvr>
                                      <p:to>
                                        <p:strVal val="visible"/>
                                      </p:to>
                                    </p:set>
                                    <p:animEffect transition="in" filter="wipe(up)">
                                      <p:cBhvr>
                                        <p:cTn id="76" dur="500"/>
                                        <p:tgtEl>
                                          <p:spTgt spid="61"/>
                                        </p:tgtEl>
                                      </p:cBhvr>
                                    </p:animEffect>
                                  </p:childTnLst>
                                </p:cTn>
                              </p:par>
                            </p:childTnLst>
                          </p:cTn>
                        </p:par>
                        <p:par>
                          <p:cTn id="77" fill="hold">
                            <p:stCondLst>
                              <p:cond delay="2000"/>
                            </p:stCondLst>
                            <p:childTnLst>
                              <p:par>
                                <p:cTn id="78" presetID="18" presetClass="entr" presetSubtype="3" fill="hold" nodeType="afterEffect">
                                  <p:stCondLst>
                                    <p:cond delay="0"/>
                                  </p:stCondLst>
                                  <p:childTnLst>
                                    <p:set>
                                      <p:cBhvr>
                                        <p:cTn id="79" dur="1" fill="hold">
                                          <p:stCondLst>
                                            <p:cond delay="0"/>
                                          </p:stCondLst>
                                        </p:cTn>
                                        <p:tgtEl>
                                          <p:spTgt spid="55"/>
                                        </p:tgtEl>
                                        <p:attrNameLst>
                                          <p:attrName>style.visibility</p:attrName>
                                        </p:attrNameLst>
                                      </p:cBhvr>
                                      <p:to>
                                        <p:strVal val="visible"/>
                                      </p:to>
                                    </p:set>
                                    <p:animEffect transition="in" filter="strips(upRight)">
                                      <p:cBhvr>
                                        <p:cTn id="80" dur="500"/>
                                        <p:tgtEl>
                                          <p:spTgt spid="55"/>
                                        </p:tgtEl>
                                      </p:cBhvr>
                                    </p:animEffect>
                                  </p:childTnLst>
                                </p:cTn>
                              </p:par>
                            </p:childTnLst>
                          </p:cTn>
                        </p:par>
                        <p:par>
                          <p:cTn id="81" fill="hold">
                            <p:stCondLst>
                              <p:cond delay="2500"/>
                            </p:stCondLst>
                            <p:childTnLst>
                              <p:par>
                                <p:cTn id="82" presetID="21" presetClass="entr" presetSubtype="1" fill="hold" nodeType="after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wheel(1)">
                                      <p:cBhvr>
                                        <p:cTn id="84" dur="500"/>
                                        <p:tgtEl>
                                          <p:spTgt spid="50"/>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48"/>
                                        </p:tgtEl>
                                        <p:attrNameLst>
                                          <p:attrName>style.visibility</p:attrName>
                                        </p:attrNameLst>
                                      </p:cBhvr>
                                      <p:to>
                                        <p:strVal val="visible"/>
                                      </p:to>
                                    </p:set>
                                    <p:animEffect transition="in" filter="wheel(1)">
                                      <p:cBhvr>
                                        <p:cTn id="87" dur="500"/>
                                        <p:tgtEl>
                                          <p:spTgt spid="48"/>
                                        </p:tgtEl>
                                      </p:cBhvr>
                                    </p:animEffect>
                                  </p:childTnLst>
                                </p:cTn>
                              </p:par>
                            </p:childTnLst>
                          </p:cTn>
                        </p:par>
                        <p:par>
                          <p:cTn id="88" fill="hold">
                            <p:stCondLst>
                              <p:cond delay="3000"/>
                            </p:stCondLst>
                            <p:childTnLst>
                              <p:par>
                                <p:cTn id="89" presetID="22" presetClass="entr" presetSubtype="1" fill="hold" grpId="0" nodeType="afterEffect">
                                  <p:stCondLst>
                                    <p:cond delay="0"/>
                                  </p:stCondLst>
                                  <p:childTnLst>
                                    <p:set>
                                      <p:cBhvr>
                                        <p:cTn id="90" dur="1" fill="hold">
                                          <p:stCondLst>
                                            <p:cond delay="0"/>
                                          </p:stCondLst>
                                        </p:cTn>
                                        <p:tgtEl>
                                          <p:spTgt spid="64"/>
                                        </p:tgtEl>
                                        <p:attrNameLst>
                                          <p:attrName>style.visibility</p:attrName>
                                        </p:attrNameLst>
                                      </p:cBhvr>
                                      <p:to>
                                        <p:strVal val="visible"/>
                                      </p:to>
                                    </p:set>
                                    <p:animEffect transition="in" filter="wipe(up)">
                                      <p:cBhvr>
                                        <p:cTn id="91" dur="500"/>
                                        <p:tgtEl>
                                          <p:spTgt spid="64"/>
                                        </p:tgtEl>
                                      </p:cBhvr>
                                    </p:animEffect>
                                  </p:childTnLst>
                                </p:cTn>
                              </p:par>
                            </p:childTnLst>
                          </p:cTn>
                        </p:par>
                        <p:par>
                          <p:cTn id="92" fill="hold">
                            <p:stCondLst>
                              <p:cond delay="3500"/>
                            </p:stCondLst>
                            <p:childTnLst>
                              <p:par>
                                <p:cTn id="93" presetID="10" presetClass="entr" presetSubtype="0" fill="hold" grpId="0" nodeType="after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6" grpId="0" animBg="1"/>
      <p:bldP spid="47" grpId="0" animBg="1"/>
      <p:bldP spid="48" grpId="0" animBg="1"/>
      <p:bldP spid="49" grpId="0" animBg="1"/>
      <p:bldP spid="59" grpId="0"/>
      <p:bldP spid="60" grpId="0"/>
      <p:bldP spid="61" grpId="0"/>
      <p:bldP spid="62" grpId="0"/>
      <p:bldP spid="63" grpId="0"/>
      <p:bldP spid="64" grpId="0"/>
      <p:bldP spid="65" grpId="0"/>
      <p:bldP spid="6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557692" y="2441086"/>
            <a:ext cx="757412" cy="8910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3"/>
          <p:cNvPicPr>
            <a:picLocks noChangeAspect="1" noChangeArrowheads="1"/>
          </p:cNvPicPr>
          <p:nvPr/>
        </p:nvPicPr>
        <p:blipFill>
          <a:blip r:embed="rId4"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92878" y="4818767"/>
            <a:ext cx="599070" cy="90653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p:cNvPicPr>
            <a:picLocks noChangeAspect="1" noChangeArrowheads="1"/>
          </p:cNvPicPr>
          <p:nvPr/>
        </p:nvPicPr>
        <p:blipFill>
          <a:blip r:embed="rId5" cstate="print">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4487515" y="4863870"/>
            <a:ext cx="735547" cy="85051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964438" y="2517767"/>
            <a:ext cx="641330" cy="775041"/>
          </a:xfrm>
          <a:prstGeom prst="rect">
            <a:avLst/>
          </a:prstGeom>
          <a:noFill/>
          <a:extLst>
            <a:ext uri="{909E8E84-426E-40DD-AFC4-6F175D3DCCD1}">
              <a14:hiddenFill xmlns:a14="http://schemas.microsoft.com/office/drawing/2010/main">
                <a:solidFill>
                  <a:srgbClr val="FFFFFF"/>
                </a:solidFill>
              </a14:hiddenFill>
            </a:ext>
          </a:extLst>
        </p:spPr>
      </p:pic>
      <p:sp>
        <p:nvSpPr>
          <p:cNvPr id="29" name="椭圆 28"/>
          <p:cNvSpPr/>
          <p:nvPr/>
        </p:nvSpPr>
        <p:spPr>
          <a:xfrm>
            <a:off x="4195548"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0" name="椭圆 29"/>
          <p:cNvSpPr/>
          <p:nvPr/>
        </p:nvSpPr>
        <p:spPr>
          <a:xfrm>
            <a:off x="6616520" y="459893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1" name="椭圆 30"/>
          <p:cNvSpPr/>
          <p:nvPr/>
        </p:nvSpPr>
        <p:spPr>
          <a:xfrm>
            <a:off x="6599820" y="2213673"/>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2" name="椭圆 31"/>
          <p:cNvSpPr/>
          <p:nvPr/>
        </p:nvSpPr>
        <p:spPr>
          <a:xfrm>
            <a:off x="4169371" y="4591884"/>
            <a:ext cx="1364518" cy="1364696"/>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3" name="右箭头 32"/>
          <p:cNvSpPr/>
          <p:nvPr/>
        </p:nvSpPr>
        <p:spPr>
          <a:xfrm>
            <a:off x="5832906" y="2654037"/>
            <a:ext cx="604243" cy="531933"/>
          </a:xfrm>
          <a:prstGeom prst="right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4" name="右箭头 33"/>
          <p:cNvSpPr/>
          <p:nvPr/>
        </p:nvSpPr>
        <p:spPr>
          <a:xfrm flipH="1">
            <a:off x="5805361" y="5083743"/>
            <a:ext cx="604243" cy="53193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5" name="右箭头 34"/>
          <p:cNvSpPr/>
          <p:nvPr/>
        </p:nvSpPr>
        <p:spPr>
          <a:xfrm rot="5400000" flipH="1">
            <a:off x="4575648" y="3782484"/>
            <a:ext cx="604321" cy="531864"/>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6" name="右箭头 35"/>
          <p:cNvSpPr/>
          <p:nvPr/>
        </p:nvSpPr>
        <p:spPr>
          <a:xfrm rot="16200000" flipH="1" flipV="1">
            <a:off x="7011953" y="3815889"/>
            <a:ext cx="604321" cy="53186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rgbClr val="D20402"/>
              </a:solidFill>
              <a:latin typeface="+mn-ea"/>
              <a:cs typeface="+mn-ea"/>
            </a:endParaRPr>
          </a:p>
        </p:txBody>
      </p:sp>
      <p:sp>
        <p:nvSpPr>
          <p:cNvPr id="37" name="TextBox 36"/>
          <p:cNvSpPr txBox="1"/>
          <p:nvPr/>
        </p:nvSpPr>
        <p:spPr>
          <a:xfrm>
            <a:off x="8266214" y="249360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8" name="TextBox 37"/>
          <p:cNvSpPr txBox="1"/>
          <p:nvPr/>
        </p:nvSpPr>
        <p:spPr>
          <a:xfrm>
            <a:off x="8300075" y="487501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39" name="TextBox 38"/>
          <p:cNvSpPr txBox="1"/>
          <p:nvPr/>
        </p:nvSpPr>
        <p:spPr>
          <a:xfrm>
            <a:off x="1230525" y="4870779"/>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0" name="TextBox 39"/>
          <p:cNvSpPr txBox="1"/>
          <p:nvPr/>
        </p:nvSpPr>
        <p:spPr>
          <a:xfrm>
            <a:off x="1230523" y="2431034"/>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46" name="TextBox 45"/>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heel(1)">
                                      <p:cBhvr>
                                        <p:cTn id="7" dur="500"/>
                                        <p:tgtEl>
                                          <p:spTgt spid="25"/>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wheel(1)">
                                      <p:cBhvr>
                                        <p:cTn id="10" dur="500"/>
                                        <p:tgtEl>
                                          <p:spTgt spid="29"/>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wipe(left)">
                                      <p:cBhvr>
                                        <p:cTn id="14" dur="500"/>
                                        <p:tgtEl>
                                          <p:spTgt spid="33"/>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wipe(right)">
                                      <p:cBhvr>
                                        <p:cTn id="17" dur="500"/>
                                        <p:tgtEl>
                                          <p:spTgt spid="40"/>
                                        </p:tgtEl>
                                      </p:cBhvr>
                                    </p:animEffect>
                                  </p:childTnLst>
                                </p:cTn>
                              </p:par>
                            </p:childTnLst>
                          </p:cTn>
                        </p:par>
                        <p:par>
                          <p:cTn id="18" fill="hold">
                            <p:stCondLst>
                              <p:cond delay="1000"/>
                            </p:stCondLst>
                            <p:childTnLst>
                              <p:par>
                                <p:cTn id="19" presetID="21" presetClass="entr" presetSubtype="1"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heel(1)">
                                      <p:cBhvr>
                                        <p:cTn id="21" dur="500"/>
                                        <p:tgtEl>
                                          <p:spTgt spid="28"/>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500"/>
                                        <p:tgtEl>
                                          <p:spTgt spid="31"/>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wipe(left)">
                                      <p:cBhvr>
                                        <p:cTn id="28" dur="500"/>
                                        <p:tgtEl>
                                          <p:spTgt spid="37"/>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wipe(up)">
                                      <p:cBhvr>
                                        <p:cTn id="31" dur="500"/>
                                        <p:tgtEl>
                                          <p:spTgt spid="36"/>
                                        </p:tgtEl>
                                      </p:cBhvr>
                                    </p:animEffect>
                                  </p:childTnLst>
                                </p:cTn>
                              </p:par>
                            </p:childTnLst>
                          </p:cTn>
                        </p:par>
                        <p:par>
                          <p:cTn id="32" fill="hold">
                            <p:stCondLst>
                              <p:cond delay="2000"/>
                            </p:stCondLst>
                            <p:childTnLst>
                              <p:par>
                                <p:cTn id="33" presetID="21" presetClass="entr" presetSubtype="1"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heel(1)">
                                      <p:cBhvr>
                                        <p:cTn id="35" dur="500"/>
                                        <p:tgtEl>
                                          <p:spTgt spid="26"/>
                                        </p:tgtEl>
                                      </p:cBhvr>
                                    </p:animEffect>
                                  </p:childTnLst>
                                </p:cTn>
                              </p:par>
                              <p:par>
                                <p:cTn id="36" presetID="21" presetClass="entr" presetSubtype="1" fill="hold" grpId="0" nodeType="with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wheel(1)">
                                      <p:cBhvr>
                                        <p:cTn id="38" dur="500"/>
                                        <p:tgtEl>
                                          <p:spTgt spid="30"/>
                                        </p:tgtEl>
                                      </p:cBhvr>
                                    </p:animEffect>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34"/>
                                        </p:tgtEl>
                                        <p:attrNameLst>
                                          <p:attrName>style.visibility</p:attrName>
                                        </p:attrNameLst>
                                      </p:cBhvr>
                                      <p:to>
                                        <p:strVal val="visible"/>
                                      </p:to>
                                    </p:set>
                                    <p:animEffect transition="in" filter="wipe(right)">
                                      <p:cBhvr>
                                        <p:cTn id="45" dur="500"/>
                                        <p:tgtEl>
                                          <p:spTgt spid="34"/>
                                        </p:tgtEl>
                                      </p:cBhvr>
                                    </p:animEffect>
                                  </p:childTnLst>
                                </p:cTn>
                              </p:par>
                            </p:childTnLst>
                          </p:cTn>
                        </p:par>
                        <p:par>
                          <p:cTn id="46" fill="hold">
                            <p:stCondLst>
                              <p:cond delay="3000"/>
                            </p:stCondLst>
                            <p:childTnLst>
                              <p:par>
                                <p:cTn id="47" presetID="21" presetClass="entr" presetSubtype="1"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heel(1)">
                                      <p:cBhvr>
                                        <p:cTn id="49" dur="500"/>
                                        <p:tgtEl>
                                          <p:spTgt spid="27"/>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wheel(1)">
                                      <p:cBhvr>
                                        <p:cTn id="52" dur="500"/>
                                        <p:tgtEl>
                                          <p:spTgt spid="32"/>
                                        </p:tgtEl>
                                      </p:cBhvr>
                                    </p:animEffect>
                                  </p:childTnLst>
                                </p:cTn>
                              </p:par>
                            </p:childTnLst>
                          </p:cTn>
                        </p:par>
                        <p:par>
                          <p:cTn id="53" fill="hold">
                            <p:stCondLst>
                              <p:cond delay="3500"/>
                            </p:stCondLst>
                            <p:childTnLst>
                              <p:par>
                                <p:cTn id="54" presetID="22" presetClass="entr" presetSubtype="2"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wipe(right)">
                                      <p:cBhvr>
                                        <p:cTn id="56" dur="500"/>
                                        <p:tgtEl>
                                          <p:spTgt spid="39"/>
                                        </p:tgtEl>
                                      </p:cBhvr>
                                    </p:animEffect>
                                  </p:childTnLst>
                                </p:cTn>
                              </p:par>
                            </p:childTnLst>
                          </p:cTn>
                        </p:par>
                        <p:par>
                          <p:cTn id="57" fill="hold">
                            <p:stCondLst>
                              <p:cond delay="4000"/>
                            </p:stCondLst>
                            <p:childTnLst>
                              <p:par>
                                <p:cTn id="58" presetID="22" presetClass="entr" presetSubtype="4"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down)">
                                      <p:cBhvr>
                                        <p:cTn id="60" dur="500"/>
                                        <p:tgtEl>
                                          <p:spTgt spid="35"/>
                                        </p:tgtEl>
                                      </p:cBhvr>
                                    </p:animEffect>
                                  </p:childTnLst>
                                </p:cTn>
                              </p:par>
                            </p:childTnLst>
                          </p:cTn>
                        </p:par>
                        <p:par>
                          <p:cTn id="61" fill="hold">
                            <p:stCondLst>
                              <p:cond delay="4500"/>
                            </p:stCondLst>
                            <p:childTnLst>
                              <p:par>
                                <p:cTn id="62" presetID="10" presetClass="entr" presetSubtype="0" fill="hold" grpId="0" nodeType="afterEffect">
                                  <p:stCondLst>
                                    <p:cond delay="0"/>
                                  </p:stCondLst>
                                  <p:childTnLst>
                                    <p:set>
                                      <p:cBhvr>
                                        <p:cTn id="63" dur="1" fill="hold">
                                          <p:stCondLst>
                                            <p:cond delay="0"/>
                                          </p:stCondLst>
                                        </p:cTn>
                                        <p:tgtEl>
                                          <p:spTgt spid="46"/>
                                        </p:tgtEl>
                                        <p:attrNameLst>
                                          <p:attrName>style.visibility</p:attrName>
                                        </p:attrNameLst>
                                      </p:cBhvr>
                                      <p:to>
                                        <p:strVal val="visible"/>
                                      </p:to>
                                    </p:set>
                                    <p:animEffect transition="in" filter="fade">
                                      <p:cBhvr>
                                        <p:cTn id="64"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泪滴形 50"/>
          <p:cNvSpPr/>
          <p:nvPr/>
        </p:nvSpPr>
        <p:spPr>
          <a:xfrm>
            <a:off x="6541039" y="2262718"/>
            <a:ext cx="1563240" cy="1563444"/>
          </a:xfrm>
          <a:prstGeom prst="teardrop">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2" name="泪滴形 51"/>
          <p:cNvSpPr/>
          <p:nvPr/>
        </p:nvSpPr>
        <p:spPr>
          <a:xfrm>
            <a:off x="6541039" y="4442869"/>
            <a:ext cx="1563240" cy="1563444"/>
          </a:xfrm>
          <a:prstGeom prst="teardrop">
            <a:avLst/>
          </a:prstGeom>
          <a:noFill/>
          <a:ln w="190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53" name="泪滴形 52"/>
          <p:cNvSpPr/>
          <p:nvPr/>
        </p:nvSpPr>
        <p:spPr>
          <a:xfrm>
            <a:off x="2027003" y="4459805"/>
            <a:ext cx="1563240" cy="1563444"/>
          </a:xfrm>
          <a:prstGeom prst="teardrop">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sp>
        <p:nvSpPr>
          <p:cNvPr id="49" name="泪滴形 48"/>
          <p:cNvSpPr/>
          <p:nvPr/>
        </p:nvSpPr>
        <p:spPr>
          <a:xfrm>
            <a:off x="2027004" y="2279653"/>
            <a:ext cx="1563240" cy="1563444"/>
          </a:xfrm>
          <a:prstGeom prst="teardrop">
            <a:avLst/>
          </a:prstGeom>
          <a:noFill/>
          <a:ln w="190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tx1">
                  <a:lumMod val="50000"/>
                  <a:lumOff val="50000"/>
                </a:schemeClr>
              </a:solidFill>
              <a:latin typeface="+mn-ea"/>
              <a:cs typeface="+mn-ea"/>
            </a:endParaRPr>
          </a:p>
        </p:txBody>
      </p:sp>
      <p:pic>
        <p:nvPicPr>
          <p:cNvPr id="46" name="Picture 6"/>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2391838"/>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8"/>
          <p:cNvPicPr>
            <a:picLocks noChangeAspect="1" noChangeArrowheads="1"/>
          </p:cNvPicPr>
          <p:nvPr/>
        </p:nvPicPr>
        <p:blipFill>
          <a:blip r:embed="rId4">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55384" y="4588203"/>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9"/>
          <p:cNvPicPr>
            <a:picLocks noChangeAspect="1" noChangeArrowheads="1"/>
          </p:cNvPicPr>
          <p:nvPr/>
        </p:nvPicPr>
        <p:blipFill>
          <a:blip r:embed="rId5">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6669421" y="4571267"/>
            <a:ext cx="1306477" cy="1306647"/>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10"/>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2145643" y="2408771"/>
            <a:ext cx="1306477" cy="1306647"/>
          </a:xfrm>
          <a:prstGeom prst="rect">
            <a:avLst/>
          </a:prstGeom>
          <a:noFill/>
          <a:extLst>
            <a:ext uri="{909E8E84-426E-40DD-AFC4-6F175D3DCCD1}">
              <a14:hiddenFill xmlns:a14="http://schemas.microsoft.com/office/drawing/2010/main">
                <a:solidFill>
                  <a:srgbClr val="FFFFFF"/>
                </a:solidFill>
              </a14:hiddenFill>
            </a:ext>
          </a:extLst>
        </p:spPr>
      </p:pic>
      <p:cxnSp>
        <p:nvCxnSpPr>
          <p:cNvPr id="54" name="直接连接符 53"/>
          <p:cNvCxnSpPr/>
          <p:nvPr/>
        </p:nvCxnSpPr>
        <p:spPr>
          <a:xfrm>
            <a:off x="8466348" y="4442990"/>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454939" y="4837919"/>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56" name="TextBox 55"/>
          <p:cNvSpPr txBox="1"/>
          <p:nvPr/>
        </p:nvSpPr>
        <p:spPr>
          <a:xfrm>
            <a:off x="8464829" y="4372185"/>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57" name="直接连接符 56"/>
          <p:cNvCxnSpPr/>
          <p:nvPr/>
        </p:nvCxnSpPr>
        <p:spPr>
          <a:xfrm>
            <a:off x="3992144" y="4496862"/>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3980734" y="4891791"/>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59" name="TextBox 58"/>
          <p:cNvSpPr txBox="1"/>
          <p:nvPr/>
        </p:nvSpPr>
        <p:spPr>
          <a:xfrm>
            <a:off x="3990624" y="4426057"/>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60" name="直接连接符 59"/>
          <p:cNvCxnSpPr/>
          <p:nvPr/>
        </p:nvCxnSpPr>
        <p:spPr>
          <a:xfrm>
            <a:off x="8456677" y="2263475"/>
            <a:ext cx="0" cy="100168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8445268" y="2658405"/>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62" name="TextBox 61"/>
          <p:cNvSpPr txBox="1"/>
          <p:nvPr/>
        </p:nvSpPr>
        <p:spPr>
          <a:xfrm>
            <a:off x="8455158" y="2192670"/>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cxnSp>
        <p:nvCxnSpPr>
          <p:cNvPr id="63" name="直接连接符 62"/>
          <p:cNvCxnSpPr/>
          <p:nvPr/>
        </p:nvCxnSpPr>
        <p:spPr>
          <a:xfrm>
            <a:off x="3982473" y="2288318"/>
            <a:ext cx="0" cy="100168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971064" y="2683247"/>
            <a:ext cx="2092608" cy="615553"/>
          </a:xfrm>
          <a:prstGeom prst="rect">
            <a:avLst/>
          </a:prstGeom>
          <a:noFill/>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内容简要详尽。</a:t>
            </a:r>
          </a:p>
        </p:txBody>
      </p:sp>
      <p:sp>
        <p:nvSpPr>
          <p:cNvPr id="65" name="TextBox 64"/>
          <p:cNvSpPr txBox="1"/>
          <p:nvPr/>
        </p:nvSpPr>
        <p:spPr>
          <a:xfrm>
            <a:off x="3980954" y="2217513"/>
            <a:ext cx="1220823"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添加标题</a:t>
            </a:r>
          </a:p>
        </p:txBody>
      </p:sp>
      <p:sp>
        <p:nvSpPr>
          <p:cNvPr id="29" name="TextBox 28"/>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par>
                                <p:cTn id="8" presetID="22" presetClass="entr" presetSubtype="4"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wipe(down)">
                                      <p:cBhvr>
                                        <p:cTn id="10" dur="500"/>
                                        <p:tgtEl>
                                          <p:spTgt spid="50"/>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63"/>
                                        </p:tgtEl>
                                        <p:attrNameLst>
                                          <p:attrName>style.visibility</p:attrName>
                                        </p:attrNameLst>
                                      </p:cBhvr>
                                      <p:to>
                                        <p:strVal val="visible"/>
                                      </p:to>
                                    </p:set>
                                    <p:animEffect transition="in" filter="wipe(up)">
                                      <p:cBhvr>
                                        <p:cTn id="14" dur="500"/>
                                        <p:tgtEl>
                                          <p:spTgt spid="6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wipe(left)">
                                      <p:cBhvr>
                                        <p:cTn id="17" dur="500"/>
                                        <p:tgtEl>
                                          <p:spTgt spid="64"/>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wipe(left)">
                                      <p:cBhvr>
                                        <p:cTn id="20" dur="500"/>
                                        <p:tgtEl>
                                          <p:spTgt spid="65"/>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wipe(down)">
                                      <p:cBhvr>
                                        <p:cTn id="24" dur="500"/>
                                        <p:tgtEl>
                                          <p:spTgt spid="47"/>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3"/>
                                        </p:tgtEl>
                                        <p:attrNameLst>
                                          <p:attrName>style.visibility</p:attrName>
                                        </p:attrNameLst>
                                      </p:cBhvr>
                                      <p:to>
                                        <p:strVal val="visible"/>
                                      </p:to>
                                    </p:set>
                                    <p:animEffect transition="in" filter="wipe(down)">
                                      <p:cBhvr>
                                        <p:cTn id="27" dur="500"/>
                                        <p:tgtEl>
                                          <p:spTgt spid="53"/>
                                        </p:tgtEl>
                                      </p:cBhvr>
                                    </p:animEffect>
                                  </p:childTnLst>
                                </p:cTn>
                              </p:par>
                            </p:childTnLst>
                          </p:cTn>
                        </p:par>
                        <p:par>
                          <p:cTn id="28" fill="hold">
                            <p:stCondLst>
                              <p:cond delay="1500"/>
                            </p:stCondLst>
                            <p:childTnLst>
                              <p:par>
                                <p:cTn id="29" presetID="22" presetClass="entr" presetSubtype="1"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transition="in" filter="wipe(up)">
                                      <p:cBhvr>
                                        <p:cTn id="31" dur="500"/>
                                        <p:tgtEl>
                                          <p:spTgt spid="5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transition="in" filter="wipe(left)">
                                      <p:cBhvr>
                                        <p:cTn id="34" dur="500"/>
                                        <p:tgtEl>
                                          <p:spTgt spid="5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transition="in" filter="wipe(left)">
                                      <p:cBhvr>
                                        <p:cTn id="37" dur="500"/>
                                        <p:tgtEl>
                                          <p:spTgt spid="59"/>
                                        </p:tgtEl>
                                      </p:cBhvr>
                                    </p:animEffect>
                                  </p:childTnLst>
                                </p:cTn>
                              </p:par>
                            </p:childTnLst>
                          </p:cTn>
                        </p:par>
                        <p:par>
                          <p:cTn id="38" fill="hold">
                            <p:stCondLst>
                              <p:cond delay="2000"/>
                            </p:stCondLst>
                            <p:childTnLst>
                              <p:par>
                                <p:cTn id="39" presetID="22" presetClass="entr" presetSubtype="4" fill="hold" nodeType="after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down)">
                                      <p:cBhvr>
                                        <p:cTn id="41" dur="500"/>
                                        <p:tgtEl>
                                          <p:spTgt spid="4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51"/>
                                        </p:tgtEl>
                                        <p:attrNameLst>
                                          <p:attrName>style.visibility</p:attrName>
                                        </p:attrNameLst>
                                      </p:cBhvr>
                                      <p:to>
                                        <p:strVal val="visible"/>
                                      </p:to>
                                    </p:set>
                                    <p:animEffect transition="in" filter="wipe(down)">
                                      <p:cBhvr>
                                        <p:cTn id="44" dur="500"/>
                                        <p:tgtEl>
                                          <p:spTgt spid="51"/>
                                        </p:tgtEl>
                                      </p:cBhvr>
                                    </p:animEffect>
                                  </p:childTnLst>
                                </p:cTn>
                              </p:par>
                            </p:childTnLst>
                          </p:cTn>
                        </p:par>
                        <p:par>
                          <p:cTn id="45" fill="hold">
                            <p:stCondLst>
                              <p:cond delay="2500"/>
                            </p:stCondLst>
                            <p:childTnLst>
                              <p:par>
                                <p:cTn id="46" presetID="22" presetClass="entr" presetSubtype="1" fill="hold"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animEffect transition="in" filter="wipe(left)">
                                      <p:cBhvr>
                                        <p:cTn id="51" dur="500"/>
                                        <p:tgtEl>
                                          <p:spTgt spid="6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62"/>
                                        </p:tgtEl>
                                        <p:attrNameLst>
                                          <p:attrName>style.visibility</p:attrName>
                                        </p:attrNameLst>
                                      </p:cBhvr>
                                      <p:to>
                                        <p:strVal val="visible"/>
                                      </p:to>
                                    </p:set>
                                    <p:animEffect transition="in" filter="wipe(left)">
                                      <p:cBhvr>
                                        <p:cTn id="54" dur="500"/>
                                        <p:tgtEl>
                                          <p:spTgt spid="62"/>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48"/>
                                        </p:tgtEl>
                                        <p:attrNameLst>
                                          <p:attrName>style.visibility</p:attrName>
                                        </p:attrNameLst>
                                      </p:cBhvr>
                                      <p:to>
                                        <p:strVal val="visible"/>
                                      </p:to>
                                    </p:set>
                                    <p:animEffect transition="in" filter="wipe(down)">
                                      <p:cBhvr>
                                        <p:cTn id="58" dur="500"/>
                                        <p:tgtEl>
                                          <p:spTgt spid="48"/>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wipe(down)">
                                      <p:cBhvr>
                                        <p:cTn id="61" dur="500"/>
                                        <p:tgtEl>
                                          <p:spTgt spid="52"/>
                                        </p:tgtEl>
                                      </p:cBhvr>
                                    </p:animEffect>
                                  </p:childTnLst>
                                </p:cTn>
                              </p:par>
                            </p:childTnLst>
                          </p:cTn>
                        </p:par>
                        <p:par>
                          <p:cTn id="62" fill="hold">
                            <p:stCondLst>
                              <p:cond delay="3500"/>
                            </p:stCondLst>
                            <p:childTnLst>
                              <p:par>
                                <p:cTn id="63" presetID="22" presetClass="entr" presetSubtype="1" fill="hold" nodeType="afterEffect">
                                  <p:stCondLst>
                                    <p:cond delay="0"/>
                                  </p:stCondLst>
                                  <p:childTnLst>
                                    <p:set>
                                      <p:cBhvr>
                                        <p:cTn id="64" dur="1" fill="hold">
                                          <p:stCondLst>
                                            <p:cond delay="0"/>
                                          </p:stCondLst>
                                        </p:cTn>
                                        <p:tgtEl>
                                          <p:spTgt spid="54"/>
                                        </p:tgtEl>
                                        <p:attrNameLst>
                                          <p:attrName>style.visibility</p:attrName>
                                        </p:attrNameLst>
                                      </p:cBhvr>
                                      <p:to>
                                        <p:strVal val="visible"/>
                                      </p:to>
                                    </p:set>
                                    <p:animEffect transition="in" filter="wipe(up)">
                                      <p:cBhvr>
                                        <p:cTn id="65" dur="500"/>
                                        <p:tgtEl>
                                          <p:spTgt spid="5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wipe(left)">
                                      <p:cBhvr>
                                        <p:cTn id="68" dur="500"/>
                                        <p:tgtEl>
                                          <p:spTgt spid="55"/>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4000"/>
                            </p:stCondLst>
                            <p:childTnLst>
                              <p:par>
                                <p:cTn id="73" presetID="10" presetClass="entr" presetSubtype="0"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49" grpId="0" animBg="1"/>
      <p:bldP spid="55" grpId="0"/>
      <p:bldP spid="56" grpId="0"/>
      <p:bldP spid="58" grpId="0"/>
      <p:bldP spid="59" grpId="0"/>
      <p:bldP spid="61" grpId="0"/>
      <p:bldP spid="62" grpId="0"/>
      <p:bldP spid="64" grpId="0"/>
      <p:bldP spid="65" grpId="0"/>
      <p:bldP spid="29"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
          <p:cNvPicPr>
            <a:picLocks noChangeAspect="1" noChangeArrowheads="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bwMode="auto">
          <a:xfrm>
            <a:off x="5158900" y="2912443"/>
            <a:ext cx="1847599" cy="1842991"/>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组合 66"/>
          <p:cNvGrpSpPr/>
          <p:nvPr/>
        </p:nvGrpSpPr>
        <p:grpSpPr>
          <a:xfrm>
            <a:off x="1883436" y="2708323"/>
            <a:ext cx="3620218" cy="440065"/>
            <a:chOff x="1345943" y="2241701"/>
            <a:chExt cx="2715517" cy="330049"/>
          </a:xfrm>
          <a:solidFill>
            <a:schemeClr val="tx2"/>
          </a:solidFill>
        </p:grpSpPr>
        <p:cxnSp>
          <p:nvCxnSpPr>
            <p:cNvPr id="68" name="直接连接符 67"/>
            <p:cNvCxnSpPr/>
            <p:nvPr/>
          </p:nvCxnSpPr>
          <p:spPr>
            <a:xfrm>
              <a:off x="1353344" y="2263387"/>
              <a:ext cx="2278171" cy="0"/>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624371" y="2261006"/>
              <a:ext cx="437089" cy="310744"/>
            </a:xfrm>
            <a:prstGeom prst="line">
              <a:avLst/>
            </a:prstGeom>
            <a:grpFill/>
            <a:ln w="15875">
              <a:solidFill>
                <a:schemeClr val="tx2"/>
              </a:solidFill>
            </a:ln>
          </p:spPr>
          <p:style>
            <a:lnRef idx="1">
              <a:schemeClr val="accent1"/>
            </a:lnRef>
            <a:fillRef idx="0">
              <a:schemeClr val="accent1"/>
            </a:fillRef>
            <a:effectRef idx="0">
              <a:schemeClr val="accent1"/>
            </a:effectRef>
            <a:fontRef idx="minor">
              <a:schemeClr val="tx1"/>
            </a:fontRef>
          </p:style>
        </p:cxnSp>
        <p:sp>
          <p:nvSpPr>
            <p:cNvPr id="70" name="椭圆 69"/>
            <p:cNvSpPr/>
            <p:nvPr/>
          </p:nvSpPr>
          <p:spPr>
            <a:xfrm>
              <a:off x="1345943" y="2241701"/>
              <a:ext cx="45719" cy="45719"/>
            </a:xfrm>
            <a:prstGeom prst="ellipse">
              <a:avLst/>
            </a:prstGeom>
            <a:gr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1" name="组合 70"/>
          <p:cNvGrpSpPr/>
          <p:nvPr/>
        </p:nvGrpSpPr>
        <p:grpSpPr>
          <a:xfrm flipV="1">
            <a:off x="1883436" y="4437842"/>
            <a:ext cx="3620218" cy="440065"/>
            <a:chOff x="1345943" y="2241701"/>
            <a:chExt cx="2715517" cy="330049"/>
          </a:xfrm>
          <a:solidFill>
            <a:srgbClr val="D20402"/>
          </a:solidFill>
        </p:grpSpPr>
        <p:cxnSp>
          <p:nvCxnSpPr>
            <p:cNvPr id="72" name="直接连接符 71"/>
            <p:cNvCxnSpPr/>
            <p:nvPr/>
          </p:nvCxnSpPr>
          <p:spPr>
            <a:xfrm>
              <a:off x="1353344" y="2263387"/>
              <a:ext cx="2278171" cy="0"/>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624371" y="2261006"/>
              <a:ext cx="437089" cy="310744"/>
            </a:xfrm>
            <a:prstGeom prst="line">
              <a:avLst/>
            </a:prstGeom>
            <a:grpFill/>
            <a:ln w="15875">
              <a:solidFill>
                <a:schemeClr val="accent2"/>
              </a:solidFill>
            </a:ln>
          </p:spPr>
          <p:style>
            <a:lnRef idx="1">
              <a:schemeClr val="accent1"/>
            </a:lnRef>
            <a:fillRef idx="0">
              <a:schemeClr val="accent1"/>
            </a:fillRef>
            <a:effectRef idx="0">
              <a:schemeClr val="accent1"/>
            </a:effectRef>
            <a:fontRef idx="minor">
              <a:schemeClr val="tx1"/>
            </a:fontRef>
          </p:style>
        </p:cxnSp>
        <p:sp>
          <p:nvSpPr>
            <p:cNvPr id="74" name="椭圆 73"/>
            <p:cNvSpPr/>
            <p:nvPr/>
          </p:nvSpPr>
          <p:spPr>
            <a:xfrm>
              <a:off x="1345943" y="2241701"/>
              <a:ext cx="45719" cy="45719"/>
            </a:xfrm>
            <a:prstGeom prst="ellips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5" name="组合 74"/>
          <p:cNvGrpSpPr/>
          <p:nvPr/>
        </p:nvGrpSpPr>
        <p:grpSpPr>
          <a:xfrm flipH="1">
            <a:off x="6708237" y="2708323"/>
            <a:ext cx="3620218" cy="440065"/>
            <a:chOff x="1345943" y="2241701"/>
            <a:chExt cx="2715517" cy="330049"/>
          </a:xfrm>
          <a:solidFill>
            <a:srgbClr val="D20402"/>
          </a:solidFill>
        </p:grpSpPr>
        <p:cxnSp>
          <p:nvCxnSpPr>
            <p:cNvPr id="76" name="直接连接符 75"/>
            <p:cNvCxnSpPr/>
            <p:nvPr/>
          </p:nvCxnSpPr>
          <p:spPr>
            <a:xfrm>
              <a:off x="1353344" y="2263387"/>
              <a:ext cx="2278171" cy="0"/>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3624371" y="2261006"/>
              <a:ext cx="437089" cy="310744"/>
            </a:xfrm>
            <a:prstGeom prst="line">
              <a:avLst/>
            </a:prstGeom>
            <a:grpFill/>
            <a:ln w="158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8" name="椭圆 77"/>
            <p:cNvSpPr/>
            <p:nvPr/>
          </p:nvSpPr>
          <p:spPr>
            <a:xfrm>
              <a:off x="1345943" y="2241701"/>
              <a:ext cx="45719" cy="45719"/>
            </a:xfrm>
            <a:prstGeom prst="ellipse">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grpSp>
        <p:nvGrpSpPr>
          <p:cNvPr id="79" name="组合 78"/>
          <p:cNvGrpSpPr/>
          <p:nvPr/>
        </p:nvGrpSpPr>
        <p:grpSpPr>
          <a:xfrm flipH="1" flipV="1">
            <a:off x="6708237" y="4437842"/>
            <a:ext cx="3620218" cy="440065"/>
            <a:chOff x="1345943" y="2241701"/>
            <a:chExt cx="2715517" cy="330049"/>
          </a:xfrm>
          <a:solidFill>
            <a:srgbClr val="D20402"/>
          </a:solidFill>
        </p:grpSpPr>
        <p:cxnSp>
          <p:nvCxnSpPr>
            <p:cNvPr id="80" name="直接连接符 79"/>
            <p:cNvCxnSpPr/>
            <p:nvPr/>
          </p:nvCxnSpPr>
          <p:spPr>
            <a:xfrm>
              <a:off x="1353344" y="2263387"/>
              <a:ext cx="2278171" cy="0"/>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a:off x="3624371" y="2261006"/>
              <a:ext cx="437089" cy="310744"/>
            </a:xfrm>
            <a:prstGeom prst="line">
              <a:avLst/>
            </a:prstGeom>
            <a:grpFill/>
            <a:ln w="15875">
              <a:solidFill>
                <a:schemeClr val="accent3"/>
              </a:solidFill>
            </a:ln>
          </p:spPr>
          <p:style>
            <a:lnRef idx="1">
              <a:schemeClr val="accent1"/>
            </a:lnRef>
            <a:fillRef idx="0">
              <a:schemeClr val="accent1"/>
            </a:fillRef>
            <a:effectRef idx="0">
              <a:schemeClr val="accent1"/>
            </a:effectRef>
            <a:fontRef idx="minor">
              <a:schemeClr val="tx1"/>
            </a:fontRef>
          </p:style>
        </p:cxnSp>
        <p:sp>
          <p:nvSpPr>
            <p:cNvPr id="82" name="椭圆 81"/>
            <p:cNvSpPr/>
            <p:nvPr/>
          </p:nvSpPr>
          <p:spPr>
            <a:xfrm>
              <a:off x="1345943" y="2241701"/>
              <a:ext cx="45719" cy="45719"/>
            </a:xfrm>
            <a:prstGeom prst="ellipse">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mn-ea"/>
                <a:cs typeface="+mn-ea"/>
              </a:endParaRPr>
            </a:p>
          </p:txBody>
        </p:sp>
      </p:grpSp>
      <p:sp>
        <p:nvSpPr>
          <p:cNvPr id="83" name="TextBox 82"/>
          <p:cNvSpPr txBox="1"/>
          <p:nvPr/>
        </p:nvSpPr>
        <p:spPr>
          <a:xfrm>
            <a:off x="1815713" y="2736522"/>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4" name="TextBox 83"/>
          <p:cNvSpPr txBox="1"/>
          <p:nvPr/>
        </p:nvSpPr>
        <p:spPr>
          <a:xfrm>
            <a:off x="1815592" y="2364612"/>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5" name="TextBox 84"/>
          <p:cNvSpPr txBox="1"/>
          <p:nvPr/>
        </p:nvSpPr>
        <p:spPr>
          <a:xfrm>
            <a:off x="1825698" y="4840100"/>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6" name="TextBox 85"/>
          <p:cNvSpPr txBox="1"/>
          <p:nvPr/>
        </p:nvSpPr>
        <p:spPr>
          <a:xfrm>
            <a:off x="1825578" y="4468190"/>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7" name="TextBox 86"/>
          <p:cNvSpPr txBox="1"/>
          <p:nvPr/>
        </p:nvSpPr>
        <p:spPr>
          <a:xfrm>
            <a:off x="7670102" y="2737596"/>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88" name="TextBox 87"/>
          <p:cNvSpPr txBox="1"/>
          <p:nvPr/>
        </p:nvSpPr>
        <p:spPr>
          <a:xfrm>
            <a:off x="7669982" y="2365686"/>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89" name="TextBox 88"/>
          <p:cNvSpPr txBox="1"/>
          <p:nvPr/>
        </p:nvSpPr>
        <p:spPr>
          <a:xfrm>
            <a:off x="7680088" y="4841175"/>
            <a:ext cx="2708081" cy="861775"/>
          </a:xfrm>
          <a:prstGeom prst="rect">
            <a:avLst/>
          </a:prstGeom>
          <a:noFill/>
          <a:ln>
            <a:noFill/>
          </a:ln>
        </p:spPr>
        <p:txBody>
          <a:bodyPr wrap="none" lIns="121908" tIns="60954" rIns="121908" bIns="60954" rtlCol="0">
            <a:spAutoFit/>
          </a:bodyPr>
          <a:lstStyle/>
          <a:p>
            <a:r>
              <a:rPr lang="zh-CN" altLang="en-US" sz="1600" dirty="0">
                <a:solidFill>
                  <a:schemeClr val="tx1">
                    <a:lumMod val="50000"/>
                    <a:lumOff val="50000"/>
                  </a:schemeClr>
                </a:solidFill>
                <a:latin typeface="+mn-ea"/>
                <a:cs typeface="+mn-ea"/>
              </a:rPr>
              <a:t>点击添加文字内容，内容简</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要详尽，言简意赅叙述内容</a:t>
            </a:r>
            <a:endParaRPr lang="en-US" altLang="zh-CN" sz="1600" dirty="0">
              <a:solidFill>
                <a:schemeClr val="tx1">
                  <a:lumMod val="50000"/>
                  <a:lumOff val="50000"/>
                </a:schemeClr>
              </a:solidFill>
              <a:latin typeface="+mn-ea"/>
              <a:cs typeface="+mn-ea"/>
            </a:endParaRPr>
          </a:p>
          <a:p>
            <a:r>
              <a:rPr lang="zh-CN" altLang="en-US" sz="1600" dirty="0">
                <a:solidFill>
                  <a:schemeClr val="tx1">
                    <a:lumMod val="50000"/>
                    <a:lumOff val="50000"/>
                  </a:schemeClr>
                </a:solidFill>
                <a:latin typeface="+mn-ea"/>
                <a:cs typeface="+mn-ea"/>
              </a:rPr>
              <a:t>概要。</a:t>
            </a:r>
          </a:p>
        </p:txBody>
      </p:sp>
      <p:sp>
        <p:nvSpPr>
          <p:cNvPr id="90" name="TextBox 89"/>
          <p:cNvSpPr txBox="1"/>
          <p:nvPr/>
        </p:nvSpPr>
        <p:spPr>
          <a:xfrm>
            <a:off x="7679968" y="4486198"/>
            <a:ext cx="1708136" cy="415486"/>
          </a:xfrm>
          <a:prstGeom prst="rect">
            <a:avLst/>
          </a:prstGeom>
          <a:noFill/>
          <a:ln>
            <a:noFill/>
          </a:ln>
        </p:spPr>
        <p:txBody>
          <a:bodyPr wrap="none" lIns="121908" tIns="60954" rIns="121908" bIns="60954" rtlCol="0">
            <a:spAutoFit/>
          </a:bodyPr>
          <a:lstStyle/>
          <a:p>
            <a:r>
              <a:rPr lang="zh-CN" altLang="en-US" sz="1900" dirty="0">
                <a:solidFill>
                  <a:schemeClr val="tx1">
                    <a:lumMod val="50000"/>
                    <a:lumOff val="50000"/>
                  </a:schemeClr>
                </a:solidFill>
                <a:latin typeface="+mn-ea"/>
                <a:cs typeface="+mn-ea"/>
              </a:rPr>
              <a:t>添加文字内容</a:t>
            </a:r>
          </a:p>
        </p:txBody>
      </p:sp>
      <p:sp>
        <p:nvSpPr>
          <p:cNvPr id="91" name="TextBox 90"/>
          <p:cNvSpPr txBox="1"/>
          <p:nvPr/>
        </p:nvSpPr>
        <p:spPr>
          <a:xfrm>
            <a:off x="12808217" y="8272252"/>
            <a:ext cx="2147358" cy="707874"/>
          </a:xfrm>
          <a:prstGeom prst="rect">
            <a:avLst/>
          </a:prstGeom>
          <a:noFill/>
        </p:spPr>
        <p:txBody>
          <a:bodyPr wrap="none" lIns="121908" tIns="60954" rIns="121908" bIns="60954" rtlCol="0">
            <a:spAutoFit/>
          </a:bodyPr>
          <a:lstStyle/>
          <a:p>
            <a:r>
              <a:rPr lang="en-US" altLang="zh-CN" sz="1900" dirty="0">
                <a:solidFill>
                  <a:schemeClr val="bg1"/>
                </a:solidFill>
                <a:latin typeface="+mn-ea"/>
                <a:cs typeface="+mn-ea"/>
              </a:rPr>
              <a:t>0.5 </a:t>
            </a:r>
            <a:r>
              <a:rPr lang="zh-CN" altLang="en-US" sz="1900" dirty="0">
                <a:solidFill>
                  <a:schemeClr val="bg1"/>
                </a:solidFill>
                <a:latin typeface="+mn-ea"/>
                <a:cs typeface="+mn-ea"/>
              </a:rPr>
              <a:t>秒延迟符，无</a:t>
            </a:r>
            <a:endParaRPr lang="en-US" altLang="zh-CN" sz="1900" dirty="0">
              <a:solidFill>
                <a:schemeClr val="bg1"/>
              </a:solidFill>
              <a:latin typeface="+mn-ea"/>
              <a:cs typeface="+mn-ea"/>
            </a:endParaRPr>
          </a:p>
          <a:p>
            <a:r>
              <a:rPr lang="zh-CN" altLang="en-US" sz="1900" dirty="0">
                <a:solidFill>
                  <a:schemeClr val="bg1"/>
                </a:solidFill>
                <a:latin typeface="+mn-ea"/>
                <a:cs typeface="+mn-ea"/>
              </a:rPr>
              <a:t>意义，可删除</a:t>
            </a:r>
            <a:r>
              <a:rPr lang="en-US" altLang="zh-CN" sz="1900" dirty="0">
                <a:solidFill>
                  <a:schemeClr val="bg1"/>
                </a:solidFill>
                <a:latin typeface="+mn-ea"/>
                <a:cs typeface="+mn-ea"/>
              </a:rPr>
              <a:t>.</a:t>
            </a:r>
            <a:endParaRPr lang="zh-CN" altLang="en-US" sz="1900" dirty="0">
              <a:solidFill>
                <a:schemeClr val="bg1"/>
              </a:solidFill>
              <a:latin typeface="+mn-ea"/>
              <a:cs typeface="+mn-ea"/>
            </a:endParaRPr>
          </a:p>
        </p:txBody>
      </p:sp>
      <p:sp>
        <p:nvSpPr>
          <p:cNvPr id="2" name="标题 1"/>
          <p:cNvSpPr>
            <a:spLocks noGrp="1"/>
          </p:cNvSpPr>
          <p:nvPr>
            <p:ph type="title"/>
          </p:nvPr>
        </p:nvSpPr>
        <p:spPr/>
        <p:txBody>
          <a:bodyPr>
            <a:normAutofit fontScale="90000"/>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p:cTn id="7" dur="500" fill="hold"/>
                                        <p:tgtEl>
                                          <p:spTgt spid="66"/>
                                        </p:tgtEl>
                                        <p:attrNameLst>
                                          <p:attrName>ppt_w</p:attrName>
                                        </p:attrNameLst>
                                      </p:cBhvr>
                                      <p:tavLst>
                                        <p:tav tm="0">
                                          <p:val>
                                            <p:fltVal val="0"/>
                                          </p:val>
                                        </p:tav>
                                        <p:tav tm="100000">
                                          <p:val>
                                            <p:strVal val="#ppt_w"/>
                                          </p:val>
                                        </p:tav>
                                      </p:tavLst>
                                    </p:anim>
                                    <p:anim calcmode="lin" valueType="num">
                                      <p:cBhvr>
                                        <p:cTn id="8" dur="500" fill="hold"/>
                                        <p:tgtEl>
                                          <p:spTgt spid="66"/>
                                        </p:tgtEl>
                                        <p:attrNameLst>
                                          <p:attrName>ppt_h</p:attrName>
                                        </p:attrNameLst>
                                      </p:cBhvr>
                                      <p:tavLst>
                                        <p:tav tm="0">
                                          <p:val>
                                            <p:fltVal val="0"/>
                                          </p:val>
                                        </p:tav>
                                        <p:tav tm="100000">
                                          <p:val>
                                            <p:strVal val="#ppt_h"/>
                                          </p:val>
                                        </p:tav>
                                      </p:tavLst>
                                    </p:anim>
                                    <p:anim calcmode="lin" valueType="num">
                                      <p:cBhvr>
                                        <p:cTn id="9" dur="500" fill="hold"/>
                                        <p:tgtEl>
                                          <p:spTgt spid="66"/>
                                        </p:tgtEl>
                                        <p:attrNameLst>
                                          <p:attrName>style.rotation</p:attrName>
                                        </p:attrNameLst>
                                      </p:cBhvr>
                                      <p:tavLst>
                                        <p:tav tm="0">
                                          <p:val>
                                            <p:fltVal val="360"/>
                                          </p:val>
                                        </p:tav>
                                        <p:tav tm="100000">
                                          <p:val>
                                            <p:fltVal val="0"/>
                                          </p:val>
                                        </p:tav>
                                      </p:tavLst>
                                    </p:anim>
                                    <p:animEffect transition="in" filter="fade">
                                      <p:cBhvr>
                                        <p:cTn id="10" dur="500"/>
                                        <p:tgtEl>
                                          <p:spTgt spid="6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67"/>
                                        </p:tgtEl>
                                        <p:attrNameLst>
                                          <p:attrName>style.visibility</p:attrName>
                                        </p:attrNameLst>
                                      </p:cBhvr>
                                      <p:to>
                                        <p:strVal val="visible"/>
                                      </p:to>
                                    </p:set>
                                    <p:animEffect transition="in" filter="strips(upLeft)">
                                      <p:cBhvr>
                                        <p:cTn id="14" dur="500"/>
                                        <p:tgtEl>
                                          <p:spTgt spid="67"/>
                                        </p:tgtEl>
                                      </p:cBhvr>
                                    </p:animEffect>
                                  </p:childTnLst>
                                </p:cTn>
                              </p:par>
                              <p:par>
                                <p:cTn id="15" presetID="18" presetClass="entr" presetSubtype="12" fill="hold" nodeType="withEffect">
                                  <p:stCondLst>
                                    <p:cond delay="0"/>
                                  </p:stCondLst>
                                  <p:childTnLst>
                                    <p:set>
                                      <p:cBhvr>
                                        <p:cTn id="16" dur="1" fill="hold">
                                          <p:stCondLst>
                                            <p:cond delay="0"/>
                                          </p:stCondLst>
                                        </p:cTn>
                                        <p:tgtEl>
                                          <p:spTgt spid="71"/>
                                        </p:tgtEl>
                                        <p:attrNameLst>
                                          <p:attrName>style.visibility</p:attrName>
                                        </p:attrNameLst>
                                      </p:cBhvr>
                                      <p:to>
                                        <p:strVal val="visible"/>
                                      </p:to>
                                    </p:set>
                                    <p:animEffect transition="in" filter="strips(downLeft)">
                                      <p:cBhvr>
                                        <p:cTn id="17" dur="500"/>
                                        <p:tgtEl>
                                          <p:spTgt spid="71"/>
                                        </p:tgtEl>
                                      </p:cBhvr>
                                    </p:animEffect>
                                  </p:childTnLst>
                                </p:cTn>
                              </p:par>
                              <p:par>
                                <p:cTn id="18" presetID="18" presetClass="entr" presetSubtype="3" fill="hold" nodeType="withEffect">
                                  <p:stCondLst>
                                    <p:cond delay="0"/>
                                  </p:stCondLst>
                                  <p:childTnLst>
                                    <p:set>
                                      <p:cBhvr>
                                        <p:cTn id="19" dur="1" fill="hold">
                                          <p:stCondLst>
                                            <p:cond delay="0"/>
                                          </p:stCondLst>
                                        </p:cTn>
                                        <p:tgtEl>
                                          <p:spTgt spid="75"/>
                                        </p:tgtEl>
                                        <p:attrNameLst>
                                          <p:attrName>style.visibility</p:attrName>
                                        </p:attrNameLst>
                                      </p:cBhvr>
                                      <p:to>
                                        <p:strVal val="visible"/>
                                      </p:to>
                                    </p:set>
                                    <p:animEffect transition="in" filter="strips(upRight)">
                                      <p:cBhvr>
                                        <p:cTn id="20" dur="500"/>
                                        <p:tgtEl>
                                          <p:spTgt spid="75"/>
                                        </p:tgtEl>
                                      </p:cBhvr>
                                    </p:animEffect>
                                  </p:childTnLst>
                                </p:cTn>
                              </p:par>
                              <p:par>
                                <p:cTn id="21" presetID="18" presetClass="entr" presetSubtype="6" fill="hold" nodeType="with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strips(downRight)">
                                      <p:cBhvr>
                                        <p:cTn id="23" dur="500"/>
                                        <p:tgtEl>
                                          <p:spTgt spid="79"/>
                                        </p:tgtEl>
                                      </p:cBhvr>
                                    </p:animEffect>
                                  </p:childTnLst>
                                </p:cTn>
                              </p:par>
                            </p:childTnLst>
                          </p:cTn>
                        </p:par>
                        <p:par>
                          <p:cTn id="24" fill="hold">
                            <p:stCondLst>
                              <p:cond delay="1000"/>
                            </p:stCondLst>
                            <p:childTnLst>
                              <p:par>
                                <p:cTn id="25" presetID="22" presetClass="entr" presetSubtype="4"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Effect transition="in" filter="wipe(down)">
                                      <p:cBhvr>
                                        <p:cTn id="27" dur="500"/>
                                        <p:tgtEl>
                                          <p:spTgt spid="88"/>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90"/>
                                        </p:tgtEl>
                                        <p:attrNameLst>
                                          <p:attrName>style.visibility</p:attrName>
                                        </p:attrNameLst>
                                      </p:cBhvr>
                                      <p:to>
                                        <p:strVal val="visible"/>
                                      </p:to>
                                    </p:set>
                                    <p:animEffect transition="in" filter="wipe(down)">
                                      <p:cBhvr>
                                        <p:cTn id="30" dur="500"/>
                                        <p:tgtEl>
                                          <p:spTgt spid="90"/>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84"/>
                                        </p:tgtEl>
                                        <p:attrNameLst>
                                          <p:attrName>style.visibility</p:attrName>
                                        </p:attrNameLst>
                                      </p:cBhvr>
                                      <p:to>
                                        <p:strVal val="visible"/>
                                      </p:to>
                                    </p:set>
                                    <p:animEffect transition="in" filter="wipe(down)">
                                      <p:cBhvr>
                                        <p:cTn id="33" dur="500"/>
                                        <p:tgtEl>
                                          <p:spTgt spid="84"/>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86"/>
                                        </p:tgtEl>
                                        <p:attrNameLst>
                                          <p:attrName>style.visibility</p:attrName>
                                        </p:attrNameLst>
                                      </p:cBhvr>
                                      <p:to>
                                        <p:strVal val="visible"/>
                                      </p:to>
                                    </p:set>
                                    <p:animEffect transition="in" filter="wipe(down)">
                                      <p:cBhvr>
                                        <p:cTn id="36" dur="500"/>
                                        <p:tgtEl>
                                          <p:spTgt spid="86"/>
                                        </p:tgtEl>
                                      </p:cBhvr>
                                    </p:animEffect>
                                  </p:childTnLst>
                                </p:cTn>
                              </p:par>
                            </p:childTnLst>
                          </p:cTn>
                        </p:par>
                        <p:par>
                          <p:cTn id="37" fill="hold">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83"/>
                                        </p:tgtEl>
                                        <p:attrNameLst>
                                          <p:attrName>style.visibility</p:attrName>
                                        </p:attrNameLst>
                                      </p:cBhvr>
                                      <p:to>
                                        <p:strVal val="visible"/>
                                      </p:to>
                                    </p:set>
                                    <p:animEffect transition="in" filter="wipe(up)">
                                      <p:cBhvr>
                                        <p:cTn id="40" dur="500"/>
                                        <p:tgtEl>
                                          <p:spTgt spid="8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87"/>
                                        </p:tgtEl>
                                        <p:attrNameLst>
                                          <p:attrName>style.visibility</p:attrName>
                                        </p:attrNameLst>
                                      </p:cBhvr>
                                      <p:to>
                                        <p:strVal val="visible"/>
                                      </p:to>
                                    </p:set>
                                    <p:animEffect transition="in" filter="wipe(up)">
                                      <p:cBhvr>
                                        <p:cTn id="43" dur="500"/>
                                        <p:tgtEl>
                                          <p:spTgt spid="8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89"/>
                                        </p:tgtEl>
                                        <p:attrNameLst>
                                          <p:attrName>style.visibility</p:attrName>
                                        </p:attrNameLst>
                                      </p:cBhvr>
                                      <p:to>
                                        <p:strVal val="visible"/>
                                      </p:to>
                                    </p:set>
                                    <p:animEffect transition="in" filter="wipe(up)">
                                      <p:cBhvr>
                                        <p:cTn id="46" dur="500"/>
                                        <p:tgtEl>
                                          <p:spTgt spid="8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85"/>
                                        </p:tgtEl>
                                        <p:attrNameLst>
                                          <p:attrName>style.visibility</p:attrName>
                                        </p:attrNameLst>
                                      </p:cBhvr>
                                      <p:to>
                                        <p:strVal val="visible"/>
                                      </p:to>
                                    </p:set>
                                    <p:animEffect transition="in" filter="wipe(up)">
                                      <p:cBhvr>
                                        <p:cTn id="49" dur="500"/>
                                        <p:tgtEl>
                                          <p:spTgt spid="85"/>
                                        </p:tgtEl>
                                      </p:cBhvr>
                                    </p:animEffect>
                                  </p:childTnLst>
                                </p:cTn>
                              </p:par>
                            </p:childTnLst>
                          </p:cTn>
                        </p:par>
                        <p:par>
                          <p:cTn id="50" fill="hold">
                            <p:stCondLst>
                              <p:cond delay="2000"/>
                            </p:stCondLst>
                            <p:childTnLst>
                              <p:par>
                                <p:cTn id="51" presetID="10" presetClass="entr" presetSubtype="0" fill="hold" grpId="0" nodeType="afterEffect">
                                  <p:stCondLst>
                                    <p:cond delay="0"/>
                                  </p:stCondLst>
                                  <p:childTnLst>
                                    <p:set>
                                      <p:cBhvr>
                                        <p:cTn id="52" dur="1" fill="hold">
                                          <p:stCondLst>
                                            <p:cond delay="0"/>
                                          </p:stCondLst>
                                        </p:cTn>
                                        <p:tgtEl>
                                          <p:spTgt spid="91"/>
                                        </p:tgtEl>
                                        <p:attrNameLst>
                                          <p:attrName>style.visibility</p:attrName>
                                        </p:attrNameLst>
                                      </p:cBhvr>
                                      <p:to>
                                        <p:strVal val="visible"/>
                                      </p:to>
                                    </p:set>
                                    <p:animEffect transition="in" filter="fade">
                                      <p:cBhvr>
                                        <p:cTn id="5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6" grpId="0"/>
      <p:bldP spid="87" grpId="0"/>
      <p:bldP spid="88" grpId="0"/>
      <p:bldP spid="89" grpId="0"/>
      <p:bldP spid="90" grpId="0"/>
      <p:bldP spid="9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34075" y="516494"/>
            <a:ext cx="7785494" cy="2215991"/>
          </a:xfrm>
          <a:prstGeom prst="rect">
            <a:avLst/>
          </a:prstGeom>
        </p:spPr>
        <p:txBody>
          <a:bodyPr wrap="square">
            <a:spAutoFit/>
          </a:bodyPr>
          <a:lstStyle/>
          <a:p>
            <a:pPr fontAlgn="auto">
              <a:spcBef>
                <a:spcPts val="0"/>
              </a:spcBef>
              <a:spcAft>
                <a:spcPts val="0"/>
              </a:spcAft>
              <a:defRPr/>
            </a:pPr>
            <a:r>
              <a:rPr lang="en-US" altLang="zh-CN" sz="138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2018</a:t>
            </a:r>
            <a:endParaRPr lang="zh-CN" altLang="en-US" sz="66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3" name="文本框 2"/>
          <p:cNvSpPr txBox="1"/>
          <p:nvPr/>
        </p:nvSpPr>
        <p:spPr>
          <a:xfrm>
            <a:off x="798217" y="3327234"/>
            <a:ext cx="5548801" cy="400110"/>
          </a:xfrm>
          <a:prstGeom prst="rect">
            <a:avLst/>
          </a:prstGeom>
          <a:noFill/>
        </p:spPr>
        <p:txBody>
          <a:bodyPr wrap="square" rtlCol="0">
            <a:spAutoFit/>
          </a:bodyPr>
          <a:lstStyle/>
          <a:p>
            <a:r>
              <a:rPr lang="en-US" altLang="zh-CN" sz="2000" dirty="0" smtClean="0">
                <a:solidFill>
                  <a:srgbClr val="0663A9"/>
                </a:solidFill>
                <a:latin typeface="微软雅黑" panose="020B0503020204020204" pitchFamily="34" charset="-122"/>
                <a:ea typeface="微软雅黑" panose="020B0503020204020204" pitchFamily="34" charset="-122"/>
              </a:rPr>
              <a:t>THE WORK PLAN BUSINESS REPORT</a:t>
            </a:r>
            <a:endParaRPr lang="zh-CN" altLang="en-US" sz="2000" dirty="0">
              <a:solidFill>
                <a:srgbClr val="0663A9"/>
              </a:solidFill>
              <a:latin typeface="微软雅黑" panose="020B0503020204020204" pitchFamily="34" charset="-122"/>
              <a:ea typeface="微软雅黑" panose="020B0503020204020204" pitchFamily="34" charset="-122"/>
            </a:endParaRPr>
          </a:p>
        </p:txBody>
      </p:sp>
      <p:sp>
        <p:nvSpPr>
          <p:cNvPr id="5" name="矩形 4"/>
          <p:cNvSpPr/>
          <p:nvPr/>
        </p:nvSpPr>
        <p:spPr>
          <a:xfrm>
            <a:off x="780288" y="2417002"/>
            <a:ext cx="8578866" cy="923330"/>
          </a:xfrm>
          <a:prstGeom prst="rect">
            <a:avLst/>
          </a:prstGeom>
        </p:spPr>
        <p:txBody>
          <a:bodyPr wrap="square">
            <a:spAutoFit/>
          </a:bodyPr>
          <a:lstStyle/>
          <a:p>
            <a:pPr fontAlgn="auto">
              <a:spcBef>
                <a:spcPts val="0"/>
              </a:spcBef>
              <a:spcAft>
                <a:spcPts val="0"/>
              </a:spcAft>
              <a:defRPr/>
            </a:pPr>
            <a:r>
              <a:rPr lang="zh-CN" altLang="en-US" sz="5400" kern="1700" dirty="0" smtClean="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rPr>
              <a:t>感谢您的耐心观看</a:t>
            </a:r>
            <a:endParaRPr lang="zh-CN" altLang="en-US" sz="5400" kern="1700" dirty="0">
              <a:gradFill flip="none" rotWithShape="1">
                <a:gsLst>
                  <a:gs pos="0">
                    <a:srgbClr val="0663A9">
                      <a:shade val="30000"/>
                      <a:satMod val="115000"/>
                    </a:srgbClr>
                  </a:gs>
                  <a:gs pos="50000">
                    <a:srgbClr val="0663A9">
                      <a:shade val="67500"/>
                      <a:satMod val="115000"/>
                    </a:srgbClr>
                  </a:gs>
                  <a:gs pos="100000">
                    <a:srgbClr val="0663A9">
                      <a:shade val="100000"/>
                      <a:satMod val="115000"/>
                    </a:srgbClr>
                  </a:gs>
                </a:gsLst>
                <a:lin ang="16200000" scaled="1"/>
                <a:tileRect/>
              </a:gradFill>
              <a:latin typeface="造字工房-尚雅体" pitchFamily="2" charset="-122"/>
              <a:ea typeface="造字工房-尚雅体" pitchFamily="2" charset="-122"/>
              <a:sym typeface="微软雅黑" panose="020B0503020204020204" pitchFamily="34" charset="-122"/>
            </a:endParaRPr>
          </a:p>
        </p:txBody>
      </p:sp>
      <p:sp>
        <p:nvSpPr>
          <p:cNvPr id="6" name="PA_文本框 12"/>
          <p:cNvSpPr txBox="1">
            <a:spLocks noChangeArrowheads="1"/>
          </p:cNvSpPr>
          <p:nvPr>
            <p:custDataLst>
              <p:tags r:id="rId1"/>
            </p:custDataLst>
          </p:nvPr>
        </p:nvSpPr>
        <p:spPr bwMode="auto">
          <a:xfrm>
            <a:off x="834075" y="3655628"/>
            <a:ext cx="60451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Segoe UI" panose="020B0502040204020203" pitchFamily="34" charset="0"/>
                <a:ea typeface="微软雅黑" panose="020B0503020204020204" pitchFamily="34" charset="-122"/>
              </a:defRPr>
            </a:lvl1pPr>
            <a:lvl2pPr marL="742950" indent="-285750">
              <a:defRPr>
                <a:solidFill>
                  <a:schemeClr val="tx1"/>
                </a:solidFill>
                <a:latin typeface="Segoe UI" panose="020B0502040204020203" pitchFamily="34" charset="0"/>
                <a:ea typeface="微软雅黑" panose="020B0503020204020204" pitchFamily="34" charset="-122"/>
              </a:defRPr>
            </a:lvl2pPr>
            <a:lvl3pPr marL="1143000" indent="-228600">
              <a:defRPr>
                <a:solidFill>
                  <a:schemeClr val="tx1"/>
                </a:solidFill>
                <a:latin typeface="Segoe UI" panose="020B0502040204020203" pitchFamily="34" charset="0"/>
                <a:ea typeface="微软雅黑" panose="020B0503020204020204" pitchFamily="34" charset="-122"/>
              </a:defRPr>
            </a:lvl3pPr>
            <a:lvl4pPr marL="1600200" indent="-228600">
              <a:defRPr>
                <a:solidFill>
                  <a:schemeClr val="tx1"/>
                </a:solidFill>
                <a:latin typeface="Segoe UI" panose="020B0502040204020203" pitchFamily="34" charset="0"/>
                <a:ea typeface="微软雅黑" panose="020B0503020204020204" pitchFamily="34" charset="-122"/>
              </a:defRPr>
            </a:lvl4pPr>
            <a:lvl5pPr marL="2057400" indent="-228600">
              <a:defRPr>
                <a:solidFill>
                  <a:schemeClr val="tx1"/>
                </a:solidFill>
                <a:latin typeface="Segoe UI" panose="020B0502040204020203" pitchFamily="34" charset="0"/>
                <a:ea typeface="微软雅黑" panose="020B0503020204020204" pitchFamily="3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Segoe UI" panose="020B0502040204020203" pitchFamily="34" charset="0"/>
                <a:ea typeface="微软雅黑" panose="020B0503020204020204" pitchFamily="34" charset="-122"/>
              </a:defRPr>
            </a:lvl9pPr>
          </a:lstStyle>
          <a:p>
            <a:pPr eaLnBrk="1" hangingPunct="1">
              <a:spcAft>
                <a:spcPts val="800"/>
              </a:spcAft>
            </a:pPr>
            <a:r>
              <a:rPr lang="en-US" altLang="zh-CN" sz="1400" dirty="0">
                <a:solidFill>
                  <a:srgbClr val="0663A9"/>
                </a:solidFill>
              </a:rPr>
              <a:t>A designer can use default text to simulate what text would look like. It looks even better with you using this text. </a:t>
            </a:r>
            <a:endParaRPr lang="zh-CN" altLang="en-US" sz="1400" dirty="0">
              <a:solidFill>
                <a:srgbClr val="0663A9"/>
              </a:solidFill>
            </a:endParaRP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Scale>
                                      <p:cBhvr>
                                        <p:cTn id="7"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2"/>
                                        </p:tgtEl>
                                        <p:attrNameLst>
                                          <p:attrName>ppt_x</p:attrName>
                                          <p:attrName>ppt_y</p:attrName>
                                        </p:attrNameLst>
                                      </p:cBhvr>
                                    </p:animMotion>
                                    <p:animEffect transition="in" filter="fade">
                                      <p:cBhvr>
                                        <p:cTn id="9" dur="500"/>
                                        <p:tgtEl>
                                          <p:spTgt spid="2"/>
                                        </p:tgtEl>
                                      </p:cBhvr>
                                    </p:animEffect>
                                  </p:childTnLst>
                                </p:cTn>
                              </p:par>
                            </p:childTnLst>
                          </p:cTn>
                        </p:par>
                        <p:par>
                          <p:cTn id="10" fill="hold">
                            <p:stCondLst>
                              <p:cond delay="650"/>
                            </p:stCondLst>
                            <p:childTnLst>
                              <p:par>
                                <p:cTn id="11" presetID="52"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Scale>
                                      <p:cBhvr>
                                        <p:cTn id="13"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500" decel="50000" fill="hold">
                                          <p:stCondLst>
                                            <p:cond delay="0"/>
                                          </p:stCondLst>
                                        </p:cTn>
                                        <p:tgtEl>
                                          <p:spTgt spid="5"/>
                                        </p:tgtEl>
                                        <p:attrNameLst>
                                          <p:attrName>ppt_x</p:attrName>
                                          <p:attrName>ppt_y</p:attrName>
                                        </p:attrNameLst>
                                      </p:cBhvr>
                                    </p:animMotion>
                                    <p:animEffect transition="in" filter="fade">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3"/>
                                        </p:tgtEl>
                                        <p:attrNameLst>
                                          <p:attrName>style.visibility</p:attrName>
                                        </p:attrNameLst>
                                      </p:cBhvr>
                                      <p:to>
                                        <p:strVal val="visible"/>
                                      </p:to>
                                    </p:set>
                                    <p:animEffect transition="in" filter="wipe(left)">
                                      <p:cBhvr>
                                        <p:cTn id="19" dur="50"/>
                                        <p:tgtEl>
                                          <p:spTgt spid="3"/>
                                        </p:tgtEl>
                                      </p:cBhvr>
                                    </p:animEffect>
                                  </p:childTnLst>
                                </p:cTn>
                              </p:par>
                              <p:par>
                                <p:cTn id="20" presetID="36" presetClass="emph" presetSubtype="0" fill="hold" grpId="1" nodeType="withEffect">
                                  <p:stCondLst>
                                    <p:cond delay="0"/>
                                  </p:stCondLst>
                                  <p:iterate type="lt">
                                    <p:tmPct val="30000"/>
                                  </p:iterate>
                                  <p:childTnLst>
                                    <p:animScale>
                                      <p:cBhvr>
                                        <p:cTn id="21" dur="25" autoRev="1" fill="hold">
                                          <p:stCondLst>
                                            <p:cond delay="0"/>
                                          </p:stCondLst>
                                        </p:cTn>
                                        <p:tgtEl>
                                          <p:spTgt spid="3"/>
                                        </p:tgtEl>
                                      </p:cBhvr>
                                      <p:to x="80000" y="100000"/>
                                    </p:animScale>
                                    <p:anim by="(#ppt_w*0.10)" calcmode="lin" valueType="num">
                                      <p:cBhvr>
                                        <p:cTn id="22" dur="25" autoRev="1" fill="hold">
                                          <p:stCondLst>
                                            <p:cond delay="0"/>
                                          </p:stCondLst>
                                        </p:cTn>
                                        <p:tgtEl>
                                          <p:spTgt spid="3"/>
                                        </p:tgtEl>
                                        <p:attrNameLst>
                                          <p:attrName>ppt_x</p:attrName>
                                        </p:attrNameLst>
                                      </p:cBhvr>
                                    </p:anim>
                                    <p:anim by="(-#ppt_w*0.10)" calcmode="lin" valueType="num">
                                      <p:cBhvr>
                                        <p:cTn id="23" dur="25" autoRev="1" fill="hold">
                                          <p:stCondLst>
                                            <p:cond delay="0"/>
                                          </p:stCondLst>
                                        </p:cTn>
                                        <p:tgtEl>
                                          <p:spTgt spid="3"/>
                                        </p:tgtEl>
                                        <p:attrNameLst>
                                          <p:attrName>ppt_y</p:attrName>
                                        </p:attrNameLst>
                                      </p:cBhvr>
                                    </p:anim>
                                    <p:animRot by="-480000">
                                      <p:cBhvr>
                                        <p:cTn id="24" dur="25" autoRev="1" fill="hold">
                                          <p:stCondLst>
                                            <p:cond delay="0"/>
                                          </p:stCondLst>
                                        </p:cTn>
                                        <p:tgtEl>
                                          <p:spTgt spid="3"/>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3" grpId="1"/>
      <p:bldP spid="5"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85">
      <a:dk1>
        <a:srgbClr val="000000"/>
      </a:dk1>
      <a:lt1>
        <a:srgbClr val="FFFFFF"/>
      </a:lt1>
      <a:dk2>
        <a:srgbClr val="0089D2"/>
      </a:dk2>
      <a:lt2>
        <a:srgbClr val="F8F8F8"/>
      </a:lt2>
      <a:accent1>
        <a:srgbClr val="0089D2"/>
      </a:accent1>
      <a:accent2>
        <a:srgbClr val="039BE6"/>
      </a:accent2>
      <a:accent3>
        <a:srgbClr val="00A7F3"/>
      </a:accent3>
      <a:accent4>
        <a:srgbClr val="28B5F4"/>
      </a:accent4>
      <a:accent5>
        <a:srgbClr val="4FC2F9"/>
      </a:accent5>
      <a:accent6>
        <a:srgbClr val="80D5F9"/>
      </a:accent6>
      <a:hlink>
        <a:srgbClr val="0070C0"/>
      </a:hlink>
      <a:folHlink>
        <a:srgbClr val="0089D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2677</Words>
  <Application>Microsoft Office PowerPoint</Application>
  <PresentationFormat>自定义</PresentationFormat>
  <Paragraphs>447</Paragraphs>
  <Slides>37</Slides>
  <Notes>27</Notes>
  <HiddenSlides>0</HiddenSlides>
  <MMClips>1</MMClips>
  <ScaleCrop>false</ScaleCrop>
  <HeadingPairs>
    <vt:vector size="4" baseType="variant">
      <vt:variant>
        <vt:lpstr>主题</vt:lpstr>
      </vt:variant>
      <vt:variant>
        <vt:i4>1</vt:i4>
      </vt:variant>
      <vt:variant>
        <vt:lpstr>幻灯片标题</vt:lpstr>
      </vt:variant>
      <vt:variant>
        <vt:i4>37</vt:i4>
      </vt:variant>
    </vt:vector>
  </HeadingPairs>
  <TitlesOfParts>
    <vt:vector size="38" baseType="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Sky123.Org</cp:lastModifiedBy>
  <cp:revision>19</cp:revision>
  <dcterms:created xsi:type="dcterms:W3CDTF">2015-05-05T08:02:00Z</dcterms:created>
  <dcterms:modified xsi:type="dcterms:W3CDTF">2018-02-21T03:24:01Z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