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6" r:id="rId3"/>
    <p:sldId id="274" r:id="rId5"/>
    <p:sldId id="4302" r:id="rId6"/>
    <p:sldId id="312" r:id="rId7"/>
    <p:sldId id="4327" r:id="rId8"/>
    <p:sldId id="4326" r:id="rId9"/>
    <p:sldId id="4329" r:id="rId10"/>
    <p:sldId id="4328" r:id="rId11"/>
    <p:sldId id="4325" r:id="rId12"/>
    <p:sldId id="266" r:id="rId13"/>
    <p:sldId id="4330" r:id="rId14"/>
    <p:sldId id="319" r:id="rId15"/>
    <p:sldId id="299" r:id="rId16"/>
    <p:sldId id="309" r:id="rId17"/>
    <p:sldId id="4331" r:id="rId18"/>
    <p:sldId id="279" r:id="rId19"/>
    <p:sldId id="1991" r:id="rId20"/>
    <p:sldId id="273" r:id="rId21"/>
    <p:sldId id="4333" r:id="rId22"/>
    <p:sldId id="262" r:id="rId23"/>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6349"/>
    <a:srgbClr val="8C7B70"/>
    <a:srgbClr val="BFB5AF"/>
    <a:srgbClr val="8CADAE"/>
    <a:srgbClr val="CCB400"/>
    <a:srgbClr val="D24747"/>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25" d="100"/>
          <a:sy n="25" d="100"/>
        </p:scale>
        <p:origin x="1734" y="108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10.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EC7D76-D0A6-4111-8B5E-E850BDFDB4B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59C9B9-7D76-49D1-A40F-DB301CCA239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F55171-8059-48BE-A25D-69482FD9F0C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F55171-8059-48BE-A25D-69482FD9F0C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F55171-8059-48BE-A25D-69482FD9F0C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F55171-8059-48BE-A25D-69482FD9F0C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8A59C9B9-7D76-49D1-A40F-DB301CCA239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5" name="矩形 4"/>
          <p:cNvSpPr/>
          <p:nvPr userDrawn="1"/>
        </p:nvSpPr>
        <p:spPr>
          <a:xfrm>
            <a:off x="0" y="6695623"/>
            <a:ext cx="12192000" cy="181428"/>
          </a:xfrm>
          <a:prstGeom prst="rect">
            <a:avLst/>
          </a:prstGeom>
          <a:solidFill>
            <a:srgbClr val="D16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pitchFamily="2" charset="-122"/>
              <a:ea typeface="字魂59号-创粗黑" panose="000005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6000">
        <p:random/>
      </p:transition>
    </mc:Choice>
    <mc:Fallback>
      <p:transition spd="slow" advClick="0" advTm="600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Meet the team 3">
    <p:spTree>
      <p:nvGrpSpPr>
        <p:cNvPr id="1" name=""/>
        <p:cNvGrpSpPr/>
        <p:nvPr/>
      </p:nvGrpSpPr>
      <p:grpSpPr>
        <a:xfrm>
          <a:off x="0" y="0"/>
          <a:ext cx="0" cy="0"/>
          <a:chOff x="0" y="0"/>
          <a:chExt cx="0" cy="0"/>
        </a:xfrm>
      </p:grpSpPr>
      <p:sp>
        <p:nvSpPr>
          <p:cNvPr id="5" name="矩形 4"/>
          <p:cNvSpPr/>
          <p:nvPr userDrawn="1"/>
        </p:nvSpPr>
        <p:spPr>
          <a:xfrm>
            <a:off x="0" y="6695623"/>
            <a:ext cx="12192000" cy="181428"/>
          </a:xfrm>
          <a:prstGeom prst="rect">
            <a:avLst/>
          </a:prstGeom>
          <a:solidFill>
            <a:srgbClr val="D16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dirty="0">
              <a:latin typeface="字魂59号-创粗黑" panose="00000500000000000000" pitchFamily="2" charset="-122"/>
              <a:ea typeface="字魂59号-创粗黑" panose="00000500000000000000"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5" name="矩形 4"/>
          <p:cNvSpPr/>
          <p:nvPr userDrawn="1"/>
        </p:nvSpPr>
        <p:spPr>
          <a:xfrm>
            <a:off x="0" y="6695623"/>
            <a:ext cx="12192000" cy="181428"/>
          </a:xfrm>
          <a:prstGeom prst="rect">
            <a:avLst/>
          </a:prstGeom>
          <a:solidFill>
            <a:srgbClr val="D16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59号-创粗黑" panose="00000500000000000000" pitchFamily="2" charset="-122"/>
              <a:ea typeface="字魂59号-创粗黑" panose="00000500000000000000" pitchFamily="2"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vmlDrawing" Target="../drawings/vmlDrawing1.vml"/><Relationship Id="rId5" Type="http://schemas.openxmlformats.org/officeDocument/2006/relationships/slideLayout" Target="../slideLayouts/slideLayout4.xml"/><Relationship Id="rId4" Type="http://schemas.openxmlformats.org/officeDocument/2006/relationships/tags" Target="../tags/tag2.xml"/><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2.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4.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形状 6"/>
          <p:cNvSpPr/>
          <p:nvPr/>
        </p:nvSpPr>
        <p:spPr>
          <a:xfrm rot="19654317" flipH="1">
            <a:off x="-1233170" y="2987040"/>
            <a:ext cx="5424805" cy="2620645"/>
          </a:xfrm>
          <a:custGeom>
            <a:avLst/>
            <a:gdLst>
              <a:gd name="connsiteX0" fmla="*/ 0 w 11213416"/>
              <a:gd name="connsiteY0" fmla="*/ 1661096 h 3322194"/>
              <a:gd name="connsiteX1" fmla="*/ 0 w 11213416"/>
              <a:gd name="connsiteY1" fmla="*/ 1661097 h 3322194"/>
              <a:gd name="connsiteX2" fmla="*/ 0 w 11213416"/>
              <a:gd name="connsiteY2" fmla="*/ 1661097 h 3322194"/>
              <a:gd name="connsiteX3" fmla="*/ 1661097 w 11213416"/>
              <a:gd name="connsiteY3" fmla="*/ 0 h 3322194"/>
              <a:gd name="connsiteX4" fmla="*/ 11213416 w 11213416"/>
              <a:gd name="connsiteY4" fmla="*/ 0 h 3322194"/>
              <a:gd name="connsiteX5" fmla="*/ 11213416 w 11213416"/>
              <a:gd name="connsiteY5" fmla="*/ 3322194 h 3322194"/>
              <a:gd name="connsiteX6" fmla="*/ 1661097 w 11213416"/>
              <a:gd name="connsiteY6" fmla="*/ 3322193 h 3322194"/>
              <a:gd name="connsiteX7" fmla="*/ 8577 w 11213416"/>
              <a:gd name="connsiteY7" fmla="*/ 1830934 h 3322194"/>
              <a:gd name="connsiteX8" fmla="*/ 0 w 11213416"/>
              <a:gd name="connsiteY8" fmla="*/ 1661097 h 3322194"/>
              <a:gd name="connsiteX9" fmla="*/ 8577 w 11213416"/>
              <a:gd name="connsiteY9" fmla="*/ 1491260 h 3322194"/>
              <a:gd name="connsiteX10" fmla="*/ 1661097 w 11213416"/>
              <a:gd name="connsiteY10" fmla="*/ 0 h 332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13416" h="3322194">
                <a:moveTo>
                  <a:pt x="0" y="1661096"/>
                </a:moveTo>
                <a:lnTo>
                  <a:pt x="0" y="1661097"/>
                </a:lnTo>
                <a:lnTo>
                  <a:pt x="0" y="1661097"/>
                </a:lnTo>
                <a:close/>
                <a:moveTo>
                  <a:pt x="1661097" y="0"/>
                </a:moveTo>
                <a:lnTo>
                  <a:pt x="11213416" y="0"/>
                </a:lnTo>
                <a:lnTo>
                  <a:pt x="11213416" y="3322194"/>
                </a:lnTo>
                <a:lnTo>
                  <a:pt x="1661097" y="3322193"/>
                </a:lnTo>
                <a:cubicBezTo>
                  <a:pt x="801036" y="3322193"/>
                  <a:pt x="93641" y="2668552"/>
                  <a:pt x="8577" y="1830934"/>
                </a:cubicBezTo>
                <a:lnTo>
                  <a:pt x="0" y="1661097"/>
                </a:lnTo>
                <a:lnTo>
                  <a:pt x="8577" y="1491260"/>
                </a:lnTo>
                <a:cubicBezTo>
                  <a:pt x="93641" y="653641"/>
                  <a:pt x="801036" y="0"/>
                  <a:pt x="1661097" y="0"/>
                </a:cubicBezTo>
                <a:close/>
              </a:path>
            </a:pathLst>
          </a:custGeom>
          <a:solidFill>
            <a:schemeClr val="bg1"/>
          </a:solidFill>
          <a:ln>
            <a:noFill/>
          </a:ln>
          <a:effectLst>
            <a:outerShdw blurRad="5461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06-商务企业励志人物宣传管弦无打击乐配乐音频_千图网_编号34678871">
            <a:hlinkClick r:id="" action="ppaction://media"/>
          </p:cNvPr>
          <p:cNvPicPr>
            <a:picLocks noChangeAspect="1"/>
          </p:cNvPicPr>
          <p:nvPr>
            <a:audioFile r:link="rId1"/>
            <p:extLst>
              <p:ext uri="{DAA4B4D4-6D71-4841-9C94-3DE7FCFB9230}">
                <p14:media xmlns:p14="http://schemas.microsoft.com/office/powerpoint/2010/main" r:embed="rId2">
                  <p14:fade in="250.000000" out="250.000000"/>
                </p14:media>
              </p:ext>
            </p:extLst>
          </p:nvPr>
        </p:nvPicPr>
        <p:blipFill>
          <a:blip r:embed="rId3"/>
          <a:stretch>
            <a:fillRect/>
          </a:stretch>
        </p:blipFill>
        <p:spPr>
          <a:xfrm>
            <a:off x="359391" y="-2073303"/>
            <a:ext cx="609600" cy="609600"/>
          </a:xfrm>
          <a:prstGeom prst="rect">
            <a:avLst/>
          </a:prstGeom>
        </p:spPr>
      </p:pic>
      <p:sp>
        <p:nvSpPr>
          <p:cNvPr id="13" name="椭圆 12"/>
          <p:cNvSpPr/>
          <p:nvPr/>
        </p:nvSpPr>
        <p:spPr>
          <a:xfrm>
            <a:off x="1476658" y="2411296"/>
            <a:ext cx="2296512" cy="22965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28"/>
          <p:cNvSpPr/>
          <p:nvPr/>
        </p:nvSpPr>
        <p:spPr>
          <a:xfrm>
            <a:off x="1314296" y="3097781"/>
            <a:ext cx="2620364" cy="923330"/>
          </a:xfrm>
          <a:prstGeom prst="rect">
            <a:avLst/>
          </a:prstGeom>
          <a:noFill/>
        </p:spPr>
        <p:txBody>
          <a:bodyPr wrap="square">
            <a:spAutoFit/>
          </a:bodyPr>
          <a:lstStyle/>
          <a:p>
            <a:pPr algn="ctr" defTabSz="914400">
              <a:spcBef>
                <a:spcPct val="0"/>
              </a:spcBef>
            </a:pPr>
            <a:r>
              <a:rPr lang="en-US" altLang="zh-CN" sz="5400" spc="-150" dirty="0">
                <a:solidFill>
                  <a:schemeClr val="bg1"/>
                </a:solidFill>
                <a:latin typeface="思源黑体 CN Heavy" panose="020B0A00000000000000" pitchFamily="34" charset="-122"/>
                <a:ea typeface="思源黑体 CN Heavy" panose="020B0A00000000000000" pitchFamily="34" charset="-122"/>
                <a:cs typeface="+mj-cs"/>
              </a:rPr>
              <a:t>20XX</a:t>
            </a:r>
            <a:endParaRPr lang="zh-CN" altLang="en-US" sz="5400" spc="-150" dirty="0">
              <a:solidFill>
                <a:schemeClr val="bg1"/>
              </a:solidFill>
              <a:latin typeface="思源黑体 CN Heavy" panose="020B0A00000000000000" pitchFamily="34" charset="-122"/>
              <a:ea typeface="思源黑体 CN Heavy" panose="020B0A00000000000000" pitchFamily="34" charset="-122"/>
              <a:cs typeface="+mj-cs"/>
            </a:endParaRPr>
          </a:p>
        </p:txBody>
      </p:sp>
      <p:sp>
        <p:nvSpPr>
          <p:cNvPr id="36" name="矩形: 圆角 35"/>
          <p:cNvSpPr/>
          <p:nvPr/>
        </p:nvSpPr>
        <p:spPr>
          <a:xfrm>
            <a:off x="9791793" y="6051274"/>
            <a:ext cx="1994050" cy="392171"/>
          </a:xfrm>
          <a:prstGeom prst="roundRect">
            <a:avLst>
              <a:gd name="adj" fmla="val 50000"/>
            </a:avLst>
          </a:prstGeom>
          <a:solidFill>
            <a:srgbClr val="CCB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进入演示</a:t>
            </a:r>
            <a:endParaRPr lang="zh-CN" altLang="en-US" dirty="0"/>
          </a:p>
        </p:txBody>
      </p:sp>
      <p:sp>
        <p:nvSpPr>
          <p:cNvPr id="14" name="直角三角形 3"/>
          <p:cNvSpPr/>
          <p:nvPr/>
        </p:nvSpPr>
        <p:spPr>
          <a:xfrm>
            <a:off x="0" y="0"/>
            <a:ext cx="4228465" cy="2603500"/>
          </a:xfrm>
          <a:custGeom>
            <a:avLst/>
            <a:gdLst>
              <a:gd name="connsiteX0" fmla="*/ 0 w 4488873"/>
              <a:gd name="connsiteY0" fmla="*/ 2731326 h 2731326"/>
              <a:gd name="connsiteX1" fmla="*/ 0 w 4488873"/>
              <a:gd name="connsiteY1" fmla="*/ 0 h 2731326"/>
              <a:gd name="connsiteX2" fmla="*/ 4488873 w 4488873"/>
              <a:gd name="connsiteY2" fmla="*/ 2731326 h 2731326"/>
              <a:gd name="connsiteX3" fmla="*/ 0 w 4488873"/>
              <a:gd name="connsiteY3" fmla="*/ 2731326 h 2731326"/>
              <a:gd name="connsiteX0-1" fmla="*/ 0 w 5070764"/>
              <a:gd name="connsiteY0-2" fmla="*/ 2731326 h 2731326"/>
              <a:gd name="connsiteX1-3" fmla="*/ 0 w 5070764"/>
              <a:gd name="connsiteY1-4" fmla="*/ 0 h 2731326"/>
              <a:gd name="connsiteX2-5" fmla="*/ 5070764 w 5070764"/>
              <a:gd name="connsiteY2-6" fmla="*/ 1 h 2731326"/>
              <a:gd name="connsiteX3-7" fmla="*/ 0 w 5070764"/>
              <a:gd name="connsiteY3-8" fmla="*/ 2731326 h 2731326"/>
            </a:gdLst>
            <a:ahLst/>
            <a:cxnLst>
              <a:cxn ang="0">
                <a:pos x="connsiteX0-1" y="connsiteY0-2"/>
              </a:cxn>
              <a:cxn ang="0">
                <a:pos x="connsiteX1-3" y="connsiteY1-4"/>
              </a:cxn>
              <a:cxn ang="0">
                <a:pos x="connsiteX2-5" y="connsiteY2-6"/>
              </a:cxn>
              <a:cxn ang="0">
                <a:pos x="connsiteX3-7" y="connsiteY3-8"/>
              </a:cxn>
            </a:cxnLst>
            <a:rect l="l" t="t" r="r" b="b"/>
            <a:pathLst>
              <a:path w="5070764" h="2731326">
                <a:moveTo>
                  <a:pt x="0" y="2731326"/>
                </a:moveTo>
                <a:lnTo>
                  <a:pt x="0" y="0"/>
                </a:lnTo>
                <a:lnTo>
                  <a:pt x="5070764" y="1"/>
                </a:lnTo>
                <a:lnTo>
                  <a:pt x="0" y="2731326"/>
                </a:lnTo>
                <a:close/>
              </a:path>
            </a:pathLst>
          </a:cu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TextBox 16"/>
          <p:cNvSpPr txBox="1"/>
          <p:nvPr/>
        </p:nvSpPr>
        <p:spPr>
          <a:xfrm>
            <a:off x="4035329" y="3549852"/>
            <a:ext cx="7960589" cy="552652"/>
          </a:xfrm>
          <a:prstGeom prst="rect">
            <a:avLst/>
          </a:prstGeom>
          <a:noFill/>
          <a:effectLst/>
        </p:spPr>
        <p:txBody>
          <a:bodyPr wrap="square">
            <a:spAutoFit/>
          </a:bodyPr>
          <a:lstStyle/>
          <a:p>
            <a:pPr marL="0" marR="0" lvl="0" indent="0" defTabSz="914400" eaLnBrk="1" fontAlgn="auto" latinLnBrk="0" hangingPunct="1">
              <a:lnSpc>
                <a:spcPts val="2500"/>
              </a:lnSpc>
              <a:spcBef>
                <a:spcPts val="0"/>
              </a:spcBef>
              <a:spcAft>
                <a:spcPts val="0"/>
              </a:spcAft>
              <a:buClrTx/>
              <a:buSzTx/>
              <a:buFontTx/>
              <a:buNone/>
              <a:defRPr/>
            </a:pPr>
            <a:r>
              <a:rPr kumimoji="0" lang="zh-CN" altLang="en-US" sz="7000" b="1" i="0" u="none" strike="noStrike" kern="0" cap="none" spc="0" normalizeH="0" baseline="0" noProof="0" dirty="0" smtClean="0">
                <a:ln w="6350">
                  <a:noFill/>
                </a:ln>
                <a:solidFill>
                  <a:schemeClr val="tx1">
                    <a:lumMod val="75000"/>
                    <a:lumOff val="25000"/>
                  </a:schemeClr>
                </a:solidFill>
                <a:effectLst/>
                <a:uLnTx/>
                <a:uFillTx/>
                <a:latin typeface="微软雅黑" panose="020B0503020204020204" charset="-122"/>
                <a:ea typeface="微软雅黑" panose="020B0503020204020204" charset="-122"/>
              </a:rPr>
              <a:t>教育</a:t>
            </a:r>
            <a:r>
              <a:rPr kumimoji="0" lang="en-US" altLang="zh-CN" sz="7000" b="1" i="0" u="none" strike="noStrike" kern="0" cap="none" spc="0" normalizeH="0" baseline="0" noProof="0" dirty="0" smtClean="0">
                <a:ln w="6350">
                  <a:noFill/>
                </a:ln>
                <a:solidFill>
                  <a:schemeClr val="tx1">
                    <a:lumMod val="75000"/>
                    <a:lumOff val="25000"/>
                  </a:schemeClr>
                </a:solidFill>
                <a:effectLst/>
                <a:uLnTx/>
                <a:uFillTx/>
                <a:latin typeface="微软雅黑" panose="020B0503020204020204" charset="-122"/>
                <a:ea typeface="微软雅黑" panose="020B0503020204020204" charset="-122"/>
              </a:rPr>
              <a:t>/</a:t>
            </a:r>
            <a:r>
              <a:rPr kumimoji="0" lang="zh-CN" altLang="en-US" sz="7000" b="1" i="0" u="none" strike="noStrike" kern="0" cap="none" spc="0" normalizeH="0" baseline="0" noProof="0" dirty="0" smtClean="0">
                <a:ln w="6350">
                  <a:noFill/>
                </a:ln>
                <a:solidFill>
                  <a:schemeClr val="tx1">
                    <a:lumMod val="75000"/>
                    <a:lumOff val="25000"/>
                  </a:schemeClr>
                </a:solidFill>
                <a:effectLst/>
                <a:uLnTx/>
                <a:uFillTx/>
                <a:latin typeface="微软雅黑" panose="020B0503020204020204" charset="-122"/>
                <a:ea typeface="微软雅黑" panose="020B0503020204020204" charset="-122"/>
              </a:rPr>
              <a:t>教学</a:t>
            </a:r>
            <a:r>
              <a:rPr kumimoji="0" lang="en-US" altLang="zh-CN" sz="7000" b="1" i="0" u="none" strike="noStrike" kern="0" cap="none" spc="0" normalizeH="0" baseline="0" noProof="0" dirty="0" smtClean="0">
                <a:ln w="6350">
                  <a:noFill/>
                </a:ln>
                <a:solidFill>
                  <a:schemeClr val="tx1">
                    <a:lumMod val="75000"/>
                    <a:lumOff val="25000"/>
                  </a:schemeClr>
                </a:solidFill>
                <a:effectLst/>
                <a:uLnTx/>
                <a:uFillTx/>
                <a:latin typeface="微软雅黑" panose="020B0503020204020204" charset="-122"/>
                <a:ea typeface="微软雅黑" panose="020B0503020204020204" charset="-122"/>
              </a:rPr>
              <a:t>PPT</a:t>
            </a:r>
            <a:r>
              <a:rPr lang="zh-CN" altLang="en-US" sz="7000" b="1" kern="0" dirty="0">
                <a:ln w="6350">
                  <a:noFill/>
                </a:ln>
                <a:solidFill>
                  <a:schemeClr val="tx1">
                    <a:lumMod val="75000"/>
                    <a:lumOff val="25000"/>
                  </a:schemeClr>
                </a:solidFill>
                <a:latin typeface="微软雅黑" panose="020B0503020204020204" charset="-122"/>
                <a:ea typeface="微软雅黑" panose="020B0503020204020204" charset="-122"/>
              </a:rPr>
              <a:t>模板</a:t>
            </a:r>
            <a:endParaRPr kumimoji="0" lang="zh-CN" altLang="en-US" sz="7000" b="1" i="0" u="none" strike="noStrike" kern="0" cap="none" spc="0" normalizeH="0" baseline="0" noProof="0" dirty="0">
              <a:ln w="6350">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5" name="TextBox 23"/>
          <p:cNvSpPr txBox="1"/>
          <p:nvPr/>
        </p:nvSpPr>
        <p:spPr>
          <a:xfrm>
            <a:off x="4116956" y="2411105"/>
            <a:ext cx="5439310"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smtClean="0">
                <a:ln>
                  <a:noFill/>
                </a:ln>
                <a:solidFill>
                  <a:sysClr val="windowText" lastClr="000000">
                    <a:lumMod val="65000"/>
                    <a:lumOff val="35000"/>
                  </a:sysClr>
                </a:solidFill>
                <a:effectLst/>
                <a:uLnTx/>
                <a:uFillTx/>
                <a:latin typeface="Bodoni MT Condensed" panose="02070606080606020203" pitchFamily="18" charset="0"/>
              </a:rPr>
              <a:t>Business </a:t>
            </a:r>
            <a:r>
              <a:rPr kumimoji="0" lang="en-US" altLang="zh-CN" sz="2800" b="1" i="0" u="none" strike="noStrike" kern="0" cap="none" spc="0" normalizeH="0" baseline="0" noProof="0" dirty="0" err="1" smtClean="0">
                <a:ln>
                  <a:noFill/>
                </a:ln>
                <a:solidFill>
                  <a:sysClr val="windowText" lastClr="000000">
                    <a:lumMod val="65000"/>
                    <a:lumOff val="35000"/>
                  </a:sysClr>
                </a:solidFill>
                <a:effectLst/>
                <a:uLnTx/>
                <a:uFillTx/>
                <a:latin typeface="Bodoni MT Condensed" panose="02070606080606020203" pitchFamily="18" charset="0"/>
              </a:rPr>
              <a:t>powerpoint</a:t>
            </a:r>
            <a:r>
              <a:rPr kumimoji="0" lang="en-US" altLang="zh-CN" sz="2800" b="1" i="0" u="none" strike="noStrike" kern="0" cap="none" spc="0" normalizeH="0" baseline="0" noProof="0" dirty="0" smtClean="0">
                <a:ln>
                  <a:noFill/>
                </a:ln>
                <a:solidFill>
                  <a:sysClr val="windowText" lastClr="000000">
                    <a:lumMod val="65000"/>
                    <a:lumOff val="35000"/>
                  </a:sysClr>
                </a:solidFill>
                <a:effectLst/>
                <a:uLnTx/>
                <a:uFillTx/>
                <a:latin typeface="Bodoni MT Condensed" panose="02070606080606020203" pitchFamily="18" charset="0"/>
              </a:rPr>
              <a:t> template for reporting</a:t>
            </a:r>
            <a:endParaRPr kumimoji="0" lang="zh-CN" altLang="en-US" sz="2800" b="1" i="0" u="none" strike="noStrike" kern="0" cap="none" spc="0" normalizeH="0" baseline="0" noProof="0" dirty="0">
              <a:ln>
                <a:noFill/>
              </a:ln>
              <a:solidFill>
                <a:sysClr val="windowText" lastClr="000000">
                  <a:lumMod val="65000"/>
                  <a:lumOff val="35000"/>
                </a:sysClr>
              </a:solidFill>
              <a:effectLst/>
              <a:uLnTx/>
              <a:uFillTx/>
              <a:latin typeface="Bodoni MT Condensed" panose="02070606080606020203" pitchFamily="18" charset="0"/>
            </a:endParaRPr>
          </a:p>
        </p:txBody>
      </p:sp>
      <p:grpSp>
        <p:nvGrpSpPr>
          <p:cNvPr id="6" name="组合 5"/>
          <p:cNvGrpSpPr/>
          <p:nvPr/>
        </p:nvGrpSpPr>
        <p:grpSpPr bwMode="auto">
          <a:xfrm>
            <a:off x="4178831" y="4238392"/>
            <a:ext cx="4364495" cy="340979"/>
            <a:chOff x="782343" y="3094970"/>
            <a:chExt cx="4363343" cy="341400"/>
          </a:xfrm>
          <a:solidFill>
            <a:srgbClr val="8C7B70"/>
          </a:solidFill>
        </p:grpSpPr>
        <p:sp>
          <p:nvSpPr>
            <p:cNvPr id="7" name="矩形 6"/>
            <p:cNvSpPr/>
            <p:nvPr/>
          </p:nvSpPr>
          <p:spPr>
            <a:xfrm>
              <a:off x="782343" y="3094970"/>
              <a:ext cx="4363343" cy="338554"/>
            </a:xfrm>
            <a:prstGeom prst="rect">
              <a:avLst/>
            </a:prstGeom>
            <a:grpFill/>
            <a:ln w="1079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6325C"/>
                </a:solidFill>
                <a:effectLst/>
                <a:uLnTx/>
                <a:uFillTx/>
                <a:latin typeface="Calibri" panose="020F0502020204030204"/>
                <a:ea typeface="宋体" panose="02010600030101010101" pitchFamily="2" charset="-122"/>
                <a:cs typeface="+mn-cs"/>
              </a:endParaRPr>
            </a:p>
          </p:txBody>
        </p:sp>
        <p:sp>
          <p:nvSpPr>
            <p:cNvPr id="8" name="矩形 7"/>
            <p:cNvSpPr>
              <a:spLocks noChangeArrowheads="1"/>
            </p:cNvSpPr>
            <p:nvPr/>
          </p:nvSpPr>
          <p:spPr bwMode="auto">
            <a:xfrm>
              <a:off x="845555" y="3112806"/>
              <a:ext cx="4083303" cy="323564"/>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500" kern="0" dirty="0" smtClean="0">
                  <a:solidFill>
                    <a:sysClr val="window" lastClr="FFFFFF"/>
                  </a:solidFill>
                  <a:latin typeface="微软雅黑" panose="020B0503020204020204" charset="-122"/>
                  <a:ea typeface="微软雅黑" panose="020B0503020204020204" charset="-122"/>
                </a:rPr>
                <a:t>教学课件</a:t>
              </a:r>
              <a:r>
                <a:rPr lang="en-US" altLang="zh-CN" sz="1500" kern="0" dirty="0" smtClean="0">
                  <a:solidFill>
                    <a:sysClr val="window" lastClr="FFFFFF"/>
                  </a:solidFill>
                  <a:latin typeface="微软雅黑" panose="020B0503020204020204" charset="-122"/>
                  <a:ea typeface="微软雅黑" panose="020B0503020204020204" charset="-122"/>
                </a:rPr>
                <a:t>PPT</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charset="-122"/>
                  <a:ea typeface="微软雅黑" panose="020B0503020204020204" charset="-122"/>
                </a:rPr>
                <a:t>/</a:t>
              </a:r>
              <a:r>
                <a:rPr lang="zh-CN" altLang="en-US" sz="1500" kern="0" dirty="0" smtClean="0">
                  <a:solidFill>
                    <a:sysClr val="window" lastClr="FFFFFF"/>
                  </a:solidFill>
                  <a:latin typeface="微软雅黑" panose="020B0503020204020204" charset="-122"/>
                  <a:ea typeface="微软雅黑" panose="020B0503020204020204" charset="-122"/>
                </a:rPr>
                <a:t>信息化教学</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charset="-122"/>
                  <a:ea typeface="微软雅黑" panose="020B0503020204020204" charset="-122"/>
                </a:rPr>
                <a:t>/</a:t>
              </a:r>
              <a:r>
                <a:rPr lang="zh-CN" altLang="en-US" sz="1500" kern="0" dirty="0" smtClean="0">
                  <a:solidFill>
                    <a:sysClr val="window" lastClr="FFFFFF"/>
                  </a:solidFill>
                  <a:latin typeface="微软雅黑" panose="020B0503020204020204" charset="-122"/>
                  <a:ea typeface="微软雅黑" panose="020B0503020204020204" charset="-122"/>
                </a:rPr>
                <a:t>教师说课</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charset="-122"/>
                  <a:ea typeface="微软雅黑" panose="020B0503020204020204" charset="-122"/>
                </a:rPr>
                <a:t>/</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演讲报告</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audio>
              <p:cMediaNode vol="80000" numSld="999">
                <p:cTn id="2"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p:cNvSpPr/>
          <p:nvPr/>
        </p:nvSpPr>
        <p:spPr>
          <a:xfrm>
            <a:off x="-4296241" y="-2035279"/>
            <a:ext cx="20784481" cy="5014836"/>
          </a:xfrm>
          <a:custGeom>
            <a:avLst/>
            <a:gdLst>
              <a:gd name="connsiteX0" fmla="*/ 0 w 20784481"/>
              <a:gd name="connsiteY0" fmla="*/ 0 h 10056850"/>
              <a:gd name="connsiteX1" fmla="*/ 20784481 w 20784481"/>
              <a:gd name="connsiteY1" fmla="*/ 0 h 10056850"/>
              <a:gd name="connsiteX2" fmla="*/ 10607665 w 20784481"/>
              <a:gd name="connsiteY2" fmla="*/ 9833464 h 10056850"/>
              <a:gd name="connsiteX3" fmla="*/ 9483051 w 20784481"/>
              <a:gd name="connsiteY3" fmla="*/ 9814168 h 10056850"/>
            </a:gdLst>
            <a:ahLst/>
            <a:cxnLst>
              <a:cxn ang="0">
                <a:pos x="connsiteX0" y="connsiteY0"/>
              </a:cxn>
              <a:cxn ang="0">
                <a:pos x="connsiteX1" y="connsiteY1"/>
              </a:cxn>
              <a:cxn ang="0">
                <a:pos x="connsiteX2" y="connsiteY2"/>
              </a:cxn>
              <a:cxn ang="0">
                <a:pos x="connsiteX3" y="connsiteY3"/>
              </a:cxn>
            </a:cxnLst>
            <a:rect l="l" t="t" r="r" b="b"/>
            <a:pathLst>
              <a:path w="20784481" h="10056850">
                <a:moveTo>
                  <a:pt x="0" y="0"/>
                </a:moveTo>
                <a:lnTo>
                  <a:pt x="20784481" y="0"/>
                </a:lnTo>
                <a:lnTo>
                  <a:pt x="10607665" y="9833464"/>
                </a:lnTo>
                <a:cubicBezTo>
                  <a:pt x="10291782" y="10138690"/>
                  <a:pt x="9788277" y="10130052"/>
                  <a:pt x="9483051" y="9814168"/>
                </a:cubicBezTo>
                <a:close/>
              </a:path>
            </a:pathLst>
          </a:custGeom>
          <a:solidFill>
            <a:srgbClr val="D16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 name="对象 2"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4" name="think-cell Slide" r:id="rId2" imgW="9525" imgH="9525" progId="TCLayout.ActiveDocument.1">
                  <p:embed/>
                </p:oleObj>
              </mc:Choice>
              <mc:Fallback>
                <p:oleObj name="think-cell Slide" r:id="rId2" imgW="9525" imgH="9525" progId="TCLayout.ActiveDocument.1">
                  <p:embed/>
                  <p:pic>
                    <p:nvPicPr>
                      <p:cNvPr id="0" name="对象 2" hidden="1"/>
                      <p:cNvPicPr/>
                      <p:nvPr/>
                    </p:nvPicPr>
                    <p:blipFill>
                      <a:blip r:embed="rId3"/>
                      <a:stretch>
                        <a:fillRect/>
                      </a:stretch>
                    </p:blipFill>
                    <p:spPr>
                      <a:xfrm>
                        <a:off x="1588" y="1588"/>
                        <a:ext cx="1588" cy="1588"/>
                      </a:xfrm>
                      <a:prstGeom prst="rect">
                        <a:avLst/>
                      </a:prstGeom>
                    </p:spPr>
                  </p:pic>
                </p:oleObj>
              </mc:Fallback>
            </mc:AlternateContent>
          </a:graphicData>
        </a:graphic>
      </p:graphicFrame>
      <p:sp>
        <p:nvSpPr>
          <p:cNvPr id="2" name="矩形 1"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en-US" altLang="zh-CN" sz="4000" b="1" dirty="0">
              <a:latin typeface="思源黑体" panose="020B0400000000000000" pitchFamily="34" charset="-122"/>
              <a:ea typeface="思源黑体" panose="020B0400000000000000" pitchFamily="34" charset="-122"/>
              <a:cs typeface="+mj-cs"/>
              <a:sym typeface="思源黑体" panose="020B0400000000000000" pitchFamily="34" charset="-122"/>
            </a:endParaRPr>
          </a:p>
        </p:txBody>
      </p:sp>
      <p:grpSp>
        <p:nvGrpSpPr>
          <p:cNvPr id="40" name="组合 39"/>
          <p:cNvGrpSpPr/>
          <p:nvPr/>
        </p:nvGrpSpPr>
        <p:grpSpPr>
          <a:xfrm>
            <a:off x="4317980" y="2094028"/>
            <a:ext cx="3021728" cy="884903"/>
            <a:chOff x="4352905" y="1917498"/>
            <a:chExt cx="3021728" cy="884903"/>
          </a:xfrm>
        </p:grpSpPr>
        <p:sp>
          <p:nvSpPr>
            <p:cNvPr id="10" name="矩形: 圆角 9"/>
            <p:cNvSpPr/>
            <p:nvPr/>
          </p:nvSpPr>
          <p:spPr>
            <a:xfrm>
              <a:off x="4352905" y="1917498"/>
              <a:ext cx="3021728" cy="884903"/>
            </a:xfrm>
            <a:prstGeom prst="roundRect">
              <a:avLst>
                <a:gd name="adj" fmla="val 50000"/>
              </a:avLst>
            </a:prstGeom>
            <a:solidFill>
              <a:schemeClr val="bg1"/>
            </a:solidFill>
            <a:ln>
              <a:noFill/>
            </a:ln>
            <a:effectLst>
              <a:outerShdw blurRad="546100" sx="80000" sy="80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iṡ1íḍê"/>
            <p:cNvSpPr txBox="1"/>
            <p:nvPr/>
          </p:nvSpPr>
          <p:spPr>
            <a:xfrm>
              <a:off x="4999335" y="2001953"/>
              <a:ext cx="1929765" cy="716280"/>
            </a:xfrm>
            <a:prstGeom prst="rect">
              <a:avLst/>
            </a:prstGeom>
            <a:noFill/>
          </p:spPr>
          <p:txBody>
            <a:bodyPr wrap="square" lIns="91440" tIns="45720" rIns="91440" bIns="45720" anchor="ctr">
              <a:normAutofit/>
            </a:bodyPr>
            <a:lstStyle/>
            <a:p>
              <a:r>
                <a:rPr lang="en-US" altLang="zh-CN" sz="3200" b="1"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rPr>
                <a:t>CONTENTS</a:t>
              </a:r>
              <a:endParaRPr lang="en-US" altLang="zh-CN" sz="3200" b="1" dirty="0">
                <a:solidFill>
                  <a:schemeClr val="accent1"/>
                </a:solidFill>
                <a:latin typeface="思源黑体" panose="020B0400000000000000" pitchFamily="34" charset="-122"/>
                <a:ea typeface="思源黑体" panose="020B0400000000000000" pitchFamily="34" charset="-122"/>
                <a:sym typeface="思源黑体" panose="020B0400000000000000" pitchFamily="34" charset="-122"/>
              </a:endParaRPr>
            </a:p>
          </p:txBody>
        </p:sp>
      </p:grpSp>
      <p:grpSp>
        <p:nvGrpSpPr>
          <p:cNvPr id="22" name="组合 21"/>
          <p:cNvGrpSpPr/>
          <p:nvPr/>
        </p:nvGrpSpPr>
        <p:grpSpPr>
          <a:xfrm>
            <a:off x="6135794" y="3400285"/>
            <a:ext cx="4242529" cy="781707"/>
            <a:chOff x="5443346" y="1250462"/>
            <a:chExt cx="4242529" cy="781707"/>
          </a:xfrm>
        </p:grpSpPr>
        <p:sp>
          <p:nvSpPr>
            <p:cNvPr id="23" name="对话气泡: 矩形 4"/>
            <p:cNvSpPr/>
            <p:nvPr/>
          </p:nvSpPr>
          <p:spPr>
            <a:xfrm rot="16200000">
              <a:off x="5519726" y="1174081"/>
              <a:ext cx="781707" cy="934468"/>
            </a:xfrm>
            <a:custGeom>
              <a:avLst/>
              <a:gdLst>
                <a:gd name="connsiteX0" fmla="*/ 0 w 899249"/>
                <a:gd name="connsiteY0" fmla="*/ 0 h 939408"/>
                <a:gd name="connsiteX1" fmla="*/ 149875 w 899249"/>
                <a:gd name="connsiteY1" fmla="*/ 0 h 939408"/>
                <a:gd name="connsiteX2" fmla="*/ 149875 w 899249"/>
                <a:gd name="connsiteY2" fmla="*/ 0 h 939408"/>
                <a:gd name="connsiteX3" fmla="*/ 374687 w 899249"/>
                <a:gd name="connsiteY3" fmla="*/ 0 h 939408"/>
                <a:gd name="connsiteX4" fmla="*/ 899249 w 899249"/>
                <a:gd name="connsiteY4" fmla="*/ 0 h 939408"/>
                <a:gd name="connsiteX5" fmla="*/ 899249 w 899249"/>
                <a:gd name="connsiteY5" fmla="*/ 547988 h 939408"/>
                <a:gd name="connsiteX6" fmla="*/ 899249 w 899249"/>
                <a:gd name="connsiteY6" fmla="*/ 547988 h 939408"/>
                <a:gd name="connsiteX7" fmla="*/ 899249 w 899249"/>
                <a:gd name="connsiteY7" fmla="*/ 782840 h 939408"/>
                <a:gd name="connsiteX8" fmla="*/ 899249 w 899249"/>
                <a:gd name="connsiteY8" fmla="*/ 939408 h 939408"/>
                <a:gd name="connsiteX9" fmla="*/ 374687 w 899249"/>
                <a:gd name="connsiteY9" fmla="*/ 939408 h 939408"/>
                <a:gd name="connsiteX10" fmla="*/ 334853 w 899249"/>
                <a:gd name="connsiteY10" fmla="*/ 1100376 h 939408"/>
                <a:gd name="connsiteX11" fmla="*/ 149875 w 899249"/>
                <a:gd name="connsiteY11" fmla="*/ 939408 h 939408"/>
                <a:gd name="connsiteX12" fmla="*/ 0 w 899249"/>
                <a:gd name="connsiteY12" fmla="*/ 939408 h 939408"/>
                <a:gd name="connsiteX13" fmla="*/ 0 w 899249"/>
                <a:gd name="connsiteY13" fmla="*/ 782840 h 939408"/>
                <a:gd name="connsiteX14" fmla="*/ 0 w 899249"/>
                <a:gd name="connsiteY14" fmla="*/ 547988 h 939408"/>
                <a:gd name="connsiteX15" fmla="*/ 0 w 899249"/>
                <a:gd name="connsiteY15" fmla="*/ 547988 h 939408"/>
                <a:gd name="connsiteX16" fmla="*/ 0 w 899249"/>
                <a:gd name="connsiteY16" fmla="*/ 0 h 939408"/>
                <a:gd name="connsiteX0-1" fmla="*/ 0 w 899249"/>
                <a:gd name="connsiteY0-2" fmla="*/ 0 h 1100376"/>
                <a:gd name="connsiteX1-3" fmla="*/ 149875 w 899249"/>
                <a:gd name="connsiteY1-4" fmla="*/ 0 h 1100376"/>
                <a:gd name="connsiteX2-5" fmla="*/ 149875 w 899249"/>
                <a:gd name="connsiteY2-6" fmla="*/ 0 h 1100376"/>
                <a:gd name="connsiteX3-7" fmla="*/ 374687 w 899249"/>
                <a:gd name="connsiteY3-8" fmla="*/ 0 h 1100376"/>
                <a:gd name="connsiteX4-9" fmla="*/ 899249 w 899249"/>
                <a:gd name="connsiteY4-10" fmla="*/ 0 h 1100376"/>
                <a:gd name="connsiteX5-11" fmla="*/ 899249 w 899249"/>
                <a:gd name="connsiteY5-12" fmla="*/ 547988 h 1100376"/>
                <a:gd name="connsiteX6-13" fmla="*/ 899249 w 899249"/>
                <a:gd name="connsiteY6-14" fmla="*/ 547988 h 1100376"/>
                <a:gd name="connsiteX7-15" fmla="*/ 899249 w 899249"/>
                <a:gd name="connsiteY7-16" fmla="*/ 782840 h 1100376"/>
                <a:gd name="connsiteX8-17" fmla="*/ 899249 w 899249"/>
                <a:gd name="connsiteY8-18" fmla="*/ 939408 h 1100376"/>
                <a:gd name="connsiteX9-19" fmla="*/ 519830 w 899249"/>
                <a:gd name="connsiteY9-20" fmla="*/ 939412 h 1100376"/>
                <a:gd name="connsiteX10-21" fmla="*/ 334853 w 899249"/>
                <a:gd name="connsiteY10-22" fmla="*/ 1100376 h 1100376"/>
                <a:gd name="connsiteX11-23" fmla="*/ 149875 w 899249"/>
                <a:gd name="connsiteY11-24" fmla="*/ 939408 h 1100376"/>
                <a:gd name="connsiteX12-25" fmla="*/ 0 w 899249"/>
                <a:gd name="connsiteY12-26" fmla="*/ 939408 h 1100376"/>
                <a:gd name="connsiteX13-27" fmla="*/ 0 w 899249"/>
                <a:gd name="connsiteY13-28" fmla="*/ 782840 h 1100376"/>
                <a:gd name="connsiteX14-29" fmla="*/ 0 w 899249"/>
                <a:gd name="connsiteY14-30" fmla="*/ 547988 h 1100376"/>
                <a:gd name="connsiteX15-31" fmla="*/ 0 w 899249"/>
                <a:gd name="connsiteY15-32" fmla="*/ 547988 h 1100376"/>
                <a:gd name="connsiteX16-33" fmla="*/ 0 w 899249"/>
                <a:gd name="connsiteY16-34" fmla="*/ 0 h 1100376"/>
                <a:gd name="connsiteX0-35" fmla="*/ 0 w 899249"/>
                <a:gd name="connsiteY0-36" fmla="*/ 0 h 1100376"/>
                <a:gd name="connsiteX1-37" fmla="*/ 149875 w 899249"/>
                <a:gd name="connsiteY1-38" fmla="*/ 0 h 1100376"/>
                <a:gd name="connsiteX2-39" fmla="*/ 149875 w 899249"/>
                <a:gd name="connsiteY2-40" fmla="*/ 0 h 1100376"/>
                <a:gd name="connsiteX3-41" fmla="*/ 374687 w 899249"/>
                <a:gd name="connsiteY3-42" fmla="*/ 0 h 1100376"/>
                <a:gd name="connsiteX4-43" fmla="*/ 899249 w 899249"/>
                <a:gd name="connsiteY4-44" fmla="*/ 0 h 1100376"/>
                <a:gd name="connsiteX5-45" fmla="*/ 899249 w 899249"/>
                <a:gd name="connsiteY5-46" fmla="*/ 547988 h 1100376"/>
                <a:gd name="connsiteX6-47" fmla="*/ 899249 w 899249"/>
                <a:gd name="connsiteY6-48" fmla="*/ 547988 h 1100376"/>
                <a:gd name="connsiteX7-49" fmla="*/ 899249 w 899249"/>
                <a:gd name="connsiteY7-50" fmla="*/ 782840 h 1100376"/>
                <a:gd name="connsiteX8-51" fmla="*/ 899249 w 899249"/>
                <a:gd name="connsiteY8-52" fmla="*/ 939408 h 1100376"/>
                <a:gd name="connsiteX9-53" fmla="*/ 519830 w 899249"/>
                <a:gd name="connsiteY9-54" fmla="*/ 939412 h 1100376"/>
                <a:gd name="connsiteX10-55" fmla="*/ 334853 w 899249"/>
                <a:gd name="connsiteY10-56" fmla="*/ 1100376 h 1100376"/>
                <a:gd name="connsiteX11-57" fmla="*/ 254650 w 899249"/>
                <a:gd name="connsiteY11-58" fmla="*/ 939408 h 1100376"/>
                <a:gd name="connsiteX12-59" fmla="*/ 0 w 899249"/>
                <a:gd name="connsiteY12-60" fmla="*/ 939408 h 1100376"/>
                <a:gd name="connsiteX13-61" fmla="*/ 0 w 899249"/>
                <a:gd name="connsiteY13-62" fmla="*/ 782840 h 1100376"/>
                <a:gd name="connsiteX14-63" fmla="*/ 0 w 899249"/>
                <a:gd name="connsiteY14-64" fmla="*/ 547988 h 1100376"/>
                <a:gd name="connsiteX15-65" fmla="*/ 0 w 899249"/>
                <a:gd name="connsiteY15-66" fmla="*/ 547988 h 1100376"/>
                <a:gd name="connsiteX16-67" fmla="*/ 0 w 899249"/>
                <a:gd name="connsiteY16-68" fmla="*/ 0 h 1100376"/>
                <a:gd name="connsiteX0-69" fmla="*/ 0 w 899249"/>
                <a:gd name="connsiteY0-70" fmla="*/ 0 h 1074980"/>
                <a:gd name="connsiteX1-71" fmla="*/ 149875 w 899249"/>
                <a:gd name="connsiteY1-72" fmla="*/ 0 h 1074980"/>
                <a:gd name="connsiteX2-73" fmla="*/ 149875 w 899249"/>
                <a:gd name="connsiteY2-74" fmla="*/ 0 h 1074980"/>
                <a:gd name="connsiteX3-75" fmla="*/ 374687 w 899249"/>
                <a:gd name="connsiteY3-76" fmla="*/ 0 h 1074980"/>
                <a:gd name="connsiteX4-77" fmla="*/ 899249 w 899249"/>
                <a:gd name="connsiteY4-78" fmla="*/ 0 h 1074980"/>
                <a:gd name="connsiteX5-79" fmla="*/ 899249 w 899249"/>
                <a:gd name="connsiteY5-80" fmla="*/ 547988 h 1074980"/>
                <a:gd name="connsiteX6-81" fmla="*/ 899249 w 899249"/>
                <a:gd name="connsiteY6-82" fmla="*/ 547988 h 1074980"/>
                <a:gd name="connsiteX7-83" fmla="*/ 899249 w 899249"/>
                <a:gd name="connsiteY7-84" fmla="*/ 782840 h 1074980"/>
                <a:gd name="connsiteX8-85" fmla="*/ 899249 w 899249"/>
                <a:gd name="connsiteY8-86" fmla="*/ 939408 h 1074980"/>
                <a:gd name="connsiteX9-87" fmla="*/ 519830 w 899249"/>
                <a:gd name="connsiteY9-88" fmla="*/ 939412 h 1074980"/>
                <a:gd name="connsiteX10-89" fmla="*/ 426928 w 899249"/>
                <a:gd name="connsiteY10-90" fmla="*/ 1074980 h 1074980"/>
                <a:gd name="connsiteX11-91" fmla="*/ 254650 w 899249"/>
                <a:gd name="connsiteY11-92" fmla="*/ 939408 h 1074980"/>
                <a:gd name="connsiteX12-93" fmla="*/ 0 w 899249"/>
                <a:gd name="connsiteY12-94" fmla="*/ 939408 h 1074980"/>
                <a:gd name="connsiteX13-95" fmla="*/ 0 w 899249"/>
                <a:gd name="connsiteY13-96" fmla="*/ 782840 h 1074980"/>
                <a:gd name="connsiteX14-97" fmla="*/ 0 w 899249"/>
                <a:gd name="connsiteY14-98" fmla="*/ 547988 h 1074980"/>
                <a:gd name="connsiteX15-99" fmla="*/ 0 w 899249"/>
                <a:gd name="connsiteY15-100" fmla="*/ 547988 h 1074980"/>
                <a:gd name="connsiteX16-101" fmla="*/ 0 w 899249"/>
                <a:gd name="connsiteY16-102" fmla="*/ 0 h 1074980"/>
                <a:gd name="connsiteX0-103" fmla="*/ 0 w 899249"/>
                <a:gd name="connsiteY0-104" fmla="*/ 0 h 1074980"/>
                <a:gd name="connsiteX1-105" fmla="*/ 149875 w 899249"/>
                <a:gd name="connsiteY1-106" fmla="*/ 0 h 1074980"/>
                <a:gd name="connsiteX2-107" fmla="*/ 149875 w 899249"/>
                <a:gd name="connsiteY2-108" fmla="*/ 0 h 1074980"/>
                <a:gd name="connsiteX3-109" fmla="*/ 374687 w 899249"/>
                <a:gd name="connsiteY3-110" fmla="*/ 0 h 1074980"/>
                <a:gd name="connsiteX4-111" fmla="*/ 899249 w 899249"/>
                <a:gd name="connsiteY4-112" fmla="*/ 0 h 1074980"/>
                <a:gd name="connsiteX5-113" fmla="*/ 899249 w 899249"/>
                <a:gd name="connsiteY5-114" fmla="*/ 547988 h 1074980"/>
                <a:gd name="connsiteX6-115" fmla="*/ 899249 w 899249"/>
                <a:gd name="connsiteY6-116" fmla="*/ 547988 h 1074980"/>
                <a:gd name="connsiteX7-117" fmla="*/ 899249 w 899249"/>
                <a:gd name="connsiteY7-118" fmla="*/ 782840 h 1074980"/>
                <a:gd name="connsiteX8-119" fmla="*/ 899249 w 899249"/>
                <a:gd name="connsiteY8-120" fmla="*/ 939408 h 1074980"/>
                <a:gd name="connsiteX9-121" fmla="*/ 519830 w 899249"/>
                <a:gd name="connsiteY9-122" fmla="*/ 939412 h 1074980"/>
                <a:gd name="connsiteX10-123" fmla="*/ 426928 w 899249"/>
                <a:gd name="connsiteY10-124" fmla="*/ 1074980 h 1074980"/>
                <a:gd name="connsiteX11-125" fmla="*/ 311800 w 899249"/>
                <a:gd name="connsiteY11-126" fmla="*/ 936233 h 1074980"/>
                <a:gd name="connsiteX12-127" fmla="*/ 0 w 899249"/>
                <a:gd name="connsiteY12-128" fmla="*/ 939408 h 1074980"/>
                <a:gd name="connsiteX13-129" fmla="*/ 0 w 899249"/>
                <a:gd name="connsiteY13-130" fmla="*/ 782840 h 1074980"/>
                <a:gd name="connsiteX14-131" fmla="*/ 0 w 899249"/>
                <a:gd name="connsiteY14-132" fmla="*/ 547988 h 1074980"/>
                <a:gd name="connsiteX15-133" fmla="*/ 0 w 899249"/>
                <a:gd name="connsiteY15-134" fmla="*/ 547988 h 1074980"/>
                <a:gd name="connsiteX16-135" fmla="*/ 0 w 899249"/>
                <a:gd name="connsiteY16-136" fmla="*/ 0 h 1074980"/>
                <a:gd name="connsiteX0-137" fmla="*/ 0 w 899249"/>
                <a:gd name="connsiteY0-138" fmla="*/ 0 h 1074980"/>
                <a:gd name="connsiteX1-139" fmla="*/ 149875 w 899249"/>
                <a:gd name="connsiteY1-140" fmla="*/ 0 h 1074980"/>
                <a:gd name="connsiteX2-141" fmla="*/ 149875 w 899249"/>
                <a:gd name="connsiteY2-142" fmla="*/ 0 h 1074980"/>
                <a:gd name="connsiteX3-143" fmla="*/ 374687 w 899249"/>
                <a:gd name="connsiteY3-144" fmla="*/ 0 h 1074980"/>
                <a:gd name="connsiteX4-145" fmla="*/ 899249 w 899249"/>
                <a:gd name="connsiteY4-146" fmla="*/ 0 h 1074980"/>
                <a:gd name="connsiteX5-147" fmla="*/ 899249 w 899249"/>
                <a:gd name="connsiteY5-148" fmla="*/ 547988 h 1074980"/>
                <a:gd name="connsiteX6-149" fmla="*/ 899249 w 899249"/>
                <a:gd name="connsiteY6-150" fmla="*/ 547988 h 1074980"/>
                <a:gd name="connsiteX7-151" fmla="*/ 899249 w 899249"/>
                <a:gd name="connsiteY7-152" fmla="*/ 939408 h 1074980"/>
                <a:gd name="connsiteX8-153" fmla="*/ 519830 w 899249"/>
                <a:gd name="connsiteY8-154" fmla="*/ 939412 h 1074980"/>
                <a:gd name="connsiteX9-155" fmla="*/ 426928 w 899249"/>
                <a:gd name="connsiteY9-156" fmla="*/ 1074980 h 1074980"/>
                <a:gd name="connsiteX10-157" fmla="*/ 311800 w 899249"/>
                <a:gd name="connsiteY10-158" fmla="*/ 936233 h 1074980"/>
                <a:gd name="connsiteX11-159" fmla="*/ 0 w 899249"/>
                <a:gd name="connsiteY11-160" fmla="*/ 939408 h 1074980"/>
                <a:gd name="connsiteX12-161" fmla="*/ 0 w 899249"/>
                <a:gd name="connsiteY12-162" fmla="*/ 782840 h 1074980"/>
                <a:gd name="connsiteX13-163" fmla="*/ 0 w 899249"/>
                <a:gd name="connsiteY13-164" fmla="*/ 547988 h 1074980"/>
                <a:gd name="connsiteX14-165" fmla="*/ 0 w 899249"/>
                <a:gd name="connsiteY14-166" fmla="*/ 547988 h 1074980"/>
                <a:gd name="connsiteX15-167" fmla="*/ 0 w 899249"/>
                <a:gd name="connsiteY15-168" fmla="*/ 0 h 1074980"/>
                <a:gd name="connsiteX0-169" fmla="*/ 0 w 899249"/>
                <a:gd name="connsiteY0-170" fmla="*/ 0 h 1074980"/>
                <a:gd name="connsiteX1-171" fmla="*/ 149875 w 899249"/>
                <a:gd name="connsiteY1-172" fmla="*/ 0 h 1074980"/>
                <a:gd name="connsiteX2-173" fmla="*/ 149875 w 899249"/>
                <a:gd name="connsiteY2-174" fmla="*/ 0 h 1074980"/>
                <a:gd name="connsiteX3-175" fmla="*/ 374687 w 899249"/>
                <a:gd name="connsiteY3-176" fmla="*/ 0 h 1074980"/>
                <a:gd name="connsiteX4-177" fmla="*/ 899249 w 899249"/>
                <a:gd name="connsiteY4-178" fmla="*/ 0 h 1074980"/>
                <a:gd name="connsiteX5-179" fmla="*/ 899249 w 899249"/>
                <a:gd name="connsiteY5-180" fmla="*/ 547988 h 1074980"/>
                <a:gd name="connsiteX6-181" fmla="*/ 899249 w 899249"/>
                <a:gd name="connsiteY6-182" fmla="*/ 939408 h 1074980"/>
                <a:gd name="connsiteX7-183" fmla="*/ 519830 w 899249"/>
                <a:gd name="connsiteY7-184" fmla="*/ 939412 h 1074980"/>
                <a:gd name="connsiteX8-185" fmla="*/ 426928 w 899249"/>
                <a:gd name="connsiteY8-186" fmla="*/ 1074980 h 1074980"/>
                <a:gd name="connsiteX9-187" fmla="*/ 311800 w 899249"/>
                <a:gd name="connsiteY9-188" fmla="*/ 936233 h 1074980"/>
                <a:gd name="connsiteX10-189" fmla="*/ 0 w 899249"/>
                <a:gd name="connsiteY10-190" fmla="*/ 939408 h 1074980"/>
                <a:gd name="connsiteX11-191" fmla="*/ 0 w 899249"/>
                <a:gd name="connsiteY11-192" fmla="*/ 782840 h 1074980"/>
                <a:gd name="connsiteX12-193" fmla="*/ 0 w 899249"/>
                <a:gd name="connsiteY12-194" fmla="*/ 547988 h 1074980"/>
                <a:gd name="connsiteX13-195" fmla="*/ 0 w 899249"/>
                <a:gd name="connsiteY13-196" fmla="*/ 547988 h 1074980"/>
                <a:gd name="connsiteX14-197" fmla="*/ 0 w 899249"/>
                <a:gd name="connsiteY14-198" fmla="*/ 0 h 1074980"/>
                <a:gd name="connsiteX0-199" fmla="*/ 0 w 899249"/>
                <a:gd name="connsiteY0-200" fmla="*/ 0 h 1074980"/>
                <a:gd name="connsiteX1-201" fmla="*/ 149875 w 899249"/>
                <a:gd name="connsiteY1-202" fmla="*/ 0 h 1074980"/>
                <a:gd name="connsiteX2-203" fmla="*/ 149875 w 899249"/>
                <a:gd name="connsiteY2-204" fmla="*/ 0 h 1074980"/>
                <a:gd name="connsiteX3-205" fmla="*/ 899249 w 899249"/>
                <a:gd name="connsiteY3-206" fmla="*/ 0 h 1074980"/>
                <a:gd name="connsiteX4-207" fmla="*/ 899249 w 899249"/>
                <a:gd name="connsiteY4-208" fmla="*/ 547988 h 1074980"/>
                <a:gd name="connsiteX5-209" fmla="*/ 899249 w 899249"/>
                <a:gd name="connsiteY5-210" fmla="*/ 939408 h 1074980"/>
                <a:gd name="connsiteX6-211" fmla="*/ 519830 w 899249"/>
                <a:gd name="connsiteY6-212" fmla="*/ 939412 h 1074980"/>
                <a:gd name="connsiteX7-213" fmla="*/ 426928 w 899249"/>
                <a:gd name="connsiteY7-214" fmla="*/ 1074980 h 1074980"/>
                <a:gd name="connsiteX8-215" fmla="*/ 311800 w 899249"/>
                <a:gd name="connsiteY8-216" fmla="*/ 936233 h 1074980"/>
                <a:gd name="connsiteX9-217" fmla="*/ 0 w 899249"/>
                <a:gd name="connsiteY9-218" fmla="*/ 939408 h 1074980"/>
                <a:gd name="connsiteX10-219" fmla="*/ 0 w 899249"/>
                <a:gd name="connsiteY10-220" fmla="*/ 782840 h 1074980"/>
                <a:gd name="connsiteX11-221" fmla="*/ 0 w 899249"/>
                <a:gd name="connsiteY11-222" fmla="*/ 547988 h 1074980"/>
                <a:gd name="connsiteX12-223" fmla="*/ 0 w 899249"/>
                <a:gd name="connsiteY12-224" fmla="*/ 547988 h 1074980"/>
                <a:gd name="connsiteX13-225" fmla="*/ 0 w 899249"/>
                <a:gd name="connsiteY13-226" fmla="*/ 0 h 1074980"/>
                <a:gd name="connsiteX0-227" fmla="*/ 0 w 899249"/>
                <a:gd name="connsiteY0-228" fmla="*/ 0 h 1074980"/>
                <a:gd name="connsiteX1-229" fmla="*/ 149875 w 899249"/>
                <a:gd name="connsiteY1-230" fmla="*/ 0 h 1074980"/>
                <a:gd name="connsiteX2-231" fmla="*/ 899249 w 899249"/>
                <a:gd name="connsiteY2-232" fmla="*/ 0 h 1074980"/>
                <a:gd name="connsiteX3-233" fmla="*/ 899249 w 899249"/>
                <a:gd name="connsiteY3-234" fmla="*/ 547988 h 1074980"/>
                <a:gd name="connsiteX4-235" fmla="*/ 899249 w 899249"/>
                <a:gd name="connsiteY4-236" fmla="*/ 939408 h 1074980"/>
                <a:gd name="connsiteX5-237" fmla="*/ 519830 w 899249"/>
                <a:gd name="connsiteY5-238" fmla="*/ 939412 h 1074980"/>
                <a:gd name="connsiteX6-239" fmla="*/ 426928 w 899249"/>
                <a:gd name="connsiteY6-240" fmla="*/ 1074980 h 1074980"/>
                <a:gd name="connsiteX7-241" fmla="*/ 311800 w 899249"/>
                <a:gd name="connsiteY7-242" fmla="*/ 936233 h 1074980"/>
                <a:gd name="connsiteX8-243" fmla="*/ 0 w 899249"/>
                <a:gd name="connsiteY8-244" fmla="*/ 939408 h 1074980"/>
                <a:gd name="connsiteX9-245" fmla="*/ 0 w 899249"/>
                <a:gd name="connsiteY9-246" fmla="*/ 782840 h 1074980"/>
                <a:gd name="connsiteX10-247" fmla="*/ 0 w 899249"/>
                <a:gd name="connsiteY10-248" fmla="*/ 547988 h 1074980"/>
                <a:gd name="connsiteX11-249" fmla="*/ 0 w 899249"/>
                <a:gd name="connsiteY11-250" fmla="*/ 547988 h 1074980"/>
                <a:gd name="connsiteX12-251" fmla="*/ 0 w 899249"/>
                <a:gd name="connsiteY12-252" fmla="*/ 0 h 1074980"/>
                <a:gd name="connsiteX0-253" fmla="*/ 0 w 899249"/>
                <a:gd name="connsiteY0-254" fmla="*/ 0 h 1074980"/>
                <a:gd name="connsiteX1-255" fmla="*/ 899249 w 899249"/>
                <a:gd name="connsiteY1-256" fmla="*/ 0 h 1074980"/>
                <a:gd name="connsiteX2-257" fmla="*/ 899249 w 899249"/>
                <a:gd name="connsiteY2-258" fmla="*/ 547988 h 1074980"/>
                <a:gd name="connsiteX3-259" fmla="*/ 899249 w 899249"/>
                <a:gd name="connsiteY3-260" fmla="*/ 939408 h 1074980"/>
                <a:gd name="connsiteX4-261" fmla="*/ 519830 w 899249"/>
                <a:gd name="connsiteY4-262" fmla="*/ 939412 h 1074980"/>
                <a:gd name="connsiteX5-263" fmla="*/ 426928 w 899249"/>
                <a:gd name="connsiteY5-264" fmla="*/ 1074980 h 1074980"/>
                <a:gd name="connsiteX6-265" fmla="*/ 311800 w 899249"/>
                <a:gd name="connsiteY6-266" fmla="*/ 936233 h 1074980"/>
                <a:gd name="connsiteX7-267" fmla="*/ 0 w 899249"/>
                <a:gd name="connsiteY7-268" fmla="*/ 939408 h 1074980"/>
                <a:gd name="connsiteX8-269" fmla="*/ 0 w 899249"/>
                <a:gd name="connsiteY8-270" fmla="*/ 782840 h 1074980"/>
                <a:gd name="connsiteX9-271" fmla="*/ 0 w 899249"/>
                <a:gd name="connsiteY9-272" fmla="*/ 547988 h 1074980"/>
                <a:gd name="connsiteX10-273" fmla="*/ 0 w 899249"/>
                <a:gd name="connsiteY10-274" fmla="*/ 547988 h 1074980"/>
                <a:gd name="connsiteX11-275" fmla="*/ 0 w 899249"/>
                <a:gd name="connsiteY11-276" fmla="*/ 0 h 1074980"/>
                <a:gd name="connsiteX0-277" fmla="*/ 0 w 899249"/>
                <a:gd name="connsiteY0-278" fmla="*/ 0 h 1074980"/>
                <a:gd name="connsiteX1-279" fmla="*/ 899249 w 899249"/>
                <a:gd name="connsiteY1-280" fmla="*/ 0 h 1074980"/>
                <a:gd name="connsiteX2-281" fmla="*/ 899249 w 899249"/>
                <a:gd name="connsiteY2-282" fmla="*/ 547988 h 1074980"/>
                <a:gd name="connsiteX3-283" fmla="*/ 899249 w 899249"/>
                <a:gd name="connsiteY3-284" fmla="*/ 939408 h 1074980"/>
                <a:gd name="connsiteX4-285" fmla="*/ 519830 w 899249"/>
                <a:gd name="connsiteY4-286" fmla="*/ 939412 h 1074980"/>
                <a:gd name="connsiteX5-287" fmla="*/ 426928 w 899249"/>
                <a:gd name="connsiteY5-288" fmla="*/ 1074980 h 1074980"/>
                <a:gd name="connsiteX6-289" fmla="*/ 311800 w 899249"/>
                <a:gd name="connsiteY6-290" fmla="*/ 936233 h 1074980"/>
                <a:gd name="connsiteX7-291" fmla="*/ 0 w 899249"/>
                <a:gd name="connsiteY7-292" fmla="*/ 939408 h 1074980"/>
                <a:gd name="connsiteX8-293" fmla="*/ 0 w 899249"/>
                <a:gd name="connsiteY8-294" fmla="*/ 782840 h 1074980"/>
                <a:gd name="connsiteX9-295" fmla="*/ 0 w 899249"/>
                <a:gd name="connsiteY9-296" fmla="*/ 547988 h 1074980"/>
                <a:gd name="connsiteX10-297" fmla="*/ 0 w 899249"/>
                <a:gd name="connsiteY10-298" fmla="*/ 0 h 1074980"/>
                <a:gd name="connsiteX0-299" fmla="*/ 0 w 899249"/>
                <a:gd name="connsiteY0-300" fmla="*/ 0 h 1074980"/>
                <a:gd name="connsiteX1-301" fmla="*/ 899249 w 899249"/>
                <a:gd name="connsiteY1-302" fmla="*/ 0 h 1074980"/>
                <a:gd name="connsiteX2-303" fmla="*/ 899249 w 899249"/>
                <a:gd name="connsiteY2-304" fmla="*/ 547988 h 1074980"/>
                <a:gd name="connsiteX3-305" fmla="*/ 899249 w 899249"/>
                <a:gd name="connsiteY3-306" fmla="*/ 939408 h 1074980"/>
                <a:gd name="connsiteX4-307" fmla="*/ 519830 w 899249"/>
                <a:gd name="connsiteY4-308" fmla="*/ 939412 h 1074980"/>
                <a:gd name="connsiteX5-309" fmla="*/ 426928 w 899249"/>
                <a:gd name="connsiteY5-310" fmla="*/ 1074980 h 1074980"/>
                <a:gd name="connsiteX6-311" fmla="*/ 311800 w 899249"/>
                <a:gd name="connsiteY6-312" fmla="*/ 936233 h 1074980"/>
                <a:gd name="connsiteX7-313" fmla="*/ 0 w 899249"/>
                <a:gd name="connsiteY7-314" fmla="*/ 939408 h 1074980"/>
                <a:gd name="connsiteX8-315" fmla="*/ 0 w 899249"/>
                <a:gd name="connsiteY8-316" fmla="*/ 782840 h 1074980"/>
                <a:gd name="connsiteX9-317" fmla="*/ 0 w 899249"/>
                <a:gd name="connsiteY9-318" fmla="*/ 0 h 10749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899249" h="1074980">
                  <a:moveTo>
                    <a:pt x="0" y="0"/>
                  </a:moveTo>
                  <a:lnTo>
                    <a:pt x="899249" y="0"/>
                  </a:lnTo>
                  <a:lnTo>
                    <a:pt x="899249" y="547988"/>
                  </a:lnTo>
                  <a:lnTo>
                    <a:pt x="899249" y="939408"/>
                  </a:lnTo>
                  <a:lnTo>
                    <a:pt x="519830" y="939412"/>
                  </a:lnTo>
                  <a:lnTo>
                    <a:pt x="426928" y="1074980"/>
                  </a:lnTo>
                  <a:lnTo>
                    <a:pt x="311800" y="936233"/>
                  </a:lnTo>
                  <a:lnTo>
                    <a:pt x="0" y="939408"/>
                  </a:lnTo>
                  <a:lnTo>
                    <a:pt x="0" y="782840"/>
                  </a:lnTo>
                  <a:lnTo>
                    <a:pt x="0" y="0"/>
                  </a:lnTo>
                  <a:close/>
                </a:path>
              </a:pathLst>
            </a:cu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4000" dirty="0">
                <a:latin typeface="微软雅黑" panose="020B0503020204020204" charset="-122"/>
                <a:ea typeface="微软雅黑" panose="020B0503020204020204" charset="-122"/>
              </a:endParaRPr>
            </a:p>
          </p:txBody>
        </p:sp>
        <p:sp>
          <p:nvSpPr>
            <p:cNvPr id="24" name="î$ľîḋé"/>
            <p:cNvSpPr/>
            <p:nvPr/>
          </p:nvSpPr>
          <p:spPr bwMode="auto">
            <a:xfrm>
              <a:off x="6507731" y="1342537"/>
              <a:ext cx="3178144" cy="664164"/>
            </a:xfrm>
            <a:prstGeom prst="rect">
              <a:avLst/>
            </a:prstGeom>
            <a:noFill/>
            <a:ln w="3175">
              <a:noFill/>
            </a:ln>
          </p:spPr>
          <p:txBody>
            <a:bodyPr vert="horz" wrap="square" lIns="91440" tIns="45720" rIns="91440" bIns="45720" numCol="1" anchor="ctr"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输入标题内容</a:t>
              </a:r>
              <a:endPar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25" name="ïŝļîḓê"/>
            <p:cNvSpPr/>
            <p:nvPr/>
          </p:nvSpPr>
          <p:spPr>
            <a:xfrm>
              <a:off x="5443608" y="1250462"/>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微软雅黑" panose="020B0503020204020204" charset="-122"/>
                  <a:ea typeface="微软雅黑" panose="020B0503020204020204" charset="-122"/>
                  <a:sym typeface="思源黑体" panose="020B0400000000000000" pitchFamily="34" charset="-122"/>
                </a:rPr>
                <a:t>01.</a:t>
              </a:r>
              <a:endParaRPr lang="en-US" altLang="zh-CN" sz="2800" b="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26" name="组合 25"/>
          <p:cNvGrpSpPr/>
          <p:nvPr/>
        </p:nvGrpSpPr>
        <p:grpSpPr>
          <a:xfrm>
            <a:off x="1709465" y="3433572"/>
            <a:ext cx="3747299" cy="781707"/>
            <a:chOff x="3283169" y="2544904"/>
            <a:chExt cx="3747299" cy="781707"/>
          </a:xfrm>
        </p:grpSpPr>
        <p:sp>
          <p:nvSpPr>
            <p:cNvPr id="27" name="对话气泡: 矩形 4"/>
            <p:cNvSpPr/>
            <p:nvPr/>
          </p:nvSpPr>
          <p:spPr>
            <a:xfrm rot="5400000" flipH="1">
              <a:off x="6172380" y="2468524"/>
              <a:ext cx="781707" cy="934468"/>
            </a:xfrm>
            <a:custGeom>
              <a:avLst/>
              <a:gdLst>
                <a:gd name="connsiteX0" fmla="*/ 0 w 899249"/>
                <a:gd name="connsiteY0" fmla="*/ 0 h 939408"/>
                <a:gd name="connsiteX1" fmla="*/ 149875 w 899249"/>
                <a:gd name="connsiteY1" fmla="*/ 0 h 939408"/>
                <a:gd name="connsiteX2" fmla="*/ 149875 w 899249"/>
                <a:gd name="connsiteY2" fmla="*/ 0 h 939408"/>
                <a:gd name="connsiteX3" fmla="*/ 374687 w 899249"/>
                <a:gd name="connsiteY3" fmla="*/ 0 h 939408"/>
                <a:gd name="connsiteX4" fmla="*/ 899249 w 899249"/>
                <a:gd name="connsiteY4" fmla="*/ 0 h 939408"/>
                <a:gd name="connsiteX5" fmla="*/ 899249 w 899249"/>
                <a:gd name="connsiteY5" fmla="*/ 547988 h 939408"/>
                <a:gd name="connsiteX6" fmla="*/ 899249 w 899249"/>
                <a:gd name="connsiteY6" fmla="*/ 547988 h 939408"/>
                <a:gd name="connsiteX7" fmla="*/ 899249 w 899249"/>
                <a:gd name="connsiteY7" fmla="*/ 782840 h 939408"/>
                <a:gd name="connsiteX8" fmla="*/ 899249 w 899249"/>
                <a:gd name="connsiteY8" fmla="*/ 939408 h 939408"/>
                <a:gd name="connsiteX9" fmla="*/ 374687 w 899249"/>
                <a:gd name="connsiteY9" fmla="*/ 939408 h 939408"/>
                <a:gd name="connsiteX10" fmla="*/ 334853 w 899249"/>
                <a:gd name="connsiteY10" fmla="*/ 1100376 h 939408"/>
                <a:gd name="connsiteX11" fmla="*/ 149875 w 899249"/>
                <a:gd name="connsiteY11" fmla="*/ 939408 h 939408"/>
                <a:gd name="connsiteX12" fmla="*/ 0 w 899249"/>
                <a:gd name="connsiteY12" fmla="*/ 939408 h 939408"/>
                <a:gd name="connsiteX13" fmla="*/ 0 w 899249"/>
                <a:gd name="connsiteY13" fmla="*/ 782840 h 939408"/>
                <a:gd name="connsiteX14" fmla="*/ 0 w 899249"/>
                <a:gd name="connsiteY14" fmla="*/ 547988 h 939408"/>
                <a:gd name="connsiteX15" fmla="*/ 0 w 899249"/>
                <a:gd name="connsiteY15" fmla="*/ 547988 h 939408"/>
                <a:gd name="connsiteX16" fmla="*/ 0 w 899249"/>
                <a:gd name="connsiteY16" fmla="*/ 0 h 939408"/>
                <a:gd name="connsiteX0-1" fmla="*/ 0 w 899249"/>
                <a:gd name="connsiteY0-2" fmla="*/ 0 h 1100376"/>
                <a:gd name="connsiteX1-3" fmla="*/ 149875 w 899249"/>
                <a:gd name="connsiteY1-4" fmla="*/ 0 h 1100376"/>
                <a:gd name="connsiteX2-5" fmla="*/ 149875 w 899249"/>
                <a:gd name="connsiteY2-6" fmla="*/ 0 h 1100376"/>
                <a:gd name="connsiteX3-7" fmla="*/ 374687 w 899249"/>
                <a:gd name="connsiteY3-8" fmla="*/ 0 h 1100376"/>
                <a:gd name="connsiteX4-9" fmla="*/ 899249 w 899249"/>
                <a:gd name="connsiteY4-10" fmla="*/ 0 h 1100376"/>
                <a:gd name="connsiteX5-11" fmla="*/ 899249 w 899249"/>
                <a:gd name="connsiteY5-12" fmla="*/ 547988 h 1100376"/>
                <a:gd name="connsiteX6-13" fmla="*/ 899249 w 899249"/>
                <a:gd name="connsiteY6-14" fmla="*/ 547988 h 1100376"/>
                <a:gd name="connsiteX7-15" fmla="*/ 899249 w 899249"/>
                <a:gd name="connsiteY7-16" fmla="*/ 782840 h 1100376"/>
                <a:gd name="connsiteX8-17" fmla="*/ 899249 w 899249"/>
                <a:gd name="connsiteY8-18" fmla="*/ 939408 h 1100376"/>
                <a:gd name="connsiteX9-19" fmla="*/ 519830 w 899249"/>
                <a:gd name="connsiteY9-20" fmla="*/ 939412 h 1100376"/>
                <a:gd name="connsiteX10-21" fmla="*/ 334853 w 899249"/>
                <a:gd name="connsiteY10-22" fmla="*/ 1100376 h 1100376"/>
                <a:gd name="connsiteX11-23" fmla="*/ 149875 w 899249"/>
                <a:gd name="connsiteY11-24" fmla="*/ 939408 h 1100376"/>
                <a:gd name="connsiteX12-25" fmla="*/ 0 w 899249"/>
                <a:gd name="connsiteY12-26" fmla="*/ 939408 h 1100376"/>
                <a:gd name="connsiteX13-27" fmla="*/ 0 w 899249"/>
                <a:gd name="connsiteY13-28" fmla="*/ 782840 h 1100376"/>
                <a:gd name="connsiteX14-29" fmla="*/ 0 w 899249"/>
                <a:gd name="connsiteY14-30" fmla="*/ 547988 h 1100376"/>
                <a:gd name="connsiteX15-31" fmla="*/ 0 w 899249"/>
                <a:gd name="connsiteY15-32" fmla="*/ 547988 h 1100376"/>
                <a:gd name="connsiteX16-33" fmla="*/ 0 w 899249"/>
                <a:gd name="connsiteY16-34" fmla="*/ 0 h 1100376"/>
                <a:gd name="connsiteX0-35" fmla="*/ 0 w 899249"/>
                <a:gd name="connsiteY0-36" fmla="*/ 0 h 1100376"/>
                <a:gd name="connsiteX1-37" fmla="*/ 149875 w 899249"/>
                <a:gd name="connsiteY1-38" fmla="*/ 0 h 1100376"/>
                <a:gd name="connsiteX2-39" fmla="*/ 149875 w 899249"/>
                <a:gd name="connsiteY2-40" fmla="*/ 0 h 1100376"/>
                <a:gd name="connsiteX3-41" fmla="*/ 374687 w 899249"/>
                <a:gd name="connsiteY3-42" fmla="*/ 0 h 1100376"/>
                <a:gd name="connsiteX4-43" fmla="*/ 899249 w 899249"/>
                <a:gd name="connsiteY4-44" fmla="*/ 0 h 1100376"/>
                <a:gd name="connsiteX5-45" fmla="*/ 899249 w 899249"/>
                <a:gd name="connsiteY5-46" fmla="*/ 547988 h 1100376"/>
                <a:gd name="connsiteX6-47" fmla="*/ 899249 w 899249"/>
                <a:gd name="connsiteY6-48" fmla="*/ 547988 h 1100376"/>
                <a:gd name="connsiteX7-49" fmla="*/ 899249 w 899249"/>
                <a:gd name="connsiteY7-50" fmla="*/ 782840 h 1100376"/>
                <a:gd name="connsiteX8-51" fmla="*/ 899249 w 899249"/>
                <a:gd name="connsiteY8-52" fmla="*/ 939408 h 1100376"/>
                <a:gd name="connsiteX9-53" fmla="*/ 519830 w 899249"/>
                <a:gd name="connsiteY9-54" fmla="*/ 939412 h 1100376"/>
                <a:gd name="connsiteX10-55" fmla="*/ 334853 w 899249"/>
                <a:gd name="connsiteY10-56" fmla="*/ 1100376 h 1100376"/>
                <a:gd name="connsiteX11-57" fmla="*/ 254650 w 899249"/>
                <a:gd name="connsiteY11-58" fmla="*/ 939408 h 1100376"/>
                <a:gd name="connsiteX12-59" fmla="*/ 0 w 899249"/>
                <a:gd name="connsiteY12-60" fmla="*/ 939408 h 1100376"/>
                <a:gd name="connsiteX13-61" fmla="*/ 0 w 899249"/>
                <a:gd name="connsiteY13-62" fmla="*/ 782840 h 1100376"/>
                <a:gd name="connsiteX14-63" fmla="*/ 0 w 899249"/>
                <a:gd name="connsiteY14-64" fmla="*/ 547988 h 1100376"/>
                <a:gd name="connsiteX15-65" fmla="*/ 0 w 899249"/>
                <a:gd name="connsiteY15-66" fmla="*/ 547988 h 1100376"/>
                <a:gd name="connsiteX16-67" fmla="*/ 0 w 899249"/>
                <a:gd name="connsiteY16-68" fmla="*/ 0 h 1100376"/>
                <a:gd name="connsiteX0-69" fmla="*/ 0 w 899249"/>
                <a:gd name="connsiteY0-70" fmla="*/ 0 h 1074980"/>
                <a:gd name="connsiteX1-71" fmla="*/ 149875 w 899249"/>
                <a:gd name="connsiteY1-72" fmla="*/ 0 h 1074980"/>
                <a:gd name="connsiteX2-73" fmla="*/ 149875 w 899249"/>
                <a:gd name="connsiteY2-74" fmla="*/ 0 h 1074980"/>
                <a:gd name="connsiteX3-75" fmla="*/ 374687 w 899249"/>
                <a:gd name="connsiteY3-76" fmla="*/ 0 h 1074980"/>
                <a:gd name="connsiteX4-77" fmla="*/ 899249 w 899249"/>
                <a:gd name="connsiteY4-78" fmla="*/ 0 h 1074980"/>
                <a:gd name="connsiteX5-79" fmla="*/ 899249 w 899249"/>
                <a:gd name="connsiteY5-80" fmla="*/ 547988 h 1074980"/>
                <a:gd name="connsiteX6-81" fmla="*/ 899249 w 899249"/>
                <a:gd name="connsiteY6-82" fmla="*/ 547988 h 1074980"/>
                <a:gd name="connsiteX7-83" fmla="*/ 899249 w 899249"/>
                <a:gd name="connsiteY7-84" fmla="*/ 782840 h 1074980"/>
                <a:gd name="connsiteX8-85" fmla="*/ 899249 w 899249"/>
                <a:gd name="connsiteY8-86" fmla="*/ 939408 h 1074980"/>
                <a:gd name="connsiteX9-87" fmla="*/ 519830 w 899249"/>
                <a:gd name="connsiteY9-88" fmla="*/ 939412 h 1074980"/>
                <a:gd name="connsiteX10-89" fmla="*/ 426928 w 899249"/>
                <a:gd name="connsiteY10-90" fmla="*/ 1074980 h 1074980"/>
                <a:gd name="connsiteX11-91" fmla="*/ 254650 w 899249"/>
                <a:gd name="connsiteY11-92" fmla="*/ 939408 h 1074980"/>
                <a:gd name="connsiteX12-93" fmla="*/ 0 w 899249"/>
                <a:gd name="connsiteY12-94" fmla="*/ 939408 h 1074980"/>
                <a:gd name="connsiteX13-95" fmla="*/ 0 w 899249"/>
                <a:gd name="connsiteY13-96" fmla="*/ 782840 h 1074980"/>
                <a:gd name="connsiteX14-97" fmla="*/ 0 w 899249"/>
                <a:gd name="connsiteY14-98" fmla="*/ 547988 h 1074980"/>
                <a:gd name="connsiteX15-99" fmla="*/ 0 w 899249"/>
                <a:gd name="connsiteY15-100" fmla="*/ 547988 h 1074980"/>
                <a:gd name="connsiteX16-101" fmla="*/ 0 w 899249"/>
                <a:gd name="connsiteY16-102" fmla="*/ 0 h 1074980"/>
                <a:gd name="connsiteX0-103" fmla="*/ 0 w 899249"/>
                <a:gd name="connsiteY0-104" fmla="*/ 0 h 1074980"/>
                <a:gd name="connsiteX1-105" fmla="*/ 149875 w 899249"/>
                <a:gd name="connsiteY1-106" fmla="*/ 0 h 1074980"/>
                <a:gd name="connsiteX2-107" fmla="*/ 149875 w 899249"/>
                <a:gd name="connsiteY2-108" fmla="*/ 0 h 1074980"/>
                <a:gd name="connsiteX3-109" fmla="*/ 374687 w 899249"/>
                <a:gd name="connsiteY3-110" fmla="*/ 0 h 1074980"/>
                <a:gd name="connsiteX4-111" fmla="*/ 899249 w 899249"/>
                <a:gd name="connsiteY4-112" fmla="*/ 0 h 1074980"/>
                <a:gd name="connsiteX5-113" fmla="*/ 899249 w 899249"/>
                <a:gd name="connsiteY5-114" fmla="*/ 547988 h 1074980"/>
                <a:gd name="connsiteX6-115" fmla="*/ 899249 w 899249"/>
                <a:gd name="connsiteY6-116" fmla="*/ 547988 h 1074980"/>
                <a:gd name="connsiteX7-117" fmla="*/ 899249 w 899249"/>
                <a:gd name="connsiteY7-118" fmla="*/ 782840 h 1074980"/>
                <a:gd name="connsiteX8-119" fmla="*/ 899249 w 899249"/>
                <a:gd name="connsiteY8-120" fmla="*/ 939408 h 1074980"/>
                <a:gd name="connsiteX9-121" fmla="*/ 519830 w 899249"/>
                <a:gd name="connsiteY9-122" fmla="*/ 939412 h 1074980"/>
                <a:gd name="connsiteX10-123" fmla="*/ 426928 w 899249"/>
                <a:gd name="connsiteY10-124" fmla="*/ 1074980 h 1074980"/>
                <a:gd name="connsiteX11-125" fmla="*/ 311800 w 899249"/>
                <a:gd name="connsiteY11-126" fmla="*/ 936233 h 1074980"/>
                <a:gd name="connsiteX12-127" fmla="*/ 0 w 899249"/>
                <a:gd name="connsiteY12-128" fmla="*/ 939408 h 1074980"/>
                <a:gd name="connsiteX13-129" fmla="*/ 0 w 899249"/>
                <a:gd name="connsiteY13-130" fmla="*/ 782840 h 1074980"/>
                <a:gd name="connsiteX14-131" fmla="*/ 0 w 899249"/>
                <a:gd name="connsiteY14-132" fmla="*/ 547988 h 1074980"/>
                <a:gd name="connsiteX15-133" fmla="*/ 0 w 899249"/>
                <a:gd name="connsiteY15-134" fmla="*/ 547988 h 1074980"/>
                <a:gd name="connsiteX16-135" fmla="*/ 0 w 899249"/>
                <a:gd name="connsiteY16-136" fmla="*/ 0 h 1074980"/>
                <a:gd name="connsiteX0-137" fmla="*/ 0 w 899249"/>
                <a:gd name="connsiteY0-138" fmla="*/ 0 h 1074980"/>
                <a:gd name="connsiteX1-139" fmla="*/ 149875 w 899249"/>
                <a:gd name="connsiteY1-140" fmla="*/ 0 h 1074980"/>
                <a:gd name="connsiteX2-141" fmla="*/ 149875 w 899249"/>
                <a:gd name="connsiteY2-142" fmla="*/ 0 h 1074980"/>
                <a:gd name="connsiteX3-143" fmla="*/ 374687 w 899249"/>
                <a:gd name="connsiteY3-144" fmla="*/ 0 h 1074980"/>
                <a:gd name="connsiteX4-145" fmla="*/ 899249 w 899249"/>
                <a:gd name="connsiteY4-146" fmla="*/ 0 h 1074980"/>
                <a:gd name="connsiteX5-147" fmla="*/ 899249 w 899249"/>
                <a:gd name="connsiteY5-148" fmla="*/ 547988 h 1074980"/>
                <a:gd name="connsiteX6-149" fmla="*/ 899249 w 899249"/>
                <a:gd name="connsiteY6-150" fmla="*/ 547988 h 1074980"/>
                <a:gd name="connsiteX7-151" fmla="*/ 899249 w 899249"/>
                <a:gd name="connsiteY7-152" fmla="*/ 939408 h 1074980"/>
                <a:gd name="connsiteX8-153" fmla="*/ 519830 w 899249"/>
                <a:gd name="connsiteY8-154" fmla="*/ 939412 h 1074980"/>
                <a:gd name="connsiteX9-155" fmla="*/ 426928 w 899249"/>
                <a:gd name="connsiteY9-156" fmla="*/ 1074980 h 1074980"/>
                <a:gd name="connsiteX10-157" fmla="*/ 311800 w 899249"/>
                <a:gd name="connsiteY10-158" fmla="*/ 936233 h 1074980"/>
                <a:gd name="connsiteX11-159" fmla="*/ 0 w 899249"/>
                <a:gd name="connsiteY11-160" fmla="*/ 939408 h 1074980"/>
                <a:gd name="connsiteX12-161" fmla="*/ 0 w 899249"/>
                <a:gd name="connsiteY12-162" fmla="*/ 782840 h 1074980"/>
                <a:gd name="connsiteX13-163" fmla="*/ 0 w 899249"/>
                <a:gd name="connsiteY13-164" fmla="*/ 547988 h 1074980"/>
                <a:gd name="connsiteX14-165" fmla="*/ 0 w 899249"/>
                <a:gd name="connsiteY14-166" fmla="*/ 547988 h 1074980"/>
                <a:gd name="connsiteX15-167" fmla="*/ 0 w 899249"/>
                <a:gd name="connsiteY15-168" fmla="*/ 0 h 1074980"/>
                <a:gd name="connsiteX0-169" fmla="*/ 0 w 899249"/>
                <a:gd name="connsiteY0-170" fmla="*/ 0 h 1074980"/>
                <a:gd name="connsiteX1-171" fmla="*/ 149875 w 899249"/>
                <a:gd name="connsiteY1-172" fmla="*/ 0 h 1074980"/>
                <a:gd name="connsiteX2-173" fmla="*/ 149875 w 899249"/>
                <a:gd name="connsiteY2-174" fmla="*/ 0 h 1074980"/>
                <a:gd name="connsiteX3-175" fmla="*/ 374687 w 899249"/>
                <a:gd name="connsiteY3-176" fmla="*/ 0 h 1074980"/>
                <a:gd name="connsiteX4-177" fmla="*/ 899249 w 899249"/>
                <a:gd name="connsiteY4-178" fmla="*/ 0 h 1074980"/>
                <a:gd name="connsiteX5-179" fmla="*/ 899249 w 899249"/>
                <a:gd name="connsiteY5-180" fmla="*/ 547988 h 1074980"/>
                <a:gd name="connsiteX6-181" fmla="*/ 899249 w 899249"/>
                <a:gd name="connsiteY6-182" fmla="*/ 939408 h 1074980"/>
                <a:gd name="connsiteX7-183" fmla="*/ 519830 w 899249"/>
                <a:gd name="connsiteY7-184" fmla="*/ 939412 h 1074980"/>
                <a:gd name="connsiteX8-185" fmla="*/ 426928 w 899249"/>
                <a:gd name="connsiteY8-186" fmla="*/ 1074980 h 1074980"/>
                <a:gd name="connsiteX9-187" fmla="*/ 311800 w 899249"/>
                <a:gd name="connsiteY9-188" fmla="*/ 936233 h 1074980"/>
                <a:gd name="connsiteX10-189" fmla="*/ 0 w 899249"/>
                <a:gd name="connsiteY10-190" fmla="*/ 939408 h 1074980"/>
                <a:gd name="connsiteX11-191" fmla="*/ 0 w 899249"/>
                <a:gd name="connsiteY11-192" fmla="*/ 782840 h 1074980"/>
                <a:gd name="connsiteX12-193" fmla="*/ 0 w 899249"/>
                <a:gd name="connsiteY12-194" fmla="*/ 547988 h 1074980"/>
                <a:gd name="connsiteX13-195" fmla="*/ 0 w 899249"/>
                <a:gd name="connsiteY13-196" fmla="*/ 547988 h 1074980"/>
                <a:gd name="connsiteX14-197" fmla="*/ 0 w 899249"/>
                <a:gd name="connsiteY14-198" fmla="*/ 0 h 1074980"/>
                <a:gd name="connsiteX0-199" fmla="*/ 0 w 899249"/>
                <a:gd name="connsiteY0-200" fmla="*/ 0 h 1074980"/>
                <a:gd name="connsiteX1-201" fmla="*/ 149875 w 899249"/>
                <a:gd name="connsiteY1-202" fmla="*/ 0 h 1074980"/>
                <a:gd name="connsiteX2-203" fmla="*/ 149875 w 899249"/>
                <a:gd name="connsiteY2-204" fmla="*/ 0 h 1074980"/>
                <a:gd name="connsiteX3-205" fmla="*/ 899249 w 899249"/>
                <a:gd name="connsiteY3-206" fmla="*/ 0 h 1074980"/>
                <a:gd name="connsiteX4-207" fmla="*/ 899249 w 899249"/>
                <a:gd name="connsiteY4-208" fmla="*/ 547988 h 1074980"/>
                <a:gd name="connsiteX5-209" fmla="*/ 899249 w 899249"/>
                <a:gd name="connsiteY5-210" fmla="*/ 939408 h 1074980"/>
                <a:gd name="connsiteX6-211" fmla="*/ 519830 w 899249"/>
                <a:gd name="connsiteY6-212" fmla="*/ 939412 h 1074980"/>
                <a:gd name="connsiteX7-213" fmla="*/ 426928 w 899249"/>
                <a:gd name="connsiteY7-214" fmla="*/ 1074980 h 1074980"/>
                <a:gd name="connsiteX8-215" fmla="*/ 311800 w 899249"/>
                <a:gd name="connsiteY8-216" fmla="*/ 936233 h 1074980"/>
                <a:gd name="connsiteX9-217" fmla="*/ 0 w 899249"/>
                <a:gd name="connsiteY9-218" fmla="*/ 939408 h 1074980"/>
                <a:gd name="connsiteX10-219" fmla="*/ 0 w 899249"/>
                <a:gd name="connsiteY10-220" fmla="*/ 782840 h 1074980"/>
                <a:gd name="connsiteX11-221" fmla="*/ 0 w 899249"/>
                <a:gd name="connsiteY11-222" fmla="*/ 547988 h 1074980"/>
                <a:gd name="connsiteX12-223" fmla="*/ 0 w 899249"/>
                <a:gd name="connsiteY12-224" fmla="*/ 547988 h 1074980"/>
                <a:gd name="connsiteX13-225" fmla="*/ 0 w 899249"/>
                <a:gd name="connsiteY13-226" fmla="*/ 0 h 1074980"/>
                <a:gd name="connsiteX0-227" fmla="*/ 0 w 899249"/>
                <a:gd name="connsiteY0-228" fmla="*/ 0 h 1074980"/>
                <a:gd name="connsiteX1-229" fmla="*/ 149875 w 899249"/>
                <a:gd name="connsiteY1-230" fmla="*/ 0 h 1074980"/>
                <a:gd name="connsiteX2-231" fmla="*/ 899249 w 899249"/>
                <a:gd name="connsiteY2-232" fmla="*/ 0 h 1074980"/>
                <a:gd name="connsiteX3-233" fmla="*/ 899249 w 899249"/>
                <a:gd name="connsiteY3-234" fmla="*/ 547988 h 1074980"/>
                <a:gd name="connsiteX4-235" fmla="*/ 899249 w 899249"/>
                <a:gd name="connsiteY4-236" fmla="*/ 939408 h 1074980"/>
                <a:gd name="connsiteX5-237" fmla="*/ 519830 w 899249"/>
                <a:gd name="connsiteY5-238" fmla="*/ 939412 h 1074980"/>
                <a:gd name="connsiteX6-239" fmla="*/ 426928 w 899249"/>
                <a:gd name="connsiteY6-240" fmla="*/ 1074980 h 1074980"/>
                <a:gd name="connsiteX7-241" fmla="*/ 311800 w 899249"/>
                <a:gd name="connsiteY7-242" fmla="*/ 936233 h 1074980"/>
                <a:gd name="connsiteX8-243" fmla="*/ 0 w 899249"/>
                <a:gd name="connsiteY8-244" fmla="*/ 939408 h 1074980"/>
                <a:gd name="connsiteX9-245" fmla="*/ 0 w 899249"/>
                <a:gd name="connsiteY9-246" fmla="*/ 782840 h 1074980"/>
                <a:gd name="connsiteX10-247" fmla="*/ 0 w 899249"/>
                <a:gd name="connsiteY10-248" fmla="*/ 547988 h 1074980"/>
                <a:gd name="connsiteX11-249" fmla="*/ 0 w 899249"/>
                <a:gd name="connsiteY11-250" fmla="*/ 547988 h 1074980"/>
                <a:gd name="connsiteX12-251" fmla="*/ 0 w 899249"/>
                <a:gd name="connsiteY12-252" fmla="*/ 0 h 1074980"/>
                <a:gd name="connsiteX0-253" fmla="*/ 0 w 899249"/>
                <a:gd name="connsiteY0-254" fmla="*/ 0 h 1074980"/>
                <a:gd name="connsiteX1-255" fmla="*/ 899249 w 899249"/>
                <a:gd name="connsiteY1-256" fmla="*/ 0 h 1074980"/>
                <a:gd name="connsiteX2-257" fmla="*/ 899249 w 899249"/>
                <a:gd name="connsiteY2-258" fmla="*/ 547988 h 1074980"/>
                <a:gd name="connsiteX3-259" fmla="*/ 899249 w 899249"/>
                <a:gd name="connsiteY3-260" fmla="*/ 939408 h 1074980"/>
                <a:gd name="connsiteX4-261" fmla="*/ 519830 w 899249"/>
                <a:gd name="connsiteY4-262" fmla="*/ 939412 h 1074980"/>
                <a:gd name="connsiteX5-263" fmla="*/ 426928 w 899249"/>
                <a:gd name="connsiteY5-264" fmla="*/ 1074980 h 1074980"/>
                <a:gd name="connsiteX6-265" fmla="*/ 311800 w 899249"/>
                <a:gd name="connsiteY6-266" fmla="*/ 936233 h 1074980"/>
                <a:gd name="connsiteX7-267" fmla="*/ 0 w 899249"/>
                <a:gd name="connsiteY7-268" fmla="*/ 939408 h 1074980"/>
                <a:gd name="connsiteX8-269" fmla="*/ 0 w 899249"/>
                <a:gd name="connsiteY8-270" fmla="*/ 782840 h 1074980"/>
                <a:gd name="connsiteX9-271" fmla="*/ 0 w 899249"/>
                <a:gd name="connsiteY9-272" fmla="*/ 547988 h 1074980"/>
                <a:gd name="connsiteX10-273" fmla="*/ 0 w 899249"/>
                <a:gd name="connsiteY10-274" fmla="*/ 547988 h 1074980"/>
                <a:gd name="connsiteX11-275" fmla="*/ 0 w 899249"/>
                <a:gd name="connsiteY11-276" fmla="*/ 0 h 1074980"/>
                <a:gd name="connsiteX0-277" fmla="*/ 0 w 899249"/>
                <a:gd name="connsiteY0-278" fmla="*/ 0 h 1074980"/>
                <a:gd name="connsiteX1-279" fmla="*/ 899249 w 899249"/>
                <a:gd name="connsiteY1-280" fmla="*/ 0 h 1074980"/>
                <a:gd name="connsiteX2-281" fmla="*/ 899249 w 899249"/>
                <a:gd name="connsiteY2-282" fmla="*/ 547988 h 1074980"/>
                <a:gd name="connsiteX3-283" fmla="*/ 899249 w 899249"/>
                <a:gd name="connsiteY3-284" fmla="*/ 939408 h 1074980"/>
                <a:gd name="connsiteX4-285" fmla="*/ 519830 w 899249"/>
                <a:gd name="connsiteY4-286" fmla="*/ 939412 h 1074980"/>
                <a:gd name="connsiteX5-287" fmla="*/ 426928 w 899249"/>
                <a:gd name="connsiteY5-288" fmla="*/ 1074980 h 1074980"/>
                <a:gd name="connsiteX6-289" fmla="*/ 311800 w 899249"/>
                <a:gd name="connsiteY6-290" fmla="*/ 936233 h 1074980"/>
                <a:gd name="connsiteX7-291" fmla="*/ 0 w 899249"/>
                <a:gd name="connsiteY7-292" fmla="*/ 939408 h 1074980"/>
                <a:gd name="connsiteX8-293" fmla="*/ 0 w 899249"/>
                <a:gd name="connsiteY8-294" fmla="*/ 782840 h 1074980"/>
                <a:gd name="connsiteX9-295" fmla="*/ 0 w 899249"/>
                <a:gd name="connsiteY9-296" fmla="*/ 547988 h 1074980"/>
                <a:gd name="connsiteX10-297" fmla="*/ 0 w 899249"/>
                <a:gd name="connsiteY10-298" fmla="*/ 0 h 1074980"/>
                <a:gd name="connsiteX0-299" fmla="*/ 0 w 899249"/>
                <a:gd name="connsiteY0-300" fmla="*/ 0 h 1074980"/>
                <a:gd name="connsiteX1-301" fmla="*/ 899249 w 899249"/>
                <a:gd name="connsiteY1-302" fmla="*/ 0 h 1074980"/>
                <a:gd name="connsiteX2-303" fmla="*/ 899249 w 899249"/>
                <a:gd name="connsiteY2-304" fmla="*/ 547988 h 1074980"/>
                <a:gd name="connsiteX3-305" fmla="*/ 899249 w 899249"/>
                <a:gd name="connsiteY3-306" fmla="*/ 939408 h 1074980"/>
                <a:gd name="connsiteX4-307" fmla="*/ 519830 w 899249"/>
                <a:gd name="connsiteY4-308" fmla="*/ 939412 h 1074980"/>
                <a:gd name="connsiteX5-309" fmla="*/ 426928 w 899249"/>
                <a:gd name="connsiteY5-310" fmla="*/ 1074980 h 1074980"/>
                <a:gd name="connsiteX6-311" fmla="*/ 311800 w 899249"/>
                <a:gd name="connsiteY6-312" fmla="*/ 936233 h 1074980"/>
                <a:gd name="connsiteX7-313" fmla="*/ 0 w 899249"/>
                <a:gd name="connsiteY7-314" fmla="*/ 939408 h 1074980"/>
                <a:gd name="connsiteX8-315" fmla="*/ 0 w 899249"/>
                <a:gd name="connsiteY8-316" fmla="*/ 782840 h 1074980"/>
                <a:gd name="connsiteX9-317" fmla="*/ 0 w 899249"/>
                <a:gd name="connsiteY9-318" fmla="*/ 0 h 10749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899249" h="1074980">
                  <a:moveTo>
                    <a:pt x="0" y="0"/>
                  </a:moveTo>
                  <a:lnTo>
                    <a:pt x="899249" y="0"/>
                  </a:lnTo>
                  <a:lnTo>
                    <a:pt x="899249" y="547988"/>
                  </a:lnTo>
                  <a:lnTo>
                    <a:pt x="899249" y="939408"/>
                  </a:lnTo>
                  <a:lnTo>
                    <a:pt x="519830" y="939412"/>
                  </a:lnTo>
                  <a:lnTo>
                    <a:pt x="426928" y="1074980"/>
                  </a:lnTo>
                  <a:lnTo>
                    <a:pt x="311800" y="936233"/>
                  </a:lnTo>
                  <a:lnTo>
                    <a:pt x="0" y="939408"/>
                  </a:lnTo>
                  <a:lnTo>
                    <a:pt x="0" y="782840"/>
                  </a:lnTo>
                  <a:lnTo>
                    <a:pt x="0" y="0"/>
                  </a:lnTo>
                  <a:close/>
                </a:path>
              </a:pathLst>
            </a:custGeom>
            <a:solidFill>
              <a:srgbClr val="BFB5AF"/>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4000" dirty="0">
                <a:latin typeface="微软雅黑" panose="020B0503020204020204" charset="-122"/>
                <a:ea typeface="微软雅黑" panose="020B0503020204020204" charset="-122"/>
              </a:endParaRPr>
            </a:p>
          </p:txBody>
        </p:sp>
        <p:sp>
          <p:nvSpPr>
            <p:cNvPr id="28" name="ïŝļîḓê"/>
            <p:cNvSpPr/>
            <p:nvPr/>
          </p:nvSpPr>
          <p:spPr>
            <a:xfrm>
              <a:off x="6237038" y="2544905"/>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微软雅黑" panose="020B0503020204020204" charset="-122"/>
                  <a:ea typeface="微软雅黑" panose="020B0503020204020204" charset="-122"/>
                  <a:sym typeface="思源黑体" panose="020B0400000000000000" pitchFamily="34" charset="-122"/>
                </a:rPr>
                <a:t>02.</a:t>
              </a:r>
              <a:endParaRPr lang="en-US" altLang="zh-CN" sz="2800" b="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sp>
          <p:nvSpPr>
            <p:cNvPr id="29" name="î$ľîḋé"/>
            <p:cNvSpPr/>
            <p:nvPr/>
          </p:nvSpPr>
          <p:spPr bwMode="auto">
            <a:xfrm>
              <a:off x="3283169" y="2577801"/>
              <a:ext cx="2627410" cy="664164"/>
            </a:xfrm>
            <a:prstGeom prst="rect">
              <a:avLst/>
            </a:prstGeom>
            <a:noFill/>
            <a:ln w="3175">
              <a:noFill/>
            </a:ln>
          </p:spPr>
          <p:txBody>
            <a:bodyPr vert="horz" wrap="square" lIns="91440" tIns="45720" rIns="91440" bIns="45720" numCol="1" anchor="ctr"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输入标题内容</a:t>
              </a:r>
              <a:endPar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grpSp>
        <p:nvGrpSpPr>
          <p:cNvPr id="30" name="组合 29"/>
          <p:cNvGrpSpPr/>
          <p:nvPr/>
        </p:nvGrpSpPr>
        <p:grpSpPr>
          <a:xfrm>
            <a:off x="6147075" y="4691750"/>
            <a:ext cx="4231099" cy="781707"/>
            <a:chOff x="5443346" y="3779036"/>
            <a:chExt cx="4231099" cy="781707"/>
          </a:xfrm>
        </p:grpSpPr>
        <p:sp>
          <p:nvSpPr>
            <p:cNvPr id="31" name="对话气泡: 矩形 4"/>
            <p:cNvSpPr/>
            <p:nvPr/>
          </p:nvSpPr>
          <p:spPr>
            <a:xfrm rot="16200000">
              <a:off x="5519726" y="3702656"/>
              <a:ext cx="781707" cy="934468"/>
            </a:xfrm>
            <a:custGeom>
              <a:avLst/>
              <a:gdLst>
                <a:gd name="connsiteX0" fmla="*/ 0 w 899249"/>
                <a:gd name="connsiteY0" fmla="*/ 0 h 939408"/>
                <a:gd name="connsiteX1" fmla="*/ 149875 w 899249"/>
                <a:gd name="connsiteY1" fmla="*/ 0 h 939408"/>
                <a:gd name="connsiteX2" fmla="*/ 149875 w 899249"/>
                <a:gd name="connsiteY2" fmla="*/ 0 h 939408"/>
                <a:gd name="connsiteX3" fmla="*/ 374687 w 899249"/>
                <a:gd name="connsiteY3" fmla="*/ 0 h 939408"/>
                <a:gd name="connsiteX4" fmla="*/ 899249 w 899249"/>
                <a:gd name="connsiteY4" fmla="*/ 0 h 939408"/>
                <a:gd name="connsiteX5" fmla="*/ 899249 w 899249"/>
                <a:gd name="connsiteY5" fmla="*/ 547988 h 939408"/>
                <a:gd name="connsiteX6" fmla="*/ 899249 w 899249"/>
                <a:gd name="connsiteY6" fmla="*/ 547988 h 939408"/>
                <a:gd name="connsiteX7" fmla="*/ 899249 w 899249"/>
                <a:gd name="connsiteY7" fmla="*/ 782840 h 939408"/>
                <a:gd name="connsiteX8" fmla="*/ 899249 w 899249"/>
                <a:gd name="connsiteY8" fmla="*/ 939408 h 939408"/>
                <a:gd name="connsiteX9" fmla="*/ 374687 w 899249"/>
                <a:gd name="connsiteY9" fmla="*/ 939408 h 939408"/>
                <a:gd name="connsiteX10" fmla="*/ 334853 w 899249"/>
                <a:gd name="connsiteY10" fmla="*/ 1100376 h 939408"/>
                <a:gd name="connsiteX11" fmla="*/ 149875 w 899249"/>
                <a:gd name="connsiteY11" fmla="*/ 939408 h 939408"/>
                <a:gd name="connsiteX12" fmla="*/ 0 w 899249"/>
                <a:gd name="connsiteY12" fmla="*/ 939408 h 939408"/>
                <a:gd name="connsiteX13" fmla="*/ 0 w 899249"/>
                <a:gd name="connsiteY13" fmla="*/ 782840 h 939408"/>
                <a:gd name="connsiteX14" fmla="*/ 0 w 899249"/>
                <a:gd name="connsiteY14" fmla="*/ 547988 h 939408"/>
                <a:gd name="connsiteX15" fmla="*/ 0 w 899249"/>
                <a:gd name="connsiteY15" fmla="*/ 547988 h 939408"/>
                <a:gd name="connsiteX16" fmla="*/ 0 w 899249"/>
                <a:gd name="connsiteY16" fmla="*/ 0 h 939408"/>
                <a:gd name="connsiteX0-1" fmla="*/ 0 w 899249"/>
                <a:gd name="connsiteY0-2" fmla="*/ 0 h 1100376"/>
                <a:gd name="connsiteX1-3" fmla="*/ 149875 w 899249"/>
                <a:gd name="connsiteY1-4" fmla="*/ 0 h 1100376"/>
                <a:gd name="connsiteX2-5" fmla="*/ 149875 w 899249"/>
                <a:gd name="connsiteY2-6" fmla="*/ 0 h 1100376"/>
                <a:gd name="connsiteX3-7" fmla="*/ 374687 w 899249"/>
                <a:gd name="connsiteY3-8" fmla="*/ 0 h 1100376"/>
                <a:gd name="connsiteX4-9" fmla="*/ 899249 w 899249"/>
                <a:gd name="connsiteY4-10" fmla="*/ 0 h 1100376"/>
                <a:gd name="connsiteX5-11" fmla="*/ 899249 w 899249"/>
                <a:gd name="connsiteY5-12" fmla="*/ 547988 h 1100376"/>
                <a:gd name="connsiteX6-13" fmla="*/ 899249 w 899249"/>
                <a:gd name="connsiteY6-14" fmla="*/ 547988 h 1100376"/>
                <a:gd name="connsiteX7-15" fmla="*/ 899249 w 899249"/>
                <a:gd name="connsiteY7-16" fmla="*/ 782840 h 1100376"/>
                <a:gd name="connsiteX8-17" fmla="*/ 899249 w 899249"/>
                <a:gd name="connsiteY8-18" fmla="*/ 939408 h 1100376"/>
                <a:gd name="connsiteX9-19" fmla="*/ 519830 w 899249"/>
                <a:gd name="connsiteY9-20" fmla="*/ 939412 h 1100376"/>
                <a:gd name="connsiteX10-21" fmla="*/ 334853 w 899249"/>
                <a:gd name="connsiteY10-22" fmla="*/ 1100376 h 1100376"/>
                <a:gd name="connsiteX11-23" fmla="*/ 149875 w 899249"/>
                <a:gd name="connsiteY11-24" fmla="*/ 939408 h 1100376"/>
                <a:gd name="connsiteX12-25" fmla="*/ 0 w 899249"/>
                <a:gd name="connsiteY12-26" fmla="*/ 939408 h 1100376"/>
                <a:gd name="connsiteX13-27" fmla="*/ 0 w 899249"/>
                <a:gd name="connsiteY13-28" fmla="*/ 782840 h 1100376"/>
                <a:gd name="connsiteX14-29" fmla="*/ 0 w 899249"/>
                <a:gd name="connsiteY14-30" fmla="*/ 547988 h 1100376"/>
                <a:gd name="connsiteX15-31" fmla="*/ 0 w 899249"/>
                <a:gd name="connsiteY15-32" fmla="*/ 547988 h 1100376"/>
                <a:gd name="connsiteX16-33" fmla="*/ 0 w 899249"/>
                <a:gd name="connsiteY16-34" fmla="*/ 0 h 1100376"/>
                <a:gd name="connsiteX0-35" fmla="*/ 0 w 899249"/>
                <a:gd name="connsiteY0-36" fmla="*/ 0 h 1100376"/>
                <a:gd name="connsiteX1-37" fmla="*/ 149875 w 899249"/>
                <a:gd name="connsiteY1-38" fmla="*/ 0 h 1100376"/>
                <a:gd name="connsiteX2-39" fmla="*/ 149875 w 899249"/>
                <a:gd name="connsiteY2-40" fmla="*/ 0 h 1100376"/>
                <a:gd name="connsiteX3-41" fmla="*/ 374687 w 899249"/>
                <a:gd name="connsiteY3-42" fmla="*/ 0 h 1100376"/>
                <a:gd name="connsiteX4-43" fmla="*/ 899249 w 899249"/>
                <a:gd name="connsiteY4-44" fmla="*/ 0 h 1100376"/>
                <a:gd name="connsiteX5-45" fmla="*/ 899249 w 899249"/>
                <a:gd name="connsiteY5-46" fmla="*/ 547988 h 1100376"/>
                <a:gd name="connsiteX6-47" fmla="*/ 899249 w 899249"/>
                <a:gd name="connsiteY6-48" fmla="*/ 547988 h 1100376"/>
                <a:gd name="connsiteX7-49" fmla="*/ 899249 w 899249"/>
                <a:gd name="connsiteY7-50" fmla="*/ 782840 h 1100376"/>
                <a:gd name="connsiteX8-51" fmla="*/ 899249 w 899249"/>
                <a:gd name="connsiteY8-52" fmla="*/ 939408 h 1100376"/>
                <a:gd name="connsiteX9-53" fmla="*/ 519830 w 899249"/>
                <a:gd name="connsiteY9-54" fmla="*/ 939412 h 1100376"/>
                <a:gd name="connsiteX10-55" fmla="*/ 334853 w 899249"/>
                <a:gd name="connsiteY10-56" fmla="*/ 1100376 h 1100376"/>
                <a:gd name="connsiteX11-57" fmla="*/ 254650 w 899249"/>
                <a:gd name="connsiteY11-58" fmla="*/ 939408 h 1100376"/>
                <a:gd name="connsiteX12-59" fmla="*/ 0 w 899249"/>
                <a:gd name="connsiteY12-60" fmla="*/ 939408 h 1100376"/>
                <a:gd name="connsiteX13-61" fmla="*/ 0 w 899249"/>
                <a:gd name="connsiteY13-62" fmla="*/ 782840 h 1100376"/>
                <a:gd name="connsiteX14-63" fmla="*/ 0 w 899249"/>
                <a:gd name="connsiteY14-64" fmla="*/ 547988 h 1100376"/>
                <a:gd name="connsiteX15-65" fmla="*/ 0 w 899249"/>
                <a:gd name="connsiteY15-66" fmla="*/ 547988 h 1100376"/>
                <a:gd name="connsiteX16-67" fmla="*/ 0 w 899249"/>
                <a:gd name="connsiteY16-68" fmla="*/ 0 h 1100376"/>
                <a:gd name="connsiteX0-69" fmla="*/ 0 w 899249"/>
                <a:gd name="connsiteY0-70" fmla="*/ 0 h 1074980"/>
                <a:gd name="connsiteX1-71" fmla="*/ 149875 w 899249"/>
                <a:gd name="connsiteY1-72" fmla="*/ 0 h 1074980"/>
                <a:gd name="connsiteX2-73" fmla="*/ 149875 w 899249"/>
                <a:gd name="connsiteY2-74" fmla="*/ 0 h 1074980"/>
                <a:gd name="connsiteX3-75" fmla="*/ 374687 w 899249"/>
                <a:gd name="connsiteY3-76" fmla="*/ 0 h 1074980"/>
                <a:gd name="connsiteX4-77" fmla="*/ 899249 w 899249"/>
                <a:gd name="connsiteY4-78" fmla="*/ 0 h 1074980"/>
                <a:gd name="connsiteX5-79" fmla="*/ 899249 w 899249"/>
                <a:gd name="connsiteY5-80" fmla="*/ 547988 h 1074980"/>
                <a:gd name="connsiteX6-81" fmla="*/ 899249 w 899249"/>
                <a:gd name="connsiteY6-82" fmla="*/ 547988 h 1074980"/>
                <a:gd name="connsiteX7-83" fmla="*/ 899249 w 899249"/>
                <a:gd name="connsiteY7-84" fmla="*/ 782840 h 1074980"/>
                <a:gd name="connsiteX8-85" fmla="*/ 899249 w 899249"/>
                <a:gd name="connsiteY8-86" fmla="*/ 939408 h 1074980"/>
                <a:gd name="connsiteX9-87" fmla="*/ 519830 w 899249"/>
                <a:gd name="connsiteY9-88" fmla="*/ 939412 h 1074980"/>
                <a:gd name="connsiteX10-89" fmla="*/ 426928 w 899249"/>
                <a:gd name="connsiteY10-90" fmla="*/ 1074980 h 1074980"/>
                <a:gd name="connsiteX11-91" fmla="*/ 254650 w 899249"/>
                <a:gd name="connsiteY11-92" fmla="*/ 939408 h 1074980"/>
                <a:gd name="connsiteX12-93" fmla="*/ 0 w 899249"/>
                <a:gd name="connsiteY12-94" fmla="*/ 939408 h 1074980"/>
                <a:gd name="connsiteX13-95" fmla="*/ 0 w 899249"/>
                <a:gd name="connsiteY13-96" fmla="*/ 782840 h 1074980"/>
                <a:gd name="connsiteX14-97" fmla="*/ 0 w 899249"/>
                <a:gd name="connsiteY14-98" fmla="*/ 547988 h 1074980"/>
                <a:gd name="connsiteX15-99" fmla="*/ 0 w 899249"/>
                <a:gd name="connsiteY15-100" fmla="*/ 547988 h 1074980"/>
                <a:gd name="connsiteX16-101" fmla="*/ 0 w 899249"/>
                <a:gd name="connsiteY16-102" fmla="*/ 0 h 1074980"/>
                <a:gd name="connsiteX0-103" fmla="*/ 0 w 899249"/>
                <a:gd name="connsiteY0-104" fmla="*/ 0 h 1074980"/>
                <a:gd name="connsiteX1-105" fmla="*/ 149875 w 899249"/>
                <a:gd name="connsiteY1-106" fmla="*/ 0 h 1074980"/>
                <a:gd name="connsiteX2-107" fmla="*/ 149875 w 899249"/>
                <a:gd name="connsiteY2-108" fmla="*/ 0 h 1074980"/>
                <a:gd name="connsiteX3-109" fmla="*/ 374687 w 899249"/>
                <a:gd name="connsiteY3-110" fmla="*/ 0 h 1074980"/>
                <a:gd name="connsiteX4-111" fmla="*/ 899249 w 899249"/>
                <a:gd name="connsiteY4-112" fmla="*/ 0 h 1074980"/>
                <a:gd name="connsiteX5-113" fmla="*/ 899249 w 899249"/>
                <a:gd name="connsiteY5-114" fmla="*/ 547988 h 1074980"/>
                <a:gd name="connsiteX6-115" fmla="*/ 899249 w 899249"/>
                <a:gd name="connsiteY6-116" fmla="*/ 547988 h 1074980"/>
                <a:gd name="connsiteX7-117" fmla="*/ 899249 w 899249"/>
                <a:gd name="connsiteY7-118" fmla="*/ 782840 h 1074980"/>
                <a:gd name="connsiteX8-119" fmla="*/ 899249 w 899249"/>
                <a:gd name="connsiteY8-120" fmla="*/ 939408 h 1074980"/>
                <a:gd name="connsiteX9-121" fmla="*/ 519830 w 899249"/>
                <a:gd name="connsiteY9-122" fmla="*/ 939412 h 1074980"/>
                <a:gd name="connsiteX10-123" fmla="*/ 426928 w 899249"/>
                <a:gd name="connsiteY10-124" fmla="*/ 1074980 h 1074980"/>
                <a:gd name="connsiteX11-125" fmla="*/ 311800 w 899249"/>
                <a:gd name="connsiteY11-126" fmla="*/ 936233 h 1074980"/>
                <a:gd name="connsiteX12-127" fmla="*/ 0 w 899249"/>
                <a:gd name="connsiteY12-128" fmla="*/ 939408 h 1074980"/>
                <a:gd name="connsiteX13-129" fmla="*/ 0 w 899249"/>
                <a:gd name="connsiteY13-130" fmla="*/ 782840 h 1074980"/>
                <a:gd name="connsiteX14-131" fmla="*/ 0 w 899249"/>
                <a:gd name="connsiteY14-132" fmla="*/ 547988 h 1074980"/>
                <a:gd name="connsiteX15-133" fmla="*/ 0 w 899249"/>
                <a:gd name="connsiteY15-134" fmla="*/ 547988 h 1074980"/>
                <a:gd name="connsiteX16-135" fmla="*/ 0 w 899249"/>
                <a:gd name="connsiteY16-136" fmla="*/ 0 h 1074980"/>
                <a:gd name="connsiteX0-137" fmla="*/ 0 w 899249"/>
                <a:gd name="connsiteY0-138" fmla="*/ 0 h 1074980"/>
                <a:gd name="connsiteX1-139" fmla="*/ 149875 w 899249"/>
                <a:gd name="connsiteY1-140" fmla="*/ 0 h 1074980"/>
                <a:gd name="connsiteX2-141" fmla="*/ 149875 w 899249"/>
                <a:gd name="connsiteY2-142" fmla="*/ 0 h 1074980"/>
                <a:gd name="connsiteX3-143" fmla="*/ 374687 w 899249"/>
                <a:gd name="connsiteY3-144" fmla="*/ 0 h 1074980"/>
                <a:gd name="connsiteX4-145" fmla="*/ 899249 w 899249"/>
                <a:gd name="connsiteY4-146" fmla="*/ 0 h 1074980"/>
                <a:gd name="connsiteX5-147" fmla="*/ 899249 w 899249"/>
                <a:gd name="connsiteY5-148" fmla="*/ 547988 h 1074980"/>
                <a:gd name="connsiteX6-149" fmla="*/ 899249 w 899249"/>
                <a:gd name="connsiteY6-150" fmla="*/ 547988 h 1074980"/>
                <a:gd name="connsiteX7-151" fmla="*/ 899249 w 899249"/>
                <a:gd name="connsiteY7-152" fmla="*/ 939408 h 1074980"/>
                <a:gd name="connsiteX8-153" fmla="*/ 519830 w 899249"/>
                <a:gd name="connsiteY8-154" fmla="*/ 939412 h 1074980"/>
                <a:gd name="connsiteX9-155" fmla="*/ 426928 w 899249"/>
                <a:gd name="connsiteY9-156" fmla="*/ 1074980 h 1074980"/>
                <a:gd name="connsiteX10-157" fmla="*/ 311800 w 899249"/>
                <a:gd name="connsiteY10-158" fmla="*/ 936233 h 1074980"/>
                <a:gd name="connsiteX11-159" fmla="*/ 0 w 899249"/>
                <a:gd name="connsiteY11-160" fmla="*/ 939408 h 1074980"/>
                <a:gd name="connsiteX12-161" fmla="*/ 0 w 899249"/>
                <a:gd name="connsiteY12-162" fmla="*/ 782840 h 1074980"/>
                <a:gd name="connsiteX13-163" fmla="*/ 0 w 899249"/>
                <a:gd name="connsiteY13-164" fmla="*/ 547988 h 1074980"/>
                <a:gd name="connsiteX14-165" fmla="*/ 0 w 899249"/>
                <a:gd name="connsiteY14-166" fmla="*/ 547988 h 1074980"/>
                <a:gd name="connsiteX15-167" fmla="*/ 0 w 899249"/>
                <a:gd name="connsiteY15-168" fmla="*/ 0 h 1074980"/>
                <a:gd name="connsiteX0-169" fmla="*/ 0 w 899249"/>
                <a:gd name="connsiteY0-170" fmla="*/ 0 h 1074980"/>
                <a:gd name="connsiteX1-171" fmla="*/ 149875 w 899249"/>
                <a:gd name="connsiteY1-172" fmla="*/ 0 h 1074980"/>
                <a:gd name="connsiteX2-173" fmla="*/ 149875 w 899249"/>
                <a:gd name="connsiteY2-174" fmla="*/ 0 h 1074980"/>
                <a:gd name="connsiteX3-175" fmla="*/ 374687 w 899249"/>
                <a:gd name="connsiteY3-176" fmla="*/ 0 h 1074980"/>
                <a:gd name="connsiteX4-177" fmla="*/ 899249 w 899249"/>
                <a:gd name="connsiteY4-178" fmla="*/ 0 h 1074980"/>
                <a:gd name="connsiteX5-179" fmla="*/ 899249 w 899249"/>
                <a:gd name="connsiteY5-180" fmla="*/ 547988 h 1074980"/>
                <a:gd name="connsiteX6-181" fmla="*/ 899249 w 899249"/>
                <a:gd name="connsiteY6-182" fmla="*/ 939408 h 1074980"/>
                <a:gd name="connsiteX7-183" fmla="*/ 519830 w 899249"/>
                <a:gd name="connsiteY7-184" fmla="*/ 939412 h 1074980"/>
                <a:gd name="connsiteX8-185" fmla="*/ 426928 w 899249"/>
                <a:gd name="connsiteY8-186" fmla="*/ 1074980 h 1074980"/>
                <a:gd name="connsiteX9-187" fmla="*/ 311800 w 899249"/>
                <a:gd name="connsiteY9-188" fmla="*/ 936233 h 1074980"/>
                <a:gd name="connsiteX10-189" fmla="*/ 0 w 899249"/>
                <a:gd name="connsiteY10-190" fmla="*/ 939408 h 1074980"/>
                <a:gd name="connsiteX11-191" fmla="*/ 0 w 899249"/>
                <a:gd name="connsiteY11-192" fmla="*/ 782840 h 1074980"/>
                <a:gd name="connsiteX12-193" fmla="*/ 0 w 899249"/>
                <a:gd name="connsiteY12-194" fmla="*/ 547988 h 1074980"/>
                <a:gd name="connsiteX13-195" fmla="*/ 0 w 899249"/>
                <a:gd name="connsiteY13-196" fmla="*/ 547988 h 1074980"/>
                <a:gd name="connsiteX14-197" fmla="*/ 0 w 899249"/>
                <a:gd name="connsiteY14-198" fmla="*/ 0 h 1074980"/>
                <a:gd name="connsiteX0-199" fmla="*/ 0 w 899249"/>
                <a:gd name="connsiteY0-200" fmla="*/ 0 h 1074980"/>
                <a:gd name="connsiteX1-201" fmla="*/ 149875 w 899249"/>
                <a:gd name="connsiteY1-202" fmla="*/ 0 h 1074980"/>
                <a:gd name="connsiteX2-203" fmla="*/ 149875 w 899249"/>
                <a:gd name="connsiteY2-204" fmla="*/ 0 h 1074980"/>
                <a:gd name="connsiteX3-205" fmla="*/ 899249 w 899249"/>
                <a:gd name="connsiteY3-206" fmla="*/ 0 h 1074980"/>
                <a:gd name="connsiteX4-207" fmla="*/ 899249 w 899249"/>
                <a:gd name="connsiteY4-208" fmla="*/ 547988 h 1074980"/>
                <a:gd name="connsiteX5-209" fmla="*/ 899249 w 899249"/>
                <a:gd name="connsiteY5-210" fmla="*/ 939408 h 1074980"/>
                <a:gd name="connsiteX6-211" fmla="*/ 519830 w 899249"/>
                <a:gd name="connsiteY6-212" fmla="*/ 939412 h 1074980"/>
                <a:gd name="connsiteX7-213" fmla="*/ 426928 w 899249"/>
                <a:gd name="connsiteY7-214" fmla="*/ 1074980 h 1074980"/>
                <a:gd name="connsiteX8-215" fmla="*/ 311800 w 899249"/>
                <a:gd name="connsiteY8-216" fmla="*/ 936233 h 1074980"/>
                <a:gd name="connsiteX9-217" fmla="*/ 0 w 899249"/>
                <a:gd name="connsiteY9-218" fmla="*/ 939408 h 1074980"/>
                <a:gd name="connsiteX10-219" fmla="*/ 0 w 899249"/>
                <a:gd name="connsiteY10-220" fmla="*/ 782840 h 1074980"/>
                <a:gd name="connsiteX11-221" fmla="*/ 0 w 899249"/>
                <a:gd name="connsiteY11-222" fmla="*/ 547988 h 1074980"/>
                <a:gd name="connsiteX12-223" fmla="*/ 0 w 899249"/>
                <a:gd name="connsiteY12-224" fmla="*/ 547988 h 1074980"/>
                <a:gd name="connsiteX13-225" fmla="*/ 0 w 899249"/>
                <a:gd name="connsiteY13-226" fmla="*/ 0 h 1074980"/>
                <a:gd name="connsiteX0-227" fmla="*/ 0 w 899249"/>
                <a:gd name="connsiteY0-228" fmla="*/ 0 h 1074980"/>
                <a:gd name="connsiteX1-229" fmla="*/ 149875 w 899249"/>
                <a:gd name="connsiteY1-230" fmla="*/ 0 h 1074980"/>
                <a:gd name="connsiteX2-231" fmla="*/ 899249 w 899249"/>
                <a:gd name="connsiteY2-232" fmla="*/ 0 h 1074980"/>
                <a:gd name="connsiteX3-233" fmla="*/ 899249 w 899249"/>
                <a:gd name="connsiteY3-234" fmla="*/ 547988 h 1074980"/>
                <a:gd name="connsiteX4-235" fmla="*/ 899249 w 899249"/>
                <a:gd name="connsiteY4-236" fmla="*/ 939408 h 1074980"/>
                <a:gd name="connsiteX5-237" fmla="*/ 519830 w 899249"/>
                <a:gd name="connsiteY5-238" fmla="*/ 939412 h 1074980"/>
                <a:gd name="connsiteX6-239" fmla="*/ 426928 w 899249"/>
                <a:gd name="connsiteY6-240" fmla="*/ 1074980 h 1074980"/>
                <a:gd name="connsiteX7-241" fmla="*/ 311800 w 899249"/>
                <a:gd name="connsiteY7-242" fmla="*/ 936233 h 1074980"/>
                <a:gd name="connsiteX8-243" fmla="*/ 0 w 899249"/>
                <a:gd name="connsiteY8-244" fmla="*/ 939408 h 1074980"/>
                <a:gd name="connsiteX9-245" fmla="*/ 0 w 899249"/>
                <a:gd name="connsiteY9-246" fmla="*/ 782840 h 1074980"/>
                <a:gd name="connsiteX10-247" fmla="*/ 0 w 899249"/>
                <a:gd name="connsiteY10-248" fmla="*/ 547988 h 1074980"/>
                <a:gd name="connsiteX11-249" fmla="*/ 0 w 899249"/>
                <a:gd name="connsiteY11-250" fmla="*/ 547988 h 1074980"/>
                <a:gd name="connsiteX12-251" fmla="*/ 0 w 899249"/>
                <a:gd name="connsiteY12-252" fmla="*/ 0 h 1074980"/>
                <a:gd name="connsiteX0-253" fmla="*/ 0 w 899249"/>
                <a:gd name="connsiteY0-254" fmla="*/ 0 h 1074980"/>
                <a:gd name="connsiteX1-255" fmla="*/ 899249 w 899249"/>
                <a:gd name="connsiteY1-256" fmla="*/ 0 h 1074980"/>
                <a:gd name="connsiteX2-257" fmla="*/ 899249 w 899249"/>
                <a:gd name="connsiteY2-258" fmla="*/ 547988 h 1074980"/>
                <a:gd name="connsiteX3-259" fmla="*/ 899249 w 899249"/>
                <a:gd name="connsiteY3-260" fmla="*/ 939408 h 1074980"/>
                <a:gd name="connsiteX4-261" fmla="*/ 519830 w 899249"/>
                <a:gd name="connsiteY4-262" fmla="*/ 939412 h 1074980"/>
                <a:gd name="connsiteX5-263" fmla="*/ 426928 w 899249"/>
                <a:gd name="connsiteY5-264" fmla="*/ 1074980 h 1074980"/>
                <a:gd name="connsiteX6-265" fmla="*/ 311800 w 899249"/>
                <a:gd name="connsiteY6-266" fmla="*/ 936233 h 1074980"/>
                <a:gd name="connsiteX7-267" fmla="*/ 0 w 899249"/>
                <a:gd name="connsiteY7-268" fmla="*/ 939408 h 1074980"/>
                <a:gd name="connsiteX8-269" fmla="*/ 0 w 899249"/>
                <a:gd name="connsiteY8-270" fmla="*/ 782840 h 1074980"/>
                <a:gd name="connsiteX9-271" fmla="*/ 0 w 899249"/>
                <a:gd name="connsiteY9-272" fmla="*/ 547988 h 1074980"/>
                <a:gd name="connsiteX10-273" fmla="*/ 0 w 899249"/>
                <a:gd name="connsiteY10-274" fmla="*/ 547988 h 1074980"/>
                <a:gd name="connsiteX11-275" fmla="*/ 0 w 899249"/>
                <a:gd name="connsiteY11-276" fmla="*/ 0 h 1074980"/>
                <a:gd name="connsiteX0-277" fmla="*/ 0 w 899249"/>
                <a:gd name="connsiteY0-278" fmla="*/ 0 h 1074980"/>
                <a:gd name="connsiteX1-279" fmla="*/ 899249 w 899249"/>
                <a:gd name="connsiteY1-280" fmla="*/ 0 h 1074980"/>
                <a:gd name="connsiteX2-281" fmla="*/ 899249 w 899249"/>
                <a:gd name="connsiteY2-282" fmla="*/ 547988 h 1074980"/>
                <a:gd name="connsiteX3-283" fmla="*/ 899249 w 899249"/>
                <a:gd name="connsiteY3-284" fmla="*/ 939408 h 1074980"/>
                <a:gd name="connsiteX4-285" fmla="*/ 519830 w 899249"/>
                <a:gd name="connsiteY4-286" fmla="*/ 939412 h 1074980"/>
                <a:gd name="connsiteX5-287" fmla="*/ 426928 w 899249"/>
                <a:gd name="connsiteY5-288" fmla="*/ 1074980 h 1074980"/>
                <a:gd name="connsiteX6-289" fmla="*/ 311800 w 899249"/>
                <a:gd name="connsiteY6-290" fmla="*/ 936233 h 1074980"/>
                <a:gd name="connsiteX7-291" fmla="*/ 0 w 899249"/>
                <a:gd name="connsiteY7-292" fmla="*/ 939408 h 1074980"/>
                <a:gd name="connsiteX8-293" fmla="*/ 0 w 899249"/>
                <a:gd name="connsiteY8-294" fmla="*/ 782840 h 1074980"/>
                <a:gd name="connsiteX9-295" fmla="*/ 0 w 899249"/>
                <a:gd name="connsiteY9-296" fmla="*/ 547988 h 1074980"/>
                <a:gd name="connsiteX10-297" fmla="*/ 0 w 899249"/>
                <a:gd name="connsiteY10-298" fmla="*/ 0 h 1074980"/>
                <a:gd name="connsiteX0-299" fmla="*/ 0 w 899249"/>
                <a:gd name="connsiteY0-300" fmla="*/ 0 h 1074980"/>
                <a:gd name="connsiteX1-301" fmla="*/ 899249 w 899249"/>
                <a:gd name="connsiteY1-302" fmla="*/ 0 h 1074980"/>
                <a:gd name="connsiteX2-303" fmla="*/ 899249 w 899249"/>
                <a:gd name="connsiteY2-304" fmla="*/ 547988 h 1074980"/>
                <a:gd name="connsiteX3-305" fmla="*/ 899249 w 899249"/>
                <a:gd name="connsiteY3-306" fmla="*/ 939408 h 1074980"/>
                <a:gd name="connsiteX4-307" fmla="*/ 519830 w 899249"/>
                <a:gd name="connsiteY4-308" fmla="*/ 939412 h 1074980"/>
                <a:gd name="connsiteX5-309" fmla="*/ 426928 w 899249"/>
                <a:gd name="connsiteY5-310" fmla="*/ 1074980 h 1074980"/>
                <a:gd name="connsiteX6-311" fmla="*/ 311800 w 899249"/>
                <a:gd name="connsiteY6-312" fmla="*/ 936233 h 1074980"/>
                <a:gd name="connsiteX7-313" fmla="*/ 0 w 899249"/>
                <a:gd name="connsiteY7-314" fmla="*/ 939408 h 1074980"/>
                <a:gd name="connsiteX8-315" fmla="*/ 0 w 899249"/>
                <a:gd name="connsiteY8-316" fmla="*/ 782840 h 1074980"/>
                <a:gd name="connsiteX9-317" fmla="*/ 0 w 899249"/>
                <a:gd name="connsiteY9-318" fmla="*/ 0 h 10749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899249" h="1074980">
                  <a:moveTo>
                    <a:pt x="0" y="0"/>
                  </a:moveTo>
                  <a:lnTo>
                    <a:pt x="899249" y="0"/>
                  </a:lnTo>
                  <a:lnTo>
                    <a:pt x="899249" y="547988"/>
                  </a:lnTo>
                  <a:lnTo>
                    <a:pt x="899249" y="939408"/>
                  </a:lnTo>
                  <a:lnTo>
                    <a:pt x="519830" y="939412"/>
                  </a:lnTo>
                  <a:lnTo>
                    <a:pt x="426928" y="1074980"/>
                  </a:lnTo>
                  <a:lnTo>
                    <a:pt x="311800" y="936233"/>
                  </a:lnTo>
                  <a:lnTo>
                    <a:pt x="0" y="939408"/>
                  </a:lnTo>
                  <a:lnTo>
                    <a:pt x="0" y="78284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4000" dirty="0">
                <a:latin typeface="微软雅黑" panose="020B0503020204020204" charset="-122"/>
                <a:ea typeface="微软雅黑" panose="020B0503020204020204" charset="-122"/>
              </a:endParaRPr>
            </a:p>
          </p:txBody>
        </p:sp>
        <p:sp>
          <p:nvSpPr>
            <p:cNvPr id="32" name="î$ľîḋé"/>
            <p:cNvSpPr/>
            <p:nvPr/>
          </p:nvSpPr>
          <p:spPr bwMode="auto">
            <a:xfrm>
              <a:off x="6496301" y="3779037"/>
              <a:ext cx="3178144" cy="664164"/>
            </a:xfrm>
            <a:prstGeom prst="rect">
              <a:avLst/>
            </a:prstGeom>
            <a:noFill/>
            <a:ln w="3175">
              <a:noFill/>
            </a:ln>
          </p:spPr>
          <p:txBody>
            <a:bodyPr vert="horz" wrap="square" lIns="91440" tIns="45720" rIns="91440" bIns="45720" numCol="1" anchor="ctr"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输入标题内容</a:t>
              </a:r>
              <a:endPar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33" name="ïŝļîḓê"/>
            <p:cNvSpPr/>
            <p:nvPr/>
          </p:nvSpPr>
          <p:spPr>
            <a:xfrm>
              <a:off x="5443608" y="3779037"/>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微软雅黑" panose="020B0503020204020204" charset="-122"/>
                  <a:ea typeface="微软雅黑" panose="020B0503020204020204" charset="-122"/>
                  <a:sym typeface="思源黑体" panose="020B0400000000000000" pitchFamily="34" charset="-122"/>
                </a:rPr>
                <a:t>03.</a:t>
              </a:r>
              <a:endParaRPr lang="en-US" altLang="zh-CN" sz="2800" b="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34" name="组合 33"/>
          <p:cNvGrpSpPr/>
          <p:nvPr/>
        </p:nvGrpSpPr>
        <p:grpSpPr>
          <a:xfrm>
            <a:off x="1690528" y="4748892"/>
            <a:ext cx="3747299" cy="781707"/>
            <a:chOff x="3283169" y="5044903"/>
            <a:chExt cx="3747299" cy="781707"/>
          </a:xfrm>
        </p:grpSpPr>
        <p:sp>
          <p:nvSpPr>
            <p:cNvPr id="35" name="对话气泡: 矩形 4"/>
            <p:cNvSpPr/>
            <p:nvPr/>
          </p:nvSpPr>
          <p:spPr>
            <a:xfrm rot="5400000" flipH="1">
              <a:off x="6172380" y="4968523"/>
              <a:ext cx="781707" cy="934468"/>
            </a:xfrm>
            <a:custGeom>
              <a:avLst/>
              <a:gdLst>
                <a:gd name="connsiteX0" fmla="*/ 0 w 899249"/>
                <a:gd name="connsiteY0" fmla="*/ 0 h 939408"/>
                <a:gd name="connsiteX1" fmla="*/ 149875 w 899249"/>
                <a:gd name="connsiteY1" fmla="*/ 0 h 939408"/>
                <a:gd name="connsiteX2" fmla="*/ 149875 w 899249"/>
                <a:gd name="connsiteY2" fmla="*/ 0 h 939408"/>
                <a:gd name="connsiteX3" fmla="*/ 374687 w 899249"/>
                <a:gd name="connsiteY3" fmla="*/ 0 h 939408"/>
                <a:gd name="connsiteX4" fmla="*/ 899249 w 899249"/>
                <a:gd name="connsiteY4" fmla="*/ 0 h 939408"/>
                <a:gd name="connsiteX5" fmla="*/ 899249 w 899249"/>
                <a:gd name="connsiteY5" fmla="*/ 547988 h 939408"/>
                <a:gd name="connsiteX6" fmla="*/ 899249 w 899249"/>
                <a:gd name="connsiteY6" fmla="*/ 547988 h 939408"/>
                <a:gd name="connsiteX7" fmla="*/ 899249 w 899249"/>
                <a:gd name="connsiteY7" fmla="*/ 782840 h 939408"/>
                <a:gd name="connsiteX8" fmla="*/ 899249 w 899249"/>
                <a:gd name="connsiteY8" fmla="*/ 939408 h 939408"/>
                <a:gd name="connsiteX9" fmla="*/ 374687 w 899249"/>
                <a:gd name="connsiteY9" fmla="*/ 939408 h 939408"/>
                <a:gd name="connsiteX10" fmla="*/ 334853 w 899249"/>
                <a:gd name="connsiteY10" fmla="*/ 1100376 h 939408"/>
                <a:gd name="connsiteX11" fmla="*/ 149875 w 899249"/>
                <a:gd name="connsiteY11" fmla="*/ 939408 h 939408"/>
                <a:gd name="connsiteX12" fmla="*/ 0 w 899249"/>
                <a:gd name="connsiteY12" fmla="*/ 939408 h 939408"/>
                <a:gd name="connsiteX13" fmla="*/ 0 w 899249"/>
                <a:gd name="connsiteY13" fmla="*/ 782840 h 939408"/>
                <a:gd name="connsiteX14" fmla="*/ 0 w 899249"/>
                <a:gd name="connsiteY14" fmla="*/ 547988 h 939408"/>
                <a:gd name="connsiteX15" fmla="*/ 0 w 899249"/>
                <a:gd name="connsiteY15" fmla="*/ 547988 h 939408"/>
                <a:gd name="connsiteX16" fmla="*/ 0 w 899249"/>
                <a:gd name="connsiteY16" fmla="*/ 0 h 939408"/>
                <a:gd name="connsiteX0-1" fmla="*/ 0 w 899249"/>
                <a:gd name="connsiteY0-2" fmla="*/ 0 h 1100376"/>
                <a:gd name="connsiteX1-3" fmla="*/ 149875 w 899249"/>
                <a:gd name="connsiteY1-4" fmla="*/ 0 h 1100376"/>
                <a:gd name="connsiteX2-5" fmla="*/ 149875 w 899249"/>
                <a:gd name="connsiteY2-6" fmla="*/ 0 h 1100376"/>
                <a:gd name="connsiteX3-7" fmla="*/ 374687 w 899249"/>
                <a:gd name="connsiteY3-8" fmla="*/ 0 h 1100376"/>
                <a:gd name="connsiteX4-9" fmla="*/ 899249 w 899249"/>
                <a:gd name="connsiteY4-10" fmla="*/ 0 h 1100376"/>
                <a:gd name="connsiteX5-11" fmla="*/ 899249 w 899249"/>
                <a:gd name="connsiteY5-12" fmla="*/ 547988 h 1100376"/>
                <a:gd name="connsiteX6-13" fmla="*/ 899249 w 899249"/>
                <a:gd name="connsiteY6-14" fmla="*/ 547988 h 1100376"/>
                <a:gd name="connsiteX7-15" fmla="*/ 899249 w 899249"/>
                <a:gd name="connsiteY7-16" fmla="*/ 782840 h 1100376"/>
                <a:gd name="connsiteX8-17" fmla="*/ 899249 w 899249"/>
                <a:gd name="connsiteY8-18" fmla="*/ 939408 h 1100376"/>
                <a:gd name="connsiteX9-19" fmla="*/ 519830 w 899249"/>
                <a:gd name="connsiteY9-20" fmla="*/ 939412 h 1100376"/>
                <a:gd name="connsiteX10-21" fmla="*/ 334853 w 899249"/>
                <a:gd name="connsiteY10-22" fmla="*/ 1100376 h 1100376"/>
                <a:gd name="connsiteX11-23" fmla="*/ 149875 w 899249"/>
                <a:gd name="connsiteY11-24" fmla="*/ 939408 h 1100376"/>
                <a:gd name="connsiteX12-25" fmla="*/ 0 w 899249"/>
                <a:gd name="connsiteY12-26" fmla="*/ 939408 h 1100376"/>
                <a:gd name="connsiteX13-27" fmla="*/ 0 w 899249"/>
                <a:gd name="connsiteY13-28" fmla="*/ 782840 h 1100376"/>
                <a:gd name="connsiteX14-29" fmla="*/ 0 w 899249"/>
                <a:gd name="connsiteY14-30" fmla="*/ 547988 h 1100376"/>
                <a:gd name="connsiteX15-31" fmla="*/ 0 w 899249"/>
                <a:gd name="connsiteY15-32" fmla="*/ 547988 h 1100376"/>
                <a:gd name="connsiteX16-33" fmla="*/ 0 w 899249"/>
                <a:gd name="connsiteY16-34" fmla="*/ 0 h 1100376"/>
                <a:gd name="connsiteX0-35" fmla="*/ 0 w 899249"/>
                <a:gd name="connsiteY0-36" fmla="*/ 0 h 1100376"/>
                <a:gd name="connsiteX1-37" fmla="*/ 149875 w 899249"/>
                <a:gd name="connsiteY1-38" fmla="*/ 0 h 1100376"/>
                <a:gd name="connsiteX2-39" fmla="*/ 149875 w 899249"/>
                <a:gd name="connsiteY2-40" fmla="*/ 0 h 1100376"/>
                <a:gd name="connsiteX3-41" fmla="*/ 374687 w 899249"/>
                <a:gd name="connsiteY3-42" fmla="*/ 0 h 1100376"/>
                <a:gd name="connsiteX4-43" fmla="*/ 899249 w 899249"/>
                <a:gd name="connsiteY4-44" fmla="*/ 0 h 1100376"/>
                <a:gd name="connsiteX5-45" fmla="*/ 899249 w 899249"/>
                <a:gd name="connsiteY5-46" fmla="*/ 547988 h 1100376"/>
                <a:gd name="connsiteX6-47" fmla="*/ 899249 w 899249"/>
                <a:gd name="connsiteY6-48" fmla="*/ 547988 h 1100376"/>
                <a:gd name="connsiteX7-49" fmla="*/ 899249 w 899249"/>
                <a:gd name="connsiteY7-50" fmla="*/ 782840 h 1100376"/>
                <a:gd name="connsiteX8-51" fmla="*/ 899249 w 899249"/>
                <a:gd name="connsiteY8-52" fmla="*/ 939408 h 1100376"/>
                <a:gd name="connsiteX9-53" fmla="*/ 519830 w 899249"/>
                <a:gd name="connsiteY9-54" fmla="*/ 939412 h 1100376"/>
                <a:gd name="connsiteX10-55" fmla="*/ 334853 w 899249"/>
                <a:gd name="connsiteY10-56" fmla="*/ 1100376 h 1100376"/>
                <a:gd name="connsiteX11-57" fmla="*/ 254650 w 899249"/>
                <a:gd name="connsiteY11-58" fmla="*/ 939408 h 1100376"/>
                <a:gd name="connsiteX12-59" fmla="*/ 0 w 899249"/>
                <a:gd name="connsiteY12-60" fmla="*/ 939408 h 1100376"/>
                <a:gd name="connsiteX13-61" fmla="*/ 0 w 899249"/>
                <a:gd name="connsiteY13-62" fmla="*/ 782840 h 1100376"/>
                <a:gd name="connsiteX14-63" fmla="*/ 0 w 899249"/>
                <a:gd name="connsiteY14-64" fmla="*/ 547988 h 1100376"/>
                <a:gd name="connsiteX15-65" fmla="*/ 0 w 899249"/>
                <a:gd name="connsiteY15-66" fmla="*/ 547988 h 1100376"/>
                <a:gd name="connsiteX16-67" fmla="*/ 0 w 899249"/>
                <a:gd name="connsiteY16-68" fmla="*/ 0 h 1100376"/>
                <a:gd name="connsiteX0-69" fmla="*/ 0 w 899249"/>
                <a:gd name="connsiteY0-70" fmla="*/ 0 h 1074980"/>
                <a:gd name="connsiteX1-71" fmla="*/ 149875 w 899249"/>
                <a:gd name="connsiteY1-72" fmla="*/ 0 h 1074980"/>
                <a:gd name="connsiteX2-73" fmla="*/ 149875 w 899249"/>
                <a:gd name="connsiteY2-74" fmla="*/ 0 h 1074980"/>
                <a:gd name="connsiteX3-75" fmla="*/ 374687 w 899249"/>
                <a:gd name="connsiteY3-76" fmla="*/ 0 h 1074980"/>
                <a:gd name="connsiteX4-77" fmla="*/ 899249 w 899249"/>
                <a:gd name="connsiteY4-78" fmla="*/ 0 h 1074980"/>
                <a:gd name="connsiteX5-79" fmla="*/ 899249 w 899249"/>
                <a:gd name="connsiteY5-80" fmla="*/ 547988 h 1074980"/>
                <a:gd name="connsiteX6-81" fmla="*/ 899249 w 899249"/>
                <a:gd name="connsiteY6-82" fmla="*/ 547988 h 1074980"/>
                <a:gd name="connsiteX7-83" fmla="*/ 899249 w 899249"/>
                <a:gd name="connsiteY7-84" fmla="*/ 782840 h 1074980"/>
                <a:gd name="connsiteX8-85" fmla="*/ 899249 w 899249"/>
                <a:gd name="connsiteY8-86" fmla="*/ 939408 h 1074980"/>
                <a:gd name="connsiteX9-87" fmla="*/ 519830 w 899249"/>
                <a:gd name="connsiteY9-88" fmla="*/ 939412 h 1074980"/>
                <a:gd name="connsiteX10-89" fmla="*/ 426928 w 899249"/>
                <a:gd name="connsiteY10-90" fmla="*/ 1074980 h 1074980"/>
                <a:gd name="connsiteX11-91" fmla="*/ 254650 w 899249"/>
                <a:gd name="connsiteY11-92" fmla="*/ 939408 h 1074980"/>
                <a:gd name="connsiteX12-93" fmla="*/ 0 w 899249"/>
                <a:gd name="connsiteY12-94" fmla="*/ 939408 h 1074980"/>
                <a:gd name="connsiteX13-95" fmla="*/ 0 w 899249"/>
                <a:gd name="connsiteY13-96" fmla="*/ 782840 h 1074980"/>
                <a:gd name="connsiteX14-97" fmla="*/ 0 w 899249"/>
                <a:gd name="connsiteY14-98" fmla="*/ 547988 h 1074980"/>
                <a:gd name="connsiteX15-99" fmla="*/ 0 w 899249"/>
                <a:gd name="connsiteY15-100" fmla="*/ 547988 h 1074980"/>
                <a:gd name="connsiteX16-101" fmla="*/ 0 w 899249"/>
                <a:gd name="connsiteY16-102" fmla="*/ 0 h 1074980"/>
                <a:gd name="connsiteX0-103" fmla="*/ 0 w 899249"/>
                <a:gd name="connsiteY0-104" fmla="*/ 0 h 1074980"/>
                <a:gd name="connsiteX1-105" fmla="*/ 149875 w 899249"/>
                <a:gd name="connsiteY1-106" fmla="*/ 0 h 1074980"/>
                <a:gd name="connsiteX2-107" fmla="*/ 149875 w 899249"/>
                <a:gd name="connsiteY2-108" fmla="*/ 0 h 1074980"/>
                <a:gd name="connsiteX3-109" fmla="*/ 374687 w 899249"/>
                <a:gd name="connsiteY3-110" fmla="*/ 0 h 1074980"/>
                <a:gd name="connsiteX4-111" fmla="*/ 899249 w 899249"/>
                <a:gd name="connsiteY4-112" fmla="*/ 0 h 1074980"/>
                <a:gd name="connsiteX5-113" fmla="*/ 899249 w 899249"/>
                <a:gd name="connsiteY5-114" fmla="*/ 547988 h 1074980"/>
                <a:gd name="connsiteX6-115" fmla="*/ 899249 w 899249"/>
                <a:gd name="connsiteY6-116" fmla="*/ 547988 h 1074980"/>
                <a:gd name="connsiteX7-117" fmla="*/ 899249 w 899249"/>
                <a:gd name="connsiteY7-118" fmla="*/ 782840 h 1074980"/>
                <a:gd name="connsiteX8-119" fmla="*/ 899249 w 899249"/>
                <a:gd name="connsiteY8-120" fmla="*/ 939408 h 1074980"/>
                <a:gd name="connsiteX9-121" fmla="*/ 519830 w 899249"/>
                <a:gd name="connsiteY9-122" fmla="*/ 939412 h 1074980"/>
                <a:gd name="connsiteX10-123" fmla="*/ 426928 w 899249"/>
                <a:gd name="connsiteY10-124" fmla="*/ 1074980 h 1074980"/>
                <a:gd name="connsiteX11-125" fmla="*/ 311800 w 899249"/>
                <a:gd name="connsiteY11-126" fmla="*/ 936233 h 1074980"/>
                <a:gd name="connsiteX12-127" fmla="*/ 0 w 899249"/>
                <a:gd name="connsiteY12-128" fmla="*/ 939408 h 1074980"/>
                <a:gd name="connsiteX13-129" fmla="*/ 0 w 899249"/>
                <a:gd name="connsiteY13-130" fmla="*/ 782840 h 1074980"/>
                <a:gd name="connsiteX14-131" fmla="*/ 0 w 899249"/>
                <a:gd name="connsiteY14-132" fmla="*/ 547988 h 1074980"/>
                <a:gd name="connsiteX15-133" fmla="*/ 0 w 899249"/>
                <a:gd name="connsiteY15-134" fmla="*/ 547988 h 1074980"/>
                <a:gd name="connsiteX16-135" fmla="*/ 0 w 899249"/>
                <a:gd name="connsiteY16-136" fmla="*/ 0 h 1074980"/>
                <a:gd name="connsiteX0-137" fmla="*/ 0 w 899249"/>
                <a:gd name="connsiteY0-138" fmla="*/ 0 h 1074980"/>
                <a:gd name="connsiteX1-139" fmla="*/ 149875 w 899249"/>
                <a:gd name="connsiteY1-140" fmla="*/ 0 h 1074980"/>
                <a:gd name="connsiteX2-141" fmla="*/ 149875 w 899249"/>
                <a:gd name="connsiteY2-142" fmla="*/ 0 h 1074980"/>
                <a:gd name="connsiteX3-143" fmla="*/ 374687 w 899249"/>
                <a:gd name="connsiteY3-144" fmla="*/ 0 h 1074980"/>
                <a:gd name="connsiteX4-145" fmla="*/ 899249 w 899249"/>
                <a:gd name="connsiteY4-146" fmla="*/ 0 h 1074980"/>
                <a:gd name="connsiteX5-147" fmla="*/ 899249 w 899249"/>
                <a:gd name="connsiteY5-148" fmla="*/ 547988 h 1074980"/>
                <a:gd name="connsiteX6-149" fmla="*/ 899249 w 899249"/>
                <a:gd name="connsiteY6-150" fmla="*/ 547988 h 1074980"/>
                <a:gd name="connsiteX7-151" fmla="*/ 899249 w 899249"/>
                <a:gd name="connsiteY7-152" fmla="*/ 939408 h 1074980"/>
                <a:gd name="connsiteX8-153" fmla="*/ 519830 w 899249"/>
                <a:gd name="connsiteY8-154" fmla="*/ 939412 h 1074980"/>
                <a:gd name="connsiteX9-155" fmla="*/ 426928 w 899249"/>
                <a:gd name="connsiteY9-156" fmla="*/ 1074980 h 1074980"/>
                <a:gd name="connsiteX10-157" fmla="*/ 311800 w 899249"/>
                <a:gd name="connsiteY10-158" fmla="*/ 936233 h 1074980"/>
                <a:gd name="connsiteX11-159" fmla="*/ 0 w 899249"/>
                <a:gd name="connsiteY11-160" fmla="*/ 939408 h 1074980"/>
                <a:gd name="connsiteX12-161" fmla="*/ 0 w 899249"/>
                <a:gd name="connsiteY12-162" fmla="*/ 782840 h 1074980"/>
                <a:gd name="connsiteX13-163" fmla="*/ 0 w 899249"/>
                <a:gd name="connsiteY13-164" fmla="*/ 547988 h 1074980"/>
                <a:gd name="connsiteX14-165" fmla="*/ 0 w 899249"/>
                <a:gd name="connsiteY14-166" fmla="*/ 547988 h 1074980"/>
                <a:gd name="connsiteX15-167" fmla="*/ 0 w 899249"/>
                <a:gd name="connsiteY15-168" fmla="*/ 0 h 1074980"/>
                <a:gd name="connsiteX0-169" fmla="*/ 0 w 899249"/>
                <a:gd name="connsiteY0-170" fmla="*/ 0 h 1074980"/>
                <a:gd name="connsiteX1-171" fmla="*/ 149875 w 899249"/>
                <a:gd name="connsiteY1-172" fmla="*/ 0 h 1074980"/>
                <a:gd name="connsiteX2-173" fmla="*/ 149875 w 899249"/>
                <a:gd name="connsiteY2-174" fmla="*/ 0 h 1074980"/>
                <a:gd name="connsiteX3-175" fmla="*/ 374687 w 899249"/>
                <a:gd name="connsiteY3-176" fmla="*/ 0 h 1074980"/>
                <a:gd name="connsiteX4-177" fmla="*/ 899249 w 899249"/>
                <a:gd name="connsiteY4-178" fmla="*/ 0 h 1074980"/>
                <a:gd name="connsiteX5-179" fmla="*/ 899249 w 899249"/>
                <a:gd name="connsiteY5-180" fmla="*/ 547988 h 1074980"/>
                <a:gd name="connsiteX6-181" fmla="*/ 899249 w 899249"/>
                <a:gd name="connsiteY6-182" fmla="*/ 939408 h 1074980"/>
                <a:gd name="connsiteX7-183" fmla="*/ 519830 w 899249"/>
                <a:gd name="connsiteY7-184" fmla="*/ 939412 h 1074980"/>
                <a:gd name="connsiteX8-185" fmla="*/ 426928 w 899249"/>
                <a:gd name="connsiteY8-186" fmla="*/ 1074980 h 1074980"/>
                <a:gd name="connsiteX9-187" fmla="*/ 311800 w 899249"/>
                <a:gd name="connsiteY9-188" fmla="*/ 936233 h 1074980"/>
                <a:gd name="connsiteX10-189" fmla="*/ 0 w 899249"/>
                <a:gd name="connsiteY10-190" fmla="*/ 939408 h 1074980"/>
                <a:gd name="connsiteX11-191" fmla="*/ 0 w 899249"/>
                <a:gd name="connsiteY11-192" fmla="*/ 782840 h 1074980"/>
                <a:gd name="connsiteX12-193" fmla="*/ 0 w 899249"/>
                <a:gd name="connsiteY12-194" fmla="*/ 547988 h 1074980"/>
                <a:gd name="connsiteX13-195" fmla="*/ 0 w 899249"/>
                <a:gd name="connsiteY13-196" fmla="*/ 547988 h 1074980"/>
                <a:gd name="connsiteX14-197" fmla="*/ 0 w 899249"/>
                <a:gd name="connsiteY14-198" fmla="*/ 0 h 1074980"/>
                <a:gd name="connsiteX0-199" fmla="*/ 0 w 899249"/>
                <a:gd name="connsiteY0-200" fmla="*/ 0 h 1074980"/>
                <a:gd name="connsiteX1-201" fmla="*/ 149875 w 899249"/>
                <a:gd name="connsiteY1-202" fmla="*/ 0 h 1074980"/>
                <a:gd name="connsiteX2-203" fmla="*/ 149875 w 899249"/>
                <a:gd name="connsiteY2-204" fmla="*/ 0 h 1074980"/>
                <a:gd name="connsiteX3-205" fmla="*/ 899249 w 899249"/>
                <a:gd name="connsiteY3-206" fmla="*/ 0 h 1074980"/>
                <a:gd name="connsiteX4-207" fmla="*/ 899249 w 899249"/>
                <a:gd name="connsiteY4-208" fmla="*/ 547988 h 1074980"/>
                <a:gd name="connsiteX5-209" fmla="*/ 899249 w 899249"/>
                <a:gd name="connsiteY5-210" fmla="*/ 939408 h 1074980"/>
                <a:gd name="connsiteX6-211" fmla="*/ 519830 w 899249"/>
                <a:gd name="connsiteY6-212" fmla="*/ 939412 h 1074980"/>
                <a:gd name="connsiteX7-213" fmla="*/ 426928 w 899249"/>
                <a:gd name="connsiteY7-214" fmla="*/ 1074980 h 1074980"/>
                <a:gd name="connsiteX8-215" fmla="*/ 311800 w 899249"/>
                <a:gd name="connsiteY8-216" fmla="*/ 936233 h 1074980"/>
                <a:gd name="connsiteX9-217" fmla="*/ 0 w 899249"/>
                <a:gd name="connsiteY9-218" fmla="*/ 939408 h 1074980"/>
                <a:gd name="connsiteX10-219" fmla="*/ 0 w 899249"/>
                <a:gd name="connsiteY10-220" fmla="*/ 782840 h 1074980"/>
                <a:gd name="connsiteX11-221" fmla="*/ 0 w 899249"/>
                <a:gd name="connsiteY11-222" fmla="*/ 547988 h 1074980"/>
                <a:gd name="connsiteX12-223" fmla="*/ 0 w 899249"/>
                <a:gd name="connsiteY12-224" fmla="*/ 547988 h 1074980"/>
                <a:gd name="connsiteX13-225" fmla="*/ 0 w 899249"/>
                <a:gd name="connsiteY13-226" fmla="*/ 0 h 1074980"/>
                <a:gd name="connsiteX0-227" fmla="*/ 0 w 899249"/>
                <a:gd name="connsiteY0-228" fmla="*/ 0 h 1074980"/>
                <a:gd name="connsiteX1-229" fmla="*/ 149875 w 899249"/>
                <a:gd name="connsiteY1-230" fmla="*/ 0 h 1074980"/>
                <a:gd name="connsiteX2-231" fmla="*/ 899249 w 899249"/>
                <a:gd name="connsiteY2-232" fmla="*/ 0 h 1074980"/>
                <a:gd name="connsiteX3-233" fmla="*/ 899249 w 899249"/>
                <a:gd name="connsiteY3-234" fmla="*/ 547988 h 1074980"/>
                <a:gd name="connsiteX4-235" fmla="*/ 899249 w 899249"/>
                <a:gd name="connsiteY4-236" fmla="*/ 939408 h 1074980"/>
                <a:gd name="connsiteX5-237" fmla="*/ 519830 w 899249"/>
                <a:gd name="connsiteY5-238" fmla="*/ 939412 h 1074980"/>
                <a:gd name="connsiteX6-239" fmla="*/ 426928 w 899249"/>
                <a:gd name="connsiteY6-240" fmla="*/ 1074980 h 1074980"/>
                <a:gd name="connsiteX7-241" fmla="*/ 311800 w 899249"/>
                <a:gd name="connsiteY7-242" fmla="*/ 936233 h 1074980"/>
                <a:gd name="connsiteX8-243" fmla="*/ 0 w 899249"/>
                <a:gd name="connsiteY8-244" fmla="*/ 939408 h 1074980"/>
                <a:gd name="connsiteX9-245" fmla="*/ 0 w 899249"/>
                <a:gd name="connsiteY9-246" fmla="*/ 782840 h 1074980"/>
                <a:gd name="connsiteX10-247" fmla="*/ 0 w 899249"/>
                <a:gd name="connsiteY10-248" fmla="*/ 547988 h 1074980"/>
                <a:gd name="connsiteX11-249" fmla="*/ 0 w 899249"/>
                <a:gd name="connsiteY11-250" fmla="*/ 547988 h 1074980"/>
                <a:gd name="connsiteX12-251" fmla="*/ 0 w 899249"/>
                <a:gd name="connsiteY12-252" fmla="*/ 0 h 1074980"/>
                <a:gd name="connsiteX0-253" fmla="*/ 0 w 899249"/>
                <a:gd name="connsiteY0-254" fmla="*/ 0 h 1074980"/>
                <a:gd name="connsiteX1-255" fmla="*/ 899249 w 899249"/>
                <a:gd name="connsiteY1-256" fmla="*/ 0 h 1074980"/>
                <a:gd name="connsiteX2-257" fmla="*/ 899249 w 899249"/>
                <a:gd name="connsiteY2-258" fmla="*/ 547988 h 1074980"/>
                <a:gd name="connsiteX3-259" fmla="*/ 899249 w 899249"/>
                <a:gd name="connsiteY3-260" fmla="*/ 939408 h 1074980"/>
                <a:gd name="connsiteX4-261" fmla="*/ 519830 w 899249"/>
                <a:gd name="connsiteY4-262" fmla="*/ 939412 h 1074980"/>
                <a:gd name="connsiteX5-263" fmla="*/ 426928 w 899249"/>
                <a:gd name="connsiteY5-264" fmla="*/ 1074980 h 1074980"/>
                <a:gd name="connsiteX6-265" fmla="*/ 311800 w 899249"/>
                <a:gd name="connsiteY6-266" fmla="*/ 936233 h 1074980"/>
                <a:gd name="connsiteX7-267" fmla="*/ 0 w 899249"/>
                <a:gd name="connsiteY7-268" fmla="*/ 939408 h 1074980"/>
                <a:gd name="connsiteX8-269" fmla="*/ 0 w 899249"/>
                <a:gd name="connsiteY8-270" fmla="*/ 782840 h 1074980"/>
                <a:gd name="connsiteX9-271" fmla="*/ 0 w 899249"/>
                <a:gd name="connsiteY9-272" fmla="*/ 547988 h 1074980"/>
                <a:gd name="connsiteX10-273" fmla="*/ 0 w 899249"/>
                <a:gd name="connsiteY10-274" fmla="*/ 547988 h 1074980"/>
                <a:gd name="connsiteX11-275" fmla="*/ 0 w 899249"/>
                <a:gd name="connsiteY11-276" fmla="*/ 0 h 1074980"/>
                <a:gd name="connsiteX0-277" fmla="*/ 0 w 899249"/>
                <a:gd name="connsiteY0-278" fmla="*/ 0 h 1074980"/>
                <a:gd name="connsiteX1-279" fmla="*/ 899249 w 899249"/>
                <a:gd name="connsiteY1-280" fmla="*/ 0 h 1074980"/>
                <a:gd name="connsiteX2-281" fmla="*/ 899249 w 899249"/>
                <a:gd name="connsiteY2-282" fmla="*/ 547988 h 1074980"/>
                <a:gd name="connsiteX3-283" fmla="*/ 899249 w 899249"/>
                <a:gd name="connsiteY3-284" fmla="*/ 939408 h 1074980"/>
                <a:gd name="connsiteX4-285" fmla="*/ 519830 w 899249"/>
                <a:gd name="connsiteY4-286" fmla="*/ 939412 h 1074980"/>
                <a:gd name="connsiteX5-287" fmla="*/ 426928 w 899249"/>
                <a:gd name="connsiteY5-288" fmla="*/ 1074980 h 1074980"/>
                <a:gd name="connsiteX6-289" fmla="*/ 311800 w 899249"/>
                <a:gd name="connsiteY6-290" fmla="*/ 936233 h 1074980"/>
                <a:gd name="connsiteX7-291" fmla="*/ 0 w 899249"/>
                <a:gd name="connsiteY7-292" fmla="*/ 939408 h 1074980"/>
                <a:gd name="connsiteX8-293" fmla="*/ 0 w 899249"/>
                <a:gd name="connsiteY8-294" fmla="*/ 782840 h 1074980"/>
                <a:gd name="connsiteX9-295" fmla="*/ 0 w 899249"/>
                <a:gd name="connsiteY9-296" fmla="*/ 547988 h 1074980"/>
                <a:gd name="connsiteX10-297" fmla="*/ 0 w 899249"/>
                <a:gd name="connsiteY10-298" fmla="*/ 0 h 1074980"/>
                <a:gd name="connsiteX0-299" fmla="*/ 0 w 899249"/>
                <a:gd name="connsiteY0-300" fmla="*/ 0 h 1074980"/>
                <a:gd name="connsiteX1-301" fmla="*/ 899249 w 899249"/>
                <a:gd name="connsiteY1-302" fmla="*/ 0 h 1074980"/>
                <a:gd name="connsiteX2-303" fmla="*/ 899249 w 899249"/>
                <a:gd name="connsiteY2-304" fmla="*/ 547988 h 1074980"/>
                <a:gd name="connsiteX3-305" fmla="*/ 899249 w 899249"/>
                <a:gd name="connsiteY3-306" fmla="*/ 939408 h 1074980"/>
                <a:gd name="connsiteX4-307" fmla="*/ 519830 w 899249"/>
                <a:gd name="connsiteY4-308" fmla="*/ 939412 h 1074980"/>
                <a:gd name="connsiteX5-309" fmla="*/ 426928 w 899249"/>
                <a:gd name="connsiteY5-310" fmla="*/ 1074980 h 1074980"/>
                <a:gd name="connsiteX6-311" fmla="*/ 311800 w 899249"/>
                <a:gd name="connsiteY6-312" fmla="*/ 936233 h 1074980"/>
                <a:gd name="connsiteX7-313" fmla="*/ 0 w 899249"/>
                <a:gd name="connsiteY7-314" fmla="*/ 939408 h 1074980"/>
                <a:gd name="connsiteX8-315" fmla="*/ 0 w 899249"/>
                <a:gd name="connsiteY8-316" fmla="*/ 782840 h 1074980"/>
                <a:gd name="connsiteX9-317" fmla="*/ 0 w 899249"/>
                <a:gd name="connsiteY9-318" fmla="*/ 0 h 10749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899249" h="1074980">
                  <a:moveTo>
                    <a:pt x="0" y="0"/>
                  </a:moveTo>
                  <a:lnTo>
                    <a:pt x="899249" y="0"/>
                  </a:lnTo>
                  <a:lnTo>
                    <a:pt x="899249" y="547988"/>
                  </a:lnTo>
                  <a:lnTo>
                    <a:pt x="899249" y="939408"/>
                  </a:lnTo>
                  <a:lnTo>
                    <a:pt x="519830" y="939412"/>
                  </a:lnTo>
                  <a:lnTo>
                    <a:pt x="426928" y="1074980"/>
                  </a:lnTo>
                  <a:lnTo>
                    <a:pt x="311800" y="936233"/>
                  </a:lnTo>
                  <a:lnTo>
                    <a:pt x="0" y="939408"/>
                  </a:lnTo>
                  <a:lnTo>
                    <a:pt x="0" y="782840"/>
                  </a:lnTo>
                  <a:lnTo>
                    <a:pt x="0" y="0"/>
                  </a:lnTo>
                  <a:close/>
                </a:path>
              </a:pathLst>
            </a:custGeom>
            <a:solidFill>
              <a:srgbClr val="D16349"/>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4000" dirty="0">
                <a:latin typeface="微软雅黑" panose="020B0503020204020204" charset="-122"/>
                <a:ea typeface="微软雅黑" panose="020B0503020204020204" charset="-122"/>
              </a:endParaRPr>
            </a:p>
          </p:txBody>
        </p:sp>
        <p:sp>
          <p:nvSpPr>
            <p:cNvPr id="36" name="ïŝļîḓê"/>
            <p:cNvSpPr/>
            <p:nvPr/>
          </p:nvSpPr>
          <p:spPr>
            <a:xfrm>
              <a:off x="6237038" y="5044904"/>
              <a:ext cx="793430" cy="664164"/>
            </a:xfrm>
            <a:prstGeom prst="rect">
              <a:avLst/>
            </a:prstGeom>
          </p:spPr>
          <p:txBody>
            <a:bodyPr wrap="square" lIns="91440" tIns="45720" rIns="91440" bIns="45720" anchor="ctr" anchorCtr="0">
              <a:normAutofit/>
            </a:bodyPr>
            <a:lstStyle/>
            <a:p>
              <a:pPr algn="ctr"/>
              <a:r>
                <a:rPr lang="en-US" altLang="zh-CN" sz="2800" b="1" dirty="0">
                  <a:solidFill>
                    <a:schemeClr val="bg1"/>
                  </a:solidFill>
                  <a:latin typeface="微软雅黑" panose="020B0503020204020204" charset="-122"/>
                  <a:ea typeface="微软雅黑" panose="020B0503020204020204" charset="-122"/>
                  <a:sym typeface="思源黑体" panose="020B0400000000000000" pitchFamily="34" charset="-122"/>
                </a:rPr>
                <a:t>04.</a:t>
              </a:r>
              <a:endParaRPr lang="en-US" altLang="zh-CN" sz="2800" b="1"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sp>
          <p:nvSpPr>
            <p:cNvPr id="37" name="î$ľîḋé"/>
            <p:cNvSpPr/>
            <p:nvPr/>
          </p:nvSpPr>
          <p:spPr bwMode="auto">
            <a:xfrm>
              <a:off x="3283169" y="5077800"/>
              <a:ext cx="2627410" cy="664164"/>
            </a:xfrm>
            <a:prstGeom prst="rect">
              <a:avLst/>
            </a:prstGeom>
            <a:noFill/>
            <a:ln w="3175">
              <a:noFill/>
            </a:ln>
          </p:spPr>
          <p:txBody>
            <a:bodyPr vert="horz" wrap="square" lIns="91440" tIns="45720" rIns="91440" bIns="45720" numCol="1" anchor="ctr" anchorCtr="0" compatLnSpc="1">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r>
                <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输入标题内容</a:t>
              </a:r>
              <a:endParaRPr lang="zh-CN" altLang="en-US" sz="2800"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cxnSp>
        <p:nvCxnSpPr>
          <p:cNvPr id="38" name="直接连接符 37"/>
          <p:cNvCxnSpPr/>
          <p:nvPr/>
        </p:nvCxnSpPr>
        <p:spPr>
          <a:xfrm>
            <a:off x="5745781" y="3127042"/>
            <a:ext cx="0" cy="370146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p:cNvSpPr/>
          <p:nvPr/>
        </p:nvSpPr>
        <p:spPr>
          <a:xfrm>
            <a:off x="2553342" y="-14605"/>
            <a:ext cx="9638658" cy="6887497"/>
          </a:xfrm>
          <a:custGeom>
            <a:avLst/>
            <a:gdLst>
              <a:gd name="connsiteX0" fmla="*/ 6878135 w 9638658"/>
              <a:gd name="connsiteY0" fmla="*/ 0 h 6887497"/>
              <a:gd name="connsiteX1" fmla="*/ 9638658 w 9638658"/>
              <a:gd name="connsiteY1" fmla="*/ 0 h 6887497"/>
              <a:gd name="connsiteX2" fmla="*/ 9638658 w 9638658"/>
              <a:gd name="connsiteY2" fmla="*/ 6858000 h 6887497"/>
              <a:gd name="connsiteX3" fmla="*/ 0 w 9638658"/>
              <a:gd name="connsiteY3" fmla="*/ 6887497 h 6887497"/>
              <a:gd name="connsiteX4" fmla="*/ 1773880 w 9638658"/>
              <a:gd name="connsiteY4" fmla="*/ 4306414 h 6887497"/>
              <a:gd name="connsiteX5" fmla="*/ 2317983 w 9638658"/>
              <a:gd name="connsiteY5" fmla="*/ 3585632 h 68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38658" h="6887497">
                <a:moveTo>
                  <a:pt x="6878135" y="0"/>
                </a:moveTo>
                <a:lnTo>
                  <a:pt x="9638658" y="0"/>
                </a:lnTo>
                <a:lnTo>
                  <a:pt x="9638658" y="6858000"/>
                </a:lnTo>
                <a:lnTo>
                  <a:pt x="0" y="6887497"/>
                </a:lnTo>
                <a:cubicBezTo>
                  <a:pt x="510408" y="6030247"/>
                  <a:pt x="1128663" y="5168849"/>
                  <a:pt x="1773880" y="4306414"/>
                </a:cubicBezTo>
                <a:lnTo>
                  <a:pt x="2317983" y="3585632"/>
                </a:lnTo>
                <a:close/>
              </a:path>
            </a:pathLst>
          </a:cu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p:nvSpPr>
        <p:spPr>
          <a:xfrm rot="19234317" flipH="1">
            <a:off x="-689608" y="3082597"/>
            <a:ext cx="8846118" cy="2620836"/>
          </a:xfrm>
          <a:custGeom>
            <a:avLst/>
            <a:gdLst>
              <a:gd name="connsiteX0" fmla="*/ 0 w 11213416"/>
              <a:gd name="connsiteY0" fmla="*/ 1661096 h 3322194"/>
              <a:gd name="connsiteX1" fmla="*/ 0 w 11213416"/>
              <a:gd name="connsiteY1" fmla="*/ 1661097 h 3322194"/>
              <a:gd name="connsiteX2" fmla="*/ 0 w 11213416"/>
              <a:gd name="connsiteY2" fmla="*/ 1661097 h 3322194"/>
              <a:gd name="connsiteX3" fmla="*/ 1661097 w 11213416"/>
              <a:gd name="connsiteY3" fmla="*/ 0 h 3322194"/>
              <a:gd name="connsiteX4" fmla="*/ 11213416 w 11213416"/>
              <a:gd name="connsiteY4" fmla="*/ 0 h 3322194"/>
              <a:gd name="connsiteX5" fmla="*/ 11213416 w 11213416"/>
              <a:gd name="connsiteY5" fmla="*/ 3322194 h 3322194"/>
              <a:gd name="connsiteX6" fmla="*/ 1661097 w 11213416"/>
              <a:gd name="connsiteY6" fmla="*/ 3322193 h 3322194"/>
              <a:gd name="connsiteX7" fmla="*/ 8577 w 11213416"/>
              <a:gd name="connsiteY7" fmla="*/ 1830934 h 3322194"/>
              <a:gd name="connsiteX8" fmla="*/ 0 w 11213416"/>
              <a:gd name="connsiteY8" fmla="*/ 1661097 h 3322194"/>
              <a:gd name="connsiteX9" fmla="*/ 8577 w 11213416"/>
              <a:gd name="connsiteY9" fmla="*/ 1491260 h 3322194"/>
              <a:gd name="connsiteX10" fmla="*/ 1661097 w 11213416"/>
              <a:gd name="connsiteY10" fmla="*/ 0 h 332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13416" h="3322194">
                <a:moveTo>
                  <a:pt x="0" y="1661096"/>
                </a:moveTo>
                <a:lnTo>
                  <a:pt x="0" y="1661097"/>
                </a:lnTo>
                <a:lnTo>
                  <a:pt x="0" y="1661097"/>
                </a:lnTo>
                <a:close/>
                <a:moveTo>
                  <a:pt x="1661097" y="0"/>
                </a:moveTo>
                <a:lnTo>
                  <a:pt x="11213416" y="0"/>
                </a:lnTo>
                <a:lnTo>
                  <a:pt x="11213416" y="3322194"/>
                </a:lnTo>
                <a:lnTo>
                  <a:pt x="1661097" y="3322193"/>
                </a:lnTo>
                <a:cubicBezTo>
                  <a:pt x="801036" y="3322193"/>
                  <a:pt x="93641" y="2668552"/>
                  <a:pt x="8577" y="1830934"/>
                </a:cubicBezTo>
                <a:lnTo>
                  <a:pt x="0" y="1661097"/>
                </a:lnTo>
                <a:lnTo>
                  <a:pt x="8577" y="1491260"/>
                </a:lnTo>
                <a:cubicBezTo>
                  <a:pt x="93641" y="653641"/>
                  <a:pt x="801036" y="0"/>
                  <a:pt x="1661097" y="0"/>
                </a:cubicBezTo>
                <a:close/>
              </a:path>
            </a:pathLst>
          </a:custGeom>
          <a:solidFill>
            <a:schemeClr val="bg1"/>
          </a:solidFill>
          <a:ln>
            <a:noFill/>
          </a:ln>
          <a:effectLst>
            <a:outerShdw blurRad="5461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19234317" flipH="1">
            <a:off x="5158444" y="1530422"/>
            <a:ext cx="1811688" cy="18116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rot="2719281">
            <a:off x="5060085" y="1875274"/>
            <a:ext cx="2067171" cy="1107996"/>
          </a:xfrm>
          <a:prstGeom prst="rect">
            <a:avLst/>
          </a:prstGeom>
          <a:noFill/>
        </p:spPr>
        <p:txBody>
          <a:bodyPr wrap="square">
            <a:spAutoFit/>
          </a:bodyPr>
          <a:lstStyle/>
          <a:p>
            <a:pPr algn="ctr" defTabSz="914400">
              <a:spcBef>
                <a:spcPct val="0"/>
              </a:spcBef>
            </a:pPr>
            <a:r>
              <a:rPr lang="en-US" altLang="zh-CN" sz="6600" spc="-150" dirty="0">
                <a:solidFill>
                  <a:schemeClr val="bg1"/>
                </a:solidFill>
                <a:latin typeface="思源黑体 CN Heavy" panose="020B0A00000000000000" pitchFamily="34" charset="-122"/>
                <a:ea typeface="思源黑体 CN Heavy" panose="020B0A00000000000000" pitchFamily="34" charset="-122"/>
                <a:cs typeface="+mj-cs"/>
              </a:rPr>
              <a:t>01</a:t>
            </a:r>
            <a:endParaRPr lang="zh-CN" altLang="en-US" sz="6600" spc="-150" dirty="0">
              <a:solidFill>
                <a:schemeClr val="bg1"/>
              </a:solidFill>
              <a:latin typeface="思源黑体 CN Heavy" panose="020B0A00000000000000" pitchFamily="34" charset="-122"/>
              <a:ea typeface="思源黑体 CN Heavy" panose="020B0A00000000000000" pitchFamily="34" charset="-122"/>
              <a:cs typeface="+mj-cs"/>
            </a:endParaRPr>
          </a:p>
        </p:txBody>
      </p:sp>
      <p:sp>
        <p:nvSpPr>
          <p:cNvPr id="12" name="矩形 11"/>
          <p:cNvSpPr/>
          <p:nvPr/>
        </p:nvSpPr>
        <p:spPr>
          <a:xfrm rot="19234317">
            <a:off x="1648204" y="4293585"/>
            <a:ext cx="4234041" cy="706755"/>
          </a:xfrm>
          <a:prstGeom prst="rect">
            <a:avLst/>
          </a:prstGeom>
          <a:noFill/>
        </p:spPr>
        <p:txBody>
          <a:bodyPr wrap="square">
            <a:spAutoFit/>
          </a:bodyPr>
          <a:lstStyle/>
          <a:p>
            <a:pPr algn="r" defTabSz="914400">
              <a:spcBef>
                <a:spcPct val="0"/>
              </a:spcBef>
            </a:pPr>
            <a:r>
              <a:rPr lang="zh-CN" altLang="en-US" sz="4000" spc="-150" dirty="0">
                <a:solidFill>
                  <a:schemeClr val="accent1"/>
                </a:solidFill>
                <a:latin typeface="微软雅黑" panose="020B0503020204020204" charset="-122"/>
                <a:ea typeface="微软雅黑" panose="020B0503020204020204" charset="-122"/>
                <a:cs typeface="+mj-cs"/>
              </a:rPr>
              <a:t>章节标题内容</a:t>
            </a:r>
            <a:endParaRPr lang="zh-CN" altLang="en-US" sz="4000" spc="-150" dirty="0">
              <a:solidFill>
                <a:schemeClr val="accent1"/>
              </a:solidFill>
              <a:latin typeface="微软雅黑" panose="020B0503020204020204" charset="-122"/>
              <a:ea typeface="微软雅黑" panose="020B0503020204020204" charset="-122"/>
              <a:cs typeface="+mj-cs"/>
            </a:endParaRPr>
          </a:p>
        </p:txBody>
      </p:sp>
      <p:sp>
        <p:nvSpPr>
          <p:cNvPr id="15" name="文本占位符 5"/>
          <p:cNvSpPr txBox="1"/>
          <p:nvPr/>
        </p:nvSpPr>
        <p:spPr>
          <a:xfrm rot="19234317">
            <a:off x="565601" y="5280592"/>
            <a:ext cx="5794731" cy="2729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ltLang="zh-CN" sz="1000" dirty="0">
                <a:latin typeface="微软雅黑" panose="020B0503020204020204" charset="-122"/>
                <a:ea typeface="微软雅黑" panose="020B0503020204020204" charset="-122"/>
                <a:sym typeface="思源黑体" panose="020B0400000000000000" pitchFamily="34" charset="-122"/>
              </a:rPr>
              <a:t>When you copy &amp; paste, choose "keep text only" option.</a:t>
            </a:r>
            <a:endParaRPr lang="en-US" altLang="zh-CN" sz="1000" dirty="0">
              <a:latin typeface="微软雅黑" panose="020B0503020204020204" charset="-122"/>
              <a:ea typeface="微软雅黑" panose="020B0503020204020204" charset="-122"/>
              <a:sym typeface="思源黑体" panose="020B0400000000000000" pitchFamily="34" charset="-122"/>
            </a:endParaRPr>
          </a:p>
        </p:txBody>
      </p:sp>
      <p:sp>
        <p:nvSpPr>
          <p:cNvPr id="16" name="标题 4"/>
          <p:cNvSpPr txBox="1"/>
          <p:nvPr/>
        </p:nvSpPr>
        <p:spPr>
          <a:xfrm rot="19234317">
            <a:off x="1211005" y="3729041"/>
            <a:ext cx="4275551" cy="706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altLang="zh-CN" sz="2400">
                <a:latin typeface="微软雅黑" panose="020B0503020204020204" charset="-122"/>
                <a:ea typeface="微软雅黑" panose="020B0503020204020204" charset="-122"/>
                <a:sym typeface="思源黑体" panose="020B0400000000000000" pitchFamily="34" charset="-122"/>
              </a:rPr>
              <a:t>Section Header Here</a:t>
            </a:r>
            <a:endParaRPr lang="en-US" altLang="zh-CN" sz="2400" dirty="0">
              <a:latin typeface="微软雅黑" panose="020B0503020204020204" charset="-122"/>
              <a:ea typeface="微软雅黑" panose="020B0503020204020204" charset="-122"/>
              <a:sym typeface="思源黑体" panose="020B0400000000000000" pitchFamily="34" charset="-122"/>
            </a:endParaRPr>
          </a:p>
        </p:txBody>
      </p:sp>
      <p:cxnSp>
        <p:nvCxnSpPr>
          <p:cNvPr id="19" name="直接连接符 18"/>
          <p:cNvCxnSpPr/>
          <p:nvPr/>
        </p:nvCxnSpPr>
        <p:spPr>
          <a:xfrm flipV="1">
            <a:off x="340687" y="2816812"/>
            <a:ext cx="4965625" cy="408288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92100" y="257810"/>
            <a:ext cx="11466830" cy="706120"/>
            <a:chOff x="460" y="406"/>
            <a:chExt cx="18058" cy="1112"/>
          </a:xfrm>
        </p:grpSpPr>
        <p:sp>
          <p:nvSpPr>
            <p:cNvPr id="10"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cxnSp>
        <p:nvCxnSpPr>
          <p:cNvPr id="106" name="直接连接符 105"/>
          <p:cNvCxnSpPr/>
          <p:nvPr/>
        </p:nvCxnSpPr>
        <p:spPr>
          <a:xfrm>
            <a:off x="0" y="2949464"/>
            <a:ext cx="12196926" cy="0"/>
          </a:xfrm>
          <a:prstGeom prst="line">
            <a:avLst/>
          </a:prstGeom>
          <a:noFill/>
          <a:ln w="6350" cap="flat" cmpd="sng" algn="ctr">
            <a:solidFill>
              <a:sysClr val="window" lastClr="FFFFFF">
                <a:lumMod val="50000"/>
              </a:sysClr>
            </a:solidFill>
            <a:prstDash val="solid"/>
            <a:miter lim="800000"/>
          </a:ln>
          <a:effectLst/>
        </p:spPr>
      </p:cxnSp>
      <p:sp>
        <p:nvSpPr>
          <p:cNvPr id="107" name="椭圆 106"/>
          <p:cNvSpPr>
            <a:spLocks noChangeAspect="1"/>
          </p:cNvSpPr>
          <p:nvPr/>
        </p:nvSpPr>
        <p:spPr>
          <a:xfrm>
            <a:off x="1390348" y="2301464"/>
            <a:ext cx="1296000" cy="1296000"/>
          </a:xfrm>
          <a:prstGeom prst="ellipse">
            <a:avLst/>
          </a:prstGeom>
          <a:solidFill>
            <a:srgbClr val="CCB40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标题</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8" name="椭圆 107"/>
          <p:cNvSpPr>
            <a:spLocks noChangeAspect="1"/>
          </p:cNvSpPr>
          <p:nvPr/>
        </p:nvSpPr>
        <p:spPr>
          <a:xfrm>
            <a:off x="4095451" y="2301464"/>
            <a:ext cx="1296000" cy="1296000"/>
          </a:xfrm>
          <a:prstGeom prst="ellipse">
            <a:avLst/>
          </a:prstGeom>
          <a:solidFill>
            <a:srgbClr val="8C7B7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lang="zh-CN" altLang="en-US" kern="0" noProof="0" dirty="0" smtClean="0">
                <a:ln>
                  <a:noFill/>
                </a:ln>
                <a:solidFill>
                  <a:prstClr val="white"/>
                </a:solidFill>
                <a:effectLst/>
                <a:uLnTx/>
                <a:uFillTx/>
                <a:latin typeface="微软雅黑" panose="020B0503020204020204" charset="-122"/>
                <a:ea typeface="微软雅黑" panose="020B0503020204020204" charset="-122"/>
                <a:sym typeface="+mn-ea"/>
              </a:rPr>
              <a:t>标题</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9" name="椭圆 108"/>
          <p:cNvSpPr>
            <a:spLocks noChangeAspect="1"/>
          </p:cNvSpPr>
          <p:nvPr/>
        </p:nvSpPr>
        <p:spPr>
          <a:xfrm>
            <a:off x="6800552" y="2301464"/>
            <a:ext cx="1296000" cy="1296000"/>
          </a:xfrm>
          <a:prstGeom prst="ellipse">
            <a:avLst/>
          </a:prstGeom>
          <a:solidFill>
            <a:srgbClr val="8CADAE"/>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lang="zh-CN" altLang="en-US" kern="0" noProof="0" dirty="0" smtClean="0">
                <a:ln>
                  <a:noFill/>
                </a:ln>
                <a:solidFill>
                  <a:prstClr val="white"/>
                </a:solidFill>
                <a:effectLst/>
                <a:uLnTx/>
                <a:uFillTx/>
                <a:latin typeface="微软雅黑" panose="020B0503020204020204" charset="-122"/>
                <a:ea typeface="微软雅黑" panose="020B0503020204020204" charset="-122"/>
                <a:sym typeface="+mn-ea"/>
              </a:rPr>
              <a:t>标题</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0" name="椭圆 109"/>
          <p:cNvSpPr>
            <a:spLocks noChangeAspect="1"/>
          </p:cNvSpPr>
          <p:nvPr/>
        </p:nvSpPr>
        <p:spPr>
          <a:xfrm>
            <a:off x="9505651" y="2301464"/>
            <a:ext cx="1296000" cy="1296000"/>
          </a:xfrm>
          <a:prstGeom prst="ellipse">
            <a:avLst/>
          </a:prstGeom>
          <a:solidFill>
            <a:srgbClr val="D16349"/>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lang="zh-CN" altLang="en-US" kern="0" noProof="0" dirty="0" smtClean="0">
                <a:ln>
                  <a:noFill/>
                </a:ln>
                <a:solidFill>
                  <a:prstClr val="white"/>
                </a:solidFill>
                <a:effectLst/>
                <a:uLnTx/>
                <a:uFillTx/>
                <a:latin typeface="微软雅黑" panose="020B0503020204020204" charset="-122"/>
                <a:ea typeface="微软雅黑" panose="020B0503020204020204" charset="-122"/>
                <a:sym typeface="+mn-ea"/>
              </a:rPr>
              <a:t>标题</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1" name="椭圆 110"/>
          <p:cNvSpPr/>
          <p:nvPr/>
        </p:nvSpPr>
        <p:spPr>
          <a:xfrm>
            <a:off x="5925834"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&gt;</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2" name="椭圆 111"/>
          <p:cNvSpPr/>
          <p:nvPr/>
        </p:nvSpPr>
        <p:spPr>
          <a:xfrm>
            <a:off x="3220733"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&gt;</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3" name="椭圆 112"/>
          <p:cNvSpPr/>
          <p:nvPr/>
        </p:nvSpPr>
        <p:spPr>
          <a:xfrm>
            <a:off x="8630935"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&gt;</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114" name="组合 113"/>
          <p:cNvGrpSpPr/>
          <p:nvPr/>
        </p:nvGrpSpPr>
        <p:grpSpPr>
          <a:xfrm>
            <a:off x="731838" y="3822394"/>
            <a:ext cx="2615141" cy="1537434"/>
            <a:chOff x="731838" y="3822394"/>
            <a:chExt cx="2615141" cy="1537434"/>
          </a:xfrm>
        </p:grpSpPr>
        <p:sp>
          <p:nvSpPr>
            <p:cNvPr id="115" name="文本框 15"/>
            <p:cNvSpPr txBox="1"/>
            <p:nvPr/>
          </p:nvSpPr>
          <p:spPr>
            <a:xfrm>
              <a:off x="889455" y="3822394"/>
              <a:ext cx="2299907" cy="368300"/>
            </a:xfrm>
            <a:prstGeom prst="rect">
              <a:avLst/>
            </a:prstGeom>
            <a:noFill/>
          </p:spPr>
          <p:txBody>
            <a:bodyPr wrap="square" rtlCol="0">
              <a:spAutoFit/>
            </a:bodyPr>
            <a:p>
              <a:pPr algn="ctr"/>
              <a:r>
                <a:rPr lang="zh-CN" altLang="en-US" b="1" dirty="0">
                  <a:solidFill>
                    <a:schemeClr val="tx1">
                      <a:lumMod val="75000"/>
                      <a:lumOff val="25000"/>
                    </a:schemeClr>
                  </a:solidFill>
                  <a:latin typeface="微软雅黑" panose="020B0503020204020204" charset="-122"/>
                  <a:ea typeface="微软雅黑" panose="020B0503020204020204" charset="-122"/>
                </a:rPr>
                <a:t>点击此处添加标题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16" name="文本框 16"/>
            <p:cNvSpPr txBox="1"/>
            <p:nvPr/>
          </p:nvSpPr>
          <p:spPr>
            <a:xfrm>
              <a:off x="731838" y="4160948"/>
              <a:ext cx="2615141" cy="1198880"/>
            </a:xfrm>
            <a:prstGeom prst="rect">
              <a:avLst/>
            </a:prstGeom>
            <a:noFill/>
          </p:spPr>
          <p:txBody>
            <a:bodyPr wrap="square" rtlCol="0">
              <a:spAutoFit/>
            </a:bodyPr>
            <a:p>
              <a:pPr algn="ctr" fontAlgn="base">
                <a:lnSpc>
                  <a:spcPct val="15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en-US" sz="1600" dirty="0" smtClean="0">
                <a:solidFill>
                  <a:schemeClr val="tx1">
                    <a:lumMod val="75000"/>
                    <a:lumOff val="25000"/>
                  </a:schemeClr>
                </a:solidFill>
                <a:latin typeface="微软雅黑" panose="020B0503020204020204" charset="-122"/>
                <a:ea typeface="微软雅黑" panose="020B0503020204020204" charset="-122"/>
                <a:cs typeface="Lato Light" charset="0"/>
                <a:sym typeface="Gill Sans" charset="0"/>
              </a:endParaRPr>
            </a:p>
          </p:txBody>
        </p:sp>
      </p:grpSp>
      <p:grpSp>
        <p:nvGrpSpPr>
          <p:cNvPr id="117" name="组合 116"/>
          <p:cNvGrpSpPr/>
          <p:nvPr/>
        </p:nvGrpSpPr>
        <p:grpSpPr>
          <a:xfrm>
            <a:off x="3436585" y="3822394"/>
            <a:ext cx="2615141" cy="1537434"/>
            <a:chOff x="3436585" y="3822394"/>
            <a:chExt cx="2615141" cy="1537434"/>
          </a:xfrm>
        </p:grpSpPr>
        <p:sp>
          <p:nvSpPr>
            <p:cNvPr id="118" name="文本框 17"/>
            <p:cNvSpPr txBox="1"/>
            <p:nvPr/>
          </p:nvSpPr>
          <p:spPr>
            <a:xfrm>
              <a:off x="3594202" y="3822394"/>
              <a:ext cx="2299907" cy="368300"/>
            </a:xfrm>
            <a:prstGeom prst="rect">
              <a:avLst/>
            </a:prstGeom>
            <a:noFill/>
          </p:spPr>
          <p:txBody>
            <a:bodyPr wrap="square" rtlCol="0">
              <a:spAutoFit/>
            </a:bodyPr>
            <a:p>
              <a:pPr algn="ctr"/>
              <a:r>
                <a:rPr lang="zh-CN" altLang="en-US" b="1" dirty="0">
                  <a:solidFill>
                    <a:schemeClr val="tx1">
                      <a:lumMod val="75000"/>
                      <a:lumOff val="25000"/>
                    </a:schemeClr>
                  </a:solidFill>
                  <a:latin typeface="微软雅黑" panose="020B0503020204020204" charset="-122"/>
                  <a:ea typeface="微软雅黑" panose="020B0503020204020204" charset="-122"/>
                </a:rPr>
                <a:t>点击此处添加标题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19" name="文本框 18"/>
            <p:cNvSpPr txBox="1"/>
            <p:nvPr/>
          </p:nvSpPr>
          <p:spPr>
            <a:xfrm>
              <a:off x="3436585" y="4160948"/>
              <a:ext cx="2615141" cy="1198880"/>
            </a:xfrm>
            <a:prstGeom prst="rect">
              <a:avLst/>
            </a:prstGeom>
            <a:noFill/>
          </p:spPr>
          <p:txBody>
            <a:bodyPr wrap="square" rtlCol="0">
              <a:spAutoFit/>
            </a:bodyPr>
            <a:p>
              <a:pPr algn="ctr" fontAlgn="base">
                <a:lnSpc>
                  <a:spcPct val="15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此处添加详细文本描述，建议与标题相关并符合整体语言风格。</a:t>
              </a:r>
              <a:endParaRPr lang="zh-CN" altLang="en-US" sz="1600" dirty="0">
                <a:solidFill>
                  <a:schemeClr val="tx1">
                    <a:lumMod val="75000"/>
                    <a:lumOff val="25000"/>
                  </a:schemeClr>
                </a:solidFill>
                <a:latin typeface="微软雅黑" panose="020B0503020204020204" charset="-122"/>
                <a:ea typeface="微软雅黑" panose="020B0503020204020204" charset="-122"/>
                <a:cs typeface="Lato Light" charset="0"/>
                <a:sym typeface="Gill Sans" charset="0"/>
              </a:endParaRPr>
            </a:p>
          </p:txBody>
        </p:sp>
      </p:grpSp>
      <p:grpSp>
        <p:nvGrpSpPr>
          <p:cNvPr id="120" name="组合 119"/>
          <p:cNvGrpSpPr/>
          <p:nvPr/>
        </p:nvGrpSpPr>
        <p:grpSpPr>
          <a:xfrm>
            <a:off x="6141332" y="3822394"/>
            <a:ext cx="2615141" cy="1537434"/>
            <a:chOff x="6141332" y="3822394"/>
            <a:chExt cx="2615141" cy="1537434"/>
          </a:xfrm>
        </p:grpSpPr>
        <p:sp>
          <p:nvSpPr>
            <p:cNvPr id="121" name="文本框 120"/>
            <p:cNvSpPr txBox="1"/>
            <p:nvPr/>
          </p:nvSpPr>
          <p:spPr>
            <a:xfrm>
              <a:off x="6298949" y="3822394"/>
              <a:ext cx="2299907" cy="368300"/>
            </a:xfrm>
            <a:prstGeom prst="rect">
              <a:avLst/>
            </a:prstGeom>
            <a:noFill/>
          </p:spPr>
          <p:txBody>
            <a:bodyPr wrap="square" rtlCol="0">
              <a:spAutoFit/>
            </a:bodyPr>
            <a:p>
              <a:pPr algn="ctr"/>
              <a:r>
                <a:rPr lang="zh-CN" altLang="en-US" b="1" dirty="0">
                  <a:solidFill>
                    <a:schemeClr val="tx1">
                      <a:lumMod val="75000"/>
                      <a:lumOff val="25000"/>
                    </a:schemeClr>
                  </a:solidFill>
                  <a:latin typeface="微软雅黑" panose="020B0503020204020204" charset="-122"/>
                  <a:ea typeface="微软雅黑" panose="020B0503020204020204" charset="-122"/>
                </a:rPr>
                <a:t>点击此处添加标题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22" name="文本框 121"/>
            <p:cNvSpPr txBox="1"/>
            <p:nvPr/>
          </p:nvSpPr>
          <p:spPr>
            <a:xfrm>
              <a:off x="6141332" y="4160948"/>
              <a:ext cx="2615141" cy="1198880"/>
            </a:xfrm>
            <a:prstGeom prst="rect">
              <a:avLst/>
            </a:prstGeom>
            <a:noFill/>
          </p:spPr>
          <p:txBody>
            <a:bodyPr wrap="square" rtlCol="0">
              <a:spAutoFit/>
            </a:bodyPr>
            <a:p>
              <a:pPr algn="ctr" fontAlgn="base">
                <a:lnSpc>
                  <a:spcPct val="15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此处添加详细文本描述，建议与标题相关并符合整体语言风格。</a:t>
              </a:r>
              <a:endParaRPr lang="zh-CN" altLang="en-US" sz="1600" dirty="0">
                <a:solidFill>
                  <a:schemeClr val="tx1">
                    <a:lumMod val="75000"/>
                    <a:lumOff val="25000"/>
                  </a:schemeClr>
                </a:solidFill>
                <a:latin typeface="微软雅黑" panose="020B0503020204020204" charset="-122"/>
                <a:ea typeface="微软雅黑" panose="020B0503020204020204" charset="-122"/>
                <a:cs typeface="Lato Light" charset="0"/>
                <a:sym typeface="Gill Sans" charset="0"/>
              </a:endParaRPr>
            </a:p>
          </p:txBody>
        </p:sp>
      </p:grpSp>
      <p:grpSp>
        <p:nvGrpSpPr>
          <p:cNvPr id="123" name="组合 122"/>
          <p:cNvGrpSpPr/>
          <p:nvPr/>
        </p:nvGrpSpPr>
        <p:grpSpPr>
          <a:xfrm>
            <a:off x="8846080" y="3822394"/>
            <a:ext cx="2615141" cy="1537434"/>
            <a:chOff x="8846080" y="3822394"/>
            <a:chExt cx="2615141" cy="1537434"/>
          </a:xfrm>
        </p:grpSpPr>
        <p:sp>
          <p:nvSpPr>
            <p:cNvPr id="124" name="文本框 21"/>
            <p:cNvSpPr txBox="1"/>
            <p:nvPr/>
          </p:nvSpPr>
          <p:spPr>
            <a:xfrm>
              <a:off x="9003697" y="3822394"/>
              <a:ext cx="2299907" cy="368300"/>
            </a:xfrm>
            <a:prstGeom prst="rect">
              <a:avLst/>
            </a:prstGeom>
            <a:noFill/>
          </p:spPr>
          <p:txBody>
            <a:bodyPr wrap="square" rtlCol="0">
              <a:spAutoFit/>
            </a:bodyPr>
            <a:p>
              <a:pPr algn="ctr"/>
              <a:r>
                <a:rPr lang="zh-CN" altLang="en-US" b="1" dirty="0">
                  <a:solidFill>
                    <a:schemeClr val="tx1">
                      <a:lumMod val="75000"/>
                      <a:lumOff val="25000"/>
                    </a:schemeClr>
                  </a:solidFill>
                  <a:latin typeface="微软雅黑" panose="020B0503020204020204" charset="-122"/>
                  <a:ea typeface="微软雅黑" panose="020B0503020204020204" charset="-122"/>
                </a:rPr>
                <a:t>点击此处添加标题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sp>
          <p:nvSpPr>
            <p:cNvPr id="125" name="文本框 22"/>
            <p:cNvSpPr txBox="1"/>
            <p:nvPr/>
          </p:nvSpPr>
          <p:spPr>
            <a:xfrm>
              <a:off x="8846080" y="4160948"/>
              <a:ext cx="2615141" cy="1198880"/>
            </a:xfrm>
            <a:prstGeom prst="rect">
              <a:avLst/>
            </a:prstGeom>
            <a:noFill/>
          </p:spPr>
          <p:txBody>
            <a:bodyPr wrap="square" rtlCol="0">
              <a:spAutoFit/>
            </a:bodyPr>
            <a:p>
              <a:pPr algn="ctr" fontAlgn="base">
                <a:lnSpc>
                  <a:spcPct val="15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此处添加详细文本描述，建议与标题相关并符合整体语言风格。</a:t>
              </a:r>
              <a:endParaRPr lang="zh-CN" altLang="en-US" sz="1600" dirty="0">
                <a:solidFill>
                  <a:schemeClr val="tx1">
                    <a:lumMod val="75000"/>
                    <a:lumOff val="25000"/>
                  </a:schemeClr>
                </a:solidFill>
                <a:latin typeface="微软雅黑" panose="020B0503020204020204" charset="-122"/>
                <a:ea typeface="微软雅黑" panose="020B0503020204020204" charset="-122"/>
                <a:cs typeface="Lato Light" charset="0"/>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92100" y="257810"/>
            <a:ext cx="11466830" cy="706120"/>
            <a:chOff x="460" y="406"/>
            <a:chExt cx="18058" cy="1112"/>
          </a:xfrm>
        </p:grpSpPr>
        <p:sp>
          <p:nvSpPr>
            <p:cNvPr id="10"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3771899" y="1817051"/>
            <a:ext cx="4216402" cy="4216402"/>
            <a:chOff x="3987799" y="1846261"/>
            <a:chExt cx="4216402" cy="4216402"/>
          </a:xfrm>
        </p:grpSpPr>
        <p:sp>
          <p:nvSpPr>
            <p:cNvPr id="4" name="íṣlíḑè"/>
            <p:cNvSpPr/>
            <p:nvPr/>
          </p:nvSpPr>
          <p:spPr bwMode="auto">
            <a:xfrm>
              <a:off x="5076394" y="2934856"/>
              <a:ext cx="2039213" cy="2039212"/>
            </a:xfrm>
            <a:prstGeom prst="ellipse">
              <a:avLst/>
            </a:prstGeom>
            <a:solidFill>
              <a:srgbClr val="31AEAA">
                <a:alpha val="62000"/>
              </a:srgbClr>
            </a:solidFill>
            <a:ln w="19050">
              <a:noFill/>
              <a:round/>
            </a:ln>
          </p:spPr>
          <p:txBody>
            <a:bodyPr anchor="ctr">
              <a:scene3d>
                <a:camera prst="orthographicFront"/>
                <a:lightRig rig="threePt" dir="t"/>
              </a:scene3d>
              <a:sp3d contourW="12700"/>
            </a:bodyPr>
            <a:p>
              <a:pPr algn="ctr"/>
              <a:endParaRPr>
                <a:latin typeface="微软雅黑" panose="020B0503020204020204" charset="-122"/>
                <a:ea typeface="微软雅黑" panose="020B0503020204020204" charset="-122"/>
              </a:endParaRPr>
            </a:p>
          </p:txBody>
        </p:sp>
        <p:sp>
          <p:nvSpPr>
            <p:cNvPr id="5" name="îṩľïḍe"/>
            <p:cNvSpPr/>
            <p:nvPr/>
          </p:nvSpPr>
          <p:spPr bwMode="auto">
            <a:xfrm rot="2700000">
              <a:off x="3987799" y="2546069"/>
              <a:ext cx="1755881" cy="356266"/>
            </a:xfrm>
            <a:prstGeom prst="roundRect">
              <a:avLst>
                <a:gd name="adj" fmla="val 50000"/>
              </a:avLst>
            </a:prstGeom>
            <a:solidFill>
              <a:schemeClr val="accent1"/>
            </a:solidFill>
            <a:ln w="19050">
              <a:noFill/>
              <a:round/>
            </a:ln>
          </p:spPr>
          <p:txBody>
            <a:bodyPr vert="horz" wrap="none" lIns="91440" tIns="45720" rIns="91440" bIns="45720" anchor="ctr" anchorCtr="1" compatLnSpc="1">
              <a:normAutofit fontScale="92500" lnSpcReduction="10000"/>
              <a:scene3d>
                <a:camera prst="orthographicFront"/>
                <a:lightRig rig="threePt" dir="t"/>
              </a:scene3d>
              <a:sp3d contourW="12700"/>
            </a:bodyPr>
            <a:p>
              <a:pPr algn="ctr"/>
              <a:r>
                <a:rPr lang="zh-CN" altLang="en-US" sz="1200" b="1">
                  <a:solidFill>
                    <a:schemeClr val="bg1"/>
                  </a:solidFill>
                  <a:latin typeface="微软雅黑" panose="020B0503020204020204" charset="-122"/>
                  <a:ea typeface="微软雅黑" panose="020B0503020204020204" charset="-122"/>
                </a:rPr>
                <a:t>标题文本预设</a:t>
              </a:r>
              <a:endParaRPr lang="zh-CN" altLang="en-US" sz="1200" b="1">
                <a:solidFill>
                  <a:schemeClr val="bg1"/>
                </a:solidFill>
                <a:latin typeface="微软雅黑" panose="020B0503020204020204" charset="-122"/>
                <a:ea typeface="微软雅黑" panose="020B0503020204020204" charset="-122"/>
              </a:endParaRPr>
            </a:p>
          </p:txBody>
        </p:sp>
        <p:sp>
          <p:nvSpPr>
            <p:cNvPr id="6" name="îṩļïḍè"/>
            <p:cNvSpPr/>
            <p:nvPr/>
          </p:nvSpPr>
          <p:spPr bwMode="auto">
            <a:xfrm rot="18900000" flipH="1">
              <a:off x="6448320" y="2546069"/>
              <a:ext cx="1755881" cy="356266"/>
            </a:xfrm>
            <a:prstGeom prst="roundRect">
              <a:avLst>
                <a:gd name="adj" fmla="val 50000"/>
              </a:avLst>
            </a:prstGeom>
            <a:solidFill>
              <a:schemeClr val="accent4"/>
            </a:solidFill>
            <a:ln w="19050">
              <a:noFill/>
              <a:round/>
            </a:ln>
          </p:spPr>
          <p:txBody>
            <a:bodyPr vert="horz" wrap="none" lIns="91440" tIns="45720" rIns="91440" bIns="45720" anchor="ctr" anchorCtr="1" compatLnSpc="1">
              <a:normAutofit fontScale="92500" lnSpcReduction="10000"/>
              <a:scene3d>
                <a:camera prst="orthographicFront"/>
                <a:lightRig rig="threePt" dir="t"/>
              </a:scene3d>
              <a:sp3d contourW="12700"/>
            </a:bodyPr>
            <a:p>
              <a:pPr algn="ctr"/>
              <a:r>
                <a:rPr lang="zh-CN" altLang="en-US" sz="1200" b="1">
                  <a:solidFill>
                    <a:schemeClr val="bg1"/>
                  </a:solidFill>
                  <a:latin typeface="微软雅黑" panose="020B0503020204020204" charset="-122"/>
                  <a:ea typeface="微软雅黑" panose="020B0503020204020204" charset="-122"/>
                </a:rPr>
                <a:t>标题文本预设</a:t>
              </a:r>
              <a:endParaRPr lang="zh-CN" altLang="en-US" sz="1200" b="1">
                <a:solidFill>
                  <a:schemeClr val="bg1"/>
                </a:solidFill>
                <a:latin typeface="微软雅黑" panose="020B0503020204020204" charset="-122"/>
                <a:ea typeface="微软雅黑" panose="020B0503020204020204" charset="-122"/>
              </a:endParaRPr>
            </a:p>
          </p:txBody>
        </p:sp>
        <p:sp>
          <p:nvSpPr>
            <p:cNvPr id="7" name="îŝḷïdê"/>
            <p:cNvSpPr/>
            <p:nvPr/>
          </p:nvSpPr>
          <p:spPr bwMode="auto">
            <a:xfrm rot="18900000" flipH="1">
              <a:off x="3987799" y="5006590"/>
              <a:ext cx="1755881" cy="356266"/>
            </a:xfrm>
            <a:prstGeom prst="roundRect">
              <a:avLst>
                <a:gd name="adj" fmla="val 50000"/>
              </a:avLst>
            </a:prstGeom>
            <a:solidFill>
              <a:schemeClr val="accent3"/>
            </a:solidFill>
            <a:ln w="19050">
              <a:noFill/>
              <a:round/>
            </a:ln>
          </p:spPr>
          <p:txBody>
            <a:bodyPr vert="horz" wrap="none" lIns="91440" tIns="45720" rIns="91440" bIns="45720" anchor="ctr" anchorCtr="1" compatLnSpc="1">
              <a:normAutofit fontScale="92500" lnSpcReduction="10000"/>
              <a:scene3d>
                <a:camera prst="orthographicFront"/>
                <a:lightRig rig="threePt" dir="t"/>
              </a:scene3d>
              <a:sp3d contourW="12700"/>
            </a:bodyPr>
            <a:p>
              <a:pPr algn="ctr"/>
              <a:r>
                <a:rPr lang="zh-CN" altLang="en-US" sz="1200" b="1">
                  <a:solidFill>
                    <a:schemeClr val="bg1"/>
                  </a:solidFill>
                  <a:latin typeface="微软雅黑" panose="020B0503020204020204" charset="-122"/>
                  <a:ea typeface="微软雅黑" panose="020B0503020204020204" charset="-122"/>
                </a:rPr>
                <a:t>标题文本预设</a:t>
              </a:r>
              <a:endParaRPr lang="zh-CN" altLang="en-US" sz="1200" b="1">
                <a:solidFill>
                  <a:schemeClr val="bg1"/>
                </a:solidFill>
                <a:latin typeface="微软雅黑" panose="020B0503020204020204" charset="-122"/>
                <a:ea typeface="微软雅黑" panose="020B0503020204020204" charset="-122"/>
              </a:endParaRPr>
            </a:p>
          </p:txBody>
        </p:sp>
        <p:sp>
          <p:nvSpPr>
            <p:cNvPr id="8" name="íSḷîḑè"/>
            <p:cNvSpPr/>
            <p:nvPr/>
          </p:nvSpPr>
          <p:spPr bwMode="auto">
            <a:xfrm rot="2700000">
              <a:off x="6448320" y="5006590"/>
              <a:ext cx="1755881" cy="356266"/>
            </a:xfrm>
            <a:prstGeom prst="roundRect">
              <a:avLst>
                <a:gd name="adj" fmla="val 50000"/>
              </a:avLst>
            </a:prstGeom>
            <a:solidFill>
              <a:schemeClr val="accent2"/>
            </a:solidFill>
            <a:ln w="19050">
              <a:noFill/>
              <a:round/>
            </a:ln>
          </p:spPr>
          <p:txBody>
            <a:bodyPr vert="horz" wrap="none" lIns="91440" tIns="45720" rIns="91440" bIns="45720" anchor="ctr" anchorCtr="1" compatLnSpc="1">
              <a:normAutofit fontScale="92500" lnSpcReduction="10000"/>
              <a:scene3d>
                <a:camera prst="orthographicFront"/>
                <a:lightRig rig="threePt" dir="t"/>
              </a:scene3d>
              <a:sp3d contourW="12700"/>
            </a:bodyPr>
            <a:p>
              <a:pPr algn="ctr"/>
              <a:r>
                <a:rPr lang="zh-CN" altLang="en-US" sz="1200" b="1">
                  <a:solidFill>
                    <a:schemeClr val="bg1"/>
                  </a:solidFill>
                  <a:latin typeface="微软雅黑" panose="020B0503020204020204" charset="-122"/>
                  <a:ea typeface="微软雅黑" panose="020B0503020204020204" charset="-122"/>
                </a:rPr>
                <a:t>标题文本预设</a:t>
              </a:r>
              <a:endParaRPr lang="zh-CN" altLang="en-US" sz="1200" b="1">
                <a:solidFill>
                  <a:schemeClr val="bg1"/>
                </a:solidFill>
                <a:latin typeface="微软雅黑" panose="020B0503020204020204" charset="-122"/>
                <a:ea typeface="微软雅黑" panose="020B0503020204020204" charset="-122"/>
              </a:endParaRPr>
            </a:p>
          </p:txBody>
        </p:sp>
        <p:sp>
          <p:nvSpPr>
            <p:cNvPr id="9" name="ïsḻiḓe"/>
            <p:cNvSpPr/>
            <p:nvPr/>
          </p:nvSpPr>
          <p:spPr bwMode="auto">
            <a:xfrm>
              <a:off x="5427020" y="3275747"/>
              <a:ext cx="1357432" cy="1357432"/>
            </a:xfrm>
            <a:prstGeom prst="ellipse">
              <a:avLst/>
            </a:prstGeom>
            <a:blipFill rotWithShape="1">
              <a:blip r:embed="rId1" cstate="print"/>
              <a:srcRect/>
              <a:stretch>
                <a:fillRect l="-25531" r="-25057"/>
              </a:stretch>
            </a:blipFill>
            <a:ln w="19050">
              <a:solidFill>
                <a:schemeClr val="bg1"/>
              </a:solidFill>
              <a:round/>
            </a:ln>
          </p:spPr>
          <p:txBody>
            <a:bodyPr vert="horz" wrap="none" lIns="91440" tIns="45720" rIns="91440" bIns="45720" anchor="ctr" anchorCtr="1" compatLnSpc="1">
              <a:normAutofit/>
              <a:scene3d>
                <a:camera prst="orthographicFront"/>
                <a:lightRig rig="threePt" dir="t"/>
              </a:scene3d>
              <a:sp3d contourW="12700"/>
            </a:bodyPr>
            <a:p>
              <a:pPr algn="ctr"/>
              <a:endParaRPr lang="zh-CN" altLang="en-US" sz="1400" b="1" dirty="0">
                <a:solidFill>
                  <a:schemeClr val="bg1"/>
                </a:solidFill>
                <a:latin typeface="微软雅黑" panose="020B0503020204020204" charset="-122"/>
                <a:ea typeface="微软雅黑" panose="020B0503020204020204" charset="-122"/>
              </a:endParaRPr>
            </a:p>
          </p:txBody>
        </p:sp>
      </p:grpSp>
      <p:grpSp>
        <p:nvGrpSpPr>
          <p:cNvPr id="27" name="组合 26"/>
          <p:cNvGrpSpPr/>
          <p:nvPr/>
        </p:nvGrpSpPr>
        <p:grpSpPr>
          <a:xfrm>
            <a:off x="8320059" y="2395829"/>
            <a:ext cx="2133782" cy="1260574"/>
            <a:chOff x="3624780" y="2412339"/>
            <a:chExt cx="2133782" cy="1260574"/>
          </a:xfrm>
        </p:grpSpPr>
        <p:sp>
          <p:nvSpPr>
            <p:cNvPr id="28" name="文本框 27"/>
            <p:cNvSpPr txBox="1"/>
            <p:nvPr/>
          </p:nvSpPr>
          <p:spPr>
            <a:xfrm>
              <a:off x="3624780" y="2412339"/>
              <a:ext cx="2133781" cy="398780"/>
            </a:xfrm>
            <a:prstGeom prst="rect">
              <a:avLst/>
            </a:prstGeom>
            <a:noFill/>
          </p:spPr>
          <p:txBody>
            <a:bodyPr wrap="square" rtlCol="0">
              <a:spAutoFit/>
              <a:scene3d>
                <a:camera prst="orthographicFront"/>
                <a:lightRig rig="threePt" dir="t"/>
              </a:scene3d>
              <a:sp3d contourW="12700"/>
            </a:bodyPr>
            <a:p>
              <a:r>
                <a:rPr lang="zh-CN" altLang="en-US" sz="20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29" name="文本框 28"/>
            <p:cNvSpPr txBox="1"/>
            <p:nvPr/>
          </p:nvSpPr>
          <p:spPr>
            <a:xfrm>
              <a:off x="3624780" y="2750893"/>
              <a:ext cx="2133782" cy="922020"/>
            </a:xfrm>
            <a:prstGeom prst="rect">
              <a:avLst/>
            </a:prstGeom>
            <a:noFill/>
          </p:spPr>
          <p:txBody>
            <a:bodyPr wrap="square" rtlCol="0">
              <a:spAutoFit/>
              <a:scene3d>
                <a:camera prst="orthographicFront"/>
                <a:lightRig rig="threePt" dir="t"/>
              </a:scene3d>
              <a:sp3d contourW="12700"/>
            </a:bodyPr>
            <a:p>
              <a:pPr algn="ct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zh-CN" sz="1200" dirty="0">
                <a:solidFill>
                  <a:schemeClr val="bg1">
                    <a:lumMod val="50000"/>
                  </a:schemeClr>
                </a:solidFill>
                <a:latin typeface="微软雅黑" panose="020B0503020204020204" charset="-122"/>
                <a:ea typeface="微软雅黑" panose="020B0503020204020204" charset="-122"/>
                <a:sym typeface="+mn-ea"/>
              </a:endParaRPr>
            </a:p>
          </p:txBody>
        </p:sp>
      </p:grpSp>
      <p:grpSp>
        <p:nvGrpSpPr>
          <p:cNvPr id="30" name="组合 29"/>
          <p:cNvGrpSpPr/>
          <p:nvPr/>
        </p:nvGrpSpPr>
        <p:grpSpPr>
          <a:xfrm>
            <a:off x="8320059" y="4408756"/>
            <a:ext cx="2133782" cy="1260574"/>
            <a:chOff x="3624780" y="2412339"/>
            <a:chExt cx="2133782" cy="1260574"/>
          </a:xfrm>
        </p:grpSpPr>
        <p:sp>
          <p:nvSpPr>
            <p:cNvPr id="31" name="文本框 30"/>
            <p:cNvSpPr txBox="1"/>
            <p:nvPr/>
          </p:nvSpPr>
          <p:spPr>
            <a:xfrm>
              <a:off x="3624780" y="2412339"/>
              <a:ext cx="2133781" cy="398780"/>
            </a:xfrm>
            <a:prstGeom prst="rect">
              <a:avLst/>
            </a:prstGeom>
            <a:noFill/>
          </p:spPr>
          <p:txBody>
            <a:bodyPr wrap="square" rtlCol="0">
              <a:spAutoFit/>
              <a:scene3d>
                <a:camera prst="orthographicFront"/>
                <a:lightRig rig="threePt" dir="t"/>
              </a:scene3d>
              <a:sp3d contourW="12700"/>
            </a:bodyPr>
            <a:p>
              <a:r>
                <a:rPr lang="zh-CN" altLang="en-US" sz="20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32" name="文本框 31"/>
            <p:cNvSpPr txBox="1"/>
            <p:nvPr/>
          </p:nvSpPr>
          <p:spPr>
            <a:xfrm>
              <a:off x="3624780" y="2750893"/>
              <a:ext cx="2133782" cy="922020"/>
            </a:xfrm>
            <a:prstGeom prst="rect">
              <a:avLst/>
            </a:prstGeom>
            <a:noFill/>
          </p:spPr>
          <p:txBody>
            <a:bodyPr wrap="square" rtlCol="0">
              <a:spAutoFit/>
              <a:scene3d>
                <a:camera prst="orthographicFront"/>
                <a:lightRig rig="threePt" dir="t"/>
              </a:scene3d>
              <a:sp3d contourW="12700"/>
            </a:bodyPr>
            <a:p>
              <a:pPr algn="ct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zh-CN" sz="1200" dirty="0">
                <a:solidFill>
                  <a:schemeClr val="bg1">
                    <a:lumMod val="50000"/>
                  </a:schemeClr>
                </a:solidFill>
                <a:latin typeface="微软雅黑" panose="020B0503020204020204" charset="-122"/>
                <a:ea typeface="微软雅黑" panose="020B0503020204020204" charset="-122"/>
                <a:sym typeface="+mn-ea"/>
              </a:endParaRPr>
            </a:p>
          </p:txBody>
        </p:sp>
      </p:grpSp>
      <p:grpSp>
        <p:nvGrpSpPr>
          <p:cNvPr id="33" name="组合 32"/>
          <p:cNvGrpSpPr/>
          <p:nvPr/>
        </p:nvGrpSpPr>
        <p:grpSpPr>
          <a:xfrm>
            <a:off x="1326437" y="2395829"/>
            <a:ext cx="2133782" cy="1260574"/>
            <a:chOff x="3624780" y="2412339"/>
            <a:chExt cx="2133782" cy="1260574"/>
          </a:xfrm>
        </p:grpSpPr>
        <p:sp>
          <p:nvSpPr>
            <p:cNvPr id="34" name="文本框 33"/>
            <p:cNvSpPr txBox="1"/>
            <p:nvPr/>
          </p:nvSpPr>
          <p:spPr>
            <a:xfrm>
              <a:off x="3624781" y="2412339"/>
              <a:ext cx="2133781" cy="398780"/>
            </a:xfrm>
            <a:prstGeom prst="rect">
              <a:avLst/>
            </a:prstGeom>
            <a:noFill/>
          </p:spPr>
          <p:txBody>
            <a:bodyPr wrap="square" rtlCol="0">
              <a:spAutoFit/>
              <a:scene3d>
                <a:camera prst="orthographicFront"/>
                <a:lightRig rig="threePt" dir="t"/>
              </a:scene3d>
              <a:sp3d contourW="12700"/>
            </a:bodyPr>
            <a:p>
              <a:pPr algn="r"/>
              <a:r>
                <a:rPr lang="zh-CN" altLang="en-US" sz="20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35" name="文本框 34"/>
            <p:cNvSpPr txBox="1"/>
            <p:nvPr/>
          </p:nvSpPr>
          <p:spPr>
            <a:xfrm>
              <a:off x="3624780" y="2750893"/>
              <a:ext cx="2133782" cy="922020"/>
            </a:xfrm>
            <a:prstGeom prst="rect">
              <a:avLst/>
            </a:prstGeom>
            <a:noFill/>
          </p:spPr>
          <p:txBody>
            <a:bodyPr wrap="square" rtlCol="0">
              <a:spAutoFit/>
              <a:scene3d>
                <a:camera prst="orthographicFront"/>
                <a:lightRig rig="threePt" dir="t"/>
              </a:scene3d>
              <a:sp3d contourW="12700"/>
            </a:bodyPr>
            <a:p>
              <a:pPr algn="ct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zh-CN" sz="1200" dirty="0">
                <a:solidFill>
                  <a:schemeClr val="bg1">
                    <a:lumMod val="50000"/>
                  </a:schemeClr>
                </a:solidFill>
                <a:latin typeface="微软雅黑" panose="020B0503020204020204" charset="-122"/>
                <a:ea typeface="微软雅黑" panose="020B0503020204020204" charset="-122"/>
                <a:sym typeface="+mn-ea"/>
              </a:endParaRPr>
            </a:p>
          </p:txBody>
        </p:sp>
      </p:grpSp>
      <p:grpSp>
        <p:nvGrpSpPr>
          <p:cNvPr id="36" name="组合 35"/>
          <p:cNvGrpSpPr/>
          <p:nvPr/>
        </p:nvGrpSpPr>
        <p:grpSpPr>
          <a:xfrm>
            <a:off x="1336597" y="4408756"/>
            <a:ext cx="2133782" cy="1260574"/>
            <a:chOff x="3624780" y="2412339"/>
            <a:chExt cx="2133782" cy="1260574"/>
          </a:xfrm>
        </p:grpSpPr>
        <p:sp>
          <p:nvSpPr>
            <p:cNvPr id="37" name="文本框 36"/>
            <p:cNvSpPr txBox="1"/>
            <p:nvPr/>
          </p:nvSpPr>
          <p:spPr>
            <a:xfrm>
              <a:off x="3624781" y="2412339"/>
              <a:ext cx="2133781" cy="398780"/>
            </a:xfrm>
            <a:prstGeom prst="rect">
              <a:avLst/>
            </a:prstGeom>
            <a:noFill/>
          </p:spPr>
          <p:txBody>
            <a:bodyPr wrap="square" rtlCol="0">
              <a:spAutoFit/>
              <a:scene3d>
                <a:camera prst="orthographicFront"/>
                <a:lightRig rig="threePt" dir="t"/>
              </a:scene3d>
              <a:sp3d contourW="12700"/>
            </a:bodyPr>
            <a:p>
              <a:pPr algn="r"/>
              <a:r>
                <a:rPr lang="zh-CN" altLang="en-US" sz="20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38" name="文本框 37"/>
            <p:cNvSpPr txBox="1"/>
            <p:nvPr/>
          </p:nvSpPr>
          <p:spPr>
            <a:xfrm>
              <a:off x="3624780" y="2750893"/>
              <a:ext cx="2133782" cy="922020"/>
            </a:xfrm>
            <a:prstGeom prst="rect">
              <a:avLst/>
            </a:prstGeom>
            <a:noFill/>
          </p:spPr>
          <p:txBody>
            <a:bodyPr wrap="square" rtlCol="0">
              <a:spAutoFit/>
              <a:scene3d>
                <a:camera prst="orthographicFront"/>
                <a:lightRig rig="threePt" dir="t"/>
              </a:scene3d>
              <a:sp3d contourW="12700"/>
            </a:bodyPr>
            <a:p>
              <a:pPr algn="ct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2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zh-CN" sz="1200" dirty="0">
                <a:solidFill>
                  <a:schemeClr val="bg1">
                    <a:lumMod val="50000"/>
                  </a:schemeClr>
                </a:solidFill>
                <a:latin typeface="微软雅黑" panose="020B0503020204020204" charset="-122"/>
                <a:ea typeface="微软雅黑" panose="020B0503020204020204"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92100" y="257810"/>
            <a:ext cx="11466830" cy="706120"/>
            <a:chOff x="460" y="406"/>
            <a:chExt cx="18058" cy="1112"/>
          </a:xfrm>
        </p:grpSpPr>
        <p:sp>
          <p:nvSpPr>
            <p:cNvPr id="10"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rot="0">
            <a:off x="8281035" y="2344420"/>
            <a:ext cx="2581910" cy="1645285"/>
            <a:chOff x="6515896" y="2090249"/>
            <a:chExt cx="2581923" cy="1645342"/>
          </a:xfrm>
          <a:solidFill>
            <a:srgbClr val="D16349"/>
          </a:solidFill>
        </p:grpSpPr>
        <p:sp>
          <p:nvSpPr>
            <p:cNvPr id="2" name="Rectangle 34"/>
            <p:cNvSpPr/>
            <p:nvPr/>
          </p:nvSpPr>
          <p:spPr>
            <a:xfrm>
              <a:off x="6515896" y="2090249"/>
              <a:ext cx="461850" cy="16453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 name="Rectangle 35"/>
            <p:cNvSpPr/>
            <p:nvPr/>
          </p:nvSpPr>
          <p:spPr>
            <a:xfrm>
              <a:off x="7045914" y="2796349"/>
              <a:ext cx="461850" cy="9392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4" name="Rectangle 36"/>
            <p:cNvSpPr/>
            <p:nvPr/>
          </p:nvSpPr>
          <p:spPr>
            <a:xfrm>
              <a:off x="7575933" y="2503251"/>
              <a:ext cx="461850" cy="12323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5" name="Rectangle 37"/>
            <p:cNvSpPr/>
            <p:nvPr/>
          </p:nvSpPr>
          <p:spPr>
            <a:xfrm>
              <a:off x="8105951" y="3235994"/>
              <a:ext cx="461850" cy="4995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6" name="Rectangle 38"/>
            <p:cNvSpPr/>
            <p:nvPr/>
          </p:nvSpPr>
          <p:spPr>
            <a:xfrm>
              <a:off x="8635969" y="3089446"/>
              <a:ext cx="461850" cy="646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grpSp>
      <p:grpSp>
        <p:nvGrpSpPr>
          <p:cNvPr id="29" name="组合 28"/>
          <p:cNvGrpSpPr/>
          <p:nvPr/>
        </p:nvGrpSpPr>
        <p:grpSpPr>
          <a:xfrm rot="0">
            <a:off x="8277225" y="4363720"/>
            <a:ext cx="2586355" cy="854710"/>
            <a:chOff x="6511636" y="3855393"/>
            <a:chExt cx="2586183" cy="854515"/>
          </a:xfrm>
          <a:solidFill>
            <a:srgbClr val="8C7B70"/>
          </a:solidFill>
        </p:grpSpPr>
        <p:sp>
          <p:nvSpPr>
            <p:cNvPr id="7" name="Rectangle 39"/>
            <p:cNvSpPr/>
            <p:nvPr/>
          </p:nvSpPr>
          <p:spPr>
            <a:xfrm>
              <a:off x="6511636" y="3855394"/>
              <a:ext cx="461850" cy="4123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8" name="Rectangle 40"/>
            <p:cNvSpPr/>
            <p:nvPr/>
          </p:nvSpPr>
          <p:spPr>
            <a:xfrm>
              <a:off x="7039433" y="3855394"/>
              <a:ext cx="461850" cy="2199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 name="Rectangle 41"/>
            <p:cNvSpPr/>
            <p:nvPr/>
          </p:nvSpPr>
          <p:spPr>
            <a:xfrm>
              <a:off x="7575931" y="3855393"/>
              <a:ext cx="461850" cy="85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1" name="Rectangle 42"/>
            <p:cNvSpPr/>
            <p:nvPr/>
          </p:nvSpPr>
          <p:spPr>
            <a:xfrm>
              <a:off x="8105950" y="3855394"/>
              <a:ext cx="461850" cy="2199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4" name="Rectangle 43"/>
            <p:cNvSpPr/>
            <p:nvPr/>
          </p:nvSpPr>
          <p:spPr>
            <a:xfrm>
              <a:off x="8635969" y="3855394"/>
              <a:ext cx="461850" cy="1266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grpSp>
      <p:sp>
        <p:nvSpPr>
          <p:cNvPr id="19" name="心形 18"/>
          <p:cNvSpPr/>
          <p:nvPr/>
        </p:nvSpPr>
        <p:spPr>
          <a:xfrm>
            <a:off x="3806825" y="2275840"/>
            <a:ext cx="439420" cy="382905"/>
          </a:xfrm>
          <a:prstGeom prst="heart">
            <a:avLst/>
          </a:pr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21" name="心形 20"/>
          <p:cNvSpPr/>
          <p:nvPr/>
        </p:nvSpPr>
        <p:spPr>
          <a:xfrm>
            <a:off x="3806825" y="4547235"/>
            <a:ext cx="439420" cy="382905"/>
          </a:xfrm>
          <a:prstGeom prst="heart">
            <a:avLst/>
          </a:prstGeom>
          <a:solidFill>
            <a:srgbClr val="CCB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grpSp>
        <p:nvGrpSpPr>
          <p:cNvPr id="22" name="组合 21"/>
          <p:cNvGrpSpPr/>
          <p:nvPr/>
        </p:nvGrpSpPr>
        <p:grpSpPr>
          <a:xfrm rot="0">
            <a:off x="5205730" y="2097405"/>
            <a:ext cx="2143125" cy="1549591"/>
            <a:chOff x="2004231" y="4267599"/>
            <a:chExt cx="2143098" cy="1549542"/>
          </a:xfrm>
        </p:grpSpPr>
        <p:sp>
          <p:nvSpPr>
            <p:cNvPr id="23" name="TextBox 83"/>
            <p:cNvSpPr txBox="1"/>
            <p:nvPr/>
          </p:nvSpPr>
          <p:spPr>
            <a:xfrm>
              <a:off x="2004231" y="4267599"/>
              <a:ext cx="1706858" cy="398767"/>
            </a:xfrm>
            <a:prstGeom prst="rect">
              <a:avLst/>
            </a:prstGeom>
            <a:noFill/>
          </p:spPr>
          <p:txBody>
            <a:bodyPr wrap="none" rtlCol="0">
              <a:spAutoFit/>
            </a:bodyPr>
            <a:p>
              <a:r>
                <a:rPr lang="zh-CN" altLang="en-US" sz="2000" dirty="0" smtClean="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sz="20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4" name="Rectangle 96"/>
            <p:cNvSpPr/>
            <p:nvPr/>
          </p:nvSpPr>
          <p:spPr>
            <a:xfrm>
              <a:off x="2004231" y="4756725"/>
              <a:ext cx="2143098" cy="1060416"/>
            </a:xfrm>
            <a:prstGeom prst="rect">
              <a:avLst/>
            </a:prstGeom>
          </p:spPr>
          <p:txBody>
            <a:bodyPr wrap="square">
              <a:spAutoFit/>
            </a:bodyPr>
            <a:p>
              <a:pPr algn="ctr" fontAlgn="base">
                <a:lnSpc>
                  <a:spcPct val="150000"/>
                </a:lnSpc>
                <a:spcBef>
                  <a:spcPct val="0"/>
                </a:spcBef>
                <a:spcAft>
                  <a:spcPct val="0"/>
                </a:spcAft>
              </a:pPr>
              <a:r>
                <a:rPr lang="zh-CN" altLang="en-US" sz="14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grpSp>
        <p:nvGrpSpPr>
          <p:cNvPr id="25" name="组合 24"/>
          <p:cNvGrpSpPr/>
          <p:nvPr/>
        </p:nvGrpSpPr>
        <p:grpSpPr>
          <a:xfrm rot="0">
            <a:off x="5205730" y="4368800"/>
            <a:ext cx="2143125" cy="1549591"/>
            <a:chOff x="2004231" y="4267599"/>
            <a:chExt cx="2143098" cy="1549542"/>
          </a:xfrm>
        </p:grpSpPr>
        <p:sp>
          <p:nvSpPr>
            <p:cNvPr id="26" name="TextBox 83"/>
            <p:cNvSpPr txBox="1"/>
            <p:nvPr/>
          </p:nvSpPr>
          <p:spPr>
            <a:xfrm>
              <a:off x="2004231" y="4267599"/>
              <a:ext cx="1706858" cy="398767"/>
            </a:xfrm>
            <a:prstGeom prst="rect">
              <a:avLst/>
            </a:prstGeom>
            <a:noFill/>
          </p:spPr>
          <p:txBody>
            <a:bodyPr wrap="none" rtlCol="0">
              <a:spAutoFit/>
            </a:bodyPr>
            <a:p>
              <a:r>
                <a:rPr lang="zh-CN" altLang="en-US" sz="2000" dirty="0" smtClean="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sz="20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7" name="Rectangle 96"/>
            <p:cNvSpPr/>
            <p:nvPr/>
          </p:nvSpPr>
          <p:spPr>
            <a:xfrm>
              <a:off x="2004231" y="4756725"/>
              <a:ext cx="2143098" cy="1060416"/>
            </a:xfrm>
            <a:prstGeom prst="rect">
              <a:avLst/>
            </a:prstGeom>
          </p:spPr>
          <p:txBody>
            <a:bodyPr wrap="square">
              <a:spAutoFit/>
            </a:bodyPr>
            <a:p>
              <a:pPr algn="ctr" fontAlgn="base">
                <a:lnSpc>
                  <a:spcPct val="150000"/>
                </a:lnSpc>
                <a:spcBef>
                  <a:spcPct val="0"/>
                </a:spcBef>
                <a:spcAft>
                  <a:spcPct val="0"/>
                </a:spcAft>
              </a:pPr>
              <a:r>
                <a:rPr lang="zh-CN" altLang="en-US" sz="14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cxnSp>
        <p:nvCxnSpPr>
          <p:cNvPr id="31" name="直接连接符 30"/>
          <p:cNvCxnSpPr/>
          <p:nvPr/>
        </p:nvCxnSpPr>
        <p:spPr>
          <a:xfrm>
            <a:off x="3344545" y="4086860"/>
            <a:ext cx="8829675" cy="0"/>
          </a:xfrm>
          <a:prstGeom prst="line">
            <a:avLst/>
          </a:prstGeom>
          <a:ln w="25400">
            <a:solidFill>
              <a:srgbClr val="BFB5AF"/>
            </a:solidFill>
            <a:prstDash val="sysDot"/>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rot="0">
            <a:off x="998855" y="2169795"/>
            <a:ext cx="2143125" cy="1549591"/>
            <a:chOff x="2004231" y="4267599"/>
            <a:chExt cx="2143098" cy="1549542"/>
          </a:xfrm>
        </p:grpSpPr>
        <p:sp>
          <p:nvSpPr>
            <p:cNvPr id="18" name="TextBox 83"/>
            <p:cNvSpPr txBox="1"/>
            <p:nvPr/>
          </p:nvSpPr>
          <p:spPr>
            <a:xfrm>
              <a:off x="2004231" y="4267599"/>
              <a:ext cx="1706858" cy="398767"/>
            </a:xfrm>
            <a:prstGeom prst="rect">
              <a:avLst/>
            </a:prstGeom>
            <a:noFill/>
          </p:spPr>
          <p:txBody>
            <a:bodyPr wrap="none" rtlCol="0">
              <a:spAutoFit/>
            </a:bodyPr>
            <a:p>
              <a:r>
                <a:rPr lang="zh-CN" altLang="en-US" sz="2000" dirty="0" smtClean="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sz="20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0" name="Rectangle 96"/>
            <p:cNvSpPr/>
            <p:nvPr/>
          </p:nvSpPr>
          <p:spPr>
            <a:xfrm>
              <a:off x="2004231" y="4756725"/>
              <a:ext cx="2143098" cy="1060416"/>
            </a:xfrm>
            <a:prstGeom prst="rect">
              <a:avLst/>
            </a:prstGeom>
          </p:spPr>
          <p:txBody>
            <a:bodyPr wrap="square">
              <a:spAutoFit/>
            </a:bodyPr>
            <a:p>
              <a:pPr algn="ctr" fontAlgn="base">
                <a:lnSpc>
                  <a:spcPct val="150000"/>
                </a:lnSpc>
                <a:spcBef>
                  <a:spcPct val="0"/>
                </a:spcBef>
                <a:spcAft>
                  <a:spcPct val="0"/>
                </a:spcAft>
              </a:pPr>
              <a:r>
                <a:rPr lang="zh-CN" altLang="en-US" sz="14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grpSp>
        <p:nvGrpSpPr>
          <p:cNvPr id="30" name="组合 29"/>
          <p:cNvGrpSpPr/>
          <p:nvPr/>
        </p:nvGrpSpPr>
        <p:grpSpPr>
          <a:xfrm rot="0">
            <a:off x="998855" y="4441190"/>
            <a:ext cx="2143125" cy="1549591"/>
            <a:chOff x="2004231" y="4267599"/>
            <a:chExt cx="2143098" cy="1549542"/>
          </a:xfrm>
        </p:grpSpPr>
        <p:sp>
          <p:nvSpPr>
            <p:cNvPr id="32" name="TextBox 83"/>
            <p:cNvSpPr txBox="1"/>
            <p:nvPr/>
          </p:nvSpPr>
          <p:spPr>
            <a:xfrm>
              <a:off x="2004231" y="4267599"/>
              <a:ext cx="1706858" cy="398767"/>
            </a:xfrm>
            <a:prstGeom prst="rect">
              <a:avLst/>
            </a:prstGeom>
            <a:noFill/>
          </p:spPr>
          <p:txBody>
            <a:bodyPr wrap="none" rtlCol="0">
              <a:spAutoFit/>
            </a:bodyPr>
            <a:p>
              <a:r>
                <a:rPr lang="zh-CN" altLang="en-US" sz="2000" dirty="0" smtClean="0">
                  <a:solidFill>
                    <a:schemeClr val="tx1">
                      <a:lumMod val="75000"/>
                      <a:lumOff val="25000"/>
                    </a:schemeClr>
                  </a:solidFill>
                  <a:latin typeface="微软雅黑" panose="020B0503020204020204" charset="-122"/>
                  <a:ea typeface="微软雅黑" panose="020B0503020204020204" charset="-122"/>
                </a:rPr>
                <a:t>添加标题文字</a:t>
              </a:r>
              <a:endParaRPr lang="zh-CN" altLang="en-US" sz="20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3" name="Rectangle 96"/>
            <p:cNvSpPr/>
            <p:nvPr/>
          </p:nvSpPr>
          <p:spPr>
            <a:xfrm>
              <a:off x="2004231" y="4756725"/>
              <a:ext cx="2143098" cy="1060416"/>
            </a:xfrm>
            <a:prstGeom prst="rect">
              <a:avLst/>
            </a:prstGeom>
          </p:spPr>
          <p:txBody>
            <a:bodyPr wrap="square">
              <a:spAutoFit/>
            </a:bodyPr>
            <a:p>
              <a:pPr algn="ctr" fontAlgn="base">
                <a:lnSpc>
                  <a:spcPct val="150000"/>
                </a:lnSpc>
                <a:spcBef>
                  <a:spcPct val="0"/>
                </a:spcBef>
                <a:spcAft>
                  <a:spcPct val="0"/>
                </a:spcAft>
              </a:pPr>
              <a:r>
                <a:rPr lang="zh-CN" altLang="en-US" sz="1400" dirty="0">
                  <a:solidFill>
                    <a:schemeClr val="tx1">
                      <a:lumMod val="75000"/>
                      <a:lumOff val="25000"/>
                    </a:schemeClr>
                  </a:solidFill>
                  <a:latin typeface="微软雅黑" panose="020B0503020204020204" charset="-122"/>
                  <a:ea typeface="微软雅黑" panose="020B0503020204020204" charset="-122"/>
                  <a:sym typeface="Gill Sans" charset="0"/>
                </a:rPr>
                <a:t>此处添加详细文本描述，建议与标题相关并符合整体语言</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Gill Sans" charset="0"/>
                </a:rPr>
                <a:t>风格。</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p:cNvSpPr/>
          <p:nvPr/>
        </p:nvSpPr>
        <p:spPr>
          <a:xfrm>
            <a:off x="2553342" y="-14605"/>
            <a:ext cx="9638658" cy="6887497"/>
          </a:xfrm>
          <a:custGeom>
            <a:avLst/>
            <a:gdLst>
              <a:gd name="connsiteX0" fmla="*/ 6878135 w 9638658"/>
              <a:gd name="connsiteY0" fmla="*/ 0 h 6887497"/>
              <a:gd name="connsiteX1" fmla="*/ 9638658 w 9638658"/>
              <a:gd name="connsiteY1" fmla="*/ 0 h 6887497"/>
              <a:gd name="connsiteX2" fmla="*/ 9638658 w 9638658"/>
              <a:gd name="connsiteY2" fmla="*/ 6858000 h 6887497"/>
              <a:gd name="connsiteX3" fmla="*/ 0 w 9638658"/>
              <a:gd name="connsiteY3" fmla="*/ 6887497 h 6887497"/>
              <a:gd name="connsiteX4" fmla="*/ 1773880 w 9638658"/>
              <a:gd name="connsiteY4" fmla="*/ 4306414 h 6887497"/>
              <a:gd name="connsiteX5" fmla="*/ 2317983 w 9638658"/>
              <a:gd name="connsiteY5" fmla="*/ 3585632 h 68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38658" h="6887497">
                <a:moveTo>
                  <a:pt x="6878135" y="0"/>
                </a:moveTo>
                <a:lnTo>
                  <a:pt x="9638658" y="0"/>
                </a:lnTo>
                <a:lnTo>
                  <a:pt x="9638658" y="6858000"/>
                </a:lnTo>
                <a:lnTo>
                  <a:pt x="0" y="6887497"/>
                </a:lnTo>
                <a:cubicBezTo>
                  <a:pt x="510408" y="6030247"/>
                  <a:pt x="1128663" y="5168849"/>
                  <a:pt x="1773880" y="4306414"/>
                </a:cubicBezTo>
                <a:lnTo>
                  <a:pt x="2317983" y="3585632"/>
                </a:lnTo>
                <a:close/>
              </a:path>
            </a:pathLst>
          </a:cu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p:nvSpPr>
        <p:spPr>
          <a:xfrm rot="19234317" flipH="1">
            <a:off x="-689608" y="3082597"/>
            <a:ext cx="8846118" cy="2620836"/>
          </a:xfrm>
          <a:custGeom>
            <a:avLst/>
            <a:gdLst>
              <a:gd name="connsiteX0" fmla="*/ 0 w 11213416"/>
              <a:gd name="connsiteY0" fmla="*/ 1661096 h 3322194"/>
              <a:gd name="connsiteX1" fmla="*/ 0 w 11213416"/>
              <a:gd name="connsiteY1" fmla="*/ 1661097 h 3322194"/>
              <a:gd name="connsiteX2" fmla="*/ 0 w 11213416"/>
              <a:gd name="connsiteY2" fmla="*/ 1661097 h 3322194"/>
              <a:gd name="connsiteX3" fmla="*/ 1661097 w 11213416"/>
              <a:gd name="connsiteY3" fmla="*/ 0 h 3322194"/>
              <a:gd name="connsiteX4" fmla="*/ 11213416 w 11213416"/>
              <a:gd name="connsiteY4" fmla="*/ 0 h 3322194"/>
              <a:gd name="connsiteX5" fmla="*/ 11213416 w 11213416"/>
              <a:gd name="connsiteY5" fmla="*/ 3322194 h 3322194"/>
              <a:gd name="connsiteX6" fmla="*/ 1661097 w 11213416"/>
              <a:gd name="connsiteY6" fmla="*/ 3322193 h 3322194"/>
              <a:gd name="connsiteX7" fmla="*/ 8577 w 11213416"/>
              <a:gd name="connsiteY7" fmla="*/ 1830934 h 3322194"/>
              <a:gd name="connsiteX8" fmla="*/ 0 w 11213416"/>
              <a:gd name="connsiteY8" fmla="*/ 1661097 h 3322194"/>
              <a:gd name="connsiteX9" fmla="*/ 8577 w 11213416"/>
              <a:gd name="connsiteY9" fmla="*/ 1491260 h 3322194"/>
              <a:gd name="connsiteX10" fmla="*/ 1661097 w 11213416"/>
              <a:gd name="connsiteY10" fmla="*/ 0 h 332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13416" h="3322194">
                <a:moveTo>
                  <a:pt x="0" y="1661096"/>
                </a:moveTo>
                <a:lnTo>
                  <a:pt x="0" y="1661097"/>
                </a:lnTo>
                <a:lnTo>
                  <a:pt x="0" y="1661097"/>
                </a:lnTo>
                <a:close/>
                <a:moveTo>
                  <a:pt x="1661097" y="0"/>
                </a:moveTo>
                <a:lnTo>
                  <a:pt x="11213416" y="0"/>
                </a:lnTo>
                <a:lnTo>
                  <a:pt x="11213416" y="3322194"/>
                </a:lnTo>
                <a:lnTo>
                  <a:pt x="1661097" y="3322193"/>
                </a:lnTo>
                <a:cubicBezTo>
                  <a:pt x="801036" y="3322193"/>
                  <a:pt x="93641" y="2668552"/>
                  <a:pt x="8577" y="1830934"/>
                </a:cubicBezTo>
                <a:lnTo>
                  <a:pt x="0" y="1661097"/>
                </a:lnTo>
                <a:lnTo>
                  <a:pt x="8577" y="1491260"/>
                </a:lnTo>
                <a:cubicBezTo>
                  <a:pt x="93641" y="653641"/>
                  <a:pt x="801036" y="0"/>
                  <a:pt x="1661097" y="0"/>
                </a:cubicBezTo>
                <a:close/>
              </a:path>
            </a:pathLst>
          </a:custGeom>
          <a:solidFill>
            <a:schemeClr val="bg1"/>
          </a:solidFill>
          <a:ln>
            <a:noFill/>
          </a:ln>
          <a:effectLst>
            <a:outerShdw blurRad="5461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19234317" flipH="1">
            <a:off x="5158444" y="1530422"/>
            <a:ext cx="1811688" cy="18116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rot="2719281">
            <a:off x="5060085" y="1875274"/>
            <a:ext cx="2067171" cy="1106805"/>
          </a:xfrm>
          <a:prstGeom prst="rect">
            <a:avLst/>
          </a:prstGeom>
          <a:noFill/>
        </p:spPr>
        <p:txBody>
          <a:bodyPr wrap="square">
            <a:spAutoFit/>
          </a:bodyPr>
          <a:lstStyle/>
          <a:p>
            <a:pPr algn="ctr" defTabSz="914400">
              <a:spcBef>
                <a:spcPct val="0"/>
              </a:spcBef>
            </a:pPr>
            <a:r>
              <a:rPr lang="en-US" altLang="zh-CN" sz="6600" spc="-150" dirty="0">
                <a:solidFill>
                  <a:schemeClr val="bg1"/>
                </a:solidFill>
                <a:latin typeface="思源黑体 CN Heavy" panose="020B0A00000000000000" pitchFamily="34" charset="-122"/>
                <a:ea typeface="思源黑体 CN Heavy" panose="020B0A00000000000000" pitchFamily="34" charset="-122"/>
                <a:cs typeface="+mj-cs"/>
              </a:rPr>
              <a:t>02</a:t>
            </a:r>
            <a:endParaRPr lang="zh-CN" altLang="en-US" sz="6600" spc="-150" dirty="0">
              <a:solidFill>
                <a:schemeClr val="bg1"/>
              </a:solidFill>
              <a:latin typeface="思源黑体 CN Heavy" panose="020B0A00000000000000" pitchFamily="34" charset="-122"/>
              <a:ea typeface="思源黑体 CN Heavy" panose="020B0A00000000000000" pitchFamily="34" charset="-122"/>
              <a:cs typeface="+mj-cs"/>
            </a:endParaRPr>
          </a:p>
        </p:txBody>
      </p:sp>
      <p:sp>
        <p:nvSpPr>
          <p:cNvPr id="12" name="矩形 11"/>
          <p:cNvSpPr/>
          <p:nvPr/>
        </p:nvSpPr>
        <p:spPr>
          <a:xfrm rot="19234317">
            <a:off x="1648204" y="4293585"/>
            <a:ext cx="4234041" cy="706755"/>
          </a:xfrm>
          <a:prstGeom prst="rect">
            <a:avLst/>
          </a:prstGeom>
          <a:noFill/>
        </p:spPr>
        <p:txBody>
          <a:bodyPr wrap="square">
            <a:spAutoFit/>
          </a:bodyPr>
          <a:lstStyle/>
          <a:p>
            <a:pPr algn="r" defTabSz="914400">
              <a:spcBef>
                <a:spcPct val="0"/>
              </a:spcBef>
            </a:pPr>
            <a:r>
              <a:rPr lang="zh-CN" altLang="en-US" sz="4000" spc="-150" dirty="0">
                <a:solidFill>
                  <a:schemeClr val="accent1"/>
                </a:solidFill>
                <a:latin typeface="微软雅黑" panose="020B0503020204020204" charset="-122"/>
                <a:ea typeface="微软雅黑" panose="020B0503020204020204" charset="-122"/>
                <a:cs typeface="+mj-cs"/>
              </a:rPr>
              <a:t>章节标题内容</a:t>
            </a:r>
            <a:endParaRPr lang="zh-CN" altLang="en-US" sz="4000" spc="-150" dirty="0">
              <a:solidFill>
                <a:schemeClr val="accent1"/>
              </a:solidFill>
              <a:latin typeface="微软雅黑" panose="020B0503020204020204" charset="-122"/>
              <a:ea typeface="微软雅黑" panose="020B0503020204020204" charset="-122"/>
              <a:cs typeface="+mj-cs"/>
            </a:endParaRPr>
          </a:p>
        </p:txBody>
      </p:sp>
      <p:sp>
        <p:nvSpPr>
          <p:cNvPr id="15" name="文本占位符 5"/>
          <p:cNvSpPr txBox="1"/>
          <p:nvPr/>
        </p:nvSpPr>
        <p:spPr>
          <a:xfrm rot="19234317">
            <a:off x="565601" y="5280592"/>
            <a:ext cx="5794731" cy="2729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ltLang="zh-CN" sz="1000" dirty="0">
                <a:latin typeface="微软雅黑" panose="020B0503020204020204" charset="-122"/>
                <a:ea typeface="微软雅黑" panose="020B0503020204020204" charset="-122"/>
                <a:sym typeface="思源黑体" panose="020B0400000000000000" pitchFamily="34" charset="-122"/>
              </a:rPr>
              <a:t>When you copy &amp; paste, choose "keep text only" option.</a:t>
            </a:r>
            <a:endParaRPr lang="en-US" altLang="zh-CN" sz="1000" dirty="0">
              <a:latin typeface="微软雅黑" panose="020B0503020204020204" charset="-122"/>
              <a:ea typeface="微软雅黑" panose="020B0503020204020204" charset="-122"/>
              <a:sym typeface="思源黑体" panose="020B0400000000000000" pitchFamily="34" charset="-122"/>
            </a:endParaRPr>
          </a:p>
        </p:txBody>
      </p:sp>
      <p:sp>
        <p:nvSpPr>
          <p:cNvPr id="16" name="标题 4"/>
          <p:cNvSpPr txBox="1"/>
          <p:nvPr/>
        </p:nvSpPr>
        <p:spPr>
          <a:xfrm rot="19234317">
            <a:off x="1211005" y="3729041"/>
            <a:ext cx="4275551" cy="706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altLang="zh-CN" sz="2400">
                <a:latin typeface="微软雅黑" panose="020B0503020204020204" charset="-122"/>
                <a:ea typeface="微软雅黑" panose="020B0503020204020204" charset="-122"/>
                <a:sym typeface="思源黑体" panose="020B0400000000000000" pitchFamily="34" charset="-122"/>
              </a:rPr>
              <a:t>Section Header Here</a:t>
            </a:r>
            <a:endParaRPr lang="en-US" altLang="zh-CN" sz="2400" dirty="0">
              <a:latin typeface="微软雅黑" panose="020B0503020204020204" charset="-122"/>
              <a:ea typeface="微软雅黑" panose="020B0503020204020204" charset="-122"/>
              <a:sym typeface="思源黑体" panose="020B0400000000000000" pitchFamily="34" charset="-122"/>
            </a:endParaRPr>
          </a:p>
        </p:txBody>
      </p:sp>
      <p:cxnSp>
        <p:nvCxnSpPr>
          <p:cNvPr id="19" name="直接连接符 18"/>
          <p:cNvCxnSpPr/>
          <p:nvPr/>
        </p:nvCxnSpPr>
        <p:spPr>
          <a:xfrm flipV="1">
            <a:off x="340687" y="2816812"/>
            <a:ext cx="4965625" cy="408288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92100" y="257810"/>
            <a:ext cx="11466830" cy="706120"/>
            <a:chOff x="460" y="406"/>
            <a:chExt cx="18058" cy="1112"/>
          </a:xfrm>
        </p:grpSpPr>
        <p:sp>
          <p:nvSpPr>
            <p:cNvPr id="10"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51" name="矩形 50"/>
          <p:cNvSpPr/>
          <p:nvPr/>
        </p:nvSpPr>
        <p:spPr>
          <a:xfrm>
            <a:off x="1150245" y="5365598"/>
            <a:ext cx="9982915" cy="1271270"/>
          </a:xfrm>
          <a:prstGeom prst="rect">
            <a:avLst/>
          </a:prstGeom>
          <a:noFill/>
        </p:spPr>
        <p:txBody>
          <a:bodyPr wrap="square">
            <a:spAutoFit/>
          </a:bodyPr>
          <a:p>
            <a:pPr algn="just">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Arial" panose="020B0604020202020204"/>
              </a:rPr>
              <a:t>此处添加详细文本描述，建议与标题相关并符合整体语言风格此处添加详细文本描述，建议与标题相关并符合整体语言风格此处添加详细文本描述，建议与标题相关并符合整体语言风格</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a:p>
            <a:pPr algn="just">
              <a:lnSpc>
                <a:spcPct val="120000"/>
              </a:lnSpc>
            </a:pP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a:p>
            <a:pPr algn="just">
              <a:lnSpc>
                <a:spcPct val="120000"/>
              </a:lnSpc>
            </a:pP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cxnSp>
        <p:nvCxnSpPr>
          <p:cNvPr id="52" name="直接连接符 51"/>
          <p:cNvCxnSpPr/>
          <p:nvPr/>
        </p:nvCxnSpPr>
        <p:spPr>
          <a:xfrm>
            <a:off x="572619" y="5220644"/>
            <a:ext cx="10989612" cy="0"/>
          </a:xfrm>
          <a:prstGeom prst="line">
            <a:avLst/>
          </a:prstGeom>
          <a:ln w="28575">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53" name="任意多边形 41"/>
          <p:cNvSpPr/>
          <p:nvPr/>
        </p:nvSpPr>
        <p:spPr>
          <a:xfrm>
            <a:off x="5664901" y="2020579"/>
            <a:ext cx="1362" cy="1362"/>
          </a:xfrm>
          <a:custGeom>
            <a:avLst/>
            <a:gdLst>
              <a:gd name="connsiteX0" fmla="*/ 0 w 1362"/>
              <a:gd name="connsiteY0" fmla="*/ 0 h 1362"/>
              <a:gd name="connsiteX1" fmla="*/ 1362 w 1362"/>
              <a:gd name="connsiteY1" fmla="*/ 0 h 1362"/>
              <a:gd name="connsiteX2" fmla="*/ 1362 w 1362"/>
              <a:gd name="connsiteY2" fmla="*/ 1362 h 1362"/>
              <a:gd name="connsiteX3" fmla="*/ 0 w 1362"/>
              <a:gd name="connsiteY3" fmla="*/ 0 h 1362"/>
            </a:gdLst>
            <a:ahLst/>
            <a:cxnLst>
              <a:cxn ang="0">
                <a:pos x="connsiteX0" y="connsiteY0"/>
              </a:cxn>
              <a:cxn ang="0">
                <a:pos x="connsiteX1" y="connsiteY1"/>
              </a:cxn>
              <a:cxn ang="0">
                <a:pos x="connsiteX2" y="connsiteY2"/>
              </a:cxn>
              <a:cxn ang="0">
                <a:pos x="connsiteX3" y="connsiteY3"/>
              </a:cxn>
            </a:cxnLst>
            <a:rect l="l" t="t" r="r" b="b"/>
            <a:pathLst>
              <a:path w="1362" h="1362">
                <a:moveTo>
                  <a:pt x="0" y="0"/>
                </a:moveTo>
                <a:lnTo>
                  <a:pt x="1362" y="0"/>
                </a:lnTo>
                <a:lnTo>
                  <a:pt x="1362" y="1362"/>
                </a:lnTo>
                <a:lnTo>
                  <a:pt x="0" y="0"/>
                </a:lnTo>
                <a:close/>
              </a:path>
            </a:pathLst>
          </a:custGeom>
          <a:solidFill>
            <a:srgbClr val="9BB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5" name="任意多边形 42"/>
          <p:cNvSpPr/>
          <p:nvPr/>
        </p:nvSpPr>
        <p:spPr>
          <a:xfrm>
            <a:off x="6147512" y="2503190"/>
            <a:ext cx="26787" cy="26787"/>
          </a:xfrm>
          <a:custGeom>
            <a:avLst/>
            <a:gdLst>
              <a:gd name="connsiteX0" fmla="*/ 0 w 26787"/>
              <a:gd name="connsiteY0" fmla="*/ 0 h 26787"/>
              <a:gd name="connsiteX1" fmla="*/ 26787 w 26787"/>
              <a:gd name="connsiteY1" fmla="*/ 26787 h 26787"/>
              <a:gd name="connsiteX2" fmla="*/ 0 w 26787"/>
              <a:gd name="connsiteY2" fmla="*/ 26787 h 26787"/>
              <a:gd name="connsiteX3" fmla="*/ 0 w 26787"/>
              <a:gd name="connsiteY3" fmla="*/ 0 h 26787"/>
            </a:gdLst>
            <a:ahLst/>
            <a:cxnLst>
              <a:cxn ang="0">
                <a:pos x="connsiteX0" y="connsiteY0"/>
              </a:cxn>
              <a:cxn ang="0">
                <a:pos x="connsiteX1" y="connsiteY1"/>
              </a:cxn>
              <a:cxn ang="0">
                <a:pos x="connsiteX2" y="connsiteY2"/>
              </a:cxn>
              <a:cxn ang="0">
                <a:pos x="connsiteX3" y="connsiteY3"/>
              </a:cxn>
            </a:cxnLst>
            <a:rect l="l" t="t" r="r" b="b"/>
            <a:pathLst>
              <a:path w="26787" h="26787">
                <a:moveTo>
                  <a:pt x="0" y="0"/>
                </a:moveTo>
                <a:lnTo>
                  <a:pt x="26787" y="26787"/>
                </a:lnTo>
                <a:lnTo>
                  <a:pt x="0" y="26787"/>
                </a:lnTo>
                <a:lnTo>
                  <a:pt x="0" y="0"/>
                </a:lnTo>
                <a:close/>
              </a:path>
            </a:pathLst>
          </a:custGeom>
          <a:solidFill>
            <a:srgbClr val="9BB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56" name="组合 55"/>
          <p:cNvGrpSpPr/>
          <p:nvPr/>
        </p:nvGrpSpPr>
        <p:grpSpPr>
          <a:xfrm>
            <a:off x="926342" y="2126815"/>
            <a:ext cx="2087218" cy="2604052"/>
            <a:chOff x="4358528" y="765313"/>
            <a:chExt cx="2087218" cy="2604052"/>
          </a:xfrm>
          <a:solidFill>
            <a:schemeClr val="accent1"/>
          </a:solidFill>
        </p:grpSpPr>
        <p:sp>
          <p:nvSpPr>
            <p:cNvPr id="57" name="任意多边形 53"/>
            <p:cNvSpPr/>
            <p:nvPr/>
          </p:nvSpPr>
          <p:spPr>
            <a:xfrm>
              <a:off x="4358528" y="765313"/>
              <a:ext cx="2087218" cy="2604052"/>
            </a:xfrm>
            <a:custGeom>
              <a:avLst/>
              <a:gdLst>
                <a:gd name="connsiteX0" fmla="*/ 79794 w 2087218"/>
                <a:gd name="connsiteY0" fmla="*/ 0 h 2604052"/>
                <a:gd name="connsiteX1" fmla="*/ 1604608 w 2087218"/>
                <a:gd name="connsiteY1" fmla="*/ 0 h 2604052"/>
                <a:gd name="connsiteX2" fmla="*/ 1605970 w 2087218"/>
                <a:gd name="connsiteY2" fmla="*/ 1362 h 2604052"/>
                <a:gd name="connsiteX3" fmla="*/ 1605970 w 2087218"/>
                <a:gd name="connsiteY3" fmla="*/ 1363 h 2604052"/>
                <a:gd name="connsiteX4" fmla="*/ 2087218 w 2087218"/>
                <a:gd name="connsiteY4" fmla="*/ 482611 h 2604052"/>
                <a:gd name="connsiteX5" fmla="*/ 2087218 w 2087218"/>
                <a:gd name="connsiteY5" fmla="*/ 509397 h 2604052"/>
                <a:gd name="connsiteX6" fmla="*/ 2087218 w 2087218"/>
                <a:gd name="connsiteY6" fmla="*/ 509398 h 2604052"/>
                <a:gd name="connsiteX7" fmla="*/ 2087218 w 2087218"/>
                <a:gd name="connsiteY7" fmla="*/ 2524258 h 2604052"/>
                <a:gd name="connsiteX8" fmla="*/ 2007424 w 2087218"/>
                <a:gd name="connsiteY8" fmla="*/ 2604052 h 2604052"/>
                <a:gd name="connsiteX9" fmla="*/ 79794 w 2087218"/>
                <a:gd name="connsiteY9" fmla="*/ 2604052 h 2604052"/>
                <a:gd name="connsiteX10" fmla="*/ 0 w 2087218"/>
                <a:gd name="connsiteY10" fmla="*/ 2524258 h 2604052"/>
                <a:gd name="connsiteX11" fmla="*/ 0 w 2087218"/>
                <a:gd name="connsiteY11" fmla="*/ 79794 h 2604052"/>
                <a:gd name="connsiteX12" fmla="*/ 79794 w 2087218"/>
                <a:gd name="connsiteY12" fmla="*/ 0 h 260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7218" h="2604052">
                  <a:moveTo>
                    <a:pt x="79794" y="0"/>
                  </a:moveTo>
                  <a:lnTo>
                    <a:pt x="1604608" y="0"/>
                  </a:lnTo>
                  <a:lnTo>
                    <a:pt x="1605970" y="1362"/>
                  </a:lnTo>
                  <a:lnTo>
                    <a:pt x="1605970" y="1363"/>
                  </a:lnTo>
                  <a:lnTo>
                    <a:pt x="2087218" y="482611"/>
                  </a:lnTo>
                  <a:lnTo>
                    <a:pt x="2087218" y="509397"/>
                  </a:lnTo>
                  <a:lnTo>
                    <a:pt x="2087218" y="509398"/>
                  </a:lnTo>
                  <a:lnTo>
                    <a:pt x="2087218" y="2524258"/>
                  </a:lnTo>
                  <a:cubicBezTo>
                    <a:pt x="2087218" y="2568327"/>
                    <a:pt x="2051493" y="2604052"/>
                    <a:pt x="2007424" y="2604052"/>
                  </a:cubicBezTo>
                  <a:lnTo>
                    <a:pt x="79794" y="2604052"/>
                  </a:lnTo>
                  <a:cubicBezTo>
                    <a:pt x="35725" y="2604052"/>
                    <a:pt x="0" y="2568327"/>
                    <a:pt x="0" y="2524258"/>
                  </a:cubicBezTo>
                  <a:lnTo>
                    <a:pt x="0" y="79794"/>
                  </a:lnTo>
                  <a:cubicBezTo>
                    <a:pt x="0" y="35725"/>
                    <a:pt x="35725" y="0"/>
                    <a:pt x="797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58" name="任意多边形 54"/>
            <p:cNvSpPr/>
            <p:nvPr/>
          </p:nvSpPr>
          <p:spPr>
            <a:xfrm>
              <a:off x="5964498" y="766677"/>
              <a:ext cx="481248" cy="508035"/>
            </a:xfrm>
            <a:custGeom>
              <a:avLst/>
              <a:gdLst>
                <a:gd name="connsiteX0" fmla="*/ 0 w 481248"/>
                <a:gd name="connsiteY0" fmla="*/ 0 h 508035"/>
                <a:gd name="connsiteX1" fmla="*/ 481248 w 481248"/>
                <a:gd name="connsiteY1" fmla="*/ 481248 h 508035"/>
                <a:gd name="connsiteX2" fmla="*/ 481248 w 481248"/>
                <a:gd name="connsiteY2" fmla="*/ 508035 h 508035"/>
                <a:gd name="connsiteX3" fmla="*/ 67579 w 481248"/>
                <a:gd name="connsiteY3" fmla="*/ 508035 h 508035"/>
                <a:gd name="connsiteX4" fmla="*/ 0 w 481248"/>
                <a:gd name="connsiteY4" fmla="*/ 440456 h 508035"/>
                <a:gd name="connsiteX5" fmla="*/ 0 w 481248"/>
                <a:gd name="connsiteY5" fmla="*/ 0 h 50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248" h="508035">
                  <a:moveTo>
                    <a:pt x="0" y="0"/>
                  </a:moveTo>
                  <a:lnTo>
                    <a:pt x="481248" y="481248"/>
                  </a:lnTo>
                  <a:lnTo>
                    <a:pt x="481248" y="508035"/>
                  </a:lnTo>
                  <a:lnTo>
                    <a:pt x="67579" y="508035"/>
                  </a:lnTo>
                  <a:cubicBezTo>
                    <a:pt x="30256" y="508035"/>
                    <a:pt x="0" y="477779"/>
                    <a:pt x="0" y="440456"/>
                  </a:cubicBezTo>
                  <a:lnTo>
                    <a:pt x="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grpSp>
        <p:nvGrpSpPr>
          <p:cNvPr id="59" name="组合 58"/>
          <p:cNvGrpSpPr/>
          <p:nvPr/>
        </p:nvGrpSpPr>
        <p:grpSpPr>
          <a:xfrm>
            <a:off x="3696897" y="2126815"/>
            <a:ext cx="2087218" cy="2604052"/>
            <a:chOff x="4358528" y="765313"/>
            <a:chExt cx="2087218" cy="2604052"/>
          </a:xfrm>
          <a:solidFill>
            <a:schemeClr val="accent2"/>
          </a:solidFill>
        </p:grpSpPr>
        <p:sp>
          <p:nvSpPr>
            <p:cNvPr id="60" name="任意多边形 51"/>
            <p:cNvSpPr/>
            <p:nvPr/>
          </p:nvSpPr>
          <p:spPr>
            <a:xfrm>
              <a:off x="4358528" y="765313"/>
              <a:ext cx="2087218" cy="2604052"/>
            </a:xfrm>
            <a:custGeom>
              <a:avLst/>
              <a:gdLst>
                <a:gd name="connsiteX0" fmla="*/ 79794 w 2087218"/>
                <a:gd name="connsiteY0" fmla="*/ 0 h 2604052"/>
                <a:gd name="connsiteX1" fmla="*/ 1604608 w 2087218"/>
                <a:gd name="connsiteY1" fmla="*/ 0 h 2604052"/>
                <a:gd name="connsiteX2" fmla="*/ 1605970 w 2087218"/>
                <a:gd name="connsiteY2" fmla="*/ 1362 h 2604052"/>
                <a:gd name="connsiteX3" fmla="*/ 1605970 w 2087218"/>
                <a:gd name="connsiteY3" fmla="*/ 1363 h 2604052"/>
                <a:gd name="connsiteX4" fmla="*/ 2087218 w 2087218"/>
                <a:gd name="connsiteY4" fmla="*/ 482611 h 2604052"/>
                <a:gd name="connsiteX5" fmla="*/ 2087218 w 2087218"/>
                <a:gd name="connsiteY5" fmla="*/ 509397 h 2604052"/>
                <a:gd name="connsiteX6" fmla="*/ 2087218 w 2087218"/>
                <a:gd name="connsiteY6" fmla="*/ 509398 h 2604052"/>
                <a:gd name="connsiteX7" fmla="*/ 2087218 w 2087218"/>
                <a:gd name="connsiteY7" fmla="*/ 2524258 h 2604052"/>
                <a:gd name="connsiteX8" fmla="*/ 2007424 w 2087218"/>
                <a:gd name="connsiteY8" fmla="*/ 2604052 h 2604052"/>
                <a:gd name="connsiteX9" fmla="*/ 79794 w 2087218"/>
                <a:gd name="connsiteY9" fmla="*/ 2604052 h 2604052"/>
                <a:gd name="connsiteX10" fmla="*/ 0 w 2087218"/>
                <a:gd name="connsiteY10" fmla="*/ 2524258 h 2604052"/>
                <a:gd name="connsiteX11" fmla="*/ 0 w 2087218"/>
                <a:gd name="connsiteY11" fmla="*/ 79794 h 2604052"/>
                <a:gd name="connsiteX12" fmla="*/ 79794 w 2087218"/>
                <a:gd name="connsiteY12" fmla="*/ 0 h 260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7218" h="2604052">
                  <a:moveTo>
                    <a:pt x="79794" y="0"/>
                  </a:moveTo>
                  <a:lnTo>
                    <a:pt x="1604608" y="0"/>
                  </a:lnTo>
                  <a:lnTo>
                    <a:pt x="1605970" y="1362"/>
                  </a:lnTo>
                  <a:lnTo>
                    <a:pt x="1605970" y="1363"/>
                  </a:lnTo>
                  <a:lnTo>
                    <a:pt x="2087218" y="482611"/>
                  </a:lnTo>
                  <a:lnTo>
                    <a:pt x="2087218" y="509397"/>
                  </a:lnTo>
                  <a:lnTo>
                    <a:pt x="2087218" y="509398"/>
                  </a:lnTo>
                  <a:lnTo>
                    <a:pt x="2087218" y="2524258"/>
                  </a:lnTo>
                  <a:cubicBezTo>
                    <a:pt x="2087218" y="2568327"/>
                    <a:pt x="2051493" y="2604052"/>
                    <a:pt x="2007424" y="2604052"/>
                  </a:cubicBezTo>
                  <a:lnTo>
                    <a:pt x="79794" y="2604052"/>
                  </a:lnTo>
                  <a:cubicBezTo>
                    <a:pt x="35725" y="2604052"/>
                    <a:pt x="0" y="2568327"/>
                    <a:pt x="0" y="2524258"/>
                  </a:cubicBezTo>
                  <a:lnTo>
                    <a:pt x="0" y="79794"/>
                  </a:lnTo>
                  <a:cubicBezTo>
                    <a:pt x="0" y="35725"/>
                    <a:pt x="35725" y="0"/>
                    <a:pt x="797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1" name="任意多边形 52"/>
            <p:cNvSpPr/>
            <p:nvPr/>
          </p:nvSpPr>
          <p:spPr>
            <a:xfrm>
              <a:off x="5964498" y="766677"/>
              <a:ext cx="481248" cy="508035"/>
            </a:xfrm>
            <a:custGeom>
              <a:avLst/>
              <a:gdLst>
                <a:gd name="connsiteX0" fmla="*/ 0 w 481248"/>
                <a:gd name="connsiteY0" fmla="*/ 0 h 508035"/>
                <a:gd name="connsiteX1" fmla="*/ 481248 w 481248"/>
                <a:gd name="connsiteY1" fmla="*/ 481248 h 508035"/>
                <a:gd name="connsiteX2" fmla="*/ 481248 w 481248"/>
                <a:gd name="connsiteY2" fmla="*/ 508035 h 508035"/>
                <a:gd name="connsiteX3" fmla="*/ 67579 w 481248"/>
                <a:gd name="connsiteY3" fmla="*/ 508035 h 508035"/>
                <a:gd name="connsiteX4" fmla="*/ 0 w 481248"/>
                <a:gd name="connsiteY4" fmla="*/ 440456 h 508035"/>
                <a:gd name="connsiteX5" fmla="*/ 0 w 481248"/>
                <a:gd name="connsiteY5" fmla="*/ 0 h 50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248" h="508035">
                  <a:moveTo>
                    <a:pt x="0" y="0"/>
                  </a:moveTo>
                  <a:lnTo>
                    <a:pt x="481248" y="481248"/>
                  </a:lnTo>
                  <a:lnTo>
                    <a:pt x="481248" y="508035"/>
                  </a:lnTo>
                  <a:lnTo>
                    <a:pt x="67579" y="508035"/>
                  </a:lnTo>
                  <a:cubicBezTo>
                    <a:pt x="30256" y="508035"/>
                    <a:pt x="0" y="477779"/>
                    <a:pt x="0" y="440456"/>
                  </a:cubicBez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grpSp>
        <p:nvGrpSpPr>
          <p:cNvPr id="62" name="组合 61"/>
          <p:cNvGrpSpPr/>
          <p:nvPr/>
        </p:nvGrpSpPr>
        <p:grpSpPr>
          <a:xfrm>
            <a:off x="6467452" y="2126815"/>
            <a:ext cx="2087218" cy="2604052"/>
            <a:chOff x="4358528" y="765313"/>
            <a:chExt cx="2087218" cy="2604052"/>
          </a:xfrm>
          <a:solidFill>
            <a:schemeClr val="accent3"/>
          </a:solidFill>
        </p:grpSpPr>
        <p:sp>
          <p:nvSpPr>
            <p:cNvPr id="63" name="任意多边形 49"/>
            <p:cNvSpPr/>
            <p:nvPr/>
          </p:nvSpPr>
          <p:spPr>
            <a:xfrm>
              <a:off x="4358528" y="765313"/>
              <a:ext cx="2087218" cy="2604052"/>
            </a:xfrm>
            <a:custGeom>
              <a:avLst/>
              <a:gdLst>
                <a:gd name="connsiteX0" fmla="*/ 79794 w 2087218"/>
                <a:gd name="connsiteY0" fmla="*/ 0 h 2604052"/>
                <a:gd name="connsiteX1" fmla="*/ 1604608 w 2087218"/>
                <a:gd name="connsiteY1" fmla="*/ 0 h 2604052"/>
                <a:gd name="connsiteX2" fmla="*/ 1605970 w 2087218"/>
                <a:gd name="connsiteY2" fmla="*/ 1362 h 2604052"/>
                <a:gd name="connsiteX3" fmla="*/ 1605970 w 2087218"/>
                <a:gd name="connsiteY3" fmla="*/ 1363 h 2604052"/>
                <a:gd name="connsiteX4" fmla="*/ 2087218 w 2087218"/>
                <a:gd name="connsiteY4" fmla="*/ 482611 h 2604052"/>
                <a:gd name="connsiteX5" fmla="*/ 2087218 w 2087218"/>
                <a:gd name="connsiteY5" fmla="*/ 509397 h 2604052"/>
                <a:gd name="connsiteX6" fmla="*/ 2087218 w 2087218"/>
                <a:gd name="connsiteY6" fmla="*/ 509398 h 2604052"/>
                <a:gd name="connsiteX7" fmla="*/ 2087218 w 2087218"/>
                <a:gd name="connsiteY7" fmla="*/ 2524258 h 2604052"/>
                <a:gd name="connsiteX8" fmla="*/ 2007424 w 2087218"/>
                <a:gd name="connsiteY8" fmla="*/ 2604052 h 2604052"/>
                <a:gd name="connsiteX9" fmla="*/ 79794 w 2087218"/>
                <a:gd name="connsiteY9" fmla="*/ 2604052 h 2604052"/>
                <a:gd name="connsiteX10" fmla="*/ 0 w 2087218"/>
                <a:gd name="connsiteY10" fmla="*/ 2524258 h 2604052"/>
                <a:gd name="connsiteX11" fmla="*/ 0 w 2087218"/>
                <a:gd name="connsiteY11" fmla="*/ 79794 h 2604052"/>
                <a:gd name="connsiteX12" fmla="*/ 79794 w 2087218"/>
                <a:gd name="connsiteY12" fmla="*/ 0 h 260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7218" h="2604052">
                  <a:moveTo>
                    <a:pt x="79794" y="0"/>
                  </a:moveTo>
                  <a:lnTo>
                    <a:pt x="1604608" y="0"/>
                  </a:lnTo>
                  <a:lnTo>
                    <a:pt x="1605970" y="1362"/>
                  </a:lnTo>
                  <a:lnTo>
                    <a:pt x="1605970" y="1363"/>
                  </a:lnTo>
                  <a:lnTo>
                    <a:pt x="2087218" y="482611"/>
                  </a:lnTo>
                  <a:lnTo>
                    <a:pt x="2087218" y="509397"/>
                  </a:lnTo>
                  <a:lnTo>
                    <a:pt x="2087218" y="509398"/>
                  </a:lnTo>
                  <a:lnTo>
                    <a:pt x="2087218" y="2524258"/>
                  </a:lnTo>
                  <a:cubicBezTo>
                    <a:pt x="2087218" y="2568327"/>
                    <a:pt x="2051493" y="2604052"/>
                    <a:pt x="2007424" y="2604052"/>
                  </a:cubicBezTo>
                  <a:lnTo>
                    <a:pt x="79794" y="2604052"/>
                  </a:lnTo>
                  <a:cubicBezTo>
                    <a:pt x="35725" y="2604052"/>
                    <a:pt x="0" y="2568327"/>
                    <a:pt x="0" y="2524258"/>
                  </a:cubicBezTo>
                  <a:lnTo>
                    <a:pt x="0" y="79794"/>
                  </a:lnTo>
                  <a:cubicBezTo>
                    <a:pt x="0" y="35725"/>
                    <a:pt x="35725" y="0"/>
                    <a:pt x="797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4" name="任意多边形 50"/>
            <p:cNvSpPr/>
            <p:nvPr/>
          </p:nvSpPr>
          <p:spPr>
            <a:xfrm>
              <a:off x="5964498" y="766677"/>
              <a:ext cx="481248" cy="508035"/>
            </a:xfrm>
            <a:custGeom>
              <a:avLst/>
              <a:gdLst>
                <a:gd name="connsiteX0" fmla="*/ 0 w 481248"/>
                <a:gd name="connsiteY0" fmla="*/ 0 h 508035"/>
                <a:gd name="connsiteX1" fmla="*/ 481248 w 481248"/>
                <a:gd name="connsiteY1" fmla="*/ 481248 h 508035"/>
                <a:gd name="connsiteX2" fmla="*/ 481248 w 481248"/>
                <a:gd name="connsiteY2" fmla="*/ 508035 h 508035"/>
                <a:gd name="connsiteX3" fmla="*/ 67579 w 481248"/>
                <a:gd name="connsiteY3" fmla="*/ 508035 h 508035"/>
                <a:gd name="connsiteX4" fmla="*/ 0 w 481248"/>
                <a:gd name="connsiteY4" fmla="*/ 440456 h 508035"/>
                <a:gd name="connsiteX5" fmla="*/ 0 w 481248"/>
                <a:gd name="connsiteY5" fmla="*/ 0 h 50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248" h="508035">
                  <a:moveTo>
                    <a:pt x="0" y="0"/>
                  </a:moveTo>
                  <a:lnTo>
                    <a:pt x="481248" y="481248"/>
                  </a:lnTo>
                  <a:lnTo>
                    <a:pt x="481248" y="508035"/>
                  </a:lnTo>
                  <a:lnTo>
                    <a:pt x="67579" y="508035"/>
                  </a:lnTo>
                  <a:cubicBezTo>
                    <a:pt x="30256" y="508035"/>
                    <a:pt x="0" y="477779"/>
                    <a:pt x="0" y="440456"/>
                  </a:cubicBezTo>
                  <a:lnTo>
                    <a:pt x="0" y="0"/>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grpSp>
        <p:nvGrpSpPr>
          <p:cNvPr id="65" name="组合 64"/>
          <p:cNvGrpSpPr/>
          <p:nvPr/>
        </p:nvGrpSpPr>
        <p:grpSpPr>
          <a:xfrm>
            <a:off x="9238007" y="2126815"/>
            <a:ext cx="2087218" cy="2604052"/>
            <a:chOff x="4358528" y="765313"/>
            <a:chExt cx="2087218" cy="2604052"/>
          </a:xfrm>
          <a:solidFill>
            <a:schemeClr val="accent4"/>
          </a:solidFill>
        </p:grpSpPr>
        <p:sp>
          <p:nvSpPr>
            <p:cNvPr id="66" name="任意多边形 47"/>
            <p:cNvSpPr/>
            <p:nvPr/>
          </p:nvSpPr>
          <p:spPr>
            <a:xfrm>
              <a:off x="4358528" y="765313"/>
              <a:ext cx="2087218" cy="2604052"/>
            </a:xfrm>
            <a:custGeom>
              <a:avLst/>
              <a:gdLst>
                <a:gd name="connsiteX0" fmla="*/ 79794 w 2087218"/>
                <a:gd name="connsiteY0" fmla="*/ 0 h 2604052"/>
                <a:gd name="connsiteX1" fmla="*/ 1604608 w 2087218"/>
                <a:gd name="connsiteY1" fmla="*/ 0 h 2604052"/>
                <a:gd name="connsiteX2" fmla="*/ 1605970 w 2087218"/>
                <a:gd name="connsiteY2" fmla="*/ 1362 h 2604052"/>
                <a:gd name="connsiteX3" fmla="*/ 1605970 w 2087218"/>
                <a:gd name="connsiteY3" fmla="*/ 1363 h 2604052"/>
                <a:gd name="connsiteX4" fmla="*/ 2087218 w 2087218"/>
                <a:gd name="connsiteY4" fmla="*/ 482611 h 2604052"/>
                <a:gd name="connsiteX5" fmla="*/ 2087218 w 2087218"/>
                <a:gd name="connsiteY5" fmla="*/ 509397 h 2604052"/>
                <a:gd name="connsiteX6" fmla="*/ 2087218 w 2087218"/>
                <a:gd name="connsiteY6" fmla="*/ 509398 h 2604052"/>
                <a:gd name="connsiteX7" fmla="*/ 2087218 w 2087218"/>
                <a:gd name="connsiteY7" fmla="*/ 2524258 h 2604052"/>
                <a:gd name="connsiteX8" fmla="*/ 2007424 w 2087218"/>
                <a:gd name="connsiteY8" fmla="*/ 2604052 h 2604052"/>
                <a:gd name="connsiteX9" fmla="*/ 79794 w 2087218"/>
                <a:gd name="connsiteY9" fmla="*/ 2604052 h 2604052"/>
                <a:gd name="connsiteX10" fmla="*/ 0 w 2087218"/>
                <a:gd name="connsiteY10" fmla="*/ 2524258 h 2604052"/>
                <a:gd name="connsiteX11" fmla="*/ 0 w 2087218"/>
                <a:gd name="connsiteY11" fmla="*/ 79794 h 2604052"/>
                <a:gd name="connsiteX12" fmla="*/ 79794 w 2087218"/>
                <a:gd name="connsiteY12" fmla="*/ 0 h 260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87218" h="2604052">
                  <a:moveTo>
                    <a:pt x="79794" y="0"/>
                  </a:moveTo>
                  <a:lnTo>
                    <a:pt x="1604608" y="0"/>
                  </a:lnTo>
                  <a:lnTo>
                    <a:pt x="1605970" y="1362"/>
                  </a:lnTo>
                  <a:lnTo>
                    <a:pt x="1605970" y="1363"/>
                  </a:lnTo>
                  <a:lnTo>
                    <a:pt x="2087218" y="482611"/>
                  </a:lnTo>
                  <a:lnTo>
                    <a:pt x="2087218" y="509397"/>
                  </a:lnTo>
                  <a:lnTo>
                    <a:pt x="2087218" y="509398"/>
                  </a:lnTo>
                  <a:lnTo>
                    <a:pt x="2087218" y="2524258"/>
                  </a:lnTo>
                  <a:cubicBezTo>
                    <a:pt x="2087218" y="2568327"/>
                    <a:pt x="2051493" y="2604052"/>
                    <a:pt x="2007424" y="2604052"/>
                  </a:cubicBezTo>
                  <a:lnTo>
                    <a:pt x="79794" y="2604052"/>
                  </a:lnTo>
                  <a:cubicBezTo>
                    <a:pt x="35725" y="2604052"/>
                    <a:pt x="0" y="2568327"/>
                    <a:pt x="0" y="2524258"/>
                  </a:cubicBezTo>
                  <a:lnTo>
                    <a:pt x="0" y="79794"/>
                  </a:lnTo>
                  <a:cubicBezTo>
                    <a:pt x="0" y="35725"/>
                    <a:pt x="35725" y="0"/>
                    <a:pt x="797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67" name="任意多边形 48"/>
            <p:cNvSpPr/>
            <p:nvPr/>
          </p:nvSpPr>
          <p:spPr>
            <a:xfrm>
              <a:off x="5964498" y="766677"/>
              <a:ext cx="481248" cy="508035"/>
            </a:xfrm>
            <a:custGeom>
              <a:avLst/>
              <a:gdLst>
                <a:gd name="connsiteX0" fmla="*/ 0 w 481248"/>
                <a:gd name="connsiteY0" fmla="*/ 0 h 508035"/>
                <a:gd name="connsiteX1" fmla="*/ 481248 w 481248"/>
                <a:gd name="connsiteY1" fmla="*/ 481248 h 508035"/>
                <a:gd name="connsiteX2" fmla="*/ 481248 w 481248"/>
                <a:gd name="connsiteY2" fmla="*/ 508035 h 508035"/>
                <a:gd name="connsiteX3" fmla="*/ 67579 w 481248"/>
                <a:gd name="connsiteY3" fmla="*/ 508035 h 508035"/>
                <a:gd name="connsiteX4" fmla="*/ 0 w 481248"/>
                <a:gd name="connsiteY4" fmla="*/ 440456 h 508035"/>
                <a:gd name="connsiteX5" fmla="*/ 0 w 481248"/>
                <a:gd name="connsiteY5" fmla="*/ 0 h 50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248" h="508035">
                  <a:moveTo>
                    <a:pt x="0" y="0"/>
                  </a:moveTo>
                  <a:lnTo>
                    <a:pt x="481248" y="481248"/>
                  </a:lnTo>
                  <a:lnTo>
                    <a:pt x="481248" y="508035"/>
                  </a:lnTo>
                  <a:lnTo>
                    <a:pt x="67579" y="508035"/>
                  </a:lnTo>
                  <a:cubicBezTo>
                    <a:pt x="30256" y="508035"/>
                    <a:pt x="0" y="477779"/>
                    <a:pt x="0" y="440456"/>
                  </a:cubicBez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sp>
        <p:nvSpPr>
          <p:cNvPr id="68" name="文本框 67"/>
          <p:cNvSpPr txBox="1"/>
          <p:nvPr/>
        </p:nvSpPr>
        <p:spPr>
          <a:xfrm>
            <a:off x="1051951" y="3658195"/>
            <a:ext cx="1836000" cy="830997"/>
          </a:xfrm>
          <a:prstGeom prst="rect">
            <a:avLst/>
          </a:prstGeom>
          <a:noFill/>
        </p:spPr>
        <p:txBody>
          <a:bodyPr wrap="square" rtlCol="0">
            <a:spAutoFit/>
          </a:bodyPr>
          <a:p>
            <a:pPr algn="ctr">
              <a:lnSpc>
                <a:spcPct val="120000"/>
              </a:lnSpc>
            </a:pPr>
            <a:r>
              <a:rPr lang="zh-CN" altLang="en-US" sz="2400" b="1" dirty="0">
                <a:solidFill>
                  <a:schemeClr val="bg1"/>
                </a:solidFill>
                <a:latin typeface="微软雅黑" panose="020B0503020204020204" charset="-122"/>
                <a:ea typeface="微软雅黑" panose="020B0503020204020204" charset="-122"/>
              </a:rPr>
              <a:t>添加标题</a:t>
            </a:r>
            <a:endParaRPr lang="en-US" altLang="zh-CN" sz="2400" b="1" dirty="0">
              <a:solidFill>
                <a:schemeClr val="bg1"/>
              </a:solidFill>
              <a:latin typeface="微软雅黑" panose="020B0503020204020204" charset="-122"/>
              <a:ea typeface="微软雅黑" panose="020B0503020204020204" charset="-122"/>
            </a:endParaRPr>
          </a:p>
          <a:p>
            <a:pPr algn="ctr">
              <a:lnSpc>
                <a:spcPct val="120000"/>
              </a:lnSpc>
            </a:pPr>
            <a:r>
              <a:rPr lang="zh-CN" altLang="en-US" sz="1600" dirty="0">
                <a:solidFill>
                  <a:schemeClr val="bg1"/>
                </a:solidFill>
                <a:latin typeface="微软雅黑" panose="020B0503020204020204" charset="-122"/>
                <a:ea typeface="微软雅黑" panose="020B0503020204020204" charset="-122"/>
              </a:rPr>
              <a:t>单击添加文本</a:t>
            </a:r>
            <a:endParaRPr lang="zh-CN" altLang="en-US" sz="1600" dirty="0">
              <a:solidFill>
                <a:schemeClr val="bg1"/>
              </a:solidFill>
              <a:latin typeface="微软雅黑" panose="020B0503020204020204" charset="-122"/>
              <a:ea typeface="微软雅黑" panose="020B0503020204020204" charset="-122"/>
            </a:endParaRPr>
          </a:p>
        </p:txBody>
      </p:sp>
      <p:sp>
        <p:nvSpPr>
          <p:cNvPr id="69" name="文本框 68"/>
          <p:cNvSpPr txBox="1"/>
          <p:nvPr/>
        </p:nvSpPr>
        <p:spPr>
          <a:xfrm>
            <a:off x="3822506" y="3658195"/>
            <a:ext cx="1836000" cy="830997"/>
          </a:xfrm>
          <a:prstGeom prst="rect">
            <a:avLst/>
          </a:prstGeom>
          <a:noFill/>
        </p:spPr>
        <p:txBody>
          <a:bodyPr wrap="square" rtlCol="0">
            <a:spAutoFit/>
          </a:bodyPr>
          <a:p>
            <a:pPr algn="ctr">
              <a:lnSpc>
                <a:spcPct val="120000"/>
              </a:lnSpc>
            </a:pPr>
            <a:r>
              <a:rPr lang="zh-CN" altLang="en-US" sz="2400" b="1" dirty="0">
                <a:solidFill>
                  <a:schemeClr val="bg1"/>
                </a:solidFill>
                <a:latin typeface="微软雅黑" panose="020B0503020204020204" charset="-122"/>
                <a:ea typeface="微软雅黑" panose="020B0503020204020204" charset="-122"/>
              </a:rPr>
              <a:t>添加标题</a:t>
            </a:r>
            <a:endParaRPr lang="en-US" altLang="zh-CN" sz="2400" b="1" dirty="0">
              <a:solidFill>
                <a:schemeClr val="bg1"/>
              </a:solidFill>
              <a:latin typeface="微软雅黑" panose="020B0503020204020204" charset="-122"/>
              <a:ea typeface="微软雅黑" panose="020B0503020204020204" charset="-122"/>
            </a:endParaRPr>
          </a:p>
          <a:p>
            <a:pPr algn="ctr">
              <a:lnSpc>
                <a:spcPct val="120000"/>
              </a:lnSpc>
            </a:pPr>
            <a:r>
              <a:rPr lang="zh-CN" altLang="en-US" sz="1600" dirty="0">
                <a:solidFill>
                  <a:schemeClr val="bg1"/>
                </a:solidFill>
                <a:latin typeface="微软雅黑" panose="020B0503020204020204" charset="-122"/>
                <a:ea typeface="微软雅黑" panose="020B0503020204020204" charset="-122"/>
              </a:rPr>
              <a:t>单击添加文本</a:t>
            </a:r>
            <a:endParaRPr lang="zh-CN" altLang="en-US" sz="1600" dirty="0">
              <a:solidFill>
                <a:schemeClr val="bg1"/>
              </a:solidFill>
              <a:latin typeface="微软雅黑" panose="020B0503020204020204" charset="-122"/>
              <a:ea typeface="微软雅黑" panose="020B0503020204020204" charset="-122"/>
            </a:endParaRPr>
          </a:p>
        </p:txBody>
      </p:sp>
      <p:sp>
        <p:nvSpPr>
          <p:cNvPr id="70" name="文本框 69"/>
          <p:cNvSpPr txBox="1"/>
          <p:nvPr/>
        </p:nvSpPr>
        <p:spPr>
          <a:xfrm>
            <a:off x="6593061" y="3658195"/>
            <a:ext cx="1836000" cy="830997"/>
          </a:xfrm>
          <a:prstGeom prst="rect">
            <a:avLst/>
          </a:prstGeom>
          <a:noFill/>
        </p:spPr>
        <p:txBody>
          <a:bodyPr wrap="square" rtlCol="0">
            <a:spAutoFit/>
          </a:bodyPr>
          <a:p>
            <a:pPr algn="ctr">
              <a:lnSpc>
                <a:spcPct val="120000"/>
              </a:lnSpc>
            </a:pPr>
            <a:r>
              <a:rPr lang="zh-CN" altLang="en-US" sz="2400" b="1" dirty="0">
                <a:solidFill>
                  <a:schemeClr val="bg1"/>
                </a:solidFill>
                <a:latin typeface="微软雅黑" panose="020B0503020204020204" charset="-122"/>
                <a:ea typeface="微软雅黑" panose="020B0503020204020204" charset="-122"/>
              </a:rPr>
              <a:t>添加标题</a:t>
            </a:r>
            <a:endParaRPr lang="en-US" altLang="zh-CN" sz="2400" b="1" dirty="0">
              <a:solidFill>
                <a:schemeClr val="bg1"/>
              </a:solidFill>
              <a:latin typeface="微软雅黑" panose="020B0503020204020204" charset="-122"/>
              <a:ea typeface="微软雅黑" panose="020B0503020204020204" charset="-122"/>
            </a:endParaRPr>
          </a:p>
          <a:p>
            <a:pPr algn="ctr">
              <a:lnSpc>
                <a:spcPct val="120000"/>
              </a:lnSpc>
            </a:pPr>
            <a:r>
              <a:rPr lang="zh-CN" altLang="en-US" sz="1600" dirty="0">
                <a:solidFill>
                  <a:schemeClr val="bg1"/>
                </a:solidFill>
                <a:latin typeface="微软雅黑" panose="020B0503020204020204" charset="-122"/>
                <a:ea typeface="微软雅黑" panose="020B0503020204020204" charset="-122"/>
              </a:rPr>
              <a:t>单击添加文本</a:t>
            </a:r>
            <a:endParaRPr lang="zh-CN" altLang="en-US" sz="1600" dirty="0">
              <a:solidFill>
                <a:schemeClr val="bg1"/>
              </a:solidFill>
              <a:latin typeface="微软雅黑" panose="020B0503020204020204" charset="-122"/>
              <a:ea typeface="微软雅黑" panose="020B0503020204020204" charset="-122"/>
            </a:endParaRPr>
          </a:p>
        </p:txBody>
      </p:sp>
      <p:sp>
        <p:nvSpPr>
          <p:cNvPr id="71" name="文本框 70"/>
          <p:cNvSpPr txBox="1"/>
          <p:nvPr/>
        </p:nvSpPr>
        <p:spPr>
          <a:xfrm>
            <a:off x="9363616" y="3658195"/>
            <a:ext cx="1836000" cy="830997"/>
          </a:xfrm>
          <a:prstGeom prst="rect">
            <a:avLst/>
          </a:prstGeom>
          <a:noFill/>
        </p:spPr>
        <p:txBody>
          <a:bodyPr wrap="square" rtlCol="0">
            <a:spAutoFit/>
          </a:bodyPr>
          <a:p>
            <a:pPr algn="ctr">
              <a:lnSpc>
                <a:spcPct val="120000"/>
              </a:lnSpc>
            </a:pPr>
            <a:r>
              <a:rPr lang="zh-CN" altLang="en-US" sz="2400" b="1" dirty="0">
                <a:solidFill>
                  <a:schemeClr val="bg1"/>
                </a:solidFill>
                <a:latin typeface="微软雅黑" panose="020B0503020204020204" charset="-122"/>
                <a:ea typeface="微软雅黑" panose="020B0503020204020204" charset="-122"/>
              </a:rPr>
              <a:t>添加标题</a:t>
            </a:r>
            <a:endParaRPr lang="en-US" altLang="zh-CN" sz="2400" b="1" dirty="0">
              <a:solidFill>
                <a:schemeClr val="bg1"/>
              </a:solidFill>
              <a:latin typeface="微软雅黑" panose="020B0503020204020204" charset="-122"/>
              <a:ea typeface="微软雅黑" panose="020B0503020204020204" charset="-122"/>
            </a:endParaRPr>
          </a:p>
          <a:p>
            <a:pPr algn="ctr">
              <a:lnSpc>
                <a:spcPct val="120000"/>
              </a:lnSpc>
            </a:pPr>
            <a:r>
              <a:rPr lang="zh-CN" altLang="en-US" sz="1600" dirty="0">
                <a:solidFill>
                  <a:schemeClr val="bg1"/>
                </a:solidFill>
                <a:latin typeface="微软雅黑" panose="020B0503020204020204" charset="-122"/>
                <a:ea typeface="微软雅黑" panose="020B0503020204020204" charset="-122"/>
              </a:rPr>
              <a:t>单击添加文本</a:t>
            </a:r>
            <a:endParaRPr lang="zh-CN" altLang="en-US" sz="1600" dirty="0">
              <a:solidFill>
                <a:schemeClr val="bg1"/>
              </a:solidFill>
              <a:latin typeface="微软雅黑" panose="020B0503020204020204" charset="-122"/>
              <a:ea typeface="微软雅黑" panose="020B0503020204020204" charset="-122"/>
            </a:endParaRPr>
          </a:p>
        </p:txBody>
      </p:sp>
      <p:sp>
        <p:nvSpPr>
          <p:cNvPr id="72" name="Freeform 285"/>
          <p:cNvSpPr>
            <a:spLocks noEditPoints="1"/>
          </p:cNvSpPr>
          <p:nvPr/>
        </p:nvSpPr>
        <p:spPr bwMode="auto">
          <a:xfrm>
            <a:off x="1488264" y="2547673"/>
            <a:ext cx="963373" cy="975357"/>
          </a:xfrm>
          <a:custGeom>
            <a:avLst/>
            <a:gdLst>
              <a:gd name="T0" fmla="*/ 101 w 201"/>
              <a:gd name="T1" fmla="*/ 60 h 203"/>
              <a:gd name="T2" fmla="*/ 58 w 201"/>
              <a:gd name="T3" fmla="*/ 103 h 203"/>
              <a:gd name="T4" fmla="*/ 101 w 201"/>
              <a:gd name="T5" fmla="*/ 147 h 203"/>
              <a:gd name="T6" fmla="*/ 144 w 201"/>
              <a:gd name="T7" fmla="*/ 103 h 203"/>
              <a:gd name="T8" fmla="*/ 101 w 201"/>
              <a:gd name="T9" fmla="*/ 60 h 203"/>
              <a:gd name="T10" fmla="*/ 180 w 201"/>
              <a:gd name="T11" fmla="*/ 101 h 203"/>
              <a:gd name="T12" fmla="*/ 180 w 201"/>
              <a:gd name="T13" fmla="*/ 95 h 203"/>
              <a:gd name="T14" fmla="*/ 201 w 201"/>
              <a:gd name="T15" fmla="*/ 90 h 203"/>
              <a:gd name="T16" fmla="*/ 193 w 201"/>
              <a:gd name="T17" fmla="*/ 61 h 203"/>
              <a:gd name="T18" fmla="*/ 172 w 201"/>
              <a:gd name="T19" fmla="*/ 67 h 203"/>
              <a:gd name="T20" fmla="*/ 162 w 201"/>
              <a:gd name="T21" fmla="*/ 51 h 203"/>
              <a:gd name="T22" fmla="*/ 176 w 201"/>
              <a:gd name="T23" fmla="*/ 34 h 203"/>
              <a:gd name="T24" fmla="*/ 153 w 201"/>
              <a:gd name="T25" fmla="*/ 15 h 203"/>
              <a:gd name="T26" fmla="*/ 139 w 201"/>
              <a:gd name="T27" fmla="*/ 32 h 203"/>
              <a:gd name="T28" fmla="*/ 115 w 201"/>
              <a:gd name="T29" fmla="*/ 23 h 203"/>
              <a:gd name="T30" fmla="*/ 115 w 201"/>
              <a:gd name="T31" fmla="*/ 1 h 203"/>
              <a:gd name="T32" fmla="*/ 101 w 201"/>
              <a:gd name="T33" fmla="*/ 0 h 203"/>
              <a:gd name="T34" fmla="*/ 86 w 201"/>
              <a:gd name="T35" fmla="*/ 1 h 203"/>
              <a:gd name="T36" fmla="*/ 86 w 201"/>
              <a:gd name="T37" fmla="*/ 23 h 203"/>
              <a:gd name="T38" fmla="*/ 68 w 201"/>
              <a:gd name="T39" fmla="*/ 29 h 203"/>
              <a:gd name="T40" fmla="*/ 55 w 201"/>
              <a:gd name="T41" fmla="*/ 11 h 203"/>
              <a:gd name="T42" fmla="*/ 31 w 201"/>
              <a:gd name="T43" fmla="*/ 28 h 203"/>
              <a:gd name="T44" fmla="*/ 43 w 201"/>
              <a:gd name="T45" fmla="*/ 46 h 203"/>
              <a:gd name="T46" fmla="*/ 32 w 201"/>
              <a:gd name="T47" fmla="*/ 60 h 203"/>
              <a:gd name="T48" fmla="*/ 12 w 201"/>
              <a:gd name="T49" fmla="*/ 53 h 203"/>
              <a:gd name="T50" fmla="*/ 1 w 201"/>
              <a:gd name="T51" fmla="*/ 81 h 203"/>
              <a:gd name="T52" fmla="*/ 22 w 201"/>
              <a:gd name="T53" fmla="*/ 88 h 203"/>
              <a:gd name="T54" fmla="*/ 21 w 201"/>
              <a:gd name="T55" fmla="*/ 101 h 203"/>
              <a:gd name="T56" fmla="*/ 21 w 201"/>
              <a:gd name="T57" fmla="*/ 107 h 203"/>
              <a:gd name="T58" fmla="*/ 0 w 201"/>
              <a:gd name="T59" fmla="*/ 113 h 203"/>
              <a:gd name="T60" fmla="*/ 7 w 201"/>
              <a:gd name="T61" fmla="*/ 142 h 203"/>
              <a:gd name="T62" fmla="*/ 28 w 201"/>
              <a:gd name="T63" fmla="*/ 136 h 203"/>
              <a:gd name="T64" fmla="*/ 39 w 201"/>
              <a:gd name="T65" fmla="*/ 152 h 203"/>
              <a:gd name="T66" fmla="*/ 25 w 201"/>
              <a:gd name="T67" fmla="*/ 169 h 203"/>
              <a:gd name="T68" fmla="*/ 47 w 201"/>
              <a:gd name="T69" fmla="*/ 188 h 203"/>
              <a:gd name="T70" fmla="*/ 61 w 201"/>
              <a:gd name="T71" fmla="*/ 171 h 203"/>
              <a:gd name="T72" fmla="*/ 86 w 201"/>
              <a:gd name="T73" fmla="*/ 180 h 203"/>
              <a:gd name="T74" fmla="*/ 86 w 201"/>
              <a:gd name="T75" fmla="*/ 202 h 203"/>
              <a:gd name="T76" fmla="*/ 101 w 201"/>
              <a:gd name="T77" fmla="*/ 203 h 203"/>
              <a:gd name="T78" fmla="*/ 115 w 201"/>
              <a:gd name="T79" fmla="*/ 202 h 203"/>
              <a:gd name="T80" fmla="*/ 115 w 201"/>
              <a:gd name="T81" fmla="*/ 180 h 203"/>
              <a:gd name="T82" fmla="*/ 134 w 201"/>
              <a:gd name="T83" fmla="*/ 174 h 203"/>
              <a:gd name="T84" fmla="*/ 146 w 201"/>
              <a:gd name="T85" fmla="*/ 192 h 203"/>
              <a:gd name="T86" fmla="*/ 170 w 201"/>
              <a:gd name="T87" fmla="*/ 175 h 203"/>
              <a:gd name="T88" fmla="*/ 158 w 201"/>
              <a:gd name="T89" fmla="*/ 157 h 203"/>
              <a:gd name="T90" fmla="*/ 169 w 201"/>
              <a:gd name="T91" fmla="*/ 142 h 203"/>
              <a:gd name="T92" fmla="*/ 190 w 201"/>
              <a:gd name="T93" fmla="*/ 150 h 203"/>
              <a:gd name="T94" fmla="*/ 200 w 201"/>
              <a:gd name="T95" fmla="*/ 121 h 203"/>
              <a:gd name="T96" fmla="*/ 179 w 201"/>
              <a:gd name="T97" fmla="*/ 114 h 203"/>
              <a:gd name="T98" fmla="*/ 180 w 201"/>
              <a:gd name="T99" fmla="*/ 101 h 203"/>
              <a:gd name="T100" fmla="*/ 101 w 201"/>
              <a:gd name="T101" fmla="*/ 158 h 203"/>
              <a:gd name="T102" fmla="*/ 47 w 201"/>
              <a:gd name="T103" fmla="*/ 103 h 203"/>
              <a:gd name="T104" fmla="*/ 101 w 201"/>
              <a:gd name="T105" fmla="*/ 49 h 203"/>
              <a:gd name="T106" fmla="*/ 155 w 201"/>
              <a:gd name="T107" fmla="*/ 103 h 203"/>
              <a:gd name="T108" fmla="*/ 101 w 201"/>
              <a:gd name="T109" fmla="*/ 15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 h="203">
                <a:moveTo>
                  <a:pt x="101" y="60"/>
                </a:moveTo>
                <a:cubicBezTo>
                  <a:pt x="77" y="60"/>
                  <a:pt x="58" y="80"/>
                  <a:pt x="58" y="103"/>
                </a:cubicBezTo>
                <a:cubicBezTo>
                  <a:pt x="58" y="127"/>
                  <a:pt x="77" y="147"/>
                  <a:pt x="101" y="147"/>
                </a:cubicBezTo>
                <a:cubicBezTo>
                  <a:pt x="125" y="147"/>
                  <a:pt x="144" y="127"/>
                  <a:pt x="144" y="103"/>
                </a:cubicBezTo>
                <a:cubicBezTo>
                  <a:pt x="144" y="80"/>
                  <a:pt x="125" y="60"/>
                  <a:pt x="101" y="60"/>
                </a:cubicBezTo>
                <a:close/>
                <a:moveTo>
                  <a:pt x="180" y="101"/>
                </a:moveTo>
                <a:cubicBezTo>
                  <a:pt x="180" y="99"/>
                  <a:pt x="180" y="97"/>
                  <a:pt x="180" y="95"/>
                </a:cubicBezTo>
                <a:cubicBezTo>
                  <a:pt x="201" y="90"/>
                  <a:pt x="201" y="90"/>
                  <a:pt x="201" y="90"/>
                </a:cubicBezTo>
                <a:cubicBezTo>
                  <a:pt x="200" y="80"/>
                  <a:pt x="197" y="70"/>
                  <a:pt x="193" y="61"/>
                </a:cubicBezTo>
                <a:cubicBezTo>
                  <a:pt x="172" y="67"/>
                  <a:pt x="172" y="67"/>
                  <a:pt x="172" y="67"/>
                </a:cubicBezTo>
                <a:cubicBezTo>
                  <a:pt x="170" y="61"/>
                  <a:pt x="166" y="56"/>
                  <a:pt x="162" y="51"/>
                </a:cubicBezTo>
                <a:cubicBezTo>
                  <a:pt x="176" y="34"/>
                  <a:pt x="176" y="34"/>
                  <a:pt x="176" y="34"/>
                </a:cubicBezTo>
                <a:cubicBezTo>
                  <a:pt x="170" y="27"/>
                  <a:pt x="162" y="20"/>
                  <a:pt x="153" y="15"/>
                </a:cubicBezTo>
                <a:cubicBezTo>
                  <a:pt x="139" y="32"/>
                  <a:pt x="139" y="32"/>
                  <a:pt x="139" y="32"/>
                </a:cubicBezTo>
                <a:cubicBezTo>
                  <a:pt x="132" y="28"/>
                  <a:pt x="124" y="25"/>
                  <a:pt x="115" y="23"/>
                </a:cubicBezTo>
                <a:cubicBezTo>
                  <a:pt x="115" y="1"/>
                  <a:pt x="115" y="1"/>
                  <a:pt x="115" y="1"/>
                </a:cubicBezTo>
                <a:cubicBezTo>
                  <a:pt x="111" y="1"/>
                  <a:pt x="106" y="0"/>
                  <a:pt x="101" y="0"/>
                </a:cubicBezTo>
                <a:cubicBezTo>
                  <a:pt x="95" y="0"/>
                  <a:pt x="91" y="1"/>
                  <a:pt x="86" y="1"/>
                </a:cubicBezTo>
                <a:cubicBezTo>
                  <a:pt x="86" y="23"/>
                  <a:pt x="86" y="23"/>
                  <a:pt x="86" y="23"/>
                </a:cubicBezTo>
                <a:cubicBezTo>
                  <a:pt x="79" y="24"/>
                  <a:pt x="73" y="26"/>
                  <a:pt x="68" y="29"/>
                </a:cubicBezTo>
                <a:cubicBezTo>
                  <a:pt x="55" y="11"/>
                  <a:pt x="55" y="11"/>
                  <a:pt x="55" y="11"/>
                </a:cubicBezTo>
                <a:cubicBezTo>
                  <a:pt x="46" y="15"/>
                  <a:pt x="38" y="21"/>
                  <a:pt x="31" y="28"/>
                </a:cubicBezTo>
                <a:cubicBezTo>
                  <a:pt x="43" y="46"/>
                  <a:pt x="43" y="46"/>
                  <a:pt x="43" y="46"/>
                </a:cubicBezTo>
                <a:cubicBezTo>
                  <a:pt x="39" y="50"/>
                  <a:pt x="35" y="55"/>
                  <a:pt x="32" y="60"/>
                </a:cubicBezTo>
                <a:cubicBezTo>
                  <a:pt x="12" y="53"/>
                  <a:pt x="12" y="53"/>
                  <a:pt x="12" y="53"/>
                </a:cubicBezTo>
                <a:cubicBezTo>
                  <a:pt x="7" y="62"/>
                  <a:pt x="3" y="71"/>
                  <a:pt x="1" y="81"/>
                </a:cubicBezTo>
                <a:cubicBezTo>
                  <a:pt x="22" y="88"/>
                  <a:pt x="22" y="88"/>
                  <a:pt x="22" y="88"/>
                </a:cubicBezTo>
                <a:cubicBezTo>
                  <a:pt x="21" y="93"/>
                  <a:pt x="21" y="97"/>
                  <a:pt x="21" y="101"/>
                </a:cubicBezTo>
                <a:cubicBezTo>
                  <a:pt x="21" y="103"/>
                  <a:pt x="21" y="105"/>
                  <a:pt x="21" y="107"/>
                </a:cubicBezTo>
                <a:cubicBezTo>
                  <a:pt x="0" y="113"/>
                  <a:pt x="0" y="113"/>
                  <a:pt x="0" y="113"/>
                </a:cubicBezTo>
                <a:cubicBezTo>
                  <a:pt x="1" y="123"/>
                  <a:pt x="4" y="133"/>
                  <a:pt x="7" y="142"/>
                </a:cubicBezTo>
                <a:cubicBezTo>
                  <a:pt x="28" y="136"/>
                  <a:pt x="28" y="136"/>
                  <a:pt x="28" y="136"/>
                </a:cubicBezTo>
                <a:cubicBezTo>
                  <a:pt x="31" y="142"/>
                  <a:pt x="35" y="147"/>
                  <a:pt x="39" y="152"/>
                </a:cubicBezTo>
                <a:cubicBezTo>
                  <a:pt x="25" y="169"/>
                  <a:pt x="25" y="169"/>
                  <a:pt x="25" y="169"/>
                </a:cubicBezTo>
                <a:cubicBezTo>
                  <a:pt x="31" y="176"/>
                  <a:pt x="39" y="182"/>
                  <a:pt x="47" y="188"/>
                </a:cubicBezTo>
                <a:cubicBezTo>
                  <a:pt x="61" y="171"/>
                  <a:pt x="61" y="171"/>
                  <a:pt x="61" y="171"/>
                </a:cubicBezTo>
                <a:cubicBezTo>
                  <a:pt x="69" y="175"/>
                  <a:pt x="77" y="178"/>
                  <a:pt x="86" y="180"/>
                </a:cubicBezTo>
                <a:cubicBezTo>
                  <a:pt x="86" y="202"/>
                  <a:pt x="86" y="202"/>
                  <a:pt x="86" y="202"/>
                </a:cubicBezTo>
                <a:cubicBezTo>
                  <a:pt x="91" y="202"/>
                  <a:pt x="95" y="203"/>
                  <a:pt x="101" y="203"/>
                </a:cubicBezTo>
                <a:cubicBezTo>
                  <a:pt x="106" y="203"/>
                  <a:pt x="111" y="202"/>
                  <a:pt x="115" y="202"/>
                </a:cubicBezTo>
                <a:cubicBezTo>
                  <a:pt x="115" y="180"/>
                  <a:pt x="115" y="180"/>
                  <a:pt x="115" y="180"/>
                </a:cubicBezTo>
                <a:cubicBezTo>
                  <a:pt x="122" y="179"/>
                  <a:pt x="128" y="177"/>
                  <a:pt x="134" y="174"/>
                </a:cubicBezTo>
                <a:cubicBezTo>
                  <a:pt x="146" y="192"/>
                  <a:pt x="146" y="192"/>
                  <a:pt x="146" y="192"/>
                </a:cubicBezTo>
                <a:cubicBezTo>
                  <a:pt x="155" y="188"/>
                  <a:pt x="163" y="182"/>
                  <a:pt x="170" y="175"/>
                </a:cubicBezTo>
                <a:cubicBezTo>
                  <a:pt x="158" y="157"/>
                  <a:pt x="158" y="157"/>
                  <a:pt x="158" y="157"/>
                </a:cubicBezTo>
                <a:cubicBezTo>
                  <a:pt x="162" y="153"/>
                  <a:pt x="166" y="148"/>
                  <a:pt x="169" y="142"/>
                </a:cubicBezTo>
                <a:cubicBezTo>
                  <a:pt x="190" y="150"/>
                  <a:pt x="190" y="150"/>
                  <a:pt x="190" y="150"/>
                </a:cubicBezTo>
                <a:cubicBezTo>
                  <a:pt x="194" y="141"/>
                  <a:pt x="198" y="131"/>
                  <a:pt x="200" y="121"/>
                </a:cubicBezTo>
                <a:cubicBezTo>
                  <a:pt x="179" y="114"/>
                  <a:pt x="179" y="114"/>
                  <a:pt x="179" y="114"/>
                </a:cubicBezTo>
                <a:cubicBezTo>
                  <a:pt x="180" y="110"/>
                  <a:pt x="180" y="106"/>
                  <a:pt x="180" y="101"/>
                </a:cubicBezTo>
                <a:close/>
                <a:moveTo>
                  <a:pt x="101" y="158"/>
                </a:moveTo>
                <a:cubicBezTo>
                  <a:pt x="71" y="158"/>
                  <a:pt x="47" y="133"/>
                  <a:pt x="47" y="103"/>
                </a:cubicBezTo>
                <a:cubicBezTo>
                  <a:pt x="47" y="73"/>
                  <a:pt x="71" y="49"/>
                  <a:pt x="101" y="49"/>
                </a:cubicBezTo>
                <a:cubicBezTo>
                  <a:pt x="131" y="49"/>
                  <a:pt x="155" y="73"/>
                  <a:pt x="155" y="103"/>
                </a:cubicBezTo>
                <a:cubicBezTo>
                  <a:pt x="155" y="133"/>
                  <a:pt x="131" y="158"/>
                  <a:pt x="101" y="158"/>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sp>
        <p:nvSpPr>
          <p:cNvPr id="73" name="Freeform 10"/>
          <p:cNvSpPr>
            <a:spLocks noEditPoints="1"/>
          </p:cNvSpPr>
          <p:nvPr/>
        </p:nvSpPr>
        <p:spPr bwMode="auto">
          <a:xfrm>
            <a:off x="6998663" y="2583998"/>
            <a:ext cx="960533" cy="902706"/>
          </a:xfrm>
          <a:custGeom>
            <a:avLst/>
            <a:gdLst>
              <a:gd name="T0" fmla="*/ 401 w 415"/>
              <a:gd name="T1" fmla="*/ 70 h 390"/>
              <a:gd name="T2" fmla="*/ 102 w 415"/>
              <a:gd name="T3" fmla="*/ 70 h 390"/>
              <a:gd name="T4" fmla="*/ 82 w 415"/>
              <a:gd name="T5" fmla="*/ 27 h 390"/>
              <a:gd name="T6" fmla="*/ 3 w 415"/>
              <a:gd name="T7" fmla="*/ 10 h 390"/>
              <a:gd name="T8" fmla="*/ 66 w 415"/>
              <a:gd name="T9" fmla="*/ 49 h 390"/>
              <a:gd name="T10" fmla="*/ 128 w 415"/>
              <a:gd name="T11" fmla="*/ 254 h 390"/>
              <a:gd name="T12" fmla="*/ 110 w 415"/>
              <a:gd name="T13" fmla="*/ 319 h 390"/>
              <a:gd name="T14" fmla="*/ 129 w 415"/>
              <a:gd name="T15" fmla="*/ 324 h 390"/>
              <a:gd name="T16" fmla="*/ 159 w 415"/>
              <a:gd name="T17" fmla="*/ 390 h 390"/>
              <a:gd name="T18" fmla="*/ 188 w 415"/>
              <a:gd name="T19" fmla="*/ 324 h 390"/>
              <a:gd name="T20" fmla="*/ 265 w 415"/>
              <a:gd name="T21" fmla="*/ 351 h 390"/>
              <a:gd name="T22" fmla="*/ 344 w 415"/>
              <a:gd name="T23" fmla="*/ 351 h 390"/>
              <a:gd name="T24" fmla="*/ 346 w 415"/>
              <a:gd name="T25" fmla="*/ 324 h 390"/>
              <a:gd name="T26" fmla="*/ 346 w 415"/>
              <a:gd name="T27" fmla="*/ 302 h 390"/>
              <a:gd name="T28" fmla="*/ 147 w 415"/>
              <a:gd name="T29" fmla="*/ 268 h 390"/>
              <a:gd name="T30" fmla="*/ 346 w 415"/>
              <a:gd name="T31" fmla="*/ 269 h 390"/>
              <a:gd name="T32" fmla="*/ 414 w 415"/>
              <a:gd name="T33" fmla="*/ 87 h 390"/>
              <a:gd name="T34" fmla="*/ 159 w 415"/>
              <a:gd name="T35" fmla="*/ 368 h 390"/>
              <a:gd name="T36" fmla="*/ 159 w 415"/>
              <a:gd name="T37" fmla="*/ 333 h 390"/>
              <a:gd name="T38" fmla="*/ 159 w 415"/>
              <a:gd name="T39" fmla="*/ 368 h 390"/>
              <a:gd name="T40" fmla="*/ 287 w 415"/>
              <a:gd name="T41" fmla="*/ 351 h 390"/>
              <a:gd name="T42" fmla="*/ 322 w 415"/>
              <a:gd name="T43" fmla="*/ 351 h 390"/>
              <a:gd name="T44" fmla="*/ 374 w 415"/>
              <a:gd name="T45" fmla="*/ 126 h 390"/>
              <a:gd name="T46" fmla="*/ 306 w 415"/>
              <a:gd name="T47" fmla="*/ 97 h 390"/>
              <a:gd name="T48" fmla="*/ 374 w 415"/>
              <a:gd name="T49" fmla="*/ 126 h 390"/>
              <a:gd name="T50" fmla="*/ 306 w 415"/>
              <a:gd name="T51" fmla="*/ 187 h 390"/>
              <a:gd name="T52" fmla="*/ 365 w 415"/>
              <a:gd name="T53" fmla="*/ 153 h 390"/>
              <a:gd name="T54" fmla="*/ 219 w 415"/>
              <a:gd name="T55" fmla="*/ 153 h 390"/>
              <a:gd name="T56" fmla="*/ 280 w 415"/>
              <a:gd name="T57" fmla="*/ 187 h 390"/>
              <a:gd name="T58" fmla="*/ 219 w 415"/>
              <a:gd name="T59" fmla="*/ 153 h 390"/>
              <a:gd name="T60" fmla="*/ 219 w 415"/>
              <a:gd name="T61" fmla="*/ 242 h 390"/>
              <a:gd name="T62" fmla="*/ 280 w 415"/>
              <a:gd name="T63" fmla="*/ 214 h 390"/>
              <a:gd name="T64" fmla="*/ 130 w 415"/>
              <a:gd name="T65" fmla="*/ 153 h 390"/>
              <a:gd name="T66" fmla="*/ 192 w 415"/>
              <a:gd name="T67" fmla="*/ 187 h 390"/>
              <a:gd name="T68" fmla="*/ 130 w 415"/>
              <a:gd name="T69" fmla="*/ 153 h 390"/>
              <a:gd name="T70" fmla="*/ 280 w 415"/>
              <a:gd name="T71" fmla="*/ 97 h 390"/>
              <a:gd name="T72" fmla="*/ 219 w 415"/>
              <a:gd name="T73" fmla="*/ 126 h 390"/>
              <a:gd name="T74" fmla="*/ 192 w 415"/>
              <a:gd name="T75" fmla="*/ 97 h 390"/>
              <a:gd name="T76" fmla="*/ 121 w 415"/>
              <a:gd name="T77" fmla="*/ 126 h 390"/>
              <a:gd name="T78" fmla="*/ 192 w 415"/>
              <a:gd name="T79" fmla="*/ 97 h 390"/>
              <a:gd name="T80" fmla="*/ 192 w 415"/>
              <a:gd name="T81" fmla="*/ 214 h 390"/>
              <a:gd name="T82" fmla="*/ 161 w 415"/>
              <a:gd name="T83" fmla="*/ 242 h 390"/>
              <a:gd name="T84" fmla="*/ 306 w 415"/>
              <a:gd name="T85" fmla="*/ 242 h 390"/>
              <a:gd name="T86" fmla="*/ 346 w 415"/>
              <a:gd name="T87" fmla="*/ 214 h 390"/>
              <a:gd name="T88" fmla="*/ 306 w 415"/>
              <a:gd name="T89" fmla="*/ 24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5" h="390">
                <a:moveTo>
                  <a:pt x="412" y="76"/>
                </a:moveTo>
                <a:cubicBezTo>
                  <a:pt x="410" y="72"/>
                  <a:pt x="406" y="70"/>
                  <a:pt x="401" y="70"/>
                </a:cubicBezTo>
                <a:cubicBezTo>
                  <a:pt x="103" y="70"/>
                  <a:pt x="103" y="70"/>
                  <a:pt x="103" y="70"/>
                </a:cubicBezTo>
                <a:cubicBezTo>
                  <a:pt x="103" y="70"/>
                  <a:pt x="102" y="70"/>
                  <a:pt x="102" y="70"/>
                </a:cubicBezTo>
                <a:cubicBezTo>
                  <a:pt x="89" y="35"/>
                  <a:pt x="89" y="35"/>
                  <a:pt x="89" y="35"/>
                </a:cubicBezTo>
                <a:cubicBezTo>
                  <a:pt x="88" y="31"/>
                  <a:pt x="85" y="28"/>
                  <a:pt x="82" y="27"/>
                </a:cubicBezTo>
                <a:cubicBezTo>
                  <a:pt x="20" y="3"/>
                  <a:pt x="20" y="3"/>
                  <a:pt x="20" y="3"/>
                </a:cubicBezTo>
                <a:cubicBezTo>
                  <a:pt x="13" y="0"/>
                  <a:pt x="5" y="3"/>
                  <a:pt x="3" y="10"/>
                </a:cubicBezTo>
                <a:cubicBezTo>
                  <a:pt x="0" y="17"/>
                  <a:pt x="3" y="25"/>
                  <a:pt x="10" y="27"/>
                </a:cubicBezTo>
                <a:cubicBezTo>
                  <a:pt x="66" y="49"/>
                  <a:pt x="66" y="49"/>
                  <a:pt x="66" y="49"/>
                </a:cubicBezTo>
                <a:cubicBezTo>
                  <a:pt x="135" y="247"/>
                  <a:pt x="135" y="247"/>
                  <a:pt x="135" y="247"/>
                </a:cubicBezTo>
                <a:cubicBezTo>
                  <a:pt x="132" y="248"/>
                  <a:pt x="130" y="251"/>
                  <a:pt x="128" y="254"/>
                </a:cubicBezTo>
                <a:cubicBezTo>
                  <a:pt x="109" y="309"/>
                  <a:pt x="109" y="309"/>
                  <a:pt x="109" y="309"/>
                </a:cubicBezTo>
                <a:cubicBezTo>
                  <a:pt x="107" y="313"/>
                  <a:pt x="108" y="316"/>
                  <a:pt x="110" y="319"/>
                </a:cubicBezTo>
                <a:cubicBezTo>
                  <a:pt x="112" y="322"/>
                  <a:pt x="115" y="324"/>
                  <a:pt x="119" y="324"/>
                </a:cubicBezTo>
                <a:cubicBezTo>
                  <a:pt x="129" y="324"/>
                  <a:pt x="129" y="324"/>
                  <a:pt x="129" y="324"/>
                </a:cubicBezTo>
                <a:cubicBezTo>
                  <a:pt x="123" y="331"/>
                  <a:pt x="119" y="340"/>
                  <a:pt x="119" y="351"/>
                </a:cubicBezTo>
                <a:cubicBezTo>
                  <a:pt x="119" y="372"/>
                  <a:pt x="137" y="390"/>
                  <a:pt x="159" y="390"/>
                </a:cubicBezTo>
                <a:cubicBezTo>
                  <a:pt x="181" y="390"/>
                  <a:pt x="198" y="372"/>
                  <a:pt x="198" y="351"/>
                </a:cubicBezTo>
                <a:cubicBezTo>
                  <a:pt x="198" y="340"/>
                  <a:pt x="194" y="331"/>
                  <a:pt x="188" y="324"/>
                </a:cubicBezTo>
                <a:cubicBezTo>
                  <a:pt x="275" y="324"/>
                  <a:pt x="275" y="324"/>
                  <a:pt x="275" y="324"/>
                </a:cubicBezTo>
                <a:cubicBezTo>
                  <a:pt x="268" y="331"/>
                  <a:pt x="265" y="340"/>
                  <a:pt x="265" y="351"/>
                </a:cubicBezTo>
                <a:cubicBezTo>
                  <a:pt x="265" y="372"/>
                  <a:pt x="282" y="390"/>
                  <a:pt x="304" y="390"/>
                </a:cubicBezTo>
                <a:cubicBezTo>
                  <a:pt x="326" y="390"/>
                  <a:pt x="344" y="372"/>
                  <a:pt x="344" y="351"/>
                </a:cubicBezTo>
                <a:cubicBezTo>
                  <a:pt x="344" y="340"/>
                  <a:pt x="340" y="331"/>
                  <a:pt x="334" y="324"/>
                </a:cubicBezTo>
                <a:cubicBezTo>
                  <a:pt x="346" y="324"/>
                  <a:pt x="346" y="324"/>
                  <a:pt x="346" y="324"/>
                </a:cubicBezTo>
                <a:cubicBezTo>
                  <a:pt x="352" y="324"/>
                  <a:pt x="357" y="319"/>
                  <a:pt x="357" y="313"/>
                </a:cubicBezTo>
                <a:cubicBezTo>
                  <a:pt x="357" y="307"/>
                  <a:pt x="352" y="302"/>
                  <a:pt x="346" y="302"/>
                </a:cubicBezTo>
                <a:cubicBezTo>
                  <a:pt x="135" y="302"/>
                  <a:pt x="135" y="302"/>
                  <a:pt x="135" y="302"/>
                </a:cubicBezTo>
                <a:cubicBezTo>
                  <a:pt x="147" y="268"/>
                  <a:pt x="147" y="268"/>
                  <a:pt x="147" y="268"/>
                </a:cubicBezTo>
                <a:cubicBezTo>
                  <a:pt x="148" y="268"/>
                  <a:pt x="150" y="269"/>
                  <a:pt x="152" y="269"/>
                </a:cubicBezTo>
                <a:cubicBezTo>
                  <a:pt x="346" y="269"/>
                  <a:pt x="346" y="269"/>
                  <a:pt x="346" y="269"/>
                </a:cubicBezTo>
                <a:cubicBezTo>
                  <a:pt x="352" y="269"/>
                  <a:pt x="357" y="265"/>
                  <a:pt x="359" y="260"/>
                </a:cubicBezTo>
                <a:cubicBezTo>
                  <a:pt x="414" y="87"/>
                  <a:pt x="414" y="87"/>
                  <a:pt x="414" y="87"/>
                </a:cubicBezTo>
                <a:cubicBezTo>
                  <a:pt x="415" y="83"/>
                  <a:pt x="415" y="79"/>
                  <a:pt x="412" y="76"/>
                </a:cubicBezTo>
                <a:moveTo>
                  <a:pt x="159" y="368"/>
                </a:moveTo>
                <a:cubicBezTo>
                  <a:pt x="149" y="368"/>
                  <a:pt x="141" y="360"/>
                  <a:pt x="141" y="351"/>
                </a:cubicBezTo>
                <a:cubicBezTo>
                  <a:pt x="141" y="341"/>
                  <a:pt x="149" y="333"/>
                  <a:pt x="159" y="333"/>
                </a:cubicBezTo>
                <a:cubicBezTo>
                  <a:pt x="168" y="333"/>
                  <a:pt x="176" y="341"/>
                  <a:pt x="176" y="351"/>
                </a:cubicBezTo>
                <a:cubicBezTo>
                  <a:pt x="176" y="360"/>
                  <a:pt x="168" y="368"/>
                  <a:pt x="159" y="368"/>
                </a:cubicBezTo>
                <a:moveTo>
                  <a:pt x="304" y="368"/>
                </a:moveTo>
                <a:cubicBezTo>
                  <a:pt x="295" y="368"/>
                  <a:pt x="287" y="360"/>
                  <a:pt x="287" y="351"/>
                </a:cubicBezTo>
                <a:cubicBezTo>
                  <a:pt x="287" y="341"/>
                  <a:pt x="295" y="333"/>
                  <a:pt x="304" y="333"/>
                </a:cubicBezTo>
                <a:cubicBezTo>
                  <a:pt x="314" y="333"/>
                  <a:pt x="322" y="341"/>
                  <a:pt x="322" y="351"/>
                </a:cubicBezTo>
                <a:cubicBezTo>
                  <a:pt x="322" y="360"/>
                  <a:pt x="314" y="368"/>
                  <a:pt x="304" y="368"/>
                </a:cubicBezTo>
                <a:moveTo>
                  <a:pt x="374" y="126"/>
                </a:moveTo>
                <a:cubicBezTo>
                  <a:pt x="306" y="126"/>
                  <a:pt x="306" y="126"/>
                  <a:pt x="306" y="126"/>
                </a:cubicBezTo>
                <a:cubicBezTo>
                  <a:pt x="306" y="97"/>
                  <a:pt x="306" y="97"/>
                  <a:pt x="306" y="97"/>
                </a:cubicBezTo>
                <a:cubicBezTo>
                  <a:pt x="383" y="97"/>
                  <a:pt x="383" y="97"/>
                  <a:pt x="383" y="97"/>
                </a:cubicBezTo>
                <a:lnTo>
                  <a:pt x="374" y="126"/>
                </a:lnTo>
                <a:close/>
                <a:moveTo>
                  <a:pt x="354" y="187"/>
                </a:moveTo>
                <a:cubicBezTo>
                  <a:pt x="306" y="187"/>
                  <a:pt x="306" y="187"/>
                  <a:pt x="306" y="187"/>
                </a:cubicBezTo>
                <a:cubicBezTo>
                  <a:pt x="306" y="153"/>
                  <a:pt x="306" y="153"/>
                  <a:pt x="306" y="153"/>
                </a:cubicBezTo>
                <a:cubicBezTo>
                  <a:pt x="365" y="153"/>
                  <a:pt x="365" y="153"/>
                  <a:pt x="365" y="153"/>
                </a:cubicBezTo>
                <a:lnTo>
                  <a:pt x="354" y="187"/>
                </a:lnTo>
                <a:close/>
                <a:moveTo>
                  <a:pt x="219" y="153"/>
                </a:moveTo>
                <a:cubicBezTo>
                  <a:pt x="280" y="153"/>
                  <a:pt x="280" y="153"/>
                  <a:pt x="280" y="153"/>
                </a:cubicBezTo>
                <a:cubicBezTo>
                  <a:pt x="280" y="187"/>
                  <a:pt x="280" y="187"/>
                  <a:pt x="280" y="187"/>
                </a:cubicBezTo>
                <a:cubicBezTo>
                  <a:pt x="219" y="187"/>
                  <a:pt x="219" y="187"/>
                  <a:pt x="219" y="187"/>
                </a:cubicBezTo>
                <a:lnTo>
                  <a:pt x="219" y="153"/>
                </a:lnTo>
                <a:close/>
                <a:moveTo>
                  <a:pt x="280" y="242"/>
                </a:moveTo>
                <a:cubicBezTo>
                  <a:pt x="219" y="242"/>
                  <a:pt x="219" y="242"/>
                  <a:pt x="219" y="242"/>
                </a:cubicBezTo>
                <a:cubicBezTo>
                  <a:pt x="219" y="214"/>
                  <a:pt x="219" y="214"/>
                  <a:pt x="219" y="214"/>
                </a:cubicBezTo>
                <a:cubicBezTo>
                  <a:pt x="280" y="214"/>
                  <a:pt x="280" y="214"/>
                  <a:pt x="280" y="214"/>
                </a:cubicBezTo>
                <a:lnTo>
                  <a:pt x="280" y="242"/>
                </a:lnTo>
                <a:close/>
                <a:moveTo>
                  <a:pt x="130" y="153"/>
                </a:moveTo>
                <a:cubicBezTo>
                  <a:pt x="192" y="153"/>
                  <a:pt x="192" y="153"/>
                  <a:pt x="192" y="153"/>
                </a:cubicBezTo>
                <a:cubicBezTo>
                  <a:pt x="192" y="187"/>
                  <a:pt x="192" y="187"/>
                  <a:pt x="192" y="187"/>
                </a:cubicBezTo>
                <a:cubicBezTo>
                  <a:pt x="142" y="187"/>
                  <a:pt x="142" y="187"/>
                  <a:pt x="142" y="187"/>
                </a:cubicBezTo>
                <a:lnTo>
                  <a:pt x="130" y="153"/>
                </a:lnTo>
                <a:close/>
                <a:moveTo>
                  <a:pt x="219" y="97"/>
                </a:moveTo>
                <a:cubicBezTo>
                  <a:pt x="280" y="97"/>
                  <a:pt x="280" y="97"/>
                  <a:pt x="280" y="97"/>
                </a:cubicBezTo>
                <a:cubicBezTo>
                  <a:pt x="280" y="126"/>
                  <a:pt x="280" y="126"/>
                  <a:pt x="280" y="126"/>
                </a:cubicBezTo>
                <a:cubicBezTo>
                  <a:pt x="219" y="126"/>
                  <a:pt x="219" y="126"/>
                  <a:pt x="219" y="126"/>
                </a:cubicBezTo>
                <a:lnTo>
                  <a:pt x="219" y="97"/>
                </a:lnTo>
                <a:close/>
                <a:moveTo>
                  <a:pt x="192" y="97"/>
                </a:moveTo>
                <a:cubicBezTo>
                  <a:pt x="192" y="126"/>
                  <a:pt x="192" y="126"/>
                  <a:pt x="192" y="126"/>
                </a:cubicBezTo>
                <a:cubicBezTo>
                  <a:pt x="121" y="126"/>
                  <a:pt x="121" y="126"/>
                  <a:pt x="121" y="126"/>
                </a:cubicBezTo>
                <a:cubicBezTo>
                  <a:pt x="111" y="97"/>
                  <a:pt x="111" y="97"/>
                  <a:pt x="111" y="97"/>
                </a:cubicBezTo>
                <a:lnTo>
                  <a:pt x="192" y="97"/>
                </a:lnTo>
                <a:close/>
                <a:moveTo>
                  <a:pt x="151" y="214"/>
                </a:moveTo>
                <a:cubicBezTo>
                  <a:pt x="192" y="214"/>
                  <a:pt x="192" y="214"/>
                  <a:pt x="192" y="214"/>
                </a:cubicBezTo>
                <a:cubicBezTo>
                  <a:pt x="192" y="242"/>
                  <a:pt x="192" y="242"/>
                  <a:pt x="192" y="242"/>
                </a:cubicBezTo>
                <a:cubicBezTo>
                  <a:pt x="161" y="242"/>
                  <a:pt x="161" y="242"/>
                  <a:pt x="161" y="242"/>
                </a:cubicBezTo>
                <a:lnTo>
                  <a:pt x="151" y="214"/>
                </a:lnTo>
                <a:close/>
                <a:moveTo>
                  <a:pt x="306" y="242"/>
                </a:moveTo>
                <a:cubicBezTo>
                  <a:pt x="306" y="214"/>
                  <a:pt x="306" y="214"/>
                  <a:pt x="306" y="214"/>
                </a:cubicBezTo>
                <a:cubicBezTo>
                  <a:pt x="346" y="214"/>
                  <a:pt x="346" y="214"/>
                  <a:pt x="346" y="214"/>
                </a:cubicBezTo>
                <a:cubicBezTo>
                  <a:pt x="337" y="242"/>
                  <a:pt x="337" y="242"/>
                  <a:pt x="337" y="242"/>
                </a:cubicBezTo>
                <a:lnTo>
                  <a:pt x="306" y="242"/>
                </a:ln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sp>
        <p:nvSpPr>
          <p:cNvPr id="74" name="Freeform 910"/>
          <p:cNvSpPr/>
          <p:nvPr/>
        </p:nvSpPr>
        <p:spPr bwMode="auto">
          <a:xfrm>
            <a:off x="4294291" y="2600600"/>
            <a:ext cx="861718" cy="86950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grpSp>
        <p:nvGrpSpPr>
          <p:cNvPr id="75" name="组合 74"/>
          <p:cNvGrpSpPr>
            <a:grpSpLocks noChangeAspect="1"/>
          </p:cNvGrpSpPr>
          <p:nvPr/>
        </p:nvGrpSpPr>
        <p:grpSpPr>
          <a:xfrm>
            <a:off x="9801851" y="2670749"/>
            <a:ext cx="959530" cy="729205"/>
            <a:chOff x="10004425" y="1971676"/>
            <a:chExt cx="1593850" cy="1211262"/>
          </a:xfrm>
          <a:solidFill>
            <a:schemeClr val="bg1"/>
          </a:solidFill>
        </p:grpSpPr>
        <p:sp>
          <p:nvSpPr>
            <p:cNvPr id="76" name="Freeform 267"/>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sp>
          <p:nvSpPr>
            <p:cNvPr id="77"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sp>
          <p:nvSpPr>
            <p:cNvPr id="78"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sp>
          <p:nvSpPr>
            <p:cNvPr id="79" name="Freeform 270"/>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sp>
          <p:nvSpPr>
            <p:cNvPr id="80" name="Freeform 271"/>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sp>
          <p:nvSpPr>
            <p:cNvPr id="81" name="Freeform 272"/>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292100" y="257810"/>
            <a:ext cx="11466830" cy="706120"/>
            <a:chOff x="460" y="406"/>
            <a:chExt cx="18058" cy="1112"/>
          </a:xfrm>
        </p:grpSpPr>
        <p:sp>
          <p:nvSpPr>
            <p:cNvPr id="10"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1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7" name="Oval 82"/>
          <p:cNvSpPr>
            <a:spLocks noChangeAspect="1"/>
          </p:cNvSpPr>
          <p:nvPr/>
        </p:nvSpPr>
        <p:spPr>
          <a:xfrm>
            <a:off x="5778571" y="3029508"/>
            <a:ext cx="633771" cy="634000"/>
          </a:xfrm>
          <a:prstGeom prst="ellipse">
            <a:avLst/>
          </a:prstGeom>
          <a:solidFill>
            <a:srgbClr val="D16349"/>
          </a:solidFill>
          <a:ln w="57150"/>
          <a:effectLst>
            <a:outerShdw blurRad="50800" dist="38100" dir="16200000"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b="1" dirty="0">
                <a:latin typeface="Arial" panose="020B0604020202020204"/>
                <a:ea typeface="微软雅黑" panose="020B0503020204020204" charset="-122"/>
                <a:sym typeface="Arial" panose="020B0604020202020204"/>
              </a:rPr>
              <a:t>03</a:t>
            </a:r>
            <a:endParaRPr lang="en-US" sz="1900" b="1" dirty="0">
              <a:latin typeface="Arial" panose="020B0604020202020204"/>
              <a:ea typeface="微软雅黑" panose="020B0503020204020204" charset="-122"/>
              <a:sym typeface="Arial" panose="020B0604020202020204"/>
            </a:endParaRPr>
          </a:p>
        </p:txBody>
      </p:sp>
      <p:sp>
        <p:nvSpPr>
          <p:cNvPr id="19" name="Oval 83"/>
          <p:cNvSpPr>
            <a:spLocks noChangeAspect="1"/>
          </p:cNvSpPr>
          <p:nvPr/>
        </p:nvSpPr>
        <p:spPr>
          <a:xfrm>
            <a:off x="7199358" y="3567298"/>
            <a:ext cx="633771" cy="634000"/>
          </a:xfrm>
          <a:prstGeom prst="ellipse">
            <a:avLst/>
          </a:prstGeom>
          <a:solidFill>
            <a:srgbClr val="8C7B70"/>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b="1" dirty="0">
                <a:latin typeface="Arial" panose="020B0604020202020204"/>
                <a:ea typeface="微软雅黑" panose="020B0503020204020204" charset="-122"/>
                <a:sym typeface="Arial" panose="020B0604020202020204"/>
              </a:rPr>
              <a:t>04</a:t>
            </a:r>
            <a:endParaRPr lang="en-US" sz="1900" b="1" dirty="0">
              <a:latin typeface="Arial" panose="020B0604020202020204"/>
              <a:ea typeface="微软雅黑" panose="020B0503020204020204" charset="-122"/>
              <a:sym typeface="Arial" panose="020B0604020202020204"/>
            </a:endParaRPr>
          </a:p>
        </p:txBody>
      </p:sp>
      <p:sp>
        <p:nvSpPr>
          <p:cNvPr id="20" name="Oval 84"/>
          <p:cNvSpPr>
            <a:spLocks noChangeAspect="1"/>
          </p:cNvSpPr>
          <p:nvPr/>
        </p:nvSpPr>
        <p:spPr>
          <a:xfrm>
            <a:off x="7842465" y="4969569"/>
            <a:ext cx="633771" cy="634000"/>
          </a:xfrm>
          <a:prstGeom prst="ellipse">
            <a:avLst/>
          </a:prstGeom>
          <a:solidFill>
            <a:srgbClr val="D16349"/>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b="1" dirty="0">
                <a:latin typeface="Arial" panose="020B0604020202020204"/>
                <a:ea typeface="微软雅黑" panose="020B0503020204020204" charset="-122"/>
                <a:sym typeface="Arial" panose="020B0604020202020204"/>
              </a:rPr>
              <a:t>05</a:t>
            </a:r>
            <a:endParaRPr lang="en-US" sz="1900" b="1" dirty="0">
              <a:latin typeface="Arial" panose="020B0604020202020204"/>
              <a:ea typeface="微软雅黑" panose="020B0503020204020204" charset="-122"/>
              <a:sym typeface="Arial" panose="020B0604020202020204"/>
            </a:endParaRPr>
          </a:p>
        </p:txBody>
      </p:sp>
      <p:sp>
        <p:nvSpPr>
          <p:cNvPr id="35" name="Oval 85"/>
          <p:cNvSpPr>
            <a:spLocks noChangeAspect="1"/>
          </p:cNvSpPr>
          <p:nvPr/>
        </p:nvSpPr>
        <p:spPr>
          <a:xfrm>
            <a:off x="3743387" y="4969569"/>
            <a:ext cx="633771" cy="634000"/>
          </a:xfrm>
          <a:prstGeom prst="ellipse">
            <a:avLst/>
          </a:prstGeom>
          <a:solidFill>
            <a:srgbClr val="CCB400"/>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b="1" dirty="0">
                <a:latin typeface="Arial" panose="020B0604020202020204"/>
                <a:ea typeface="微软雅黑" panose="020B0503020204020204" charset="-122"/>
                <a:sym typeface="Arial" panose="020B0604020202020204"/>
              </a:rPr>
              <a:t>01</a:t>
            </a:r>
            <a:endParaRPr lang="en-US" sz="1600" b="1" dirty="0">
              <a:latin typeface="Arial" panose="020B0604020202020204"/>
              <a:ea typeface="微软雅黑" panose="020B0503020204020204" charset="-122"/>
              <a:sym typeface="Arial" panose="020B0604020202020204"/>
            </a:endParaRPr>
          </a:p>
        </p:txBody>
      </p:sp>
      <p:sp>
        <p:nvSpPr>
          <p:cNvPr id="36" name="Oval 86"/>
          <p:cNvSpPr>
            <a:spLocks noChangeAspect="1"/>
          </p:cNvSpPr>
          <p:nvPr/>
        </p:nvSpPr>
        <p:spPr>
          <a:xfrm>
            <a:off x="4348447" y="3567298"/>
            <a:ext cx="633771" cy="634000"/>
          </a:xfrm>
          <a:prstGeom prst="ellipse">
            <a:avLst/>
          </a:prstGeom>
          <a:solidFill>
            <a:srgbClr val="8CADAE"/>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b="1" dirty="0">
                <a:latin typeface="Arial" panose="020B0604020202020204"/>
                <a:ea typeface="微软雅黑" panose="020B0503020204020204" charset="-122"/>
                <a:sym typeface="Arial" panose="020B0604020202020204"/>
              </a:rPr>
              <a:t>02</a:t>
            </a:r>
            <a:endParaRPr lang="en-US" sz="1900" b="1" dirty="0">
              <a:latin typeface="Arial" panose="020B0604020202020204"/>
              <a:ea typeface="微软雅黑" panose="020B0503020204020204" charset="-122"/>
              <a:sym typeface="Arial" panose="020B0604020202020204"/>
            </a:endParaRPr>
          </a:p>
        </p:txBody>
      </p:sp>
      <p:grpSp>
        <p:nvGrpSpPr>
          <p:cNvPr id="37" name="Group 116"/>
          <p:cNvGrpSpPr/>
          <p:nvPr/>
        </p:nvGrpSpPr>
        <p:grpSpPr>
          <a:xfrm>
            <a:off x="4807348" y="4159450"/>
            <a:ext cx="2576217" cy="2577143"/>
            <a:chOff x="3595025" y="2497298"/>
            <a:chExt cx="1932414" cy="1932410"/>
          </a:xfrm>
          <a:solidFill>
            <a:srgbClr val="D16349"/>
          </a:solidFill>
        </p:grpSpPr>
        <p:sp>
          <p:nvSpPr>
            <p:cNvPr id="38" name="Chord 88"/>
            <p:cNvSpPr/>
            <p:nvPr/>
          </p:nvSpPr>
          <p:spPr>
            <a:xfrm>
              <a:off x="3595025" y="2497298"/>
              <a:ext cx="1932414" cy="1932410"/>
            </a:xfrm>
            <a:prstGeom prst="chord">
              <a:avLst>
                <a:gd name="adj1" fmla="val 10841139"/>
                <a:gd name="adj2" fmla="val 2155198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Arial" panose="020B0604020202020204"/>
                <a:ea typeface="微软雅黑" panose="020B0503020204020204" charset="-122"/>
                <a:sym typeface="Arial" panose="020B0604020202020204"/>
              </a:endParaRPr>
            </a:p>
          </p:txBody>
        </p:sp>
        <p:sp>
          <p:nvSpPr>
            <p:cNvPr id="39" name="Rectangle 90"/>
            <p:cNvSpPr/>
            <p:nvPr/>
          </p:nvSpPr>
          <p:spPr>
            <a:xfrm>
              <a:off x="4186771" y="2643891"/>
              <a:ext cx="138566" cy="750032"/>
            </a:xfrm>
            <a:prstGeom prst="rect">
              <a:avLst/>
            </a:prstGeom>
            <a:grpFill/>
          </p:spPr>
          <p:txBody>
            <a:bodyPr wrap="none">
              <a:spAutoFit/>
            </a:bodyPr>
            <a:lstStyle/>
            <a:p>
              <a:endParaRPr lang="en-US" sz="5900" dirty="0">
                <a:solidFill>
                  <a:schemeClr val="bg1"/>
                </a:solidFill>
                <a:latin typeface="Arial" panose="020B0604020202020204"/>
                <a:ea typeface="微软雅黑" panose="020B0503020204020204" charset="-122"/>
                <a:sym typeface="Arial" panose="020B0604020202020204"/>
              </a:endParaRPr>
            </a:p>
          </p:txBody>
        </p:sp>
      </p:grpSp>
      <p:cxnSp>
        <p:nvCxnSpPr>
          <p:cNvPr id="40" name="Straight Connector 93"/>
          <p:cNvCxnSpPr/>
          <p:nvPr/>
        </p:nvCxnSpPr>
        <p:spPr>
          <a:xfrm>
            <a:off x="1057444" y="6045149"/>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1" name="Text Placeholder 3"/>
          <p:cNvSpPr txBox="1"/>
          <p:nvPr/>
        </p:nvSpPr>
        <p:spPr>
          <a:xfrm>
            <a:off x="1516399" y="3195863"/>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olidFill>
                  <a:schemeClr val="tx1">
                    <a:lumMod val="75000"/>
                    <a:lumOff val="25000"/>
                  </a:schemeClr>
                </a:solidFill>
                <a:sym typeface="Arial" panose="020B0604020202020204"/>
              </a:rPr>
              <a:t>此处添加详细文本描述，建议与标题相关并符合整体语言风格</a:t>
            </a:r>
            <a:endParaRPr lang="zh-CN" altLang="en-US" dirty="0">
              <a:solidFill>
                <a:schemeClr val="tx1">
                  <a:lumMod val="75000"/>
                  <a:lumOff val="25000"/>
                </a:schemeClr>
              </a:solidFill>
              <a:sym typeface="Arial" panose="020B0604020202020204"/>
            </a:endParaRPr>
          </a:p>
        </p:txBody>
      </p:sp>
      <p:sp>
        <p:nvSpPr>
          <p:cNvPr id="42" name="Text Placeholder 3"/>
          <p:cNvSpPr txBox="1"/>
          <p:nvPr/>
        </p:nvSpPr>
        <p:spPr>
          <a:xfrm>
            <a:off x="887457" y="4642878"/>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olidFill>
                  <a:schemeClr val="tx1">
                    <a:lumMod val="75000"/>
                    <a:lumOff val="25000"/>
                  </a:schemeClr>
                </a:solidFill>
                <a:sym typeface="Arial" panose="020B0604020202020204"/>
              </a:rPr>
              <a:t>此处添加详细文本描述，建议与标题相关并符合整体语言风格</a:t>
            </a:r>
            <a:endParaRPr lang="zh-CN" altLang="en-US" dirty="0">
              <a:solidFill>
                <a:schemeClr val="tx1">
                  <a:lumMod val="75000"/>
                  <a:lumOff val="25000"/>
                </a:schemeClr>
              </a:solidFill>
              <a:sym typeface="Arial" panose="020B0604020202020204"/>
            </a:endParaRPr>
          </a:p>
        </p:txBody>
      </p:sp>
      <p:sp>
        <p:nvSpPr>
          <p:cNvPr id="43" name="Text Placeholder 3"/>
          <p:cNvSpPr txBox="1"/>
          <p:nvPr/>
        </p:nvSpPr>
        <p:spPr>
          <a:xfrm>
            <a:off x="8044342" y="3272690"/>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olidFill>
                  <a:schemeClr val="tx1">
                    <a:lumMod val="75000"/>
                    <a:lumOff val="25000"/>
                  </a:schemeClr>
                </a:solidFill>
                <a:sym typeface="Arial" panose="020B0604020202020204"/>
              </a:rPr>
              <a:t>此处添加详细文本描述，建议与标题相关并符合整体语言风格</a:t>
            </a:r>
            <a:endParaRPr lang="zh-CN" altLang="en-US" dirty="0">
              <a:solidFill>
                <a:schemeClr val="tx1">
                  <a:lumMod val="75000"/>
                  <a:lumOff val="25000"/>
                </a:schemeClr>
              </a:solidFill>
              <a:sym typeface="Arial" panose="020B0604020202020204"/>
            </a:endParaRPr>
          </a:p>
        </p:txBody>
      </p:sp>
      <p:sp>
        <p:nvSpPr>
          <p:cNvPr id="44" name="Text Placeholder 3"/>
          <p:cNvSpPr txBox="1"/>
          <p:nvPr/>
        </p:nvSpPr>
        <p:spPr>
          <a:xfrm>
            <a:off x="8658737" y="4719705"/>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olidFill>
                  <a:schemeClr val="tx1">
                    <a:lumMod val="75000"/>
                    <a:lumOff val="25000"/>
                  </a:schemeClr>
                </a:solidFill>
                <a:sym typeface="Arial" panose="020B0604020202020204"/>
              </a:rPr>
              <a:t>此处添加详细文本描述，建议与标题相关并符合整体语言风格</a:t>
            </a:r>
            <a:endParaRPr lang="zh-CN" altLang="en-US" dirty="0">
              <a:solidFill>
                <a:schemeClr val="tx1">
                  <a:lumMod val="75000"/>
                  <a:lumOff val="25000"/>
                </a:schemeClr>
              </a:solidFill>
              <a:sym typeface="Arial" panose="020B0604020202020204"/>
            </a:endParaRPr>
          </a:p>
        </p:txBody>
      </p:sp>
      <p:sp>
        <p:nvSpPr>
          <p:cNvPr id="45" name="Text Placeholder 3"/>
          <p:cNvSpPr txBox="1"/>
          <p:nvPr/>
        </p:nvSpPr>
        <p:spPr>
          <a:xfrm>
            <a:off x="4708239" y="2131565"/>
            <a:ext cx="2937559" cy="106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olidFill>
                  <a:schemeClr val="tx1">
                    <a:lumMod val="75000"/>
                    <a:lumOff val="25000"/>
                  </a:schemeClr>
                </a:solidFill>
                <a:sym typeface="Arial" panose="020B0604020202020204"/>
              </a:rPr>
              <a:t>此处添加详细文本描述，建议与标题相关并符合整体语言风格</a:t>
            </a:r>
            <a:endParaRPr lang="zh-CN" altLang="en-US" dirty="0">
              <a:solidFill>
                <a:schemeClr val="tx1">
                  <a:lumMod val="75000"/>
                  <a:lumOff val="25000"/>
                </a:schemeClr>
              </a:solidFill>
              <a:sym typeface="Arial" panose="020B0604020202020204"/>
            </a:endParaRPr>
          </a:p>
        </p:txBody>
      </p:sp>
      <p:grpSp>
        <p:nvGrpSpPr>
          <p:cNvPr id="46" name="组合 45"/>
          <p:cNvGrpSpPr/>
          <p:nvPr/>
        </p:nvGrpSpPr>
        <p:grpSpPr>
          <a:xfrm>
            <a:off x="5875475" y="4739059"/>
            <a:ext cx="427511" cy="400143"/>
            <a:chOff x="6661150" y="233363"/>
            <a:chExt cx="320675" cy="300038"/>
          </a:xfrm>
          <a:solidFill>
            <a:schemeClr val="bg1"/>
          </a:solidFill>
        </p:grpSpPr>
        <p:sp>
          <p:nvSpPr>
            <p:cNvPr id="47"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charset="-122"/>
                <a:sym typeface="Arial" panose="020B0604020202020204"/>
              </a:endParaRPr>
            </a:p>
          </p:txBody>
        </p:sp>
        <p:sp>
          <p:nvSpPr>
            <p:cNvPr id="48"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charset="-122"/>
                <a:sym typeface="Arial" panose="020B0604020202020204"/>
              </a:endParaRPr>
            </a:p>
          </p:txBody>
        </p:sp>
        <p:sp>
          <p:nvSpPr>
            <p:cNvPr id="49"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charset="-122"/>
                <a:sym typeface="Arial" panose="020B0604020202020204"/>
              </a:endParaRPr>
            </a:p>
          </p:txBody>
        </p:sp>
        <p:sp>
          <p:nvSpPr>
            <p:cNvPr id="50"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descr="689"/>
          <p:cNvPicPr>
            <a:picLocks noChangeAspect="1"/>
          </p:cNvPicPr>
          <p:nvPr/>
        </p:nvPicPr>
        <p:blipFill>
          <a:blip r:embed="rId1"/>
          <a:srcRect t="28200"/>
          <a:stretch>
            <a:fillRect/>
          </a:stretch>
        </p:blipFill>
        <p:spPr>
          <a:xfrm>
            <a:off x="1067435" y="1619250"/>
            <a:ext cx="10058400" cy="2101850"/>
          </a:xfrm>
          <a:prstGeom prst="rect">
            <a:avLst/>
          </a:prstGeom>
        </p:spPr>
      </p:pic>
      <p:sp>
        <p:nvSpPr>
          <p:cNvPr id="14" name="文本框 13"/>
          <p:cNvSpPr txBox="1"/>
          <p:nvPr/>
        </p:nvSpPr>
        <p:spPr>
          <a:xfrm>
            <a:off x="292006" y="266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8" name="椭圆 7"/>
          <p:cNvSpPr/>
          <p:nvPr/>
        </p:nvSpPr>
        <p:spPr>
          <a:xfrm>
            <a:off x="5115560" y="2448560"/>
            <a:ext cx="1960880" cy="1960880"/>
          </a:xfrm>
          <a:prstGeom prst="ellipse">
            <a:avLst/>
          </a:prstGeom>
          <a:solidFill>
            <a:srgbClr val="D16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9" name="矩形 8"/>
          <p:cNvSpPr/>
          <p:nvPr/>
        </p:nvSpPr>
        <p:spPr>
          <a:xfrm>
            <a:off x="5230178" y="3183356"/>
            <a:ext cx="1731644" cy="5355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spc="600" dirty="0" smtClean="0">
                <a:solidFill>
                  <a:schemeClr val="bg1"/>
                </a:solidFill>
                <a:latin typeface="微软雅黑" panose="020B0503020204020204" charset="-122"/>
                <a:ea typeface="微软雅黑" panose="020B0503020204020204" charset="-122"/>
                <a:cs typeface="+mn-ea"/>
              </a:rPr>
              <a:t>添加标题</a:t>
            </a:r>
            <a:endParaRPr lang="zh-CN" altLang="en-US" sz="2400" spc="600" dirty="0">
              <a:solidFill>
                <a:schemeClr val="bg1"/>
              </a:solidFill>
              <a:latin typeface="微软雅黑" panose="020B0503020204020204" charset="-122"/>
              <a:ea typeface="微软雅黑" panose="020B0503020204020204" charset="-122"/>
              <a:cs typeface="+mn-ea"/>
            </a:endParaRPr>
          </a:p>
        </p:txBody>
      </p:sp>
      <p:sp>
        <p:nvSpPr>
          <p:cNvPr id="10" name="矩形 9"/>
          <p:cNvSpPr/>
          <p:nvPr/>
        </p:nvSpPr>
        <p:spPr>
          <a:xfrm>
            <a:off x="2172844" y="4279201"/>
            <a:ext cx="3238809" cy="6076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a:rPr>
              <a:t>此处添加详细文本描述，建议与标题相关并符合整体语言风格</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p:txBody>
      </p:sp>
      <p:sp>
        <p:nvSpPr>
          <p:cNvPr id="11" name="矩形 10"/>
          <p:cNvSpPr/>
          <p:nvPr/>
        </p:nvSpPr>
        <p:spPr>
          <a:xfrm>
            <a:off x="2172844" y="5310741"/>
            <a:ext cx="3238809" cy="6076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a:rPr>
              <a:t>此处添加详细文本描述，建议与标题相关并符合整体语言风格</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p:txBody>
      </p:sp>
      <p:sp>
        <p:nvSpPr>
          <p:cNvPr id="12" name="矩形 11"/>
          <p:cNvSpPr/>
          <p:nvPr/>
        </p:nvSpPr>
        <p:spPr>
          <a:xfrm>
            <a:off x="6780347" y="4279201"/>
            <a:ext cx="3238809" cy="6076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a:rPr>
              <a:t>此处添加详细文本描述，建议与标题相关并符合整体语言风格</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p:txBody>
      </p:sp>
      <p:sp>
        <p:nvSpPr>
          <p:cNvPr id="13" name="矩形 12"/>
          <p:cNvSpPr/>
          <p:nvPr/>
        </p:nvSpPr>
        <p:spPr>
          <a:xfrm>
            <a:off x="6780347" y="5310741"/>
            <a:ext cx="3238809" cy="60769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a:rPr>
              <a:t>此处添加详细文本描述，建议与标题相关并符合整体语言风格</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p:txBody>
      </p:sp>
      <p:grpSp>
        <p:nvGrpSpPr>
          <p:cNvPr id="15" name="组合 14"/>
          <p:cNvGrpSpPr/>
          <p:nvPr/>
        </p:nvGrpSpPr>
        <p:grpSpPr>
          <a:xfrm>
            <a:off x="1522001" y="4222791"/>
            <a:ext cx="647700" cy="647700"/>
            <a:chOff x="1522001" y="4898431"/>
            <a:chExt cx="647700" cy="647700"/>
          </a:xfrm>
        </p:grpSpPr>
        <p:sp>
          <p:nvSpPr>
            <p:cNvPr id="16" name="椭圆 15"/>
            <p:cNvSpPr/>
            <p:nvPr/>
          </p:nvSpPr>
          <p:spPr>
            <a:xfrm>
              <a:off x="1522001" y="4898431"/>
              <a:ext cx="647700" cy="647700"/>
            </a:xfrm>
            <a:prstGeom prst="ellipse">
              <a:avLst/>
            </a:prstGeom>
            <a:solidFill>
              <a:srgbClr val="8C7B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17" name="矩形 16"/>
            <p:cNvSpPr/>
            <p:nvPr/>
          </p:nvSpPr>
          <p:spPr>
            <a:xfrm>
              <a:off x="1567180" y="4954516"/>
              <a:ext cx="55816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chemeClr val="bg1"/>
                  </a:solidFill>
                  <a:latin typeface="微软雅黑" panose="020B0503020204020204" charset="-122"/>
                  <a:ea typeface="微软雅黑" panose="020B0503020204020204" charset="-122"/>
                  <a:cs typeface="+mn-ea"/>
                </a:rPr>
                <a:t>01</a:t>
              </a:r>
              <a:endParaRPr lang="zh-CN" altLang="en-US" sz="2000" dirty="0">
                <a:solidFill>
                  <a:schemeClr val="bg1"/>
                </a:solidFill>
                <a:latin typeface="微软雅黑" panose="020B0503020204020204" charset="-122"/>
                <a:ea typeface="微软雅黑" panose="020B0503020204020204" charset="-122"/>
                <a:cs typeface="+mn-ea"/>
              </a:endParaRPr>
            </a:p>
          </p:txBody>
        </p:sp>
      </p:grpSp>
      <p:grpSp>
        <p:nvGrpSpPr>
          <p:cNvPr id="18" name="组合 17"/>
          <p:cNvGrpSpPr/>
          <p:nvPr/>
        </p:nvGrpSpPr>
        <p:grpSpPr>
          <a:xfrm>
            <a:off x="1525144" y="5254331"/>
            <a:ext cx="647700" cy="647700"/>
            <a:chOff x="1525144" y="5929971"/>
            <a:chExt cx="647700" cy="647700"/>
          </a:xfrm>
        </p:grpSpPr>
        <p:sp>
          <p:nvSpPr>
            <p:cNvPr id="19" name="椭圆 18"/>
            <p:cNvSpPr/>
            <p:nvPr/>
          </p:nvSpPr>
          <p:spPr>
            <a:xfrm>
              <a:off x="1525144" y="5929971"/>
              <a:ext cx="647700" cy="647700"/>
            </a:xfrm>
            <a:prstGeom prst="ellipse">
              <a:avLst/>
            </a:prstGeom>
            <a:solidFill>
              <a:srgbClr val="D16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20" name="矩形 19"/>
            <p:cNvSpPr/>
            <p:nvPr/>
          </p:nvSpPr>
          <p:spPr>
            <a:xfrm>
              <a:off x="1571484" y="5986056"/>
              <a:ext cx="555021"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chemeClr val="bg1"/>
                  </a:solidFill>
                  <a:latin typeface="微软雅黑" panose="020B0503020204020204" charset="-122"/>
                  <a:ea typeface="微软雅黑" panose="020B0503020204020204" charset="-122"/>
                  <a:cs typeface="+mn-ea"/>
                </a:rPr>
                <a:t>03</a:t>
              </a:r>
              <a:endParaRPr lang="zh-CN" altLang="en-US" sz="2000" dirty="0">
                <a:solidFill>
                  <a:schemeClr val="bg1"/>
                </a:solidFill>
                <a:latin typeface="微软雅黑" panose="020B0503020204020204" charset="-122"/>
                <a:ea typeface="微软雅黑" panose="020B0503020204020204" charset="-122"/>
                <a:cs typeface="+mn-ea"/>
              </a:endParaRPr>
            </a:p>
          </p:txBody>
        </p:sp>
      </p:grpSp>
      <p:grpSp>
        <p:nvGrpSpPr>
          <p:cNvPr id="23" name="组合 22"/>
          <p:cNvGrpSpPr/>
          <p:nvPr/>
        </p:nvGrpSpPr>
        <p:grpSpPr>
          <a:xfrm>
            <a:off x="10019156" y="4222791"/>
            <a:ext cx="647700" cy="647700"/>
            <a:chOff x="10019156" y="4898431"/>
            <a:chExt cx="647700" cy="647700"/>
          </a:xfrm>
        </p:grpSpPr>
        <p:sp>
          <p:nvSpPr>
            <p:cNvPr id="24" name="椭圆 23"/>
            <p:cNvSpPr/>
            <p:nvPr/>
          </p:nvSpPr>
          <p:spPr>
            <a:xfrm>
              <a:off x="10019156" y="4898431"/>
              <a:ext cx="647700" cy="647700"/>
            </a:xfrm>
            <a:prstGeom prst="ellipse">
              <a:avLst/>
            </a:prstGeom>
            <a:solidFill>
              <a:srgbClr val="CCB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25" name="矩形 24"/>
            <p:cNvSpPr/>
            <p:nvPr/>
          </p:nvSpPr>
          <p:spPr>
            <a:xfrm>
              <a:off x="10078715" y="4954516"/>
              <a:ext cx="528583"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chemeClr val="bg1"/>
                  </a:solidFill>
                  <a:latin typeface="微软雅黑" panose="020B0503020204020204" charset="-122"/>
                  <a:ea typeface="微软雅黑" panose="020B0503020204020204" charset="-122"/>
                  <a:cs typeface="+mn-ea"/>
                </a:rPr>
                <a:t>02</a:t>
              </a:r>
              <a:endParaRPr lang="zh-CN" altLang="en-US" sz="2000" dirty="0">
                <a:solidFill>
                  <a:schemeClr val="bg1"/>
                </a:solidFill>
                <a:latin typeface="微软雅黑" panose="020B0503020204020204" charset="-122"/>
                <a:ea typeface="微软雅黑" panose="020B0503020204020204" charset="-122"/>
                <a:cs typeface="+mn-ea"/>
              </a:endParaRPr>
            </a:p>
          </p:txBody>
        </p:sp>
      </p:grpSp>
      <p:grpSp>
        <p:nvGrpSpPr>
          <p:cNvPr id="26" name="组合 25"/>
          <p:cNvGrpSpPr/>
          <p:nvPr/>
        </p:nvGrpSpPr>
        <p:grpSpPr>
          <a:xfrm>
            <a:off x="10019156" y="5254331"/>
            <a:ext cx="647700" cy="647700"/>
            <a:chOff x="10019156" y="5929971"/>
            <a:chExt cx="647700" cy="647700"/>
          </a:xfrm>
        </p:grpSpPr>
        <p:sp>
          <p:nvSpPr>
            <p:cNvPr id="27" name="椭圆 26"/>
            <p:cNvSpPr/>
            <p:nvPr/>
          </p:nvSpPr>
          <p:spPr>
            <a:xfrm>
              <a:off x="10019156" y="5929971"/>
              <a:ext cx="647700" cy="647700"/>
            </a:xfrm>
            <a:prstGeom prst="ellipse">
              <a:avLst/>
            </a:pr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charset="-122"/>
                <a:ea typeface="微软雅黑" panose="020B0503020204020204" charset="-122"/>
              </a:endParaRPr>
            </a:p>
          </p:txBody>
        </p:sp>
        <p:sp>
          <p:nvSpPr>
            <p:cNvPr id="28" name="矩形 27"/>
            <p:cNvSpPr/>
            <p:nvPr/>
          </p:nvSpPr>
          <p:spPr>
            <a:xfrm>
              <a:off x="10089284" y="5986056"/>
              <a:ext cx="507445"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chemeClr val="bg1"/>
                  </a:solidFill>
                  <a:latin typeface="微软雅黑" panose="020B0503020204020204" charset="-122"/>
                  <a:ea typeface="微软雅黑" panose="020B0503020204020204" charset="-122"/>
                  <a:cs typeface="+mn-ea"/>
                </a:rPr>
                <a:t>04</a:t>
              </a:r>
              <a:endParaRPr lang="zh-CN" altLang="en-US" sz="2000" dirty="0">
                <a:solidFill>
                  <a:schemeClr val="bg1"/>
                </a:solidFill>
                <a:latin typeface="微软雅黑" panose="020B0503020204020204" charset="-122"/>
                <a:ea typeface="微软雅黑" panose="020B0503020204020204" charset="-122"/>
                <a:cs typeface="+mn-ea"/>
              </a:endParaRPr>
            </a:p>
          </p:txBody>
        </p:sp>
      </p:grpSp>
      <p:grpSp>
        <p:nvGrpSpPr>
          <p:cNvPr id="30" name="组合 29"/>
          <p:cNvGrpSpPr/>
          <p:nvPr/>
        </p:nvGrpSpPr>
        <p:grpSpPr>
          <a:xfrm>
            <a:off x="292100" y="257810"/>
            <a:ext cx="11466830" cy="706120"/>
            <a:chOff x="460" y="406"/>
            <a:chExt cx="18058" cy="1112"/>
          </a:xfrm>
        </p:grpSpPr>
        <p:sp>
          <p:nvSpPr>
            <p:cNvPr id="31"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3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3400" advClick="0" advTm="4000">
        <p14:reveal/>
      </p:transition>
    </mc:Choice>
    <mc:Fallback>
      <p:transition spd="slow" advClick="0" advTm="4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p:cNvSpPr/>
          <p:nvPr/>
        </p:nvSpPr>
        <p:spPr>
          <a:xfrm>
            <a:off x="2553342" y="-14605"/>
            <a:ext cx="9638658" cy="6887497"/>
          </a:xfrm>
          <a:custGeom>
            <a:avLst/>
            <a:gdLst>
              <a:gd name="connsiteX0" fmla="*/ 6878135 w 9638658"/>
              <a:gd name="connsiteY0" fmla="*/ 0 h 6887497"/>
              <a:gd name="connsiteX1" fmla="*/ 9638658 w 9638658"/>
              <a:gd name="connsiteY1" fmla="*/ 0 h 6887497"/>
              <a:gd name="connsiteX2" fmla="*/ 9638658 w 9638658"/>
              <a:gd name="connsiteY2" fmla="*/ 6858000 h 6887497"/>
              <a:gd name="connsiteX3" fmla="*/ 0 w 9638658"/>
              <a:gd name="connsiteY3" fmla="*/ 6887497 h 6887497"/>
              <a:gd name="connsiteX4" fmla="*/ 1773880 w 9638658"/>
              <a:gd name="connsiteY4" fmla="*/ 4306414 h 6887497"/>
              <a:gd name="connsiteX5" fmla="*/ 2317983 w 9638658"/>
              <a:gd name="connsiteY5" fmla="*/ 3585632 h 68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38658" h="6887497">
                <a:moveTo>
                  <a:pt x="6878135" y="0"/>
                </a:moveTo>
                <a:lnTo>
                  <a:pt x="9638658" y="0"/>
                </a:lnTo>
                <a:lnTo>
                  <a:pt x="9638658" y="6858000"/>
                </a:lnTo>
                <a:lnTo>
                  <a:pt x="0" y="6887497"/>
                </a:lnTo>
                <a:cubicBezTo>
                  <a:pt x="510408" y="6030247"/>
                  <a:pt x="1128663" y="5168849"/>
                  <a:pt x="1773880" y="4306414"/>
                </a:cubicBezTo>
                <a:lnTo>
                  <a:pt x="2317983" y="3585632"/>
                </a:lnTo>
                <a:close/>
              </a:path>
            </a:pathLst>
          </a:cu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p:nvSpPr>
        <p:spPr>
          <a:xfrm rot="19234317" flipH="1">
            <a:off x="-689608" y="3082597"/>
            <a:ext cx="8846118" cy="2620836"/>
          </a:xfrm>
          <a:custGeom>
            <a:avLst/>
            <a:gdLst>
              <a:gd name="connsiteX0" fmla="*/ 0 w 11213416"/>
              <a:gd name="connsiteY0" fmla="*/ 1661096 h 3322194"/>
              <a:gd name="connsiteX1" fmla="*/ 0 w 11213416"/>
              <a:gd name="connsiteY1" fmla="*/ 1661097 h 3322194"/>
              <a:gd name="connsiteX2" fmla="*/ 0 w 11213416"/>
              <a:gd name="connsiteY2" fmla="*/ 1661097 h 3322194"/>
              <a:gd name="connsiteX3" fmla="*/ 1661097 w 11213416"/>
              <a:gd name="connsiteY3" fmla="*/ 0 h 3322194"/>
              <a:gd name="connsiteX4" fmla="*/ 11213416 w 11213416"/>
              <a:gd name="connsiteY4" fmla="*/ 0 h 3322194"/>
              <a:gd name="connsiteX5" fmla="*/ 11213416 w 11213416"/>
              <a:gd name="connsiteY5" fmla="*/ 3322194 h 3322194"/>
              <a:gd name="connsiteX6" fmla="*/ 1661097 w 11213416"/>
              <a:gd name="connsiteY6" fmla="*/ 3322193 h 3322194"/>
              <a:gd name="connsiteX7" fmla="*/ 8577 w 11213416"/>
              <a:gd name="connsiteY7" fmla="*/ 1830934 h 3322194"/>
              <a:gd name="connsiteX8" fmla="*/ 0 w 11213416"/>
              <a:gd name="connsiteY8" fmla="*/ 1661097 h 3322194"/>
              <a:gd name="connsiteX9" fmla="*/ 8577 w 11213416"/>
              <a:gd name="connsiteY9" fmla="*/ 1491260 h 3322194"/>
              <a:gd name="connsiteX10" fmla="*/ 1661097 w 11213416"/>
              <a:gd name="connsiteY10" fmla="*/ 0 h 332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13416" h="3322194">
                <a:moveTo>
                  <a:pt x="0" y="1661096"/>
                </a:moveTo>
                <a:lnTo>
                  <a:pt x="0" y="1661097"/>
                </a:lnTo>
                <a:lnTo>
                  <a:pt x="0" y="1661097"/>
                </a:lnTo>
                <a:close/>
                <a:moveTo>
                  <a:pt x="1661097" y="0"/>
                </a:moveTo>
                <a:lnTo>
                  <a:pt x="11213416" y="0"/>
                </a:lnTo>
                <a:lnTo>
                  <a:pt x="11213416" y="3322194"/>
                </a:lnTo>
                <a:lnTo>
                  <a:pt x="1661097" y="3322193"/>
                </a:lnTo>
                <a:cubicBezTo>
                  <a:pt x="801036" y="3322193"/>
                  <a:pt x="93641" y="2668552"/>
                  <a:pt x="8577" y="1830934"/>
                </a:cubicBezTo>
                <a:lnTo>
                  <a:pt x="0" y="1661097"/>
                </a:lnTo>
                <a:lnTo>
                  <a:pt x="8577" y="1491260"/>
                </a:lnTo>
                <a:cubicBezTo>
                  <a:pt x="93641" y="653641"/>
                  <a:pt x="801036" y="0"/>
                  <a:pt x="1661097" y="0"/>
                </a:cubicBezTo>
                <a:close/>
              </a:path>
            </a:pathLst>
          </a:custGeom>
          <a:solidFill>
            <a:schemeClr val="bg1"/>
          </a:solidFill>
          <a:ln>
            <a:noFill/>
          </a:ln>
          <a:effectLst>
            <a:outerShdw blurRad="5461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19234317" flipH="1">
            <a:off x="5158444" y="1530422"/>
            <a:ext cx="1811688" cy="18116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rot="2719281">
            <a:off x="5060085" y="1875274"/>
            <a:ext cx="2067171" cy="1106805"/>
          </a:xfrm>
          <a:prstGeom prst="rect">
            <a:avLst/>
          </a:prstGeom>
          <a:noFill/>
        </p:spPr>
        <p:txBody>
          <a:bodyPr wrap="square">
            <a:spAutoFit/>
          </a:bodyPr>
          <a:lstStyle/>
          <a:p>
            <a:pPr algn="ctr" defTabSz="914400">
              <a:spcBef>
                <a:spcPct val="0"/>
              </a:spcBef>
            </a:pPr>
            <a:r>
              <a:rPr lang="en-US" altLang="zh-CN" sz="6600" spc="-150" dirty="0">
                <a:solidFill>
                  <a:schemeClr val="bg1"/>
                </a:solidFill>
                <a:latin typeface="思源黑体 CN Heavy" panose="020B0A00000000000000" pitchFamily="34" charset="-122"/>
                <a:ea typeface="思源黑体 CN Heavy" panose="020B0A00000000000000" pitchFamily="34" charset="-122"/>
                <a:cs typeface="+mj-cs"/>
              </a:rPr>
              <a:t>03</a:t>
            </a:r>
            <a:endParaRPr lang="zh-CN" altLang="en-US" sz="6600" spc="-150" dirty="0">
              <a:solidFill>
                <a:schemeClr val="bg1"/>
              </a:solidFill>
              <a:latin typeface="思源黑体 CN Heavy" panose="020B0A00000000000000" pitchFamily="34" charset="-122"/>
              <a:ea typeface="思源黑体 CN Heavy" panose="020B0A00000000000000" pitchFamily="34" charset="-122"/>
              <a:cs typeface="+mj-cs"/>
            </a:endParaRPr>
          </a:p>
        </p:txBody>
      </p:sp>
      <p:sp>
        <p:nvSpPr>
          <p:cNvPr id="12" name="矩形 11"/>
          <p:cNvSpPr/>
          <p:nvPr/>
        </p:nvSpPr>
        <p:spPr>
          <a:xfrm rot="19234317">
            <a:off x="1648204" y="4293585"/>
            <a:ext cx="4234041" cy="706755"/>
          </a:xfrm>
          <a:prstGeom prst="rect">
            <a:avLst/>
          </a:prstGeom>
          <a:noFill/>
        </p:spPr>
        <p:txBody>
          <a:bodyPr wrap="square">
            <a:spAutoFit/>
          </a:bodyPr>
          <a:lstStyle/>
          <a:p>
            <a:pPr algn="r" defTabSz="914400">
              <a:spcBef>
                <a:spcPct val="0"/>
              </a:spcBef>
            </a:pPr>
            <a:r>
              <a:rPr lang="zh-CN" altLang="en-US" sz="4000" spc="-150" dirty="0">
                <a:solidFill>
                  <a:schemeClr val="accent1"/>
                </a:solidFill>
                <a:latin typeface="微软雅黑" panose="020B0503020204020204" charset="-122"/>
                <a:ea typeface="微软雅黑" panose="020B0503020204020204" charset="-122"/>
                <a:cs typeface="+mj-cs"/>
              </a:rPr>
              <a:t>章节标题内容</a:t>
            </a:r>
            <a:endParaRPr lang="zh-CN" altLang="en-US" sz="4000" spc="-150" dirty="0">
              <a:solidFill>
                <a:schemeClr val="accent1"/>
              </a:solidFill>
              <a:latin typeface="微软雅黑" panose="020B0503020204020204" charset="-122"/>
              <a:ea typeface="微软雅黑" panose="020B0503020204020204" charset="-122"/>
              <a:cs typeface="+mj-cs"/>
            </a:endParaRPr>
          </a:p>
        </p:txBody>
      </p:sp>
      <p:sp>
        <p:nvSpPr>
          <p:cNvPr id="15" name="文本占位符 5"/>
          <p:cNvSpPr txBox="1"/>
          <p:nvPr/>
        </p:nvSpPr>
        <p:spPr>
          <a:xfrm rot="19234317">
            <a:off x="565601" y="5280592"/>
            <a:ext cx="5794731" cy="2729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ltLang="zh-CN" sz="1000" dirty="0">
                <a:latin typeface="微软雅黑" panose="020B0503020204020204" charset="-122"/>
                <a:ea typeface="微软雅黑" panose="020B0503020204020204" charset="-122"/>
                <a:sym typeface="思源黑体" panose="020B0400000000000000" pitchFamily="34" charset="-122"/>
              </a:rPr>
              <a:t>When you copy &amp; paste, choose "keep text only" option.</a:t>
            </a:r>
            <a:endParaRPr lang="en-US" altLang="zh-CN" sz="1000" dirty="0">
              <a:latin typeface="微软雅黑" panose="020B0503020204020204" charset="-122"/>
              <a:ea typeface="微软雅黑" panose="020B0503020204020204" charset="-122"/>
              <a:sym typeface="思源黑体" panose="020B0400000000000000" pitchFamily="34" charset="-122"/>
            </a:endParaRPr>
          </a:p>
        </p:txBody>
      </p:sp>
      <p:sp>
        <p:nvSpPr>
          <p:cNvPr id="16" name="标题 4"/>
          <p:cNvSpPr txBox="1"/>
          <p:nvPr/>
        </p:nvSpPr>
        <p:spPr>
          <a:xfrm rot="19234317">
            <a:off x="1211005" y="3729041"/>
            <a:ext cx="4275551" cy="706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altLang="zh-CN" sz="2400">
                <a:latin typeface="微软雅黑" panose="020B0503020204020204" charset="-122"/>
                <a:ea typeface="微软雅黑" panose="020B0503020204020204" charset="-122"/>
                <a:sym typeface="思源黑体" panose="020B0400000000000000" pitchFamily="34" charset="-122"/>
              </a:rPr>
              <a:t>Section Header Here</a:t>
            </a:r>
            <a:endParaRPr lang="en-US" altLang="zh-CN" sz="2400" dirty="0">
              <a:latin typeface="微软雅黑" panose="020B0503020204020204" charset="-122"/>
              <a:ea typeface="微软雅黑" panose="020B0503020204020204" charset="-122"/>
              <a:sym typeface="思源黑体" panose="020B0400000000000000" pitchFamily="34" charset="-122"/>
            </a:endParaRPr>
          </a:p>
        </p:txBody>
      </p:sp>
      <p:cxnSp>
        <p:nvCxnSpPr>
          <p:cNvPr id="19" name="直接连接符 18"/>
          <p:cNvCxnSpPr/>
          <p:nvPr/>
        </p:nvCxnSpPr>
        <p:spPr>
          <a:xfrm flipV="1">
            <a:off x="340687" y="2816812"/>
            <a:ext cx="4965625" cy="408288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6" descr="iMac-mock-up-diferents-views.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9120" y="1915160"/>
            <a:ext cx="5064125" cy="4325620"/>
          </a:xfrm>
          <a:prstGeom prst="rect">
            <a:avLst/>
          </a:prstGeom>
        </p:spPr>
      </p:pic>
      <p:sp>
        <p:nvSpPr>
          <p:cNvPr id="14" name="任意多边形: 形状 13"/>
          <p:cNvSpPr/>
          <p:nvPr/>
        </p:nvSpPr>
        <p:spPr>
          <a:xfrm>
            <a:off x="870585" y="2326640"/>
            <a:ext cx="4481195" cy="2413635"/>
          </a:xfrm>
          <a:custGeom>
            <a:avLst/>
            <a:gdLst>
              <a:gd name="connsiteX0" fmla="*/ 0 w 5585771"/>
              <a:gd name="connsiteY0" fmla="*/ 3008797 h 4053631"/>
              <a:gd name="connsiteX1" fmla="*/ 3929586 w 5585771"/>
              <a:gd name="connsiteY1" fmla="*/ 3008797 h 4053631"/>
              <a:gd name="connsiteX2" fmla="*/ 3929586 w 5585771"/>
              <a:gd name="connsiteY2" fmla="*/ 4053631 h 4053631"/>
              <a:gd name="connsiteX3" fmla="*/ 0 w 5585771"/>
              <a:gd name="connsiteY3" fmla="*/ 4053631 h 4053631"/>
              <a:gd name="connsiteX4" fmla="*/ 4073602 w 5585771"/>
              <a:gd name="connsiteY4" fmla="*/ 1861439 h 4053631"/>
              <a:gd name="connsiteX5" fmla="*/ 5585771 w 5585771"/>
              <a:gd name="connsiteY5" fmla="*/ 1861439 h 4053631"/>
              <a:gd name="connsiteX6" fmla="*/ 5585771 w 5585771"/>
              <a:gd name="connsiteY6" fmla="*/ 4053630 h 4053631"/>
              <a:gd name="connsiteX7" fmla="*/ 4073602 w 5585771"/>
              <a:gd name="connsiteY7" fmla="*/ 4053630 h 4053631"/>
              <a:gd name="connsiteX8" fmla="*/ 4073602 w 5585771"/>
              <a:gd name="connsiteY8" fmla="*/ 1140 h 4053631"/>
              <a:gd name="connsiteX9" fmla="*/ 5585771 w 5585771"/>
              <a:gd name="connsiteY9" fmla="*/ 1140 h 4053631"/>
              <a:gd name="connsiteX10" fmla="*/ 5585771 w 5585771"/>
              <a:gd name="connsiteY10" fmla="*/ 1742030 h 4053631"/>
              <a:gd name="connsiteX11" fmla="*/ 4073602 w 5585771"/>
              <a:gd name="connsiteY11" fmla="*/ 1742030 h 4053631"/>
              <a:gd name="connsiteX12" fmla="*/ 0 w 5585771"/>
              <a:gd name="connsiteY12" fmla="*/ 0 h 4053631"/>
              <a:gd name="connsiteX13" fmla="*/ 3929586 w 5585771"/>
              <a:gd name="connsiteY13" fmla="*/ 0 h 4053631"/>
              <a:gd name="connsiteX14" fmla="*/ 3929586 w 5585771"/>
              <a:gd name="connsiteY14" fmla="*/ 2876420 h 4053631"/>
              <a:gd name="connsiteX15" fmla="*/ 0 w 5585771"/>
              <a:gd name="connsiteY15" fmla="*/ 2876420 h 4053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5771" h="4053631">
                <a:moveTo>
                  <a:pt x="0" y="3008797"/>
                </a:moveTo>
                <a:lnTo>
                  <a:pt x="3929586" y="3008797"/>
                </a:lnTo>
                <a:lnTo>
                  <a:pt x="3929586" y="4053631"/>
                </a:lnTo>
                <a:lnTo>
                  <a:pt x="0" y="4053631"/>
                </a:lnTo>
                <a:close/>
                <a:moveTo>
                  <a:pt x="4073602" y="1861439"/>
                </a:moveTo>
                <a:lnTo>
                  <a:pt x="5585771" y="1861439"/>
                </a:lnTo>
                <a:lnTo>
                  <a:pt x="5585771" y="4053630"/>
                </a:lnTo>
                <a:lnTo>
                  <a:pt x="4073602" y="4053630"/>
                </a:lnTo>
                <a:close/>
                <a:moveTo>
                  <a:pt x="4073602" y="1140"/>
                </a:moveTo>
                <a:lnTo>
                  <a:pt x="5585771" y="1140"/>
                </a:lnTo>
                <a:lnTo>
                  <a:pt x="5585771" y="1742030"/>
                </a:lnTo>
                <a:lnTo>
                  <a:pt x="4073602" y="1742030"/>
                </a:lnTo>
                <a:close/>
                <a:moveTo>
                  <a:pt x="0" y="0"/>
                </a:moveTo>
                <a:lnTo>
                  <a:pt x="3929586" y="0"/>
                </a:lnTo>
                <a:lnTo>
                  <a:pt x="3929586" y="2876420"/>
                </a:lnTo>
                <a:lnTo>
                  <a:pt x="0" y="2876420"/>
                </a:lnTo>
                <a:close/>
              </a:path>
            </a:pathLst>
          </a:custGeom>
          <a:blipFill>
            <a:blip r:embed="rId2"/>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61472" y="2653136"/>
            <a:ext cx="1402080" cy="460375"/>
          </a:xfrm>
          <a:prstGeom prst="rect">
            <a:avLst/>
          </a:prstGeom>
        </p:spPr>
        <p:txBody>
          <a:bodyPr wrap="none">
            <a:spAutoFit/>
          </a:bodyPr>
          <a:lstStyle/>
          <a:p>
            <a:r>
              <a:rPr lang="zh-CN" altLang="en-US" sz="24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标题内容</a:t>
            </a:r>
            <a:endParaRPr lang="zh-CN" altLang="en-US" sz="2400"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2" name="矩形 11"/>
          <p:cNvSpPr/>
          <p:nvPr/>
        </p:nvSpPr>
        <p:spPr>
          <a:xfrm>
            <a:off x="6227061" y="4383206"/>
            <a:ext cx="5267501" cy="1124585"/>
          </a:xfrm>
          <a:prstGeom prst="rect">
            <a:avLst/>
          </a:prstGeom>
        </p:spPr>
        <p:txBody>
          <a:bodyPr wrap="square">
            <a:spAutoFit/>
          </a:bodyPr>
          <a:lstStyle/>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a:rPr>
              <a:t>此处添加详细文本描述，建议与标题相关并符合整体语言风格此处添加详细文本描述，建议与标题相关并符合整体语言风格</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a:rPr>
              <a:t>此处添加详细文本描述，建议与标题相关并符合整体语言风格</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a:p>
            <a:pPr algn="just">
              <a:lnSpc>
                <a:spcPct val="120000"/>
              </a:lnSpc>
            </a:pP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p:txBody>
      </p:sp>
      <p:sp>
        <p:nvSpPr>
          <p:cNvPr id="13" name="矩形 12"/>
          <p:cNvSpPr/>
          <p:nvPr/>
        </p:nvSpPr>
        <p:spPr>
          <a:xfrm>
            <a:off x="6227062" y="3199948"/>
            <a:ext cx="4889036" cy="1124585"/>
          </a:xfrm>
          <a:prstGeom prst="rect">
            <a:avLst/>
          </a:prstGeom>
        </p:spPr>
        <p:txBody>
          <a:bodyPr wrap="square">
            <a:spAutoFit/>
          </a:bodyPr>
          <a:lstStyle/>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a:rPr>
              <a:t>此处添加详细文本描述，建议与标题相关并符合整体语言风格此处添加详细文本描述，建议与标题相关并符合整体语言风格</a:t>
            </a: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a:p>
            <a:pPr algn="just">
              <a:lnSpc>
                <a:spcPct val="120000"/>
              </a:lnSpc>
            </a:pPr>
            <a:endPar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Arial" panose="020B0604020202020204"/>
            </a:endParaRPr>
          </a:p>
        </p:txBody>
      </p:sp>
      <p:sp>
        <p:nvSpPr>
          <p:cNvPr id="15" name="文本框 14"/>
          <p:cNvSpPr txBox="1"/>
          <p:nvPr/>
        </p:nvSpPr>
        <p:spPr>
          <a:xfrm>
            <a:off x="292006" y="266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grpSp>
        <p:nvGrpSpPr>
          <p:cNvPr id="16" name="组合 15"/>
          <p:cNvGrpSpPr/>
          <p:nvPr/>
        </p:nvGrpSpPr>
        <p:grpSpPr>
          <a:xfrm>
            <a:off x="292100" y="257810"/>
            <a:ext cx="11466830" cy="706120"/>
            <a:chOff x="460" y="406"/>
            <a:chExt cx="18058" cy="1112"/>
          </a:xfrm>
        </p:grpSpPr>
        <p:sp>
          <p:nvSpPr>
            <p:cNvPr id="10"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3400" advClick="0" advTm="4000">
        <p14:reveal/>
      </p:transition>
    </mc:Choice>
    <mc:Fallback>
      <p:transition spd="slow" advClick="0" advTm="4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23432" y="1715414"/>
            <a:ext cx="9607441" cy="4419244"/>
            <a:chOff x="2782" y="2570"/>
            <a:chExt cx="14111" cy="6491"/>
          </a:xfrm>
        </p:grpSpPr>
        <p:sp>
          <p:nvSpPr>
            <p:cNvPr id="52" name="Block Arc 51"/>
            <p:cNvSpPr/>
            <p:nvPr/>
          </p:nvSpPr>
          <p:spPr>
            <a:xfrm>
              <a:off x="2997" y="4086"/>
              <a:ext cx="3012" cy="3010"/>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a:defRPr/>
              </a:pPr>
              <a:endParaRPr lang="en-US" sz="2400" dirty="0">
                <a:solidFill>
                  <a:schemeClr val="tx1"/>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53" name="Block Arc 52"/>
            <p:cNvSpPr/>
            <p:nvPr/>
          </p:nvSpPr>
          <p:spPr>
            <a:xfrm rot="10800000">
              <a:off x="5544" y="4080"/>
              <a:ext cx="3012" cy="3012"/>
            </a:xfrm>
            <a:prstGeom prst="blockArc">
              <a:avLst>
                <a:gd name="adj1" fmla="val 10800000"/>
                <a:gd name="adj2" fmla="val 3"/>
                <a:gd name="adj3" fmla="val 15291"/>
              </a:avLst>
            </a:prstGeom>
            <a:solidFill>
              <a:schemeClr val="accent1"/>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en-US" kern="0" dirty="0">
                <a:solidFill>
                  <a:sysClr val="window" lastClr="FFFFFF"/>
                </a:solidFill>
                <a:latin typeface="微软雅黑" panose="020B0503020204020204" charset="-122"/>
                <a:ea typeface="微软雅黑" panose="020B0503020204020204" charset="-122"/>
                <a:sym typeface="思源黑体" panose="020B0400000000000000" pitchFamily="34" charset="-122"/>
              </a:endParaRPr>
            </a:p>
          </p:txBody>
        </p:sp>
        <p:sp>
          <p:nvSpPr>
            <p:cNvPr id="54" name="Block Arc 53"/>
            <p:cNvSpPr/>
            <p:nvPr/>
          </p:nvSpPr>
          <p:spPr>
            <a:xfrm>
              <a:off x="8094" y="4086"/>
              <a:ext cx="3012" cy="3010"/>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a:defRPr/>
              </a:pPr>
              <a:endParaRPr lang="en-US" sz="2400" dirty="0">
                <a:solidFill>
                  <a:schemeClr val="tx1"/>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55" name="Block Arc 54"/>
            <p:cNvSpPr/>
            <p:nvPr/>
          </p:nvSpPr>
          <p:spPr>
            <a:xfrm rot="10800000">
              <a:off x="10641" y="4080"/>
              <a:ext cx="3012" cy="3012"/>
            </a:xfrm>
            <a:prstGeom prst="blockArc">
              <a:avLst>
                <a:gd name="adj1" fmla="val 10800000"/>
                <a:gd name="adj2" fmla="val 3"/>
                <a:gd name="adj3" fmla="val 15291"/>
              </a:avLst>
            </a:prstGeom>
            <a:solidFill>
              <a:schemeClr val="accent1"/>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endParaRPr lang="en-US" kern="0" dirty="0">
                <a:solidFill>
                  <a:sysClr val="window" lastClr="FFFFFF"/>
                </a:solidFill>
                <a:latin typeface="微软雅黑" panose="020B0503020204020204" charset="-122"/>
                <a:ea typeface="微软雅黑" panose="020B0503020204020204" charset="-122"/>
                <a:sym typeface="思源黑体" panose="020B0400000000000000" pitchFamily="34" charset="-122"/>
              </a:endParaRPr>
            </a:p>
          </p:txBody>
        </p:sp>
        <p:sp>
          <p:nvSpPr>
            <p:cNvPr id="56" name="Block Arc 55"/>
            <p:cNvSpPr/>
            <p:nvPr/>
          </p:nvSpPr>
          <p:spPr>
            <a:xfrm>
              <a:off x="13190" y="4086"/>
              <a:ext cx="3012" cy="3010"/>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375410">
                <a:defRPr/>
              </a:pPr>
              <a:endParaRPr lang="en-US" sz="2400" dirty="0">
                <a:solidFill>
                  <a:schemeClr val="tx1"/>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63" name="Freeform 62"/>
            <p:cNvSpPr/>
            <p:nvPr/>
          </p:nvSpPr>
          <p:spPr>
            <a:xfrm>
              <a:off x="3635" y="4747"/>
              <a:ext cx="1751" cy="1751"/>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CCB4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3827" tIns="243827" rIns="210667" bIns="210667" spcCol="1270" anchor="ctr"/>
            <a:lstStyle/>
            <a:p>
              <a:pPr algn="ctr" defTabSz="1185545">
                <a:spcAft>
                  <a:spcPct val="35000"/>
                </a:spcAft>
                <a:defRPr/>
              </a:pPr>
              <a:r>
                <a:rPr lang="en-US" sz="4400" dirty="0">
                  <a:latin typeface="微软雅黑" panose="020B0503020204020204" charset="-122"/>
                  <a:ea typeface="微软雅黑" panose="020B0503020204020204" charset="-122"/>
                  <a:cs typeface="+mn-ea"/>
                  <a:sym typeface="思源黑体" panose="020B0400000000000000" pitchFamily="34" charset="-122"/>
                </a:rPr>
                <a:t>01</a:t>
              </a:r>
              <a:endParaRPr lang="en-US" sz="4400" dirty="0">
                <a:latin typeface="微软雅黑" panose="020B0503020204020204" charset="-122"/>
                <a:ea typeface="微软雅黑" panose="020B0503020204020204" charset="-122"/>
                <a:cs typeface="+mn-ea"/>
                <a:sym typeface="思源黑体" panose="020B0400000000000000" pitchFamily="34" charset="-122"/>
              </a:endParaRPr>
            </a:p>
          </p:txBody>
        </p:sp>
        <p:sp>
          <p:nvSpPr>
            <p:cNvPr id="64" name="Freeform 63"/>
            <p:cNvSpPr/>
            <p:nvPr/>
          </p:nvSpPr>
          <p:spPr>
            <a:xfrm>
              <a:off x="6188" y="4747"/>
              <a:ext cx="1751" cy="1751"/>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r>
                <a:rPr lang="en-US" sz="4400" kern="0" dirty="0">
                  <a:solidFill>
                    <a:sysClr val="window" lastClr="FFFFFF"/>
                  </a:solidFill>
                  <a:latin typeface="微软雅黑" panose="020B0503020204020204" charset="-122"/>
                  <a:ea typeface="微软雅黑" panose="020B0503020204020204" charset="-122"/>
                  <a:sym typeface="思源黑体" panose="020B0400000000000000" pitchFamily="34" charset="-122"/>
                </a:rPr>
                <a:t>02</a:t>
              </a:r>
              <a:endParaRPr lang="en-US" sz="4400" kern="0" dirty="0">
                <a:solidFill>
                  <a:sysClr val="window" lastClr="FFFFFF"/>
                </a:solidFill>
                <a:latin typeface="微软雅黑" panose="020B0503020204020204" charset="-122"/>
                <a:ea typeface="微软雅黑" panose="020B0503020204020204" charset="-122"/>
                <a:sym typeface="思源黑体" panose="020B0400000000000000" pitchFamily="34" charset="-122"/>
              </a:endParaRPr>
            </a:p>
          </p:txBody>
        </p:sp>
        <p:sp>
          <p:nvSpPr>
            <p:cNvPr id="65" name="Freeform 64"/>
            <p:cNvSpPr/>
            <p:nvPr/>
          </p:nvSpPr>
          <p:spPr>
            <a:xfrm>
              <a:off x="8741" y="4747"/>
              <a:ext cx="1751" cy="1751"/>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8C7B7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3827" tIns="243827" rIns="210667" bIns="210667" spcCol="1270" anchor="ctr"/>
            <a:lstStyle/>
            <a:p>
              <a:pPr algn="ctr" defTabSz="1185545">
                <a:spcAft>
                  <a:spcPct val="35000"/>
                </a:spcAft>
                <a:defRPr/>
              </a:pPr>
              <a:r>
                <a:rPr lang="en-US" sz="4400" dirty="0">
                  <a:latin typeface="微软雅黑" panose="020B0503020204020204" charset="-122"/>
                  <a:ea typeface="微软雅黑" panose="020B0503020204020204" charset="-122"/>
                  <a:cs typeface="+mn-ea"/>
                  <a:sym typeface="思源黑体" panose="020B0400000000000000" pitchFamily="34" charset="-122"/>
                </a:rPr>
                <a:t>03</a:t>
              </a:r>
              <a:endParaRPr lang="en-US" sz="4400" dirty="0">
                <a:latin typeface="微软雅黑" panose="020B0503020204020204" charset="-122"/>
                <a:ea typeface="微软雅黑" panose="020B0503020204020204" charset="-122"/>
                <a:cs typeface="+mn-ea"/>
                <a:sym typeface="思源黑体" panose="020B0400000000000000" pitchFamily="34" charset="-122"/>
              </a:endParaRPr>
            </a:p>
          </p:txBody>
        </p:sp>
        <p:sp>
          <p:nvSpPr>
            <p:cNvPr id="66" name="Freeform 65"/>
            <p:cNvSpPr/>
            <p:nvPr/>
          </p:nvSpPr>
          <p:spPr>
            <a:xfrm>
              <a:off x="11293" y="4747"/>
              <a:ext cx="1751" cy="1751"/>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w="25400" cap="flat" cmpd="sng" algn="ctr">
              <a:noFill/>
              <a:prstDash val="solid"/>
            </a:ln>
            <a:effectLst/>
          </p:spPr>
          <p:txBody>
            <a:bodyPr rot="0" spcFirstLastPara="0" vertOverflow="overflow" horzOverflow="overflow" vert="horz" wrap="square" lIns="91417" tIns="45708" rIns="91417" bIns="45708" numCol="1" spcCol="0" rtlCol="0" fromWordArt="0" anchor="ctr" anchorCtr="0" forceAA="0" compatLnSpc="1">
              <a:noAutofit/>
            </a:bodyPr>
            <a:lstStyle/>
            <a:p>
              <a:pPr algn="ctr">
                <a:lnSpc>
                  <a:spcPct val="130000"/>
                </a:lnSpc>
              </a:pPr>
              <a:r>
                <a:rPr lang="en-US" sz="4400" kern="0" dirty="0">
                  <a:solidFill>
                    <a:sysClr val="window" lastClr="FFFFFF"/>
                  </a:solidFill>
                  <a:latin typeface="微软雅黑" panose="020B0503020204020204" charset="-122"/>
                  <a:ea typeface="微软雅黑" panose="020B0503020204020204" charset="-122"/>
                  <a:sym typeface="思源黑体" panose="020B0400000000000000" pitchFamily="34" charset="-122"/>
                </a:rPr>
                <a:t>04</a:t>
              </a:r>
              <a:endParaRPr lang="en-US" sz="4400" kern="0" dirty="0">
                <a:solidFill>
                  <a:sysClr val="window" lastClr="FFFFFF"/>
                </a:solidFill>
                <a:latin typeface="微软雅黑" panose="020B0503020204020204" charset="-122"/>
                <a:ea typeface="微软雅黑" panose="020B0503020204020204" charset="-122"/>
                <a:sym typeface="思源黑体" panose="020B0400000000000000" pitchFamily="34" charset="-122"/>
              </a:endParaRPr>
            </a:p>
          </p:txBody>
        </p:sp>
        <p:sp>
          <p:nvSpPr>
            <p:cNvPr id="67" name="Freeform 66"/>
            <p:cNvSpPr/>
            <p:nvPr/>
          </p:nvSpPr>
          <p:spPr>
            <a:xfrm>
              <a:off x="13849" y="4747"/>
              <a:ext cx="1748" cy="1751"/>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D16349"/>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243827" tIns="243827" rIns="210667" bIns="210667" spcCol="1270" anchor="ctr"/>
            <a:lstStyle/>
            <a:p>
              <a:pPr algn="ctr" defTabSz="1185545">
                <a:spcAft>
                  <a:spcPct val="35000"/>
                </a:spcAft>
                <a:defRPr/>
              </a:pPr>
              <a:r>
                <a:rPr lang="en-US" sz="4400" dirty="0">
                  <a:latin typeface="微软雅黑" panose="020B0503020204020204" charset="-122"/>
                  <a:ea typeface="微软雅黑" panose="020B0503020204020204" charset="-122"/>
                  <a:cs typeface="+mn-ea"/>
                  <a:sym typeface="思源黑体" panose="020B0400000000000000" pitchFamily="34" charset="-122"/>
                </a:rPr>
                <a:t>05</a:t>
              </a:r>
              <a:endParaRPr lang="en-US" sz="4400" dirty="0">
                <a:latin typeface="微软雅黑" panose="020B0503020204020204" charset="-122"/>
                <a:ea typeface="微软雅黑" panose="020B0503020204020204" charset="-122"/>
                <a:cs typeface="+mn-ea"/>
                <a:sym typeface="思源黑体" panose="020B0400000000000000" pitchFamily="34" charset="-122"/>
              </a:endParaRPr>
            </a:p>
          </p:txBody>
        </p:sp>
        <p:sp>
          <p:nvSpPr>
            <p:cNvPr id="33" name="Text Placeholder 7"/>
            <p:cNvSpPr txBox="1"/>
            <p:nvPr/>
          </p:nvSpPr>
          <p:spPr>
            <a:xfrm>
              <a:off x="2782" y="7409"/>
              <a:ext cx="3228" cy="533"/>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4" name="Text Placeholder 2"/>
            <p:cNvSpPr txBox="1"/>
            <p:nvPr/>
          </p:nvSpPr>
          <p:spPr>
            <a:xfrm>
              <a:off x="2782" y="7984"/>
              <a:ext cx="3423" cy="864"/>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a:t>
              </a:r>
              <a:endPar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35" name="Text Placeholder 7"/>
            <p:cNvSpPr txBox="1"/>
            <p:nvPr/>
          </p:nvSpPr>
          <p:spPr>
            <a:xfrm>
              <a:off x="5218" y="2570"/>
              <a:ext cx="3228" cy="533"/>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6" name="Text Placeholder 2"/>
            <p:cNvSpPr txBox="1"/>
            <p:nvPr/>
          </p:nvSpPr>
          <p:spPr>
            <a:xfrm>
              <a:off x="5218" y="3145"/>
              <a:ext cx="3423" cy="864"/>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a:t>
              </a:r>
              <a:endPar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37" name="Text Placeholder 7"/>
            <p:cNvSpPr txBox="1"/>
            <p:nvPr/>
          </p:nvSpPr>
          <p:spPr>
            <a:xfrm>
              <a:off x="8126" y="7623"/>
              <a:ext cx="3228" cy="533"/>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8" name="Text Placeholder 2"/>
            <p:cNvSpPr txBox="1"/>
            <p:nvPr/>
          </p:nvSpPr>
          <p:spPr>
            <a:xfrm>
              <a:off x="8126" y="8197"/>
              <a:ext cx="3423" cy="864"/>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a:t>
              </a:r>
              <a:endPar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39" name="Text Placeholder 7"/>
            <p:cNvSpPr txBox="1"/>
            <p:nvPr/>
          </p:nvSpPr>
          <p:spPr>
            <a:xfrm>
              <a:off x="11106" y="2641"/>
              <a:ext cx="3228" cy="533"/>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0" name="Text Placeholder 2"/>
            <p:cNvSpPr txBox="1"/>
            <p:nvPr/>
          </p:nvSpPr>
          <p:spPr>
            <a:xfrm>
              <a:off x="11106" y="3216"/>
              <a:ext cx="3423" cy="864"/>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a:t>
              </a:r>
              <a:endPar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41" name="Text Placeholder 7"/>
            <p:cNvSpPr txBox="1"/>
            <p:nvPr/>
          </p:nvSpPr>
          <p:spPr>
            <a:xfrm>
              <a:off x="13470" y="7594"/>
              <a:ext cx="3228" cy="533"/>
            </a:xfrm>
            <a:prstGeom prst="rect">
              <a:avLst/>
            </a:prstGeom>
          </p:spPr>
          <p:txBody>
            <a:bodyPr vert="horz" lIns="0" tIns="98480" rIns="0" bIns="98480" anchor="ctr"/>
            <a:lstStyle>
              <a:lvl1pPr marL="0" indent="0" algn="r" rtl="0" eaLnBrk="0" fontAlgn="base" hangingPunct="0">
                <a:lnSpc>
                  <a:spcPct val="100000"/>
                </a:lnSpc>
                <a:spcBef>
                  <a:spcPts val="0"/>
                </a:spcBef>
                <a:spcAft>
                  <a:spcPts val="0"/>
                </a:spcAft>
                <a:buFont typeface="Arial" panose="020B0604020202020204" pitchFamily="34" charset="0"/>
                <a:buNone/>
                <a:defRPr sz="1265"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sz="1600" b="0" dirty="0">
                <a:solidFill>
                  <a:schemeClr val="tx1">
                    <a:lumMod val="65000"/>
                    <a:lumOff val="3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42" name="Text Placeholder 2"/>
            <p:cNvSpPr txBox="1"/>
            <p:nvPr/>
          </p:nvSpPr>
          <p:spPr>
            <a:xfrm>
              <a:off x="13470" y="8169"/>
              <a:ext cx="3423" cy="864"/>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0"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5280" indent="-319405"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1155" indent="-319405"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41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7703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81965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62270" indent="-321310" algn="l" defTabSz="128524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a:lstStyle>
            <a:p>
              <a:pPr algn="l"/>
              <a:r>
                <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a:t>
              </a:r>
              <a:endParaRPr lang="zh-CN" altLang="en-US" dirty="0">
                <a:solidFill>
                  <a:schemeClr val="tx1">
                    <a:lumMod val="65000"/>
                    <a:lumOff val="35000"/>
                  </a:schemeClr>
                </a:solidFill>
                <a:latin typeface="微软雅黑" panose="020B0503020204020204" charset="-122"/>
                <a:ea typeface="微软雅黑" panose="020B0503020204020204" charset="-122"/>
                <a:cs typeface="+mn-ea"/>
                <a:sym typeface="思源黑体" panose="020B0400000000000000" pitchFamily="34" charset="-122"/>
              </a:endParaRPr>
            </a:p>
          </p:txBody>
        </p:sp>
      </p:grpSp>
      <p:sp>
        <p:nvSpPr>
          <p:cNvPr id="23" name="文本框 22"/>
          <p:cNvSpPr txBox="1"/>
          <p:nvPr/>
        </p:nvSpPr>
        <p:spPr>
          <a:xfrm>
            <a:off x="292006" y="266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15" name="文本框 14"/>
          <p:cNvSpPr txBox="1"/>
          <p:nvPr/>
        </p:nvSpPr>
        <p:spPr>
          <a:xfrm>
            <a:off x="419006" y="393281"/>
            <a:ext cx="3262432" cy="461665"/>
          </a:xfrm>
          <a:prstGeom prst="rect">
            <a:avLst/>
          </a:prstGeom>
          <a:noFill/>
        </p:spPr>
        <p:txBody>
          <a:bodyPr wrap="none" rtlCol="0">
            <a:spAutoFit/>
          </a:bodyPr>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grpSp>
        <p:nvGrpSpPr>
          <p:cNvPr id="16" name="组合 15"/>
          <p:cNvGrpSpPr/>
          <p:nvPr/>
        </p:nvGrpSpPr>
        <p:grpSpPr>
          <a:xfrm>
            <a:off x="292100" y="257810"/>
            <a:ext cx="11466830" cy="706120"/>
            <a:chOff x="460" y="406"/>
            <a:chExt cx="18058" cy="1112"/>
          </a:xfrm>
        </p:grpSpPr>
        <p:sp>
          <p:nvSpPr>
            <p:cNvPr id="10"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3"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4"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 name="直接连接符 4"/>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4165707" y="3364425"/>
            <a:ext cx="1068859"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6855843" y="3364425"/>
            <a:ext cx="1056159"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grpSp>
        <p:nvGrpSpPr>
          <p:cNvPr id="2" name="组合 1"/>
          <p:cNvGrpSpPr/>
          <p:nvPr/>
        </p:nvGrpSpPr>
        <p:grpSpPr>
          <a:xfrm>
            <a:off x="1524252" y="3110442"/>
            <a:ext cx="1727105" cy="486807"/>
            <a:chOff x="1607608" y="3504711"/>
            <a:chExt cx="1821556" cy="513429"/>
          </a:xfrm>
        </p:grpSpPr>
        <p:cxnSp>
          <p:nvCxnSpPr>
            <p:cNvPr id="26" name="Straight Connector 25"/>
            <p:cNvCxnSpPr/>
            <p:nvPr/>
          </p:nvCxnSpPr>
          <p:spPr>
            <a:xfrm>
              <a:off x="1607608"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1607608"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8851750" y="3110442"/>
            <a:ext cx="1727105" cy="486807"/>
            <a:chOff x="9335829" y="3504711"/>
            <a:chExt cx="1821556" cy="513429"/>
          </a:xfrm>
        </p:grpSpPr>
        <p:cxnSp>
          <p:nvCxnSpPr>
            <p:cNvPr id="28" name="Straight Connector 27"/>
            <p:cNvCxnSpPr/>
            <p:nvPr/>
          </p:nvCxnSpPr>
          <p:spPr>
            <a:xfrm>
              <a:off x="9335829"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11143991"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5234567" y="2403513"/>
            <a:ext cx="1621277" cy="1881615"/>
            <a:chOff x="5520831" y="2759122"/>
            <a:chExt cx="1709941" cy="1984515"/>
          </a:xfrm>
          <a:solidFill>
            <a:srgbClr val="8C7B70"/>
          </a:solidFill>
        </p:grpSpPr>
        <p:sp>
          <p:nvSpPr>
            <p:cNvPr id="5" name="Hexagon 4"/>
            <p:cNvSpPr/>
            <p:nvPr/>
          </p:nvSpPr>
          <p:spPr>
            <a:xfrm rot="5400000">
              <a:off x="5383544" y="2896409"/>
              <a:ext cx="1984515" cy="1709941"/>
            </a:xfrm>
            <a:prstGeom prst="hexagon">
              <a:avLst/>
            </a:prstGeom>
            <a:grp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sz="1400" dirty="0">
                <a:solidFill>
                  <a:srgbClr val="00B0F0"/>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sp>
          <p:nvSpPr>
            <p:cNvPr id="49174" name="Rectangle 35"/>
            <p:cNvSpPr>
              <a:spLocks noChangeArrowheads="1"/>
            </p:cNvSpPr>
            <p:nvPr/>
          </p:nvSpPr>
          <p:spPr bwMode="auto">
            <a:xfrm>
              <a:off x="5770848" y="3399556"/>
              <a:ext cx="1245623" cy="550515"/>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zh-CN" altLang="en-US" sz="1400" dirty="0">
                  <a:solidFill>
                    <a:schemeClr val="bg1"/>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sz="1400" dirty="0">
                <a:solidFill>
                  <a:schemeClr val="bg1"/>
                </a:solidFill>
                <a:latin typeface="微软雅黑" panose="020B0503020204020204" charset="-122"/>
                <a:ea typeface="微软雅黑" panose="020B0503020204020204" charset="-122"/>
                <a:sym typeface="思源黑体" panose="020B0400000000000000" pitchFamily="34" charset="-122"/>
              </a:endParaRPr>
            </a:p>
          </p:txBody>
        </p:sp>
      </p:grpSp>
      <p:grpSp>
        <p:nvGrpSpPr>
          <p:cNvPr id="4" name="组合 3"/>
          <p:cNvGrpSpPr/>
          <p:nvPr/>
        </p:nvGrpSpPr>
        <p:grpSpPr>
          <a:xfrm>
            <a:off x="1219467" y="1997135"/>
            <a:ext cx="670948" cy="717511"/>
            <a:chOff x="1286157" y="2330521"/>
            <a:chExt cx="707640" cy="756750"/>
          </a:xfrm>
          <a:solidFill>
            <a:srgbClr val="CCB400"/>
          </a:solidFill>
        </p:grpSpPr>
        <p:sp>
          <p:nvSpPr>
            <p:cNvPr id="10" name="Hexagon 9"/>
            <p:cNvSpPr/>
            <p:nvPr/>
          </p:nvSpPr>
          <p:spPr>
            <a:xfrm rot="5400000">
              <a:off x="1261602" y="2355076"/>
              <a:ext cx="756750" cy="707640"/>
            </a:xfrm>
            <a:prstGeom prst="hexagon">
              <a:avLst/>
            </a:prstGeom>
            <a:grp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sz="1400" dirty="0">
                <a:solidFill>
                  <a:srgbClr val="262626"/>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pic>
          <p:nvPicPr>
            <p:cNvPr id="49176" name="Picture 29" descr="heart.png"/>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426794" y="2493480"/>
              <a:ext cx="404045" cy="406278"/>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a:xfrm>
            <a:off x="1219467" y="3825835"/>
            <a:ext cx="670948" cy="717511"/>
            <a:chOff x="1286157" y="4259228"/>
            <a:chExt cx="707640" cy="756750"/>
          </a:xfrm>
        </p:grpSpPr>
        <p:sp>
          <p:nvSpPr>
            <p:cNvPr id="32" name="Hexagon 31"/>
            <p:cNvSpPr/>
            <p:nvPr/>
          </p:nvSpPr>
          <p:spPr>
            <a:xfrm rot="5400000">
              <a:off x="1261602" y="4283783"/>
              <a:ext cx="756750" cy="707640"/>
            </a:xfrm>
            <a:prstGeom prst="hexagon">
              <a:avLst/>
            </a:prstGeom>
            <a:solidFill>
              <a:schemeClr val="accent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sz="1400" dirty="0">
                <a:solidFill>
                  <a:srgbClr val="262626"/>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pic>
          <p:nvPicPr>
            <p:cNvPr id="49177" name="Picture 30" descr="plan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93308" y="4433347"/>
              <a:ext cx="468783" cy="46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组合 13"/>
          <p:cNvGrpSpPr/>
          <p:nvPr/>
        </p:nvGrpSpPr>
        <p:grpSpPr>
          <a:xfrm>
            <a:off x="3238658" y="2911484"/>
            <a:ext cx="939748" cy="1003245"/>
            <a:chOff x="3415770" y="3294875"/>
            <a:chExt cx="991141" cy="1058110"/>
          </a:xfrm>
        </p:grpSpPr>
        <p:sp>
          <p:nvSpPr>
            <p:cNvPr id="7" name="Hexagon 6"/>
            <p:cNvSpPr/>
            <p:nvPr/>
          </p:nvSpPr>
          <p:spPr>
            <a:xfrm rot="5400000">
              <a:off x="3382286" y="3328359"/>
              <a:ext cx="1058110" cy="991141"/>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sz="1400" dirty="0">
                <a:solidFill>
                  <a:srgbClr val="262626"/>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pic>
          <p:nvPicPr>
            <p:cNvPr id="49178" name="Picture 32" descr="gif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59093" y="3571680"/>
              <a:ext cx="504500" cy="506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15"/>
          <p:cNvGrpSpPr/>
          <p:nvPr/>
        </p:nvGrpSpPr>
        <p:grpSpPr>
          <a:xfrm>
            <a:off x="7912001" y="2911484"/>
            <a:ext cx="939748" cy="1003245"/>
            <a:chOff x="8344687" y="3294875"/>
            <a:chExt cx="991141" cy="1058110"/>
          </a:xfrm>
        </p:grpSpPr>
        <p:sp>
          <p:nvSpPr>
            <p:cNvPr id="9" name="Hexagon 8"/>
            <p:cNvSpPr/>
            <p:nvPr/>
          </p:nvSpPr>
          <p:spPr>
            <a:xfrm rot="5400000">
              <a:off x="8311203" y="3328359"/>
              <a:ext cx="1058110" cy="991141"/>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sz="1400" dirty="0">
                <a:solidFill>
                  <a:srgbClr val="262626"/>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pic>
          <p:nvPicPr>
            <p:cNvPr id="49180" name="Picture 37" descr="settings.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61222" y="3547125"/>
              <a:ext cx="558075" cy="5558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grpSp>
        <p:nvGrpSpPr>
          <p:cNvPr id="17" name="组合 16"/>
          <p:cNvGrpSpPr/>
          <p:nvPr/>
        </p:nvGrpSpPr>
        <p:grpSpPr>
          <a:xfrm>
            <a:off x="10261371" y="1997135"/>
            <a:ext cx="670948" cy="717511"/>
            <a:chOff x="10822540" y="2330521"/>
            <a:chExt cx="707640" cy="756750"/>
          </a:xfrm>
          <a:solidFill>
            <a:srgbClr val="CCB400"/>
          </a:solidFill>
        </p:grpSpPr>
        <p:sp>
          <p:nvSpPr>
            <p:cNvPr id="12" name="Hexagon 11"/>
            <p:cNvSpPr/>
            <p:nvPr/>
          </p:nvSpPr>
          <p:spPr>
            <a:xfrm rot="5400000">
              <a:off x="10797985" y="2355076"/>
              <a:ext cx="756750" cy="707640"/>
            </a:xfrm>
            <a:prstGeom prst="hexagon">
              <a:avLst/>
            </a:prstGeom>
            <a:grp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sz="1400" dirty="0">
                <a:solidFill>
                  <a:srgbClr val="262626"/>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pic>
          <p:nvPicPr>
            <p:cNvPr id="49181" name="Picture 38" descr="comments.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974336" y="2506874"/>
              <a:ext cx="404047" cy="404045"/>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组合 17"/>
          <p:cNvGrpSpPr/>
          <p:nvPr/>
        </p:nvGrpSpPr>
        <p:grpSpPr>
          <a:xfrm>
            <a:off x="10235973" y="3825835"/>
            <a:ext cx="670948" cy="717511"/>
            <a:chOff x="10795752" y="4259228"/>
            <a:chExt cx="707640" cy="756750"/>
          </a:xfrm>
        </p:grpSpPr>
        <p:sp>
          <p:nvSpPr>
            <p:cNvPr id="13" name="Hexagon 12"/>
            <p:cNvSpPr/>
            <p:nvPr/>
          </p:nvSpPr>
          <p:spPr>
            <a:xfrm rot="5400000">
              <a:off x="10771197" y="4283783"/>
              <a:ext cx="756750" cy="707640"/>
            </a:xfrm>
            <a:prstGeom prst="hexagon">
              <a:avLst/>
            </a:prstGeom>
            <a:solidFill>
              <a:schemeClr val="accent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sz="1400" dirty="0">
                <a:solidFill>
                  <a:srgbClr val="262626"/>
                </a:solidFill>
                <a:latin typeface="微软雅黑" panose="020B0503020204020204" charset="-122"/>
                <a:ea typeface="微软雅黑" panose="020B0503020204020204" charset="-122"/>
                <a:cs typeface="Arial" panose="020B0604020202020204" pitchFamily="34" charset="0"/>
                <a:sym typeface="思源黑体" panose="020B0400000000000000" pitchFamily="34" charset="-122"/>
              </a:endParaRPr>
            </a:p>
          </p:txBody>
        </p:sp>
        <p:pic>
          <p:nvPicPr>
            <p:cNvPr id="49182" name="Picture 39" descr="portfolio.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936388" y="4422186"/>
              <a:ext cx="428601" cy="428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TextBox 23"/>
          <p:cNvSpPr txBox="1"/>
          <p:nvPr/>
        </p:nvSpPr>
        <p:spPr>
          <a:xfrm>
            <a:off x="1034683" y="5014621"/>
            <a:ext cx="2237912" cy="1068070"/>
          </a:xfrm>
          <a:prstGeom prst="rect">
            <a:avLst/>
          </a:prstGeom>
          <a:noFill/>
        </p:spPr>
        <p:txBody>
          <a:bodyPr wrap="square" rtlCol="0">
            <a:spAutoFit/>
          </a:bodyPr>
          <a:lstStyle/>
          <a:p>
            <a:pPr>
              <a:lnSpc>
                <a:spcPct val="150000"/>
              </a:lnSpc>
            </a:pPr>
            <a:r>
              <a:rPr lang="zh-CN" altLang="en-US" sz="106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点击添加相关标题文字，点击添加相关标题文字，点击添加相关标题文字，点击添加相关标题文字，点击添加相关标题文字。</a:t>
            </a:r>
            <a:endParaRPr lang="zh-CN" altLang="en-US" sz="106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34" name="TextBox 24"/>
          <p:cNvSpPr txBox="1"/>
          <p:nvPr/>
        </p:nvSpPr>
        <p:spPr>
          <a:xfrm>
            <a:off x="1034683" y="4708185"/>
            <a:ext cx="1783080" cy="368300"/>
          </a:xfrm>
          <a:prstGeom prst="rect">
            <a:avLst/>
          </a:prstGeom>
          <a:noFill/>
        </p:spPr>
        <p:txBody>
          <a:bodyPr wrap="non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5" name="TextBox 23"/>
          <p:cNvSpPr txBox="1"/>
          <p:nvPr/>
        </p:nvSpPr>
        <p:spPr>
          <a:xfrm>
            <a:off x="4940592" y="5014621"/>
            <a:ext cx="2237912" cy="1068070"/>
          </a:xfrm>
          <a:prstGeom prst="rect">
            <a:avLst/>
          </a:prstGeom>
          <a:noFill/>
        </p:spPr>
        <p:txBody>
          <a:bodyPr wrap="square" rtlCol="0">
            <a:spAutoFit/>
          </a:bodyPr>
          <a:lstStyle/>
          <a:p>
            <a:pPr>
              <a:lnSpc>
                <a:spcPct val="150000"/>
              </a:lnSpc>
            </a:pPr>
            <a:r>
              <a:rPr lang="zh-CN" altLang="en-US" sz="106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点击添加相关标题文字，点击添加相关标题文字，点击添加相关标题文字，点击添加相关标题文字，点击添加相关标题文字。</a:t>
            </a:r>
            <a:endParaRPr lang="zh-CN" altLang="en-US" sz="106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36" name="TextBox 24"/>
          <p:cNvSpPr txBox="1"/>
          <p:nvPr/>
        </p:nvSpPr>
        <p:spPr>
          <a:xfrm>
            <a:off x="4940591" y="4708185"/>
            <a:ext cx="1783080" cy="368300"/>
          </a:xfrm>
          <a:prstGeom prst="rect">
            <a:avLst/>
          </a:prstGeom>
          <a:noFill/>
        </p:spPr>
        <p:txBody>
          <a:bodyPr wrap="non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7" name="TextBox 23"/>
          <p:cNvSpPr txBox="1"/>
          <p:nvPr/>
        </p:nvSpPr>
        <p:spPr>
          <a:xfrm>
            <a:off x="8328956" y="5014621"/>
            <a:ext cx="2237912" cy="1068070"/>
          </a:xfrm>
          <a:prstGeom prst="rect">
            <a:avLst/>
          </a:prstGeom>
          <a:noFill/>
        </p:spPr>
        <p:txBody>
          <a:bodyPr wrap="square" rtlCol="0">
            <a:spAutoFit/>
          </a:bodyPr>
          <a:lstStyle/>
          <a:p>
            <a:pPr>
              <a:lnSpc>
                <a:spcPct val="150000"/>
              </a:lnSpc>
            </a:pPr>
            <a:r>
              <a:rPr lang="zh-CN" altLang="en-US" sz="106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点击添加相关标题文字，点击添加相关标题文字，点击添加相关标题文字，点击添加相关标题文字，点击添加相关标题文字。</a:t>
            </a:r>
            <a:endParaRPr lang="zh-CN" altLang="en-US" sz="106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endParaRPr>
          </a:p>
        </p:txBody>
      </p:sp>
      <p:sp>
        <p:nvSpPr>
          <p:cNvPr id="38" name="TextBox 24"/>
          <p:cNvSpPr txBox="1"/>
          <p:nvPr/>
        </p:nvSpPr>
        <p:spPr>
          <a:xfrm>
            <a:off x="8328955" y="4708185"/>
            <a:ext cx="1783080" cy="368300"/>
          </a:xfrm>
          <a:prstGeom prst="rect">
            <a:avLst/>
          </a:prstGeom>
          <a:noFill/>
        </p:spPr>
        <p:txBody>
          <a:bodyPr wrap="none" rtlCol="0">
            <a:spAutoFit/>
          </a:bodyPr>
          <a:lstStyle/>
          <a:p>
            <a:r>
              <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rPr>
              <a:t>请替换文字内容</a:t>
            </a:r>
            <a:endParaRPr lang="zh-CN" altLang="en-US" b="1"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39" name="文本框 38"/>
          <p:cNvSpPr txBox="1"/>
          <p:nvPr/>
        </p:nvSpPr>
        <p:spPr>
          <a:xfrm>
            <a:off x="292006" y="266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19" name="文本框 18"/>
          <p:cNvSpPr txBox="1"/>
          <p:nvPr/>
        </p:nvSpPr>
        <p:spPr>
          <a:xfrm>
            <a:off x="419006" y="393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grpSp>
        <p:nvGrpSpPr>
          <p:cNvPr id="20" name="组合 19"/>
          <p:cNvGrpSpPr/>
          <p:nvPr/>
        </p:nvGrpSpPr>
        <p:grpSpPr>
          <a:xfrm>
            <a:off x="292100" y="257810"/>
            <a:ext cx="11466830" cy="706120"/>
            <a:chOff x="460" y="406"/>
            <a:chExt cx="18058" cy="1112"/>
          </a:xfrm>
        </p:grpSpPr>
        <p:sp>
          <p:nvSpPr>
            <p:cNvPr id="21"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2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p:cNvSpPr/>
          <p:nvPr/>
        </p:nvSpPr>
        <p:spPr>
          <a:xfrm>
            <a:off x="2553342" y="-14605"/>
            <a:ext cx="9638658" cy="6887497"/>
          </a:xfrm>
          <a:custGeom>
            <a:avLst/>
            <a:gdLst>
              <a:gd name="connsiteX0" fmla="*/ 6878135 w 9638658"/>
              <a:gd name="connsiteY0" fmla="*/ 0 h 6887497"/>
              <a:gd name="connsiteX1" fmla="*/ 9638658 w 9638658"/>
              <a:gd name="connsiteY1" fmla="*/ 0 h 6887497"/>
              <a:gd name="connsiteX2" fmla="*/ 9638658 w 9638658"/>
              <a:gd name="connsiteY2" fmla="*/ 6858000 h 6887497"/>
              <a:gd name="connsiteX3" fmla="*/ 0 w 9638658"/>
              <a:gd name="connsiteY3" fmla="*/ 6887497 h 6887497"/>
              <a:gd name="connsiteX4" fmla="*/ 1773880 w 9638658"/>
              <a:gd name="connsiteY4" fmla="*/ 4306414 h 6887497"/>
              <a:gd name="connsiteX5" fmla="*/ 2317983 w 9638658"/>
              <a:gd name="connsiteY5" fmla="*/ 3585632 h 68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38658" h="6887497">
                <a:moveTo>
                  <a:pt x="6878135" y="0"/>
                </a:moveTo>
                <a:lnTo>
                  <a:pt x="9638658" y="0"/>
                </a:lnTo>
                <a:lnTo>
                  <a:pt x="9638658" y="6858000"/>
                </a:lnTo>
                <a:lnTo>
                  <a:pt x="0" y="6887497"/>
                </a:lnTo>
                <a:cubicBezTo>
                  <a:pt x="510408" y="6030247"/>
                  <a:pt x="1128663" y="5168849"/>
                  <a:pt x="1773880" y="4306414"/>
                </a:cubicBezTo>
                <a:lnTo>
                  <a:pt x="2317983" y="3585632"/>
                </a:lnTo>
                <a:close/>
              </a:path>
            </a:pathLst>
          </a:cu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p:cNvSpPr/>
          <p:nvPr/>
        </p:nvSpPr>
        <p:spPr>
          <a:xfrm rot="19234317" flipH="1">
            <a:off x="-689608" y="3082597"/>
            <a:ext cx="8846118" cy="2620836"/>
          </a:xfrm>
          <a:custGeom>
            <a:avLst/>
            <a:gdLst>
              <a:gd name="connsiteX0" fmla="*/ 0 w 11213416"/>
              <a:gd name="connsiteY0" fmla="*/ 1661096 h 3322194"/>
              <a:gd name="connsiteX1" fmla="*/ 0 w 11213416"/>
              <a:gd name="connsiteY1" fmla="*/ 1661097 h 3322194"/>
              <a:gd name="connsiteX2" fmla="*/ 0 w 11213416"/>
              <a:gd name="connsiteY2" fmla="*/ 1661097 h 3322194"/>
              <a:gd name="connsiteX3" fmla="*/ 1661097 w 11213416"/>
              <a:gd name="connsiteY3" fmla="*/ 0 h 3322194"/>
              <a:gd name="connsiteX4" fmla="*/ 11213416 w 11213416"/>
              <a:gd name="connsiteY4" fmla="*/ 0 h 3322194"/>
              <a:gd name="connsiteX5" fmla="*/ 11213416 w 11213416"/>
              <a:gd name="connsiteY5" fmla="*/ 3322194 h 3322194"/>
              <a:gd name="connsiteX6" fmla="*/ 1661097 w 11213416"/>
              <a:gd name="connsiteY6" fmla="*/ 3322193 h 3322194"/>
              <a:gd name="connsiteX7" fmla="*/ 8577 w 11213416"/>
              <a:gd name="connsiteY7" fmla="*/ 1830934 h 3322194"/>
              <a:gd name="connsiteX8" fmla="*/ 0 w 11213416"/>
              <a:gd name="connsiteY8" fmla="*/ 1661097 h 3322194"/>
              <a:gd name="connsiteX9" fmla="*/ 8577 w 11213416"/>
              <a:gd name="connsiteY9" fmla="*/ 1491260 h 3322194"/>
              <a:gd name="connsiteX10" fmla="*/ 1661097 w 11213416"/>
              <a:gd name="connsiteY10" fmla="*/ 0 h 332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13416" h="3322194">
                <a:moveTo>
                  <a:pt x="0" y="1661096"/>
                </a:moveTo>
                <a:lnTo>
                  <a:pt x="0" y="1661097"/>
                </a:lnTo>
                <a:lnTo>
                  <a:pt x="0" y="1661097"/>
                </a:lnTo>
                <a:close/>
                <a:moveTo>
                  <a:pt x="1661097" y="0"/>
                </a:moveTo>
                <a:lnTo>
                  <a:pt x="11213416" y="0"/>
                </a:lnTo>
                <a:lnTo>
                  <a:pt x="11213416" y="3322194"/>
                </a:lnTo>
                <a:lnTo>
                  <a:pt x="1661097" y="3322193"/>
                </a:lnTo>
                <a:cubicBezTo>
                  <a:pt x="801036" y="3322193"/>
                  <a:pt x="93641" y="2668552"/>
                  <a:pt x="8577" y="1830934"/>
                </a:cubicBezTo>
                <a:lnTo>
                  <a:pt x="0" y="1661097"/>
                </a:lnTo>
                <a:lnTo>
                  <a:pt x="8577" y="1491260"/>
                </a:lnTo>
                <a:cubicBezTo>
                  <a:pt x="93641" y="653641"/>
                  <a:pt x="801036" y="0"/>
                  <a:pt x="1661097" y="0"/>
                </a:cubicBezTo>
                <a:close/>
              </a:path>
            </a:pathLst>
          </a:custGeom>
          <a:solidFill>
            <a:schemeClr val="bg1"/>
          </a:solidFill>
          <a:ln>
            <a:noFill/>
          </a:ln>
          <a:effectLst>
            <a:outerShdw blurRad="5461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rot="19234317" flipH="1">
            <a:off x="5158444" y="1530422"/>
            <a:ext cx="1811688" cy="181168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rot="2719281">
            <a:off x="5060085" y="1875274"/>
            <a:ext cx="2067171" cy="1106805"/>
          </a:xfrm>
          <a:prstGeom prst="rect">
            <a:avLst/>
          </a:prstGeom>
          <a:noFill/>
        </p:spPr>
        <p:txBody>
          <a:bodyPr wrap="square">
            <a:spAutoFit/>
          </a:bodyPr>
          <a:lstStyle/>
          <a:p>
            <a:pPr algn="ctr" defTabSz="914400">
              <a:spcBef>
                <a:spcPct val="0"/>
              </a:spcBef>
            </a:pPr>
            <a:r>
              <a:rPr lang="en-US" altLang="zh-CN" sz="6600" spc="-150" dirty="0">
                <a:solidFill>
                  <a:schemeClr val="bg1"/>
                </a:solidFill>
                <a:latin typeface="思源黑体 CN Heavy" panose="020B0A00000000000000" pitchFamily="34" charset="-122"/>
                <a:ea typeface="思源黑体 CN Heavy" panose="020B0A00000000000000" pitchFamily="34" charset="-122"/>
                <a:cs typeface="+mj-cs"/>
              </a:rPr>
              <a:t>04</a:t>
            </a:r>
            <a:endParaRPr lang="zh-CN" altLang="en-US" sz="6600" spc="-150" dirty="0">
              <a:solidFill>
                <a:schemeClr val="bg1"/>
              </a:solidFill>
              <a:latin typeface="思源黑体 CN Heavy" panose="020B0A00000000000000" pitchFamily="34" charset="-122"/>
              <a:ea typeface="思源黑体 CN Heavy" panose="020B0A00000000000000" pitchFamily="34" charset="-122"/>
              <a:cs typeface="+mj-cs"/>
            </a:endParaRPr>
          </a:p>
        </p:txBody>
      </p:sp>
      <p:sp>
        <p:nvSpPr>
          <p:cNvPr id="12" name="矩形 11"/>
          <p:cNvSpPr/>
          <p:nvPr/>
        </p:nvSpPr>
        <p:spPr>
          <a:xfrm rot="19234317">
            <a:off x="1648204" y="4293585"/>
            <a:ext cx="4234041" cy="706755"/>
          </a:xfrm>
          <a:prstGeom prst="rect">
            <a:avLst/>
          </a:prstGeom>
          <a:noFill/>
        </p:spPr>
        <p:txBody>
          <a:bodyPr wrap="square">
            <a:spAutoFit/>
          </a:bodyPr>
          <a:lstStyle/>
          <a:p>
            <a:pPr algn="r" defTabSz="914400">
              <a:spcBef>
                <a:spcPct val="0"/>
              </a:spcBef>
            </a:pPr>
            <a:r>
              <a:rPr lang="zh-CN" altLang="en-US" sz="4000" spc="-150" dirty="0">
                <a:solidFill>
                  <a:schemeClr val="accent1"/>
                </a:solidFill>
                <a:latin typeface="微软雅黑" panose="020B0503020204020204" charset="-122"/>
                <a:ea typeface="微软雅黑" panose="020B0503020204020204" charset="-122"/>
                <a:cs typeface="+mj-cs"/>
              </a:rPr>
              <a:t>章节标题内容</a:t>
            </a:r>
            <a:endParaRPr lang="zh-CN" altLang="en-US" sz="4000" spc="-150" dirty="0">
              <a:solidFill>
                <a:schemeClr val="accent1"/>
              </a:solidFill>
              <a:latin typeface="微软雅黑" panose="020B0503020204020204" charset="-122"/>
              <a:ea typeface="微软雅黑" panose="020B0503020204020204" charset="-122"/>
              <a:cs typeface="+mj-cs"/>
            </a:endParaRPr>
          </a:p>
        </p:txBody>
      </p:sp>
      <p:sp>
        <p:nvSpPr>
          <p:cNvPr id="15" name="文本占位符 5"/>
          <p:cNvSpPr txBox="1"/>
          <p:nvPr/>
        </p:nvSpPr>
        <p:spPr>
          <a:xfrm rot="19234317">
            <a:off x="565601" y="5280592"/>
            <a:ext cx="5794731" cy="2729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ltLang="zh-CN" sz="1000" dirty="0">
                <a:latin typeface="微软雅黑" panose="020B0503020204020204" charset="-122"/>
                <a:ea typeface="微软雅黑" panose="020B0503020204020204" charset="-122"/>
                <a:sym typeface="思源黑体" panose="020B0400000000000000" pitchFamily="34" charset="-122"/>
              </a:rPr>
              <a:t>When you copy &amp; paste, choose "keep text only" option.</a:t>
            </a:r>
            <a:endParaRPr lang="en-US" altLang="zh-CN" sz="1000" dirty="0">
              <a:latin typeface="微软雅黑" panose="020B0503020204020204" charset="-122"/>
              <a:ea typeface="微软雅黑" panose="020B0503020204020204" charset="-122"/>
              <a:sym typeface="思源黑体" panose="020B0400000000000000" pitchFamily="34" charset="-122"/>
            </a:endParaRPr>
          </a:p>
        </p:txBody>
      </p:sp>
      <p:sp>
        <p:nvSpPr>
          <p:cNvPr id="16" name="标题 4"/>
          <p:cNvSpPr txBox="1"/>
          <p:nvPr/>
        </p:nvSpPr>
        <p:spPr>
          <a:xfrm rot="19234317">
            <a:off x="1211005" y="3729041"/>
            <a:ext cx="4275551" cy="706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altLang="zh-CN" sz="2400">
                <a:latin typeface="微软雅黑" panose="020B0503020204020204" charset="-122"/>
                <a:ea typeface="微软雅黑" panose="020B0503020204020204" charset="-122"/>
                <a:sym typeface="思源黑体" panose="020B0400000000000000" pitchFamily="34" charset="-122"/>
              </a:rPr>
              <a:t>Section Header Here</a:t>
            </a:r>
            <a:endParaRPr lang="en-US" altLang="zh-CN" sz="2400" dirty="0">
              <a:latin typeface="微软雅黑" panose="020B0503020204020204" charset="-122"/>
              <a:ea typeface="微软雅黑" panose="020B0503020204020204" charset="-122"/>
              <a:sym typeface="思源黑体" panose="020B0400000000000000" pitchFamily="34" charset="-122"/>
            </a:endParaRPr>
          </a:p>
        </p:txBody>
      </p:sp>
      <p:cxnSp>
        <p:nvCxnSpPr>
          <p:cNvPr id="19" name="直接连接符 18"/>
          <p:cNvCxnSpPr/>
          <p:nvPr/>
        </p:nvCxnSpPr>
        <p:spPr>
          <a:xfrm flipV="1">
            <a:off x="340687" y="2816812"/>
            <a:ext cx="4965625" cy="408288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1586816" y="2100896"/>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a:blip r:embed="rId1" cstate="print"/>
            <a:srcRect/>
            <a:stretch>
              <a:fillRect l="-24901" r="-24627"/>
            </a:stretch>
          </a:blipFill>
          <a:ln w="19050">
            <a:solidFill>
              <a:srgbClr val="D163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 name="任意多边形 1"/>
          <p:cNvSpPr/>
          <p:nvPr/>
        </p:nvSpPr>
        <p:spPr>
          <a:xfrm>
            <a:off x="4952316" y="2100896"/>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a:blip r:embed="rId2" cstate="print"/>
            <a:srcRect/>
            <a:stretch>
              <a:fillRect l="-25782" r="-25499"/>
            </a:stretch>
          </a:blipFill>
          <a:ln w="19050">
            <a:solidFill>
              <a:srgbClr val="8CAD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 name="任意多边形 2"/>
          <p:cNvSpPr/>
          <p:nvPr/>
        </p:nvSpPr>
        <p:spPr>
          <a:xfrm>
            <a:off x="8317816" y="2100896"/>
            <a:ext cx="2287368" cy="2306004"/>
          </a:xfrm>
          <a:custGeom>
            <a:avLst/>
            <a:gdLst>
              <a:gd name="connsiteX0" fmla="*/ 306596 w 2098299"/>
              <a:gd name="connsiteY0" fmla="*/ 1416767 h 2115395"/>
              <a:gd name="connsiteX1" fmla="*/ 466447 w 2098299"/>
              <a:gd name="connsiteY1" fmla="*/ 1482979 h 2115395"/>
              <a:gd name="connsiteX2" fmla="*/ 711538 w 2098299"/>
              <a:gd name="connsiteY2" fmla="*/ 1728071 h 2115395"/>
              <a:gd name="connsiteX3" fmla="*/ 711538 w 2098299"/>
              <a:gd name="connsiteY3" fmla="*/ 2047774 h 2115395"/>
              <a:gd name="connsiteX4" fmla="*/ 711538 w 2098299"/>
              <a:gd name="connsiteY4" fmla="*/ 2047772 h 2115395"/>
              <a:gd name="connsiteX5" fmla="*/ 391835 w 2098299"/>
              <a:gd name="connsiteY5" fmla="*/ 2047772 h 2115395"/>
              <a:gd name="connsiteX6" fmla="*/ 146745 w 2098299"/>
              <a:gd name="connsiteY6" fmla="*/ 1802682 h 2115395"/>
              <a:gd name="connsiteX7" fmla="*/ 146745 w 2098299"/>
              <a:gd name="connsiteY7" fmla="*/ 1482979 h 2115395"/>
              <a:gd name="connsiteX8" fmla="*/ 306596 w 2098299"/>
              <a:gd name="connsiteY8" fmla="*/ 1416767 h 2115395"/>
              <a:gd name="connsiteX9" fmla="*/ 226064 w 2098299"/>
              <a:gd name="connsiteY9" fmla="*/ 2 h 2115395"/>
              <a:gd name="connsiteX10" fmla="*/ 385915 w 2098299"/>
              <a:gd name="connsiteY10" fmla="*/ 66214 h 2115395"/>
              <a:gd name="connsiteX11" fmla="*/ 628266 w 2098299"/>
              <a:gd name="connsiteY11" fmla="*/ 308566 h 2115395"/>
              <a:gd name="connsiteX12" fmla="*/ 625459 w 2098299"/>
              <a:gd name="connsiteY12" fmla="*/ 279277 h 2115395"/>
              <a:gd name="connsiteX13" fmla="*/ 691672 w 2098299"/>
              <a:gd name="connsiteY13" fmla="*/ 119425 h 2115395"/>
              <a:gd name="connsiteX14" fmla="*/ 1011374 w 2098299"/>
              <a:gd name="connsiteY14" fmla="*/ 119425 h 2115395"/>
              <a:gd name="connsiteX15" fmla="*/ 1968926 w 2098299"/>
              <a:gd name="connsiteY15" fmla="*/ 1076978 h 2115395"/>
              <a:gd name="connsiteX16" fmla="*/ 1968926 w 2098299"/>
              <a:gd name="connsiteY16" fmla="*/ 1396681 h 2115395"/>
              <a:gd name="connsiteX17" fmla="*/ 1968926 w 2098299"/>
              <a:gd name="connsiteY17" fmla="*/ 1396680 h 2115395"/>
              <a:gd name="connsiteX18" fmla="*/ 1809075 w 2098299"/>
              <a:gd name="connsiteY18" fmla="*/ 1462892 h 2115395"/>
              <a:gd name="connsiteX19" fmla="*/ 1779785 w 2098299"/>
              <a:gd name="connsiteY19" fmla="*/ 1460085 h 2115395"/>
              <a:gd name="connsiteX20" fmla="*/ 1934243 w 2098299"/>
              <a:gd name="connsiteY20" fmla="*/ 1614543 h 2115395"/>
              <a:gd name="connsiteX21" fmla="*/ 1934243 w 2098299"/>
              <a:gd name="connsiteY21" fmla="*/ 1934246 h 2115395"/>
              <a:gd name="connsiteX22" fmla="*/ 1934243 w 2098299"/>
              <a:gd name="connsiteY22" fmla="*/ 1934245 h 2115395"/>
              <a:gd name="connsiteX23" fmla="*/ 1614540 w 2098299"/>
              <a:gd name="connsiteY23" fmla="*/ 1934245 h 2115395"/>
              <a:gd name="connsiteX24" fmla="*/ 1487586 w 2098299"/>
              <a:gd name="connsiteY24" fmla="*/ 1807290 h 2115395"/>
              <a:gd name="connsiteX25" fmla="*/ 1499104 w 2098299"/>
              <a:gd name="connsiteY25" fmla="*/ 1846155 h 2115395"/>
              <a:gd name="connsiteX26" fmla="*/ 1437030 w 2098299"/>
              <a:gd name="connsiteY26" fmla="*/ 2049184 h 2115395"/>
              <a:gd name="connsiteX27" fmla="*/ 1437030 w 2098299"/>
              <a:gd name="connsiteY27" fmla="*/ 2049183 h 2115395"/>
              <a:gd name="connsiteX28" fmla="*/ 1117327 w 2098299"/>
              <a:gd name="connsiteY28" fmla="*/ 2049183 h 2115395"/>
              <a:gd name="connsiteX29" fmla="*/ 305750 w 2098299"/>
              <a:gd name="connsiteY29" fmla="*/ 1237606 h 2115395"/>
              <a:gd name="connsiteX30" fmla="*/ 305750 w 2098299"/>
              <a:gd name="connsiteY30" fmla="*/ 917903 h 2115395"/>
              <a:gd name="connsiteX31" fmla="*/ 465601 w 2098299"/>
              <a:gd name="connsiteY31" fmla="*/ 851691 h 2115395"/>
              <a:gd name="connsiteX32" fmla="*/ 508778 w 2098299"/>
              <a:gd name="connsiteY32" fmla="*/ 855829 h 2115395"/>
              <a:gd name="connsiteX33" fmla="*/ 547642 w 2098299"/>
              <a:gd name="connsiteY33" fmla="*/ 867347 h 2115395"/>
              <a:gd name="connsiteX34" fmla="*/ 66212 w 2098299"/>
              <a:gd name="connsiteY34" fmla="*/ 385917 h 2115395"/>
              <a:gd name="connsiteX35" fmla="*/ 66212 w 2098299"/>
              <a:gd name="connsiteY35" fmla="*/ 66214 h 2115395"/>
              <a:gd name="connsiteX36" fmla="*/ 226064 w 2098299"/>
              <a:gd name="connsiteY36" fmla="*/ 2 h 2115395"/>
              <a:gd name="connsiteX37" fmla="*/ 1525242 w 2098299"/>
              <a:gd name="connsiteY37" fmla="*/ 0 h 2115395"/>
              <a:gd name="connsiteX38" fmla="*/ 1685093 w 2098299"/>
              <a:gd name="connsiteY38" fmla="*/ 66212 h 2115395"/>
              <a:gd name="connsiteX39" fmla="*/ 2032087 w 2098299"/>
              <a:gd name="connsiteY39" fmla="*/ 413206 h 2115395"/>
              <a:gd name="connsiteX40" fmla="*/ 2032087 w 2098299"/>
              <a:gd name="connsiteY40" fmla="*/ 732909 h 2115395"/>
              <a:gd name="connsiteX41" fmla="*/ 2032087 w 2098299"/>
              <a:gd name="connsiteY41" fmla="*/ 732908 h 2115395"/>
              <a:gd name="connsiteX42" fmla="*/ 1712384 w 2098299"/>
              <a:gd name="connsiteY42" fmla="*/ 732908 h 2115395"/>
              <a:gd name="connsiteX43" fmla="*/ 1365391 w 2098299"/>
              <a:gd name="connsiteY43" fmla="*/ 385916 h 2115395"/>
              <a:gd name="connsiteX44" fmla="*/ 1365391 w 2098299"/>
              <a:gd name="connsiteY44" fmla="*/ 66212 h 2115395"/>
              <a:gd name="connsiteX45" fmla="*/ 1525242 w 2098299"/>
              <a:gd name="connsiteY45" fmla="*/ 0 h 2115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98299" h="2115395">
                <a:moveTo>
                  <a:pt x="306596" y="1416767"/>
                </a:moveTo>
                <a:cubicBezTo>
                  <a:pt x="364451" y="1416767"/>
                  <a:pt x="422306" y="1438838"/>
                  <a:pt x="466447" y="1482979"/>
                </a:cubicBezTo>
                <a:lnTo>
                  <a:pt x="711538" y="1728071"/>
                </a:lnTo>
                <a:cubicBezTo>
                  <a:pt x="799821" y="1816354"/>
                  <a:pt x="799821" y="1959490"/>
                  <a:pt x="711538" y="2047774"/>
                </a:cubicBezTo>
                <a:lnTo>
                  <a:pt x="711538" y="2047772"/>
                </a:lnTo>
                <a:cubicBezTo>
                  <a:pt x="623254" y="2136056"/>
                  <a:pt x="480119" y="2136056"/>
                  <a:pt x="391835" y="2047772"/>
                </a:cubicBezTo>
                <a:lnTo>
                  <a:pt x="146745" y="1802682"/>
                </a:lnTo>
                <a:cubicBezTo>
                  <a:pt x="58462" y="1714399"/>
                  <a:pt x="58462" y="1571263"/>
                  <a:pt x="146745" y="1482979"/>
                </a:cubicBezTo>
                <a:cubicBezTo>
                  <a:pt x="190886" y="1438838"/>
                  <a:pt x="248741" y="1416767"/>
                  <a:pt x="306596" y="1416767"/>
                </a:cubicBezTo>
                <a:close/>
                <a:moveTo>
                  <a:pt x="226064" y="2"/>
                </a:moveTo>
                <a:cubicBezTo>
                  <a:pt x="283918" y="2"/>
                  <a:pt x="341774" y="22072"/>
                  <a:pt x="385915" y="66214"/>
                </a:cubicBezTo>
                <a:lnTo>
                  <a:pt x="628266" y="308566"/>
                </a:lnTo>
                <a:lnTo>
                  <a:pt x="625459" y="279277"/>
                </a:lnTo>
                <a:cubicBezTo>
                  <a:pt x="625459" y="221422"/>
                  <a:pt x="647530" y="163567"/>
                  <a:pt x="691672" y="119425"/>
                </a:cubicBezTo>
                <a:cubicBezTo>
                  <a:pt x="779955" y="31142"/>
                  <a:pt x="923091" y="31142"/>
                  <a:pt x="1011374" y="119425"/>
                </a:cubicBezTo>
                <a:lnTo>
                  <a:pt x="1968926" y="1076978"/>
                </a:lnTo>
                <a:cubicBezTo>
                  <a:pt x="2057210" y="1165261"/>
                  <a:pt x="2057210" y="1308397"/>
                  <a:pt x="1968926" y="1396681"/>
                </a:cubicBezTo>
                <a:lnTo>
                  <a:pt x="1968926" y="1396680"/>
                </a:lnTo>
                <a:cubicBezTo>
                  <a:pt x="1924785" y="1440821"/>
                  <a:pt x="1866929" y="1462892"/>
                  <a:pt x="1809075" y="1462892"/>
                </a:cubicBezTo>
                <a:lnTo>
                  <a:pt x="1779785" y="1460085"/>
                </a:lnTo>
                <a:lnTo>
                  <a:pt x="1934243" y="1614543"/>
                </a:lnTo>
                <a:cubicBezTo>
                  <a:pt x="2022526" y="1702826"/>
                  <a:pt x="2022526" y="1845962"/>
                  <a:pt x="1934243" y="1934246"/>
                </a:cubicBezTo>
                <a:lnTo>
                  <a:pt x="1934243" y="1934245"/>
                </a:lnTo>
                <a:cubicBezTo>
                  <a:pt x="1845960" y="2022528"/>
                  <a:pt x="1702824" y="2022528"/>
                  <a:pt x="1614540" y="1934245"/>
                </a:cubicBezTo>
                <a:lnTo>
                  <a:pt x="1487586" y="1807290"/>
                </a:lnTo>
                <a:lnTo>
                  <a:pt x="1499104" y="1846155"/>
                </a:lnTo>
                <a:cubicBezTo>
                  <a:pt x="1512898" y="1917403"/>
                  <a:pt x="1492207" y="1994006"/>
                  <a:pt x="1437030" y="2049184"/>
                </a:cubicBezTo>
                <a:lnTo>
                  <a:pt x="1437030" y="2049183"/>
                </a:lnTo>
                <a:cubicBezTo>
                  <a:pt x="1348747" y="2137466"/>
                  <a:pt x="1205610" y="2137466"/>
                  <a:pt x="1117327" y="2049183"/>
                </a:cubicBezTo>
                <a:lnTo>
                  <a:pt x="305750" y="1237606"/>
                </a:lnTo>
                <a:cubicBezTo>
                  <a:pt x="217466" y="1149322"/>
                  <a:pt x="217466" y="1006187"/>
                  <a:pt x="305750" y="917903"/>
                </a:cubicBezTo>
                <a:cubicBezTo>
                  <a:pt x="349892" y="873761"/>
                  <a:pt x="407747" y="851691"/>
                  <a:pt x="465601" y="851691"/>
                </a:cubicBezTo>
                <a:cubicBezTo>
                  <a:pt x="480065" y="851691"/>
                  <a:pt x="494529" y="853070"/>
                  <a:pt x="508778" y="855829"/>
                </a:cubicBezTo>
                <a:lnTo>
                  <a:pt x="547642" y="867347"/>
                </a:lnTo>
                <a:lnTo>
                  <a:pt x="66212" y="385917"/>
                </a:lnTo>
                <a:cubicBezTo>
                  <a:pt x="-22071" y="297633"/>
                  <a:pt x="-22071" y="154498"/>
                  <a:pt x="66212" y="66214"/>
                </a:cubicBezTo>
                <a:cubicBezTo>
                  <a:pt x="110354" y="22072"/>
                  <a:pt x="168209" y="2"/>
                  <a:pt x="226064" y="2"/>
                </a:cubicBezTo>
                <a:close/>
                <a:moveTo>
                  <a:pt x="1525242" y="0"/>
                </a:moveTo>
                <a:cubicBezTo>
                  <a:pt x="1583097" y="0"/>
                  <a:pt x="1640952" y="22071"/>
                  <a:pt x="1685093" y="66212"/>
                </a:cubicBezTo>
                <a:lnTo>
                  <a:pt x="2032087" y="413206"/>
                </a:lnTo>
                <a:cubicBezTo>
                  <a:pt x="2120370" y="501489"/>
                  <a:pt x="2120370" y="644626"/>
                  <a:pt x="2032087" y="732909"/>
                </a:cubicBezTo>
                <a:lnTo>
                  <a:pt x="2032087" y="732908"/>
                </a:lnTo>
                <a:cubicBezTo>
                  <a:pt x="1943804" y="821191"/>
                  <a:pt x="1800667" y="821191"/>
                  <a:pt x="1712384" y="732908"/>
                </a:cubicBezTo>
                <a:lnTo>
                  <a:pt x="1365391" y="385916"/>
                </a:lnTo>
                <a:cubicBezTo>
                  <a:pt x="1277108" y="297632"/>
                  <a:pt x="1277108" y="154496"/>
                  <a:pt x="1365391" y="66212"/>
                </a:cubicBezTo>
                <a:cubicBezTo>
                  <a:pt x="1409533" y="22071"/>
                  <a:pt x="1467388" y="0"/>
                  <a:pt x="1525242" y="0"/>
                </a:cubicBezTo>
                <a:close/>
              </a:path>
            </a:pathLst>
          </a:custGeom>
          <a:blipFill>
            <a:blip r:embed="rId3" cstate="print"/>
            <a:srcRect/>
            <a:stretch>
              <a:fillRect l="-26052" r="-25764"/>
            </a:stretch>
          </a:blipFill>
          <a:ln w="19050">
            <a:solidFill>
              <a:srgbClr val="CCB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22" name="组合 21"/>
          <p:cNvGrpSpPr/>
          <p:nvPr/>
        </p:nvGrpSpPr>
        <p:grpSpPr>
          <a:xfrm>
            <a:off x="1489075" y="4744037"/>
            <a:ext cx="2482850" cy="1166594"/>
            <a:chOff x="3769435" y="2412339"/>
            <a:chExt cx="2482850" cy="1166594"/>
          </a:xfrm>
        </p:grpSpPr>
        <p:sp>
          <p:nvSpPr>
            <p:cNvPr id="23" name="文本框 22"/>
            <p:cNvSpPr txBox="1"/>
            <p:nvPr/>
          </p:nvSpPr>
          <p:spPr>
            <a:xfrm>
              <a:off x="3943970" y="2412339"/>
              <a:ext cx="2133781" cy="460375"/>
            </a:xfrm>
            <a:prstGeom prst="rect">
              <a:avLst/>
            </a:prstGeom>
            <a:noFill/>
          </p:spPr>
          <p:txBody>
            <a:bodyPr wrap="square" rtlCol="0">
              <a:spAutoFit/>
              <a:scene3d>
                <a:camera prst="orthographicFront"/>
                <a:lightRig rig="threePt" dir="t"/>
              </a:scene3d>
              <a:sp3d contourW="12700"/>
            </a:bodyPr>
            <a:p>
              <a:pPr algn="ctr"/>
              <a:r>
                <a:rPr lang="zh-CN" altLang="en-US" sz="24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24" name="文本框 23"/>
            <p:cNvSpPr txBox="1"/>
            <p:nvPr/>
          </p:nvSpPr>
          <p:spPr>
            <a:xfrm>
              <a:off x="3769435" y="2750893"/>
              <a:ext cx="2482850" cy="82804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zh-CN" sz="1400" dirty="0">
                  <a:solidFill>
                    <a:schemeClr val="tx1">
                      <a:lumMod val="75000"/>
                      <a:lumOff val="25000"/>
                    </a:schemeClr>
                  </a:solidFill>
                  <a:latin typeface="微软雅黑" panose="020B0503020204020204" charset="-122"/>
                  <a:ea typeface="微软雅黑" panose="020B0503020204020204" charset="-122"/>
                  <a:sym typeface="+mn-ea"/>
                </a:rPr>
                <a:t>请在这里添加您要添加的文字内容请在这里添加您要添加的文字内容</a:t>
              </a:r>
              <a:endParaRPr lang="zh-CN" altLang="zh-CN" sz="14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25" name="组合 24"/>
          <p:cNvGrpSpPr/>
          <p:nvPr/>
        </p:nvGrpSpPr>
        <p:grpSpPr>
          <a:xfrm>
            <a:off x="4854576" y="4744037"/>
            <a:ext cx="2482850" cy="1166594"/>
            <a:chOff x="3769435" y="2412339"/>
            <a:chExt cx="2482850" cy="1166594"/>
          </a:xfrm>
        </p:grpSpPr>
        <p:sp>
          <p:nvSpPr>
            <p:cNvPr id="26" name="文本框 25"/>
            <p:cNvSpPr txBox="1"/>
            <p:nvPr/>
          </p:nvSpPr>
          <p:spPr>
            <a:xfrm>
              <a:off x="3943970" y="2412339"/>
              <a:ext cx="2133781" cy="460375"/>
            </a:xfrm>
            <a:prstGeom prst="rect">
              <a:avLst/>
            </a:prstGeom>
            <a:noFill/>
          </p:spPr>
          <p:txBody>
            <a:bodyPr wrap="square" rtlCol="0">
              <a:spAutoFit/>
              <a:scene3d>
                <a:camera prst="orthographicFront"/>
                <a:lightRig rig="threePt" dir="t"/>
              </a:scene3d>
              <a:sp3d contourW="12700"/>
            </a:bodyPr>
            <a:p>
              <a:pPr algn="ctr"/>
              <a:r>
                <a:rPr lang="zh-CN" altLang="en-US" sz="24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27" name="文本框 26"/>
            <p:cNvSpPr txBox="1"/>
            <p:nvPr/>
          </p:nvSpPr>
          <p:spPr>
            <a:xfrm>
              <a:off x="3769435" y="2750893"/>
              <a:ext cx="2482850" cy="82804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zh-CN" sz="1400" dirty="0">
                  <a:solidFill>
                    <a:schemeClr val="tx1">
                      <a:lumMod val="75000"/>
                      <a:lumOff val="25000"/>
                    </a:schemeClr>
                  </a:solidFill>
                  <a:latin typeface="微软雅黑" panose="020B0503020204020204" charset="-122"/>
                  <a:ea typeface="微软雅黑" panose="020B0503020204020204" charset="-122"/>
                  <a:sym typeface="+mn-ea"/>
                </a:rPr>
                <a:t>请在这里添加您要添加的文字内容请在这里添加您要添加的文字内容</a:t>
              </a:r>
              <a:endParaRPr lang="zh-CN" altLang="zh-CN" sz="14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28" name="组合 27"/>
          <p:cNvGrpSpPr/>
          <p:nvPr/>
        </p:nvGrpSpPr>
        <p:grpSpPr>
          <a:xfrm>
            <a:off x="8220075" y="4744037"/>
            <a:ext cx="2482850" cy="1166594"/>
            <a:chOff x="3769435" y="2412339"/>
            <a:chExt cx="2482850" cy="1166594"/>
          </a:xfrm>
        </p:grpSpPr>
        <p:sp>
          <p:nvSpPr>
            <p:cNvPr id="29" name="文本框 28"/>
            <p:cNvSpPr txBox="1"/>
            <p:nvPr/>
          </p:nvSpPr>
          <p:spPr>
            <a:xfrm>
              <a:off x="3943970" y="2412339"/>
              <a:ext cx="2133781" cy="460375"/>
            </a:xfrm>
            <a:prstGeom prst="rect">
              <a:avLst/>
            </a:prstGeom>
            <a:noFill/>
          </p:spPr>
          <p:txBody>
            <a:bodyPr wrap="square" rtlCol="0">
              <a:spAutoFit/>
              <a:scene3d>
                <a:camera prst="orthographicFront"/>
                <a:lightRig rig="threePt" dir="t"/>
              </a:scene3d>
              <a:sp3d contourW="12700"/>
            </a:bodyPr>
            <a:p>
              <a:pPr algn="ctr"/>
              <a:r>
                <a:rPr lang="zh-CN" altLang="en-US" sz="2400" b="1" dirty="0">
                  <a:solidFill>
                    <a:schemeClr val="tx1">
                      <a:lumMod val="75000"/>
                      <a:lumOff val="25000"/>
                    </a:schemeClr>
                  </a:solidFill>
                  <a:latin typeface="微软雅黑" panose="020B0503020204020204" charset="-122"/>
                  <a:ea typeface="微软雅黑" panose="020B0503020204020204" charset="-122"/>
                </a:rPr>
                <a:t>标题文字添加</a:t>
              </a:r>
              <a:endParaRPr lang="zh-CN" altLang="en-US" sz="2400" b="1" dirty="0">
                <a:solidFill>
                  <a:schemeClr val="tx1">
                    <a:lumMod val="75000"/>
                    <a:lumOff val="25000"/>
                  </a:schemeClr>
                </a:solidFill>
                <a:latin typeface="微软雅黑" panose="020B0503020204020204" charset="-122"/>
                <a:ea typeface="微软雅黑" panose="020B0503020204020204" charset="-122"/>
              </a:endParaRPr>
            </a:p>
          </p:txBody>
        </p:sp>
        <p:sp>
          <p:nvSpPr>
            <p:cNvPr id="30" name="文本框 29"/>
            <p:cNvSpPr txBox="1"/>
            <p:nvPr/>
          </p:nvSpPr>
          <p:spPr>
            <a:xfrm>
              <a:off x="3769435" y="2750893"/>
              <a:ext cx="2482850" cy="828040"/>
            </a:xfrm>
            <a:prstGeom prst="rect">
              <a:avLst/>
            </a:prstGeom>
            <a:noFill/>
          </p:spPr>
          <p:txBody>
            <a:bodyPr wrap="square" rtlCol="0">
              <a:spAutoFit/>
              <a:scene3d>
                <a:camera prst="orthographicFront"/>
                <a:lightRig rig="threePt" dir="t"/>
              </a:scene3d>
              <a:sp3d contourW="12700"/>
            </a:bodyPr>
            <a:p>
              <a:pPr algn="ctr">
                <a:lnSpc>
                  <a:spcPct val="114000"/>
                </a:lnSpc>
              </a:pPr>
              <a:r>
                <a:rPr lang="zh-CN" altLang="zh-CN" sz="1400" dirty="0">
                  <a:solidFill>
                    <a:schemeClr val="tx1">
                      <a:lumMod val="75000"/>
                      <a:lumOff val="25000"/>
                    </a:schemeClr>
                  </a:solidFill>
                  <a:latin typeface="微软雅黑" panose="020B0503020204020204" charset="-122"/>
                  <a:ea typeface="微软雅黑" panose="020B0503020204020204" charset="-122"/>
                  <a:sym typeface="+mn-ea"/>
                </a:rPr>
                <a:t>请在这里添加您要添加的文字内容请在这里添加您要添加的文字内容</a:t>
              </a:r>
              <a:endParaRPr lang="zh-CN" altLang="zh-CN" sz="1400" dirty="0">
                <a:solidFill>
                  <a:schemeClr val="tx1">
                    <a:lumMod val="75000"/>
                    <a:lumOff val="25000"/>
                  </a:schemeClr>
                </a:solidFill>
                <a:latin typeface="微软雅黑" panose="020B0503020204020204" charset="-122"/>
                <a:ea typeface="微软雅黑" panose="020B0503020204020204" charset="-122"/>
                <a:sym typeface="+mn-ea"/>
              </a:endParaRPr>
            </a:p>
          </p:txBody>
        </p:sp>
      </p:grpSp>
      <p:sp>
        <p:nvSpPr>
          <p:cNvPr id="4" name="文本框 3"/>
          <p:cNvSpPr txBox="1"/>
          <p:nvPr/>
        </p:nvSpPr>
        <p:spPr>
          <a:xfrm>
            <a:off x="292006" y="266281"/>
            <a:ext cx="3262432" cy="461665"/>
          </a:xfrm>
          <a:prstGeom prst="rect">
            <a:avLst/>
          </a:prstGeom>
          <a:noFill/>
        </p:spPr>
        <p:txBody>
          <a:bodyPr wrap="none" rtlCol="0">
            <a:spAutoFit/>
          </a:bodyPr>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39" name="文本框 38"/>
          <p:cNvSpPr txBox="1"/>
          <p:nvPr/>
        </p:nvSpPr>
        <p:spPr>
          <a:xfrm>
            <a:off x="419006" y="393281"/>
            <a:ext cx="3262432" cy="461665"/>
          </a:xfrm>
          <a:prstGeom prst="rect">
            <a:avLst/>
          </a:prstGeom>
          <a:noFill/>
        </p:spPr>
        <p:txBody>
          <a:bodyPr wrap="none" rtlCol="0">
            <a:spAutoFit/>
          </a:bodyPr>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5" name="文本框 4"/>
          <p:cNvSpPr txBox="1"/>
          <p:nvPr/>
        </p:nvSpPr>
        <p:spPr>
          <a:xfrm>
            <a:off x="546006" y="520281"/>
            <a:ext cx="3262432" cy="461665"/>
          </a:xfrm>
          <a:prstGeom prst="rect">
            <a:avLst/>
          </a:prstGeom>
          <a:noFill/>
        </p:spPr>
        <p:txBody>
          <a:bodyPr wrap="none" rtlCol="0">
            <a:spAutoFit/>
          </a:bodyPr>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grpSp>
        <p:nvGrpSpPr>
          <p:cNvPr id="6" name="组合 5"/>
          <p:cNvGrpSpPr/>
          <p:nvPr/>
        </p:nvGrpSpPr>
        <p:grpSpPr>
          <a:xfrm>
            <a:off x="292100" y="257810"/>
            <a:ext cx="11466830" cy="706120"/>
            <a:chOff x="460" y="406"/>
            <a:chExt cx="18058" cy="1112"/>
          </a:xfrm>
        </p:grpSpPr>
        <p:sp>
          <p:nvSpPr>
            <p:cNvPr id="7"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11"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12"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13" name="直接连接符 12"/>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3400" advClick="0" advTm="4000">
        <p14:reveal/>
      </p:transition>
    </mc:Choice>
    <mc:Fallback>
      <p:transition spd="slow" advClick="0" advTm="4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文本框 84"/>
          <p:cNvSpPr txBox="1"/>
          <p:nvPr/>
        </p:nvSpPr>
        <p:spPr>
          <a:xfrm>
            <a:off x="292006" y="266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2" name="文本框 1"/>
          <p:cNvSpPr txBox="1"/>
          <p:nvPr/>
        </p:nvSpPr>
        <p:spPr>
          <a:xfrm>
            <a:off x="419006" y="393281"/>
            <a:ext cx="3262432" cy="461665"/>
          </a:xfrm>
          <a:prstGeom prst="rect">
            <a:avLst/>
          </a:prstGeom>
          <a:noFill/>
        </p:spPr>
        <p:txBody>
          <a:bodyPr wrap="none" rtlCol="0">
            <a:spAutoFit/>
          </a:bodyPr>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19" name="文本框 18"/>
          <p:cNvSpPr txBox="1"/>
          <p:nvPr/>
        </p:nvSpPr>
        <p:spPr>
          <a:xfrm>
            <a:off x="546006" y="520281"/>
            <a:ext cx="3262432" cy="461665"/>
          </a:xfrm>
          <a:prstGeom prst="rect">
            <a:avLst/>
          </a:prstGeom>
          <a:noFill/>
        </p:spPr>
        <p:txBody>
          <a:bodyPr wrap="none" rtlCol="0">
            <a:spAutoFit/>
          </a:bodyPr>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grpSp>
        <p:nvGrpSpPr>
          <p:cNvPr id="20" name="组合 19"/>
          <p:cNvGrpSpPr/>
          <p:nvPr/>
        </p:nvGrpSpPr>
        <p:grpSpPr>
          <a:xfrm>
            <a:off x="292100" y="257810"/>
            <a:ext cx="11466830" cy="706120"/>
            <a:chOff x="460" y="406"/>
            <a:chExt cx="18058" cy="1112"/>
          </a:xfrm>
        </p:grpSpPr>
        <p:sp>
          <p:nvSpPr>
            <p:cNvPr id="3"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4"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54" name="直接连接符 5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423751" y="2000249"/>
            <a:ext cx="5358071" cy="4373293"/>
            <a:chOff x="317813" y="1249378"/>
            <a:chExt cx="4018553" cy="3830817"/>
          </a:xfrm>
        </p:grpSpPr>
        <p:sp>
          <p:nvSpPr>
            <p:cNvPr id="9" name="MH_Other_2"/>
            <p:cNvSpPr/>
            <p:nvPr>
              <p:custDataLst>
                <p:tags r:id="rId1"/>
              </p:custDataLst>
            </p:nvPr>
          </p:nvSpPr>
          <p:spPr>
            <a:xfrm flipH="1">
              <a:off x="1781072" y="3897292"/>
              <a:ext cx="372120" cy="509691"/>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dirty="0">
                <a:latin typeface="微软雅黑" panose="020B0503020204020204" charset="-122"/>
                <a:ea typeface="微软雅黑" panose="020B0503020204020204" charset="-122"/>
                <a:sym typeface="思源黑体" panose="020B0400000000000000" pitchFamily="34" charset="-122"/>
              </a:endParaRPr>
            </a:p>
          </p:txBody>
        </p:sp>
        <p:sp>
          <p:nvSpPr>
            <p:cNvPr id="10" name="MH_Other_3"/>
            <p:cNvSpPr/>
            <p:nvPr>
              <p:custDataLst>
                <p:tags r:id="rId2"/>
              </p:custDataLst>
            </p:nvPr>
          </p:nvSpPr>
          <p:spPr>
            <a:xfrm flipH="1">
              <a:off x="1781073" y="3585520"/>
              <a:ext cx="1434068" cy="321833"/>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CCB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dirty="0">
                <a:latin typeface="微软雅黑" panose="020B0503020204020204" charset="-122"/>
                <a:ea typeface="微软雅黑" panose="020B0503020204020204" charset="-122"/>
                <a:sym typeface="思源黑体" panose="020B0400000000000000" pitchFamily="34" charset="-122"/>
              </a:endParaRPr>
            </a:p>
          </p:txBody>
        </p:sp>
        <p:sp>
          <p:nvSpPr>
            <p:cNvPr id="11" name="MH_SubTitle_4"/>
            <p:cNvSpPr/>
            <p:nvPr>
              <p:custDataLst>
                <p:tags r:id="rId3"/>
              </p:custDataLst>
            </p:nvPr>
          </p:nvSpPr>
          <p:spPr>
            <a:xfrm flipH="1">
              <a:off x="3215141" y="2300106"/>
              <a:ext cx="372120" cy="1607247"/>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8C7B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p>
              <a:pPr algn="ctr"/>
              <a:endParaRPr lang="zh-CN" altLang="en-US" sz="900" dirty="0">
                <a:solidFill>
                  <a:srgbClr val="FEFFFF"/>
                </a:solidFill>
                <a:latin typeface="微软雅黑" panose="020B0503020204020204" charset="-122"/>
                <a:ea typeface="微软雅黑" panose="020B0503020204020204" charset="-122"/>
                <a:sym typeface="思源黑体" panose="020B0400000000000000" pitchFamily="34" charset="-122"/>
              </a:endParaRPr>
            </a:p>
          </p:txBody>
        </p:sp>
        <p:sp>
          <p:nvSpPr>
            <p:cNvPr id="12" name="MH_Other_2"/>
            <p:cNvSpPr/>
            <p:nvPr>
              <p:custDataLst>
                <p:tags r:id="rId4"/>
              </p:custDataLst>
            </p:nvPr>
          </p:nvSpPr>
          <p:spPr>
            <a:xfrm flipH="1">
              <a:off x="2530178" y="3063782"/>
              <a:ext cx="372120" cy="509691"/>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dirty="0">
                <a:latin typeface="微软雅黑" panose="020B0503020204020204" charset="-122"/>
                <a:ea typeface="微软雅黑" panose="020B0503020204020204" charset="-122"/>
                <a:sym typeface="思源黑体" panose="020B0400000000000000" pitchFamily="34" charset="-122"/>
              </a:endParaRPr>
            </a:p>
          </p:txBody>
        </p:sp>
        <p:sp>
          <p:nvSpPr>
            <p:cNvPr id="13" name="MH_Other_3"/>
            <p:cNvSpPr/>
            <p:nvPr>
              <p:custDataLst>
                <p:tags r:id="rId5"/>
              </p:custDataLst>
            </p:nvPr>
          </p:nvSpPr>
          <p:spPr>
            <a:xfrm flipH="1">
              <a:off x="2530178" y="2752009"/>
              <a:ext cx="1434068" cy="321833"/>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900" dirty="0">
                <a:latin typeface="微软雅黑" panose="020B0503020204020204" charset="-122"/>
                <a:ea typeface="微软雅黑" panose="020B0503020204020204" charset="-122"/>
                <a:sym typeface="思源黑体" panose="020B0400000000000000" pitchFamily="34" charset="-122"/>
              </a:endParaRPr>
            </a:p>
          </p:txBody>
        </p:sp>
        <p:sp>
          <p:nvSpPr>
            <p:cNvPr id="14" name="MH_SubTitle_4"/>
            <p:cNvSpPr/>
            <p:nvPr>
              <p:custDataLst>
                <p:tags r:id="rId6"/>
              </p:custDataLst>
            </p:nvPr>
          </p:nvSpPr>
          <p:spPr>
            <a:xfrm flipH="1">
              <a:off x="3964246" y="1466596"/>
              <a:ext cx="372120" cy="1607247"/>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8C7B7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p>
              <a:pPr algn="ctr"/>
              <a:endParaRPr lang="zh-CN" altLang="en-US" sz="900" dirty="0">
                <a:solidFill>
                  <a:srgbClr val="FEFFFF"/>
                </a:solidFill>
                <a:latin typeface="微软雅黑" panose="020B0503020204020204" charset="-122"/>
                <a:ea typeface="微软雅黑" panose="020B0503020204020204" charset="-122"/>
                <a:sym typeface="思源黑体" panose="020B0400000000000000" pitchFamily="34" charset="-122"/>
              </a:endParaRPr>
            </a:p>
          </p:txBody>
        </p:sp>
        <p:cxnSp>
          <p:nvCxnSpPr>
            <p:cNvPr id="15" name="MH_Other_1"/>
            <p:cNvCxnSpPr/>
            <p:nvPr>
              <p:custDataLst>
                <p:tags r:id="rId7"/>
              </p:custDataLst>
            </p:nvPr>
          </p:nvCxnSpPr>
          <p:spPr>
            <a:xfrm>
              <a:off x="317813" y="4406983"/>
              <a:ext cx="3646433"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17813" y="4417044"/>
              <a:ext cx="3646433" cy="663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点击添加相关标题文字，点击添加相关标题文字，点击添加相关标题文字，点击添加相关标题文字，点击添加相关标题文字。</a:t>
              </a:r>
              <a:endParaRPr lang="zh-CN" altLang="en-US" sz="1200" dirty="0">
                <a:solidFill>
                  <a:schemeClr val="tx1"/>
                </a:solidFill>
                <a:latin typeface="微软雅黑" panose="020B0503020204020204" charset="-122"/>
                <a:ea typeface="微软雅黑" panose="020B0503020204020204" charset="-122"/>
                <a:sym typeface="思源黑体" panose="020B0400000000000000" pitchFamily="34" charset="-122"/>
              </a:endParaRPr>
            </a:p>
          </p:txBody>
        </p:sp>
        <p:sp>
          <p:nvSpPr>
            <p:cNvPr id="25" name="文本框 24"/>
            <p:cNvSpPr txBox="1"/>
            <p:nvPr/>
          </p:nvSpPr>
          <p:spPr>
            <a:xfrm>
              <a:off x="1430545" y="2030797"/>
              <a:ext cx="1599002" cy="300083"/>
            </a:xfrm>
            <a:prstGeom prst="rect">
              <a:avLst/>
            </a:prstGeom>
            <a:noFill/>
          </p:spPr>
          <p:txBody>
            <a:bodyPr wrap="square" rtlCol="0">
              <a:spAutoFit/>
            </a:bodyPr>
            <a:p>
              <a:pPr algn="r"/>
              <a:r>
                <a:rPr lang="en-US" altLang="zh-CN" sz="2000" b="1"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890</a:t>
              </a:r>
              <a:r>
                <a:rPr lang="zh-CN" altLang="en-US" sz="1100" b="1"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万</a:t>
              </a:r>
              <a:endParaRPr lang="zh-CN" altLang="en-US" sz="2000" b="1"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sp>
          <p:nvSpPr>
            <p:cNvPr id="26" name="文本框 25"/>
            <p:cNvSpPr txBox="1"/>
            <p:nvPr/>
          </p:nvSpPr>
          <p:spPr>
            <a:xfrm>
              <a:off x="2206979" y="1249378"/>
              <a:ext cx="1599002" cy="300083"/>
            </a:xfrm>
            <a:prstGeom prst="rect">
              <a:avLst/>
            </a:prstGeom>
            <a:noFill/>
          </p:spPr>
          <p:txBody>
            <a:bodyPr wrap="square" rtlCol="0">
              <a:spAutoFit/>
            </a:bodyPr>
            <a:p>
              <a:pPr algn="r"/>
              <a:r>
                <a:rPr lang="en-US" altLang="zh-CN" sz="2000" b="1"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725</a:t>
              </a:r>
              <a:r>
                <a:rPr lang="zh-CN" altLang="en-US" sz="1100" b="1" dirty="0">
                  <a:latin typeface="微软雅黑" panose="020B0503020204020204" charset="-122"/>
                  <a:ea typeface="微软雅黑" panose="020B0503020204020204" charset="-122"/>
                  <a:cs typeface="微软雅黑" panose="020B0503020204020204" charset="-122"/>
                  <a:sym typeface="思源黑体" panose="020B0400000000000000" pitchFamily="34" charset="-122"/>
                </a:rPr>
                <a:t>万</a:t>
              </a:r>
              <a:endParaRPr lang="zh-CN" altLang="en-US" sz="2000" b="1" dirty="0">
                <a:latin typeface="微软雅黑" panose="020B0503020204020204" charset="-122"/>
                <a:ea typeface="微软雅黑" panose="020B0503020204020204" charset="-122"/>
                <a:cs typeface="微软雅黑" panose="020B0503020204020204" charset="-122"/>
                <a:sym typeface="思源黑体" panose="020B0400000000000000" pitchFamily="34" charset="-122"/>
              </a:endParaRPr>
            </a:p>
          </p:txBody>
        </p:sp>
      </p:grpSp>
      <p:sp>
        <p:nvSpPr>
          <p:cNvPr id="8" name="矩形 7"/>
          <p:cNvSpPr/>
          <p:nvPr/>
        </p:nvSpPr>
        <p:spPr>
          <a:xfrm>
            <a:off x="6687887" y="2907195"/>
            <a:ext cx="4726807" cy="10445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点击添加相关标题文字，点击添加相关标题文字，点击添加相关标题文字，点击添加相关标题文字，点击添加相关标题文字。</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6" name="矩形 15"/>
          <p:cNvSpPr/>
          <p:nvPr/>
        </p:nvSpPr>
        <p:spPr>
          <a:xfrm>
            <a:off x="6687887" y="4353278"/>
            <a:ext cx="4726807" cy="10445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mn-ea"/>
                <a:sym typeface="思源黑体" panose="020B0400000000000000" pitchFamily="34" charset="-122"/>
              </a:rPr>
              <a:t>点击添加相关标题文字，点击添加相关标题文字，点击添加相关标题文字，点击添加相关标题文字，点击添加相关标题文字。</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p:txBody>
      </p:sp>
      <p:sp>
        <p:nvSpPr>
          <p:cNvPr id="17" name="椭圆 16"/>
          <p:cNvSpPr/>
          <p:nvPr/>
        </p:nvSpPr>
        <p:spPr>
          <a:xfrm>
            <a:off x="4156874" y="2778518"/>
            <a:ext cx="756123" cy="756123"/>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solidFill>
                <a:schemeClr val="accent1"/>
              </a:solidFill>
              <a:latin typeface="微软雅黑" panose="020B0503020204020204" charset="-122"/>
              <a:ea typeface="微软雅黑" panose="020B0503020204020204" charset="-122"/>
              <a:sym typeface="思源黑体" panose="020B0400000000000000" pitchFamily="34" charset="-122"/>
            </a:endParaRPr>
          </a:p>
        </p:txBody>
      </p:sp>
      <p:sp>
        <p:nvSpPr>
          <p:cNvPr id="18" name="椭圆 17"/>
          <p:cNvSpPr/>
          <p:nvPr/>
        </p:nvSpPr>
        <p:spPr>
          <a:xfrm>
            <a:off x="5155680" y="1722601"/>
            <a:ext cx="756123" cy="756123"/>
          </a:xfrm>
          <a:prstGeom prst="ellipse">
            <a:avLst/>
          </a:prstGeom>
          <a:solidFill>
            <a:srgbClr val="FEFFFF"/>
          </a:solidFill>
          <a:ln w="3175">
            <a:solidFill>
              <a:schemeClr val="accent1"/>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dirty="0">
              <a:solidFill>
                <a:schemeClr val="accent1"/>
              </a:solidFill>
              <a:latin typeface="微软雅黑" panose="020B0503020204020204" charset="-122"/>
              <a:ea typeface="微软雅黑" panose="020B0503020204020204" charset="-122"/>
              <a:sym typeface="思源黑体" panose="020B0400000000000000" pitchFamily="34" charset="-122"/>
            </a:endParaRPr>
          </a:p>
        </p:txBody>
      </p:sp>
      <p:sp>
        <p:nvSpPr>
          <p:cNvPr id="32" name="KSO_Shape"/>
          <p:cNvSpPr/>
          <p:nvPr/>
        </p:nvSpPr>
        <p:spPr bwMode="auto">
          <a:xfrm>
            <a:off x="4315407" y="3006936"/>
            <a:ext cx="439055" cy="299289"/>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accent1"/>
          </a:solidFill>
          <a:ln>
            <a:noFill/>
          </a:ln>
        </p:spPr>
        <p:txBody>
          <a:bodyPr vert="horz" wrap="square" lIns="91440" tIns="45720" rIns="91440" bIns="45720" numCol="1" anchor="t" anchorCtr="0" compatLnSpc="1"/>
          <a:p>
            <a:endParaRPr lang="zh-CN" altLang="en-US" sz="900" dirty="0">
              <a:latin typeface="微软雅黑" panose="020B0503020204020204" charset="-122"/>
              <a:ea typeface="微软雅黑" panose="020B0503020204020204" charset="-122"/>
              <a:sym typeface="思源黑体" panose="020B0400000000000000" pitchFamily="34" charset="-122"/>
            </a:endParaRPr>
          </a:p>
        </p:txBody>
      </p:sp>
      <p:sp>
        <p:nvSpPr>
          <p:cNvPr id="33" name="KSO_Shape"/>
          <p:cNvSpPr/>
          <p:nvPr/>
        </p:nvSpPr>
        <p:spPr bwMode="auto">
          <a:xfrm>
            <a:off x="5314214" y="1946994"/>
            <a:ext cx="439055" cy="307339"/>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chemeClr val="accent1"/>
          </a:solidFill>
          <a:ln>
            <a:noFill/>
          </a:ln>
        </p:spPr>
        <p:txBody>
          <a:bodyPr vert="horz" wrap="square" lIns="91440" tIns="45720" rIns="91440" bIns="45720" numCol="1" anchor="t" anchorCtr="0" compatLnSpc="1"/>
          <a:p>
            <a:endParaRPr lang="zh-CN" altLang="en-US" sz="900" dirty="0">
              <a:latin typeface="微软雅黑" panose="020B0503020204020204" charset="-122"/>
              <a:ea typeface="微软雅黑" panose="020B0503020204020204" charset="-122"/>
              <a:sym typeface="思源黑体"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mc:Choice>
    <mc:Fallback>
      <p:transition spd="slow" advClick="0" advTm="4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292006" y="266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39" name="文本框 38"/>
          <p:cNvSpPr txBox="1"/>
          <p:nvPr/>
        </p:nvSpPr>
        <p:spPr>
          <a:xfrm>
            <a:off x="419006" y="393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sp>
        <p:nvSpPr>
          <p:cNvPr id="19" name="文本框 18"/>
          <p:cNvSpPr txBox="1"/>
          <p:nvPr/>
        </p:nvSpPr>
        <p:spPr>
          <a:xfrm>
            <a:off x="546006" y="520281"/>
            <a:ext cx="3262432" cy="461665"/>
          </a:xfrm>
          <a:prstGeom prst="rect">
            <a:avLst/>
          </a:prstGeom>
          <a:noFill/>
        </p:spPr>
        <p:txBody>
          <a:bodyPr wrap="none" rtlCol="0">
            <a:spAutoFit/>
          </a:bodyPr>
          <a:lstStyle/>
          <a:p>
            <a:r>
              <a:rPr lang="zh-CN" altLang="en-US" sz="2400" b="0" dirty="0">
                <a:solidFill>
                  <a:schemeClr val="bg1"/>
                </a:solidFill>
                <a:latin typeface="字魂35号-经典雅黑" panose="00000500000000000000" pitchFamily="2" charset="-122"/>
                <a:ea typeface="字魂35号-经典雅黑" panose="00000500000000000000" pitchFamily="2" charset="-122"/>
              </a:rPr>
              <a:t>单击此处添加文字标题</a:t>
            </a:r>
            <a:endParaRPr lang="zh-CN" altLang="en-US" sz="2400" b="0" dirty="0">
              <a:solidFill>
                <a:schemeClr val="bg1"/>
              </a:solidFill>
              <a:latin typeface="字魂35号-经典雅黑" panose="00000500000000000000" pitchFamily="2" charset="-122"/>
              <a:ea typeface="字魂35号-经典雅黑" panose="00000500000000000000" pitchFamily="2" charset="-122"/>
            </a:endParaRPr>
          </a:p>
        </p:txBody>
      </p:sp>
      <p:grpSp>
        <p:nvGrpSpPr>
          <p:cNvPr id="20" name="组合 19"/>
          <p:cNvGrpSpPr/>
          <p:nvPr/>
        </p:nvGrpSpPr>
        <p:grpSpPr>
          <a:xfrm>
            <a:off x="292100" y="257810"/>
            <a:ext cx="11466830" cy="706120"/>
            <a:chOff x="460" y="406"/>
            <a:chExt cx="18058" cy="1112"/>
          </a:xfrm>
        </p:grpSpPr>
        <p:sp>
          <p:nvSpPr>
            <p:cNvPr id="21" name="Rectangle 35"/>
            <p:cNvSpPr>
              <a:spLocks noChangeArrowheads="1"/>
            </p:cNvSpPr>
            <p:nvPr/>
          </p:nvSpPr>
          <p:spPr bwMode="auto">
            <a:xfrm>
              <a:off x="460" y="406"/>
              <a:ext cx="1113" cy="1113"/>
            </a:xfrm>
            <a:prstGeom prst="ellipse">
              <a:avLst/>
            </a:prstGeom>
            <a:solidFill>
              <a:schemeClr val="accent1"/>
            </a:solidFill>
            <a:ln>
              <a:noFill/>
            </a:ln>
          </p:spPr>
          <p:txBody>
            <a:bodyPr/>
            <a:p>
              <a:pPr>
                <a:defRPr/>
              </a:pPr>
              <a:endParaRPr lang="zh-CN" altLang="en-US" sz="1350" dirty="0">
                <a:latin typeface="思源黑体" panose="020B0400000000000000" pitchFamily="34" charset="-122"/>
                <a:ea typeface="思源黑体" panose="020B0400000000000000" pitchFamily="34" charset="-122"/>
                <a:sym typeface="思源黑体" panose="020B0400000000000000" pitchFamily="34" charset="-122"/>
              </a:endParaRPr>
            </a:p>
          </p:txBody>
        </p:sp>
        <p:sp>
          <p:nvSpPr>
            <p:cNvPr id="2" name="TextBox 27"/>
            <p:cNvSpPr txBox="1"/>
            <p:nvPr/>
          </p:nvSpPr>
          <p:spPr>
            <a:xfrm>
              <a:off x="1573" y="406"/>
              <a:ext cx="4750" cy="848"/>
            </a:xfrm>
            <a:prstGeom prst="rect">
              <a:avLst/>
            </a:prstGeom>
            <a:noFill/>
          </p:spPr>
          <p:txBody>
            <a:bodyPr wrap="none" lIns="121917" tIns="60958" rIns="121917" bIns="60958" rtlCol="0">
              <a:spAutoFit/>
            </a:bodyPr>
            <a:p>
              <a:r>
                <a:rPr lang="zh-CN" altLang="en-US" sz="2700" b="1" dirty="0">
                  <a:solidFill>
                    <a:schemeClr val="tx1">
                      <a:lumMod val="65000"/>
                      <a:lumOff val="35000"/>
                    </a:schemeClr>
                  </a:solidFill>
                  <a:latin typeface="微软雅黑" panose="020B0503020204020204" charset="-122"/>
                  <a:ea typeface="微软雅黑" panose="020B0503020204020204" charset="-122"/>
                </a:rPr>
                <a:t>点击添加标题文本</a:t>
              </a:r>
              <a:endParaRPr lang="zh-CN" altLang="en-US" sz="2700" b="1" dirty="0">
                <a:solidFill>
                  <a:schemeClr val="tx1">
                    <a:lumMod val="65000"/>
                    <a:lumOff val="35000"/>
                  </a:schemeClr>
                </a:solidFill>
                <a:latin typeface="微软雅黑" panose="020B0503020204020204" charset="-122"/>
                <a:ea typeface="微软雅黑" panose="020B0503020204020204" charset="-122"/>
              </a:endParaRPr>
            </a:p>
          </p:txBody>
        </p:sp>
        <p:sp>
          <p:nvSpPr>
            <p:cNvPr id="3" name="TextBox 28"/>
            <p:cNvSpPr txBox="1"/>
            <p:nvPr/>
          </p:nvSpPr>
          <p:spPr>
            <a:xfrm>
              <a:off x="16128" y="410"/>
              <a:ext cx="2390" cy="970"/>
            </a:xfrm>
            <a:prstGeom prst="rect">
              <a:avLst/>
            </a:prstGeom>
            <a:noFill/>
          </p:spPr>
          <p:txBody>
            <a:bodyPr wrap="none" lIns="121917" tIns="60958" rIns="121917" bIns="60958" rtlCol="0">
              <a:spAutoFit/>
            </a:bodyPr>
            <a:p>
              <a:r>
                <a:rPr lang="en-US" altLang="zh-CN" sz="3200" dirty="0">
                  <a:solidFill>
                    <a:schemeClr val="accent2"/>
                  </a:solidFill>
                  <a:latin typeface="Eras Bold ITC" panose="020B0907030504020204" pitchFamily="34" charset="0"/>
                  <a:ea typeface="微软雅黑" panose="020B0503020204020204" charset="-122"/>
                </a:rPr>
                <a:t>LOGO</a:t>
              </a:r>
              <a:endParaRPr lang="zh-CN" altLang="en-US" sz="3200" dirty="0">
                <a:solidFill>
                  <a:schemeClr val="accent2"/>
                </a:solidFill>
                <a:latin typeface="Eras Bold ITC" panose="020B0907030504020204" pitchFamily="34" charset="0"/>
                <a:ea typeface="微软雅黑" panose="020B0503020204020204" charset="-122"/>
              </a:endParaRPr>
            </a:p>
          </p:txBody>
        </p:sp>
        <p:cxnSp>
          <p:nvCxnSpPr>
            <p:cNvPr id="4" name="直接连接符 3"/>
            <p:cNvCxnSpPr/>
            <p:nvPr/>
          </p:nvCxnSpPr>
          <p:spPr>
            <a:xfrm>
              <a:off x="912" y="1401"/>
              <a:ext cx="173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 name="Group 29"/>
          <p:cNvGrpSpPr/>
          <p:nvPr/>
        </p:nvGrpSpPr>
        <p:grpSpPr>
          <a:xfrm>
            <a:off x="1354521" y="1818452"/>
            <a:ext cx="1845377" cy="1846045"/>
            <a:chOff x="896990" y="1360358"/>
            <a:chExt cx="1384213" cy="1384213"/>
          </a:xfrm>
        </p:grpSpPr>
        <p:sp>
          <p:nvSpPr>
            <p:cNvPr id="6" name="Oval 28"/>
            <p:cNvSpPr>
              <a:spLocks noChangeAspect="1"/>
            </p:cNvSpPr>
            <p:nvPr/>
          </p:nvSpPr>
          <p:spPr>
            <a:xfrm>
              <a:off x="896990" y="1360358"/>
              <a:ext cx="1384213" cy="1384213"/>
            </a:xfrm>
            <a:prstGeom prst="ellipse">
              <a:avLst/>
            </a:prstGeom>
            <a:noFill/>
            <a:ln w="19050">
              <a:solidFill>
                <a:srgbClr val="CCB4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微软雅黑" panose="020B0503020204020204" charset="-122"/>
                <a:ea typeface="微软雅黑" panose="020B0503020204020204" charset="-122"/>
                <a:sym typeface="Arial" panose="020B0604020202020204"/>
              </a:endParaRPr>
            </a:p>
          </p:txBody>
        </p:sp>
        <p:sp>
          <p:nvSpPr>
            <p:cNvPr id="10" name="Oval 32"/>
            <p:cNvSpPr/>
            <p:nvPr/>
          </p:nvSpPr>
          <p:spPr>
            <a:xfrm>
              <a:off x="984223" y="1447591"/>
              <a:ext cx="1209747" cy="1209747"/>
            </a:xfrm>
            <a:prstGeom prst="ellipse">
              <a:avLst/>
            </a:prstGeom>
            <a:solidFill>
              <a:srgbClr val="CCB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rPr>
                <a:t>标题</a:t>
              </a:r>
              <a:endPar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endParaRPr>
            </a:p>
            <a:p>
              <a:pPr algn="ctr"/>
              <a:r>
                <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rPr>
                <a:t>252,545</a:t>
              </a:r>
              <a:endPar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endParaRPr>
            </a:p>
          </p:txBody>
        </p:sp>
      </p:grpSp>
      <p:sp>
        <p:nvSpPr>
          <p:cNvPr id="11" name="TextBox 7"/>
          <p:cNvSpPr txBox="1"/>
          <p:nvPr/>
        </p:nvSpPr>
        <p:spPr>
          <a:xfrm>
            <a:off x="907646" y="5530325"/>
            <a:ext cx="10121124" cy="9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a:lnSpc>
                <a:spcPct val="150000"/>
              </a:lnSpc>
            </a:pPr>
            <a:r>
              <a:rPr lang="zh-CN" altLang="en-US" sz="1400" dirty="0">
                <a:solidFill>
                  <a:schemeClr val="tx1">
                    <a:lumMod val="75000"/>
                    <a:lumOff val="25000"/>
                  </a:schemeClr>
                </a:solidFill>
                <a:cs typeface="+mn-ea"/>
                <a:sym typeface="思源黑体" panose="020B0400000000000000" pitchFamily="34" charset="-122"/>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400000000000000" pitchFamily="34" charset="-122"/>
            </a:endParaRPr>
          </a:p>
          <a:p>
            <a:pPr>
              <a:lnSpc>
                <a:spcPct val="150000"/>
              </a:lnSpc>
            </a:pPr>
            <a:endParaRPr lang="zh-CN" altLang="en-US" sz="1400" dirty="0" smtClean="0">
              <a:solidFill>
                <a:schemeClr val="tx1">
                  <a:lumMod val="75000"/>
                  <a:lumOff val="25000"/>
                </a:schemeClr>
              </a:solidFill>
              <a:cs typeface="微软雅黑" panose="020B0503020204020204" charset="-122"/>
              <a:sym typeface="Arial" panose="020B0604020202020204"/>
            </a:endParaRPr>
          </a:p>
        </p:txBody>
      </p:sp>
      <p:cxnSp>
        <p:nvCxnSpPr>
          <p:cNvPr id="12" name="Straight Connector 23"/>
          <p:cNvCxnSpPr/>
          <p:nvPr/>
        </p:nvCxnSpPr>
        <p:spPr>
          <a:xfrm>
            <a:off x="915839" y="5351099"/>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3" name="Group 30"/>
          <p:cNvGrpSpPr/>
          <p:nvPr/>
        </p:nvGrpSpPr>
        <p:grpSpPr>
          <a:xfrm>
            <a:off x="1206648" y="3739130"/>
            <a:ext cx="2150380" cy="1690197"/>
            <a:chOff x="856349" y="2742926"/>
            <a:chExt cx="1612995" cy="1267354"/>
          </a:xfrm>
        </p:grpSpPr>
        <p:sp>
          <p:nvSpPr>
            <p:cNvPr id="14" name="TextBox 10"/>
            <p:cNvSpPr txBox="1"/>
            <p:nvPr/>
          </p:nvSpPr>
          <p:spPr>
            <a:xfrm>
              <a:off x="856349"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sz="1400" dirty="0">
                  <a:solidFill>
                    <a:schemeClr val="tx1">
                      <a:lumMod val="75000"/>
                      <a:lumOff val="25000"/>
                    </a:schemeClr>
                  </a:solidFill>
                  <a:sym typeface="Arial" panose="020B0604020202020204"/>
                </a:rPr>
                <a:t>此处添加详细文本描述，建议与标题</a:t>
              </a:r>
              <a:r>
                <a:rPr lang="zh-CN" altLang="en-US" sz="1400" dirty="0" smtClean="0">
                  <a:solidFill>
                    <a:schemeClr val="tx1">
                      <a:lumMod val="75000"/>
                      <a:lumOff val="25000"/>
                    </a:schemeClr>
                  </a:solidFill>
                  <a:sym typeface="Arial" panose="020B0604020202020204"/>
                </a:rPr>
                <a:t>相关。</a:t>
              </a:r>
              <a:endParaRPr lang="zh-CN" altLang="en-US" sz="1400" dirty="0" smtClean="0">
                <a:solidFill>
                  <a:schemeClr val="tx1">
                    <a:lumMod val="75000"/>
                    <a:lumOff val="25000"/>
                  </a:schemeClr>
                </a:solidFill>
                <a:sym typeface="Arial" panose="020B0604020202020204"/>
              </a:endParaRPr>
            </a:p>
          </p:txBody>
        </p:sp>
        <p:sp>
          <p:nvSpPr>
            <p:cNvPr id="15" name="Rectangle 26"/>
            <p:cNvSpPr/>
            <p:nvPr/>
          </p:nvSpPr>
          <p:spPr>
            <a:xfrm>
              <a:off x="1166428" y="2742926"/>
              <a:ext cx="985490" cy="45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50000"/>
                </a:lnSpc>
                <a:spcBef>
                  <a:spcPct val="0"/>
                </a:spcBef>
                <a:spcAft>
                  <a:spcPct val="0"/>
                </a:spcAft>
              </a:pPr>
              <a:r>
                <a:rPr lang="zh-CN" altLang="en-US" sz="2400" dirty="0">
                  <a:solidFill>
                    <a:schemeClr val="tx1">
                      <a:lumMod val="75000"/>
                      <a:lumOff val="25000"/>
                    </a:schemeClr>
                  </a:solidFill>
                  <a:latin typeface="微软雅黑" panose="020B0503020204020204" charset="-122"/>
                  <a:ea typeface="微软雅黑" panose="020B0503020204020204" charset="-122"/>
                  <a:sym typeface="Arial" panose="020B0604020202020204"/>
                </a:rPr>
                <a:t>添加标题</a:t>
              </a:r>
              <a:endParaRPr lang="zh-CN" altLang="en-US" sz="2400" dirty="0">
                <a:solidFill>
                  <a:schemeClr val="tx1">
                    <a:lumMod val="75000"/>
                    <a:lumOff val="25000"/>
                  </a:schemeClr>
                </a:solidFill>
                <a:latin typeface="微软雅黑" panose="020B0503020204020204" charset="-122"/>
                <a:ea typeface="微软雅黑" panose="020B0503020204020204" charset="-122"/>
                <a:sym typeface="Arial" panose="020B0604020202020204"/>
              </a:endParaRPr>
            </a:p>
          </p:txBody>
        </p:sp>
      </p:grpSp>
      <p:grpSp>
        <p:nvGrpSpPr>
          <p:cNvPr id="16" name="Group 69"/>
          <p:cNvGrpSpPr/>
          <p:nvPr/>
        </p:nvGrpSpPr>
        <p:grpSpPr>
          <a:xfrm>
            <a:off x="3813196" y="1818452"/>
            <a:ext cx="1845377" cy="1846045"/>
            <a:chOff x="896990" y="1360358"/>
            <a:chExt cx="1384213" cy="1384213"/>
          </a:xfrm>
        </p:grpSpPr>
        <p:sp>
          <p:nvSpPr>
            <p:cNvPr id="17" name="Oval 70"/>
            <p:cNvSpPr>
              <a:spLocks noChangeAspect="1"/>
            </p:cNvSpPr>
            <p:nvPr/>
          </p:nvSpPr>
          <p:spPr>
            <a:xfrm>
              <a:off x="896990" y="1360358"/>
              <a:ext cx="1384213" cy="1384213"/>
            </a:xfrm>
            <a:prstGeom prst="ellipse">
              <a:avLst/>
            </a:prstGeom>
            <a:noFill/>
            <a:ln w="190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微软雅黑" panose="020B0503020204020204" charset="-122"/>
                <a:ea typeface="微软雅黑" panose="020B0503020204020204" charset="-122"/>
                <a:sym typeface="Arial" panose="020B0604020202020204"/>
              </a:endParaRPr>
            </a:p>
          </p:txBody>
        </p:sp>
        <p:sp>
          <p:nvSpPr>
            <p:cNvPr id="18" name="Oval 71"/>
            <p:cNvSpPr/>
            <p:nvPr/>
          </p:nvSpPr>
          <p:spPr>
            <a:xfrm>
              <a:off x="984223" y="1447591"/>
              <a:ext cx="1209747" cy="1209747"/>
            </a:xfrm>
            <a:prstGeom prst="ellipse">
              <a:avLst/>
            </a:pr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rPr>
                <a:t>标题</a:t>
              </a:r>
              <a:endPar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endParaRPr>
            </a:p>
            <a:p>
              <a:pPr algn="ctr"/>
              <a:r>
                <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rPr>
                <a:t>452,545</a:t>
              </a:r>
              <a:endPar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endParaRPr>
            </a:p>
          </p:txBody>
        </p:sp>
      </p:grpSp>
      <p:grpSp>
        <p:nvGrpSpPr>
          <p:cNvPr id="26" name="Group 72"/>
          <p:cNvGrpSpPr/>
          <p:nvPr/>
        </p:nvGrpSpPr>
        <p:grpSpPr>
          <a:xfrm>
            <a:off x="3665323" y="3739130"/>
            <a:ext cx="2150380" cy="1690197"/>
            <a:chOff x="856349" y="2742926"/>
            <a:chExt cx="1612995" cy="1267354"/>
          </a:xfrm>
        </p:grpSpPr>
        <p:sp>
          <p:nvSpPr>
            <p:cNvPr id="27" name="TextBox 16"/>
            <p:cNvSpPr txBox="1"/>
            <p:nvPr/>
          </p:nvSpPr>
          <p:spPr>
            <a:xfrm>
              <a:off x="856349"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sz="1400" dirty="0">
                  <a:solidFill>
                    <a:schemeClr val="tx1">
                      <a:lumMod val="75000"/>
                      <a:lumOff val="25000"/>
                    </a:schemeClr>
                  </a:solidFill>
                  <a:sym typeface="Arial" panose="020B0604020202020204"/>
                </a:rPr>
                <a:t>此处添加详细文本描述，建议与标题相关。</a:t>
              </a:r>
              <a:endParaRPr lang="zh-CN" altLang="en-US" sz="1400" dirty="0">
                <a:solidFill>
                  <a:schemeClr val="tx1">
                    <a:lumMod val="75000"/>
                    <a:lumOff val="25000"/>
                  </a:schemeClr>
                </a:solidFill>
                <a:sym typeface="Arial" panose="020B0604020202020204"/>
              </a:endParaRPr>
            </a:p>
          </p:txBody>
        </p:sp>
        <p:sp>
          <p:nvSpPr>
            <p:cNvPr id="28" name="Rectangle 76"/>
            <p:cNvSpPr/>
            <p:nvPr/>
          </p:nvSpPr>
          <p:spPr>
            <a:xfrm>
              <a:off x="1146899" y="2742926"/>
              <a:ext cx="1044076" cy="458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50000"/>
                </a:lnSpc>
                <a:spcBef>
                  <a:spcPct val="0"/>
                </a:spcBef>
                <a:spcAft>
                  <a:spcPct val="0"/>
                </a:spcAft>
              </a:pPr>
              <a:r>
                <a:rPr lang="zh-CN" altLang="en-US" sz="2400" dirty="0">
                  <a:solidFill>
                    <a:schemeClr val="tx1">
                      <a:lumMod val="75000"/>
                      <a:lumOff val="25000"/>
                    </a:schemeClr>
                  </a:solidFill>
                  <a:latin typeface="微软雅黑" panose="020B0503020204020204" charset="-122"/>
                  <a:ea typeface="微软雅黑" panose="020B0503020204020204" charset="-122"/>
                  <a:sym typeface="Arial" panose="020B0604020202020204"/>
                </a:rPr>
                <a:t>添加标题</a:t>
              </a:r>
              <a:endParaRPr lang="zh-CN" altLang="en-US" sz="2400" dirty="0">
                <a:solidFill>
                  <a:schemeClr val="tx1">
                    <a:lumMod val="75000"/>
                    <a:lumOff val="25000"/>
                  </a:schemeClr>
                </a:solidFill>
                <a:latin typeface="微软雅黑" panose="020B0503020204020204" charset="-122"/>
                <a:ea typeface="微软雅黑" panose="020B0503020204020204" charset="-122"/>
                <a:sym typeface="Arial" panose="020B0604020202020204"/>
              </a:endParaRPr>
            </a:p>
          </p:txBody>
        </p:sp>
      </p:grpSp>
      <p:grpSp>
        <p:nvGrpSpPr>
          <p:cNvPr id="29" name="Group 77"/>
          <p:cNvGrpSpPr/>
          <p:nvPr/>
        </p:nvGrpSpPr>
        <p:grpSpPr>
          <a:xfrm>
            <a:off x="6270774" y="1818452"/>
            <a:ext cx="1845377" cy="1846045"/>
            <a:chOff x="896990" y="1360358"/>
            <a:chExt cx="1384213" cy="1384213"/>
          </a:xfrm>
        </p:grpSpPr>
        <p:sp>
          <p:nvSpPr>
            <p:cNvPr id="30" name="Oval 78"/>
            <p:cNvSpPr>
              <a:spLocks noChangeAspect="1"/>
            </p:cNvSpPr>
            <p:nvPr/>
          </p:nvSpPr>
          <p:spPr>
            <a:xfrm>
              <a:off x="896990" y="1360358"/>
              <a:ext cx="1384213" cy="1384213"/>
            </a:xfrm>
            <a:prstGeom prst="ellipse">
              <a:avLst/>
            </a:prstGeom>
            <a:noFill/>
            <a:ln w="19050">
              <a:solidFill>
                <a:srgbClr val="8C7B7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微软雅黑" panose="020B0503020204020204" charset="-122"/>
                <a:ea typeface="微软雅黑" panose="020B0503020204020204" charset="-122"/>
                <a:sym typeface="Arial" panose="020B0604020202020204"/>
              </a:endParaRPr>
            </a:p>
          </p:txBody>
        </p:sp>
        <p:sp>
          <p:nvSpPr>
            <p:cNvPr id="31" name="Oval 79"/>
            <p:cNvSpPr/>
            <p:nvPr/>
          </p:nvSpPr>
          <p:spPr>
            <a:xfrm>
              <a:off x="984223" y="1447591"/>
              <a:ext cx="1209747" cy="1209747"/>
            </a:xfrm>
            <a:prstGeom prst="ellipse">
              <a:avLst/>
            </a:prstGeom>
            <a:solidFill>
              <a:srgbClr val="8C7B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rPr>
                <a:t>标题</a:t>
              </a:r>
              <a:endPar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endParaRPr>
            </a:p>
            <a:p>
              <a:pPr algn="ctr"/>
              <a:r>
                <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rPr>
                <a:t>652,545</a:t>
              </a:r>
              <a:endPar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endParaRPr>
            </a:p>
          </p:txBody>
        </p:sp>
      </p:grpSp>
      <p:grpSp>
        <p:nvGrpSpPr>
          <p:cNvPr id="32" name="Group 80"/>
          <p:cNvGrpSpPr/>
          <p:nvPr/>
        </p:nvGrpSpPr>
        <p:grpSpPr>
          <a:xfrm>
            <a:off x="6198607" y="3742327"/>
            <a:ext cx="2150380" cy="1687000"/>
            <a:chOff x="913135" y="2745323"/>
            <a:chExt cx="1612995" cy="1264957"/>
          </a:xfrm>
        </p:grpSpPr>
        <p:sp>
          <p:nvSpPr>
            <p:cNvPr id="33" name="TextBox 22"/>
            <p:cNvSpPr txBox="1"/>
            <p:nvPr/>
          </p:nvSpPr>
          <p:spPr>
            <a:xfrm>
              <a:off x="913135"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sz="1400" dirty="0">
                  <a:solidFill>
                    <a:schemeClr val="tx1">
                      <a:lumMod val="75000"/>
                      <a:lumOff val="25000"/>
                    </a:schemeClr>
                  </a:solidFill>
                  <a:sym typeface="Arial" panose="020B0604020202020204"/>
                </a:rPr>
                <a:t>此处添加详细文本描述，建议与标题相关。</a:t>
              </a:r>
              <a:endParaRPr lang="zh-CN" altLang="en-US" sz="1400" dirty="0">
                <a:solidFill>
                  <a:schemeClr val="tx1">
                    <a:lumMod val="75000"/>
                    <a:lumOff val="25000"/>
                  </a:schemeClr>
                </a:solidFill>
                <a:sym typeface="Arial" panose="020B0604020202020204"/>
              </a:endParaRPr>
            </a:p>
          </p:txBody>
        </p:sp>
        <p:sp>
          <p:nvSpPr>
            <p:cNvPr id="34" name="Rectangle 84"/>
            <p:cNvSpPr/>
            <p:nvPr/>
          </p:nvSpPr>
          <p:spPr>
            <a:xfrm>
              <a:off x="1187302" y="2745323"/>
              <a:ext cx="1050793"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50000"/>
                </a:lnSpc>
                <a:spcBef>
                  <a:spcPct val="0"/>
                </a:spcBef>
                <a:spcAft>
                  <a:spcPct val="0"/>
                </a:spcAft>
              </a:pPr>
              <a:r>
                <a:rPr lang="zh-CN" altLang="en-US" sz="2400" dirty="0">
                  <a:solidFill>
                    <a:schemeClr val="tx1">
                      <a:lumMod val="75000"/>
                      <a:lumOff val="25000"/>
                    </a:schemeClr>
                  </a:solidFill>
                  <a:latin typeface="微软雅黑" panose="020B0503020204020204" charset="-122"/>
                  <a:ea typeface="微软雅黑" panose="020B0503020204020204" charset="-122"/>
                  <a:sym typeface="Arial" panose="020B0604020202020204"/>
                </a:rPr>
                <a:t>添加标题</a:t>
              </a:r>
              <a:endParaRPr lang="zh-CN" altLang="en-US" sz="2400" dirty="0">
                <a:solidFill>
                  <a:schemeClr val="tx1">
                    <a:lumMod val="75000"/>
                    <a:lumOff val="25000"/>
                  </a:schemeClr>
                </a:solidFill>
                <a:latin typeface="微软雅黑" panose="020B0503020204020204" charset="-122"/>
                <a:ea typeface="微软雅黑" panose="020B0503020204020204" charset="-122"/>
                <a:sym typeface="Arial" panose="020B0604020202020204"/>
              </a:endParaRPr>
            </a:p>
          </p:txBody>
        </p:sp>
      </p:grpSp>
      <p:grpSp>
        <p:nvGrpSpPr>
          <p:cNvPr id="35" name="Group 85"/>
          <p:cNvGrpSpPr/>
          <p:nvPr/>
        </p:nvGrpSpPr>
        <p:grpSpPr>
          <a:xfrm>
            <a:off x="8718343" y="1818452"/>
            <a:ext cx="1845377" cy="1846045"/>
            <a:chOff x="896990" y="1360358"/>
            <a:chExt cx="1384213" cy="1384213"/>
          </a:xfrm>
        </p:grpSpPr>
        <p:sp>
          <p:nvSpPr>
            <p:cNvPr id="36" name="Oval 86"/>
            <p:cNvSpPr>
              <a:spLocks noChangeAspect="1"/>
            </p:cNvSpPr>
            <p:nvPr/>
          </p:nvSpPr>
          <p:spPr>
            <a:xfrm>
              <a:off x="896990" y="1360358"/>
              <a:ext cx="1384213" cy="1384213"/>
            </a:xfrm>
            <a:prstGeom prst="ellipse">
              <a:avLst/>
            </a:prstGeom>
            <a:noFill/>
            <a:ln w="19050">
              <a:solidFill>
                <a:srgbClr val="D1634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微软雅黑" panose="020B0503020204020204" charset="-122"/>
                <a:ea typeface="微软雅黑" panose="020B0503020204020204" charset="-122"/>
                <a:sym typeface="Arial" panose="020B0604020202020204"/>
              </a:endParaRPr>
            </a:p>
          </p:txBody>
        </p:sp>
        <p:sp>
          <p:nvSpPr>
            <p:cNvPr id="37" name="Oval 87"/>
            <p:cNvSpPr/>
            <p:nvPr/>
          </p:nvSpPr>
          <p:spPr>
            <a:xfrm>
              <a:off x="984223" y="1447591"/>
              <a:ext cx="1209747" cy="1209747"/>
            </a:xfrm>
            <a:prstGeom prst="ellipse">
              <a:avLst/>
            </a:prstGeom>
            <a:solidFill>
              <a:srgbClr val="D163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rPr>
                <a:t>标题</a:t>
              </a:r>
              <a:endPar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endParaRPr>
            </a:p>
            <a:p>
              <a:pPr algn="ctr"/>
              <a:r>
                <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rPr>
                <a:t>752,545</a:t>
              </a:r>
              <a:endParaRPr lang="en-US" b="1" dirty="0">
                <a:solidFill>
                  <a:schemeClr val="bg1"/>
                </a:solidFill>
                <a:latin typeface="微软雅黑" panose="020B0503020204020204" charset="-122"/>
                <a:ea typeface="微软雅黑" panose="020B0503020204020204" charset="-122"/>
                <a:cs typeface="微软雅黑" panose="020B0503020204020204" charset="-122"/>
                <a:sym typeface="Arial" panose="020B0604020202020204"/>
              </a:endParaRPr>
            </a:p>
          </p:txBody>
        </p:sp>
      </p:grpSp>
      <p:grpSp>
        <p:nvGrpSpPr>
          <p:cNvPr id="38" name="Group 88"/>
          <p:cNvGrpSpPr/>
          <p:nvPr/>
        </p:nvGrpSpPr>
        <p:grpSpPr>
          <a:xfrm>
            <a:off x="8732985" y="3712801"/>
            <a:ext cx="2150380" cy="1716525"/>
            <a:chOff x="978251" y="2723184"/>
            <a:chExt cx="1612995" cy="1287096"/>
          </a:xfrm>
        </p:grpSpPr>
        <p:sp>
          <p:nvSpPr>
            <p:cNvPr id="40" name="TextBox 28"/>
            <p:cNvSpPr txBox="1"/>
            <p:nvPr/>
          </p:nvSpPr>
          <p:spPr>
            <a:xfrm>
              <a:off x="978251"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charset="-122"/>
                  <a:ea typeface="微软雅黑" panose="020B050302020402020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sz="1400" dirty="0">
                  <a:solidFill>
                    <a:schemeClr val="tx1">
                      <a:lumMod val="75000"/>
                      <a:lumOff val="25000"/>
                    </a:schemeClr>
                  </a:solidFill>
                  <a:sym typeface="Arial" panose="020B0604020202020204"/>
                </a:rPr>
                <a:t>此处添加详细文本描述，建议与标题相关。</a:t>
              </a:r>
              <a:endParaRPr lang="zh-CN" altLang="en-US" sz="1400" dirty="0">
                <a:solidFill>
                  <a:schemeClr val="tx1">
                    <a:lumMod val="75000"/>
                    <a:lumOff val="25000"/>
                  </a:schemeClr>
                </a:solidFill>
                <a:sym typeface="Arial" panose="020B0604020202020204"/>
              </a:endParaRPr>
            </a:p>
          </p:txBody>
        </p:sp>
        <p:sp>
          <p:nvSpPr>
            <p:cNvPr id="41" name="Rectangle 92"/>
            <p:cNvSpPr/>
            <p:nvPr/>
          </p:nvSpPr>
          <p:spPr>
            <a:xfrm>
              <a:off x="1201813" y="2723184"/>
              <a:ext cx="1082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50000"/>
                </a:lnSpc>
                <a:spcBef>
                  <a:spcPct val="0"/>
                </a:spcBef>
                <a:spcAft>
                  <a:spcPct val="0"/>
                </a:spcAft>
              </a:pPr>
              <a:r>
                <a:rPr lang="zh-CN" altLang="en-US" sz="2400" dirty="0">
                  <a:solidFill>
                    <a:schemeClr val="tx1">
                      <a:lumMod val="75000"/>
                      <a:lumOff val="25000"/>
                    </a:schemeClr>
                  </a:solidFill>
                  <a:latin typeface="微软雅黑" panose="020B0503020204020204" charset="-122"/>
                  <a:ea typeface="微软雅黑" panose="020B0503020204020204" charset="-122"/>
                  <a:sym typeface="Arial" panose="020B0604020202020204"/>
                </a:rPr>
                <a:t>添加标题</a:t>
              </a:r>
              <a:endParaRPr lang="zh-CN" altLang="en-US" sz="2400" dirty="0">
                <a:solidFill>
                  <a:schemeClr val="tx1">
                    <a:lumMod val="75000"/>
                    <a:lumOff val="25000"/>
                  </a:schemeClr>
                </a:solidFill>
                <a:latin typeface="微软雅黑" panose="020B0503020204020204" charset="-122"/>
                <a:ea typeface="微软雅黑" panose="020B050302020402020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3400" advClick="0" advTm="4000">
        <p14:reveal/>
      </p:transition>
    </mc:Choice>
    <mc:Fallback>
      <p:transition spd="slow" advClick="0" advTm="4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形状 6"/>
          <p:cNvSpPr/>
          <p:nvPr/>
        </p:nvSpPr>
        <p:spPr>
          <a:xfrm rot="19654317" flipH="1">
            <a:off x="-1233170" y="2987040"/>
            <a:ext cx="5424805" cy="2620645"/>
          </a:xfrm>
          <a:custGeom>
            <a:avLst/>
            <a:gdLst>
              <a:gd name="connsiteX0" fmla="*/ 0 w 11213416"/>
              <a:gd name="connsiteY0" fmla="*/ 1661096 h 3322194"/>
              <a:gd name="connsiteX1" fmla="*/ 0 w 11213416"/>
              <a:gd name="connsiteY1" fmla="*/ 1661097 h 3322194"/>
              <a:gd name="connsiteX2" fmla="*/ 0 w 11213416"/>
              <a:gd name="connsiteY2" fmla="*/ 1661097 h 3322194"/>
              <a:gd name="connsiteX3" fmla="*/ 1661097 w 11213416"/>
              <a:gd name="connsiteY3" fmla="*/ 0 h 3322194"/>
              <a:gd name="connsiteX4" fmla="*/ 11213416 w 11213416"/>
              <a:gd name="connsiteY4" fmla="*/ 0 h 3322194"/>
              <a:gd name="connsiteX5" fmla="*/ 11213416 w 11213416"/>
              <a:gd name="connsiteY5" fmla="*/ 3322194 h 3322194"/>
              <a:gd name="connsiteX6" fmla="*/ 1661097 w 11213416"/>
              <a:gd name="connsiteY6" fmla="*/ 3322193 h 3322194"/>
              <a:gd name="connsiteX7" fmla="*/ 8577 w 11213416"/>
              <a:gd name="connsiteY7" fmla="*/ 1830934 h 3322194"/>
              <a:gd name="connsiteX8" fmla="*/ 0 w 11213416"/>
              <a:gd name="connsiteY8" fmla="*/ 1661097 h 3322194"/>
              <a:gd name="connsiteX9" fmla="*/ 8577 w 11213416"/>
              <a:gd name="connsiteY9" fmla="*/ 1491260 h 3322194"/>
              <a:gd name="connsiteX10" fmla="*/ 1661097 w 11213416"/>
              <a:gd name="connsiteY10" fmla="*/ 0 h 332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213416" h="3322194">
                <a:moveTo>
                  <a:pt x="0" y="1661096"/>
                </a:moveTo>
                <a:lnTo>
                  <a:pt x="0" y="1661097"/>
                </a:lnTo>
                <a:lnTo>
                  <a:pt x="0" y="1661097"/>
                </a:lnTo>
                <a:close/>
                <a:moveTo>
                  <a:pt x="1661097" y="0"/>
                </a:moveTo>
                <a:lnTo>
                  <a:pt x="11213416" y="0"/>
                </a:lnTo>
                <a:lnTo>
                  <a:pt x="11213416" y="3322194"/>
                </a:lnTo>
                <a:lnTo>
                  <a:pt x="1661097" y="3322193"/>
                </a:lnTo>
                <a:cubicBezTo>
                  <a:pt x="801036" y="3322193"/>
                  <a:pt x="93641" y="2668552"/>
                  <a:pt x="8577" y="1830934"/>
                </a:cubicBezTo>
                <a:lnTo>
                  <a:pt x="0" y="1661097"/>
                </a:lnTo>
                <a:lnTo>
                  <a:pt x="8577" y="1491260"/>
                </a:lnTo>
                <a:cubicBezTo>
                  <a:pt x="93641" y="653641"/>
                  <a:pt x="801036" y="0"/>
                  <a:pt x="1661097" y="0"/>
                </a:cubicBezTo>
                <a:close/>
              </a:path>
            </a:pathLst>
          </a:custGeom>
          <a:solidFill>
            <a:schemeClr val="bg1"/>
          </a:solidFill>
          <a:ln>
            <a:noFill/>
          </a:ln>
          <a:effectLst>
            <a:outerShdw blurRad="5461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3" name="06-商务企业励志人物宣传管弦无打击乐配乐音频_千图网_编号34678871">
            <a:hlinkClick r:id="" action="ppaction://media"/>
          </p:cNvPr>
          <p:cNvPicPr>
            <a:picLocks noChangeAspect="1"/>
          </p:cNvPicPr>
          <p:nvPr>
            <a:audioFile r:link="rId1"/>
            <p:extLst>
              <p:ext uri="{DAA4B4D4-6D71-4841-9C94-3DE7FCFB9230}">
                <p14:media xmlns:p14="http://schemas.microsoft.com/office/powerpoint/2010/main" r:embed="rId2">
                  <p14:fade in="250.000000" out="250.000000"/>
                </p14:media>
              </p:ext>
            </p:extLst>
          </p:nvPr>
        </p:nvPicPr>
        <p:blipFill>
          <a:blip r:embed="rId3"/>
          <a:stretch>
            <a:fillRect/>
          </a:stretch>
        </p:blipFill>
        <p:spPr>
          <a:xfrm>
            <a:off x="359391" y="-2073303"/>
            <a:ext cx="609600" cy="609600"/>
          </a:xfrm>
          <a:prstGeom prst="rect">
            <a:avLst/>
          </a:prstGeom>
        </p:spPr>
      </p:pic>
      <p:sp>
        <p:nvSpPr>
          <p:cNvPr id="13" name="椭圆 12"/>
          <p:cNvSpPr/>
          <p:nvPr/>
        </p:nvSpPr>
        <p:spPr>
          <a:xfrm>
            <a:off x="1476658" y="2411296"/>
            <a:ext cx="2296512" cy="22965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矩形 28"/>
          <p:cNvSpPr/>
          <p:nvPr/>
        </p:nvSpPr>
        <p:spPr>
          <a:xfrm>
            <a:off x="1314296" y="3097781"/>
            <a:ext cx="2620364" cy="923330"/>
          </a:xfrm>
          <a:prstGeom prst="rect">
            <a:avLst/>
          </a:prstGeom>
          <a:noFill/>
        </p:spPr>
        <p:txBody>
          <a:bodyPr wrap="square">
            <a:spAutoFit/>
          </a:bodyPr>
          <a:lstStyle/>
          <a:p>
            <a:pPr algn="ctr" defTabSz="914400">
              <a:spcBef>
                <a:spcPct val="0"/>
              </a:spcBef>
            </a:pPr>
            <a:r>
              <a:rPr lang="en-US" altLang="zh-CN" sz="5400" spc="-150" dirty="0">
                <a:solidFill>
                  <a:schemeClr val="bg1"/>
                </a:solidFill>
                <a:latin typeface="思源黑体 CN Heavy" panose="020B0A00000000000000" pitchFamily="34" charset="-122"/>
                <a:ea typeface="思源黑体 CN Heavy" panose="020B0A00000000000000" pitchFamily="34" charset="-122"/>
                <a:cs typeface="+mj-cs"/>
              </a:rPr>
              <a:t>20XX</a:t>
            </a:r>
            <a:endParaRPr lang="zh-CN" altLang="en-US" sz="5400" spc="-150" dirty="0">
              <a:solidFill>
                <a:schemeClr val="bg1"/>
              </a:solidFill>
              <a:latin typeface="思源黑体 CN Heavy" panose="020B0A00000000000000" pitchFamily="34" charset="-122"/>
              <a:ea typeface="思源黑体 CN Heavy" panose="020B0A00000000000000" pitchFamily="34" charset="-122"/>
              <a:cs typeface="+mj-cs"/>
            </a:endParaRPr>
          </a:p>
        </p:txBody>
      </p:sp>
      <p:sp>
        <p:nvSpPr>
          <p:cNvPr id="36" name="矩形: 圆角 35"/>
          <p:cNvSpPr/>
          <p:nvPr/>
        </p:nvSpPr>
        <p:spPr>
          <a:xfrm>
            <a:off x="9791793" y="6051274"/>
            <a:ext cx="1994050" cy="392171"/>
          </a:xfrm>
          <a:prstGeom prst="roundRect">
            <a:avLst>
              <a:gd name="adj" fmla="val 50000"/>
            </a:avLst>
          </a:prstGeom>
          <a:solidFill>
            <a:srgbClr val="CCB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进入演示</a:t>
            </a:r>
            <a:endParaRPr lang="zh-CN" altLang="en-US" dirty="0"/>
          </a:p>
        </p:txBody>
      </p:sp>
      <p:sp>
        <p:nvSpPr>
          <p:cNvPr id="14" name="直角三角形 3"/>
          <p:cNvSpPr/>
          <p:nvPr/>
        </p:nvSpPr>
        <p:spPr>
          <a:xfrm>
            <a:off x="0" y="0"/>
            <a:ext cx="4228465" cy="2603500"/>
          </a:xfrm>
          <a:custGeom>
            <a:avLst/>
            <a:gdLst>
              <a:gd name="connsiteX0" fmla="*/ 0 w 4488873"/>
              <a:gd name="connsiteY0" fmla="*/ 2731326 h 2731326"/>
              <a:gd name="connsiteX1" fmla="*/ 0 w 4488873"/>
              <a:gd name="connsiteY1" fmla="*/ 0 h 2731326"/>
              <a:gd name="connsiteX2" fmla="*/ 4488873 w 4488873"/>
              <a:gd name="connsiteY2" fmla="*/ 2731326 h 2731326"/>
              <a:gd name="connsiteX3" fmla="*/ 0 w 4488873"/>
              <a:gd name="connsiteY3" fmla="*/ 2731326 h 2731326"/>
              <a:gd name="connsiteX0-1" fmla="*/ 0 w 5070764"/>
              <a:gd name="connsiteY0-2" fmla="*/ 2731326 h 2731326"/>
              <a:gd name="connsiteX1-3" fmla="*/ 0 w 5070764"/>
              <a:gd name="connsiteY1-4" fmla="*/ 0 h 2731326"/>
              <a:gd name="connsiteX2-5" fmla="*/ 5070764 w 5070764"/>
              <a:gd name="connsiteY2-6" fmla="*/ 1 h 2731326"/>
              <a:gd name="connsiteX3-7" fmla="*/ 0 w 5070764"/>
              <a:gd name="connsiteY3-8" fmla="*/ 2731326 h 2731326"/>
            </a:gdLst>
            <a:ahLst/>
            <a:cxnLst>
              <a:cxn ang="0">
                <a:pos x="connsiteX0-1" y="connsiteY0-2"/>
              </a:cxn>
              <a:cxn ang="0">
                <a:pos x="connsiteX1-3" y="connsiteY1-4"/>
              </a:cxn>
              <a:cxn ang="0">
                <a:pos x="connsiteX2-5" y="connsiteY2-6"/>
              </a:cxn>
              <a:cxn ang="0">
                <a:pos x="connsiteX3-7" y="connsiteY3-8"/>
              </a:cxn>
            </a:cxnLst>
            <a:rect l="l" t="t" r="r" b="b"/>
            <a:pathLst>
              <a:path w="5070764" h="2731326">
                <a:moveTo>
                  <a:pt x="0" y="2731326"/>
                </a:moveTo>
                <a:lnTo>
                  <a:pt x="0" y="0"/>
                </a:lnTo>
                <a:lnTo>
                  <a:pt x="5070764" y="1"/>
                </a:lnTo>
                <a:lnTo>
                  <a:pt x="0" y="2731326"/>
                </a:lnTo>
                <a:close/>
              </a:path>
            </a:pathLst>
          </a:custGeom>
          <a:solidFill>
            <a:srgbClr val="8CAD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TextBox 16"/>
          <p:cNvSpPr txBox="1"/>
          <p:nvPr/>
        </p:nvSpPr>
        <p:spPr>
          <a:xfrm>
            <a:off x="4035329" y="3549852"/>
            <a:ext cx="7960589" cy="411480"/>
          </a:xfrm>
          <a:prstGeom prst="rect">
            <a:avLst/>
          </a:prstGeom>
          <a:noFill/>
          <a:effectLst/>
        </p:spPr>
        <p:txBody>
          <a:bodyPr wrap="square">
            <a:spAutoFit/>
          </a:bodyPr>
          <a:lstStyle/>
          <a:p>
            <a:pPr marL="0" marR="0" lvl="0" indent="0" defTabSz="914400" eaLnBrk="1" fontAlgn="auto" latinLnBrk="0" hangingPunct="1">
              <a:lnSpc>
                <a:spcPts val="2500"/>
              </a:lnSpc>
              <a:spcBef>
                <a:spcPts val="0"/>
              </a:spcBef>
              <a:spcAft>
                <a:spcPts val="0"/>
              </a:spcAft>
              <a:buClrTx/>
              <a:buSzTx/>
              <a:buFontTx/>
              <a:buNone/>
              <a:defRPr/>
            </a:pPr>
            <a:r>
              <a:rPr kumimoji="0" lang="zh-CN" altLang="en-US" sz="7000" b="1" i="0" u="none" strike="noStrike" kern="0" cap="none" spc="0" normalizeH="0" baseline="0" noProof="0" dirty="0">
                <a:ln w="6350">
                  <a:noFill/>
                </a:ln>
                <a:solidFill>
                  <a:schemeClr val="tx1">
                    <a:lumMod val="75000"/>
                    <a:lumOff val="25000"/>
                  </a:schemeClr>
                </a:solidFill>
                <a:effectLst/>
                <a:uLnTx/>
                <a:uFillTx/>
                <a:latin typeface="微软雅黑" panose="020B0503020204020204" charset="-122"/>
                <a:ea typeface="微软雅黑" panose="020B0503020204020204" charset="-122"/>
              </a:rPr>
              <a:t>感谢您的聆听</a:t>
            </a:r>
            <a:endParaRPr kumimoji="0" lang="zh-CN" altLang="en-US" sz="7000" b="1" i="0" u="none" strike="noStrike" kern="0" cap="none" spc="0" normalizeH="0" baseline="0" noProof="0" dirty="0">
              <a:ln w="6350">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5" name="TextBox 23"/>
          <p:cNvSpPr txBox="1"/>
          <p:nvPr/>
        </p:nvSpPr>
        <p:spPr>
          <a:xfrm>
            <a:off x="4116956" y="2411105"/>
            <a:ext cx="5439310"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smtClean="0">
                <a:ln>
                  <a:noFill/>
                </a:ln>
                <a:solidFill>
                  <a:sysClr val="windowText" lastClr="000000">
                    <a:lumMod val="65000"/>
                    <a:lumOff val="35000"/>
                  </a:sysClr>
                </a:solidFill>
                <a:effectLst/>
                <a:uLnTx/>
                <a:uFillTx/>
                <a:latin typeface="Bodoni MT Condensed" panose="02070606080606020203" pitchFamily="18" charset="0"/>
              </a:rPr>
              <a:t>Business </a:t>
            </a:r>
            <a:r>
              <a:rPr kumimoji="0" lang="en-US" altLang="zh-CN" sz="2800" b="1" i="0" u="none" strike="noStrike" kern="0" cap="none" spc="0" normalizeH="0" baseline="0" noProof="0" dirty="0" err="1" smtClean="0">
                <a:ln>
                  <a:noFill/>
                </a:ln>
                <a:solidFill>
                  <a:sysClr val="windowText" lastClr="000000">
                    <a:lumMod val="65000"/>
                    <a:lumOff val="35000"/>
                  </a:sysClr>
                </a:solidFill>
                <a:effectLst/>
                <a:uLnTx/>
                <a:uFillTx/>
                <a:latin typeface="Bodoni MT Condensed" panose="02070606080606020203" pitchFamily="18" charset="0"/>
              </a:rPr>
              <a:t>powerpoint</a:t>
            </a:r>
            <a:r>
              <a:rPr kumimoji="0" lang="en-US" altLang="zh-CN" sz="2800" b="1" i="0" u="none" strike="noStrike" kern="0" cap="none" spc="0" normalizeH="0" baseline="0" noProof="0" dirty="0" smtClean="0">
                <a:ln>
                  <a:noFill/>
                </a:ln>
                <a:solidFill>
                  <a:sysClr val="windowText" lastClr="000000">
                    <a:lumMod val="65000"/>
                    <a:lumOff val="35000"/>
                  </a:sysClr>
                </a:solidFill>
                <a:effectLst/>
                <a:uLnTx/>
                <a:uFillTx/>
                <a:latin typeface="Bodoni MT Condensed" panose="02070606080606020203" pitchFamily="18" charset="0"/>
              </a:rPr>
              <a:t> template for reporting</a:t>
            </a:r>
            <a:endParaRPr kumimoji="0" lang="zh-CN" altLang="en-US" sz="2800" b="1" i="0" u="none" strike="noStrike" kern="0" cap="none" spc="0" normalizeH="0" baseline="0" noProof="0" dirty="0">
              <a:ln>
                <a:noFill/>
              </a:ln>
              <a:solidFill>
                <a:sysClr val="windowText" lastClr="000000">
                  <a:lumMod val="65000"/>
                  <a:lumOff val="35000"/>
                </a:sysClr>
              </a:solidFill>
              <a:effectLst/>
              <a:uLnTx/>
              <a:uFillTx/>
              <a:latin typeface="Bodoni MT Condensed" panose="02070606080606020203" pitchFamily="18" charset="0"/>
            </a:endParaRPr>
          </a:p>
        </p:txBody>
      </p:sp>
      <p:grpSp>
        <p:nvGrpSpPr>
          <p:cNvPr id="6" name="组合 5"/>
          <p:cNvGrpSpPr/>
          <p:nvPr/>
        </p:nvGrpSpPr>
        <p:grpSpPr bwMode="auto">
          <a:xfrm>
            <a:off x="4178831" y="4238392"/>
            <a:ext cx="4364495" cy="340979"/>
            <a:chOff x="782343" y="3094970"/>
            <a:chExt cx="4363343" cy="341400"/>
          </a:xfrm>
          <a:solidFill>
            <a:srgbClr val="8C7B70"/>
          </a:solidFill>
        </p:grpSpPr>
        <p:sp>
          <p:nvSpPr>
            <p:cNvPr id="7" name="矩形 6"/>
            <p:cNvSpPr/>
            <p:nvPr/>
          </p:nvSpPr>
          <p:spPr>
            <a:xfrm>
              <a:off x="782343" y="3094970"/>
              <a:ext cx="4363343" cy="338554"/>
            </a:xfrm>
            <a:prstGeom prst="rect">
              <a:avLst/>
            </a:prstGeom>
            <a:grpFill/>
            <a:ln w="1079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6325C"/>
                </a:solidFill>
                <a:effectLst/>
                <a:uLnTx/>
                <a:uFillTx/>
                <a:latin typeface="Calibri" panose="020F0502020204030204"/>
                <a:ea typeface="宋体" panose="02010600030101010101" pitchFamily="2" charset="-122"/>
                <a:cs typeface="+mn-cs"/>
              </a:endParaRPr>
            </a:p>
          </p:txBody>
        </p:sp>
        <p:sp>
          <p:nvSpPr>
            <p:cNvPr id="8" name="矩形 7"/>
            <p:cNvSpPr>
              <a:spLocks noChangeArrowheads="1"/>
            </p:cNvSpPr>
            <p:nvPr/>
          </p:nvSpPr>
          <p:spPr bwMode="auto">
            <a:xfrm>
              <a:off x="845555" y="3112806"/>
              <a:ext cx="4083303" cy="323564"/>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500" kern="0" dirty="0" smtClean="0">
                  <a:solidFill>
                    <a:sysClr val="window" lastClr="FFFFFF"/>
                  </a:solidFill>
                  <a:latin typeface="微软雅黑" panose="020B0503020204020204" charset="-122"/>
                  <a:ea typeface="微软雅黑" panose="020B0503020204020204" charset="-122"/>
                </a:rPr>
                <a:t>教学课件</a:t>
              </a:r>
              <a:r>
                <a:rPr lang="en-US" altLang="zh-CN" sz="1500" kern="0" dirty="0" smtClean="0">
                  <a:solidFill>
                    <a:sysClr val="window" lastClr="FFFFFF"/>
                  </a:solidFill>
                  <a:latin typeface="微软雅黑" panose="020B0503020204020204" charset="-122"/>
                  <a:ea typeface="微软雅黑" panose="020B0503020204020204" charset="-122"/>
                </a:rPr>
                <a:t>PPT</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charset="-122"/>
                  <a:ea typeface="微软雅黑" panose="020B0503020204020204" charset="-122"/>
                </a:rPr>
                <a:t>/</a:t>
              </a:r>
              <a:r>
                <a:rPr lang="zh-CN" altLang="en-US" sz="1500" kern="0" dirty="0" smtClean="0">
                  <a:solidFill>
                    <a:sysClr val="window" lastClr="FFFFFF"/>
                  </a:solidFill>
                  <a:latin typeface="微软雅黑" panose="020B0503020204020204" charset="-122"/>
                  <a:ea typeface="微软雅黑" panose="020B0503020204020204" charset="-122"/>
                </a:rPr>
                <a:t>信息化教学</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charset="-122"/>
                  <a:ea typeface="微软雅黑" panose="020B0503020204020204" charset="-122"/>
                </a:rPr>
                <a:t>/</a:t>
              </a:r>
              <a:r>
                <a:rPr lang="zh-CN" altLang="en-US" sz="1500" kern="0" dirty="0" smtClean="0">
                  <a:solidFill>
                    <a:sysClr val="window" lastClr="FFFFFF"/>
                  </a:solidFill>
                  <a:latin typeface="微软雅黑" panose="020B0503020204020204" charset="-122"/>
                  <a:ea typeface="微软雅黑" panose="020B0503020204020204" charset="-122"/>
                </a:rPr>
                <a:t>教师说课</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charset="-122"/>
                  <a:ea typeface="微软雅黑" panose="020B0503020204020204" charset="-122"/>
                </a:rPr>
                <a:t>/</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rPr>
                <a:t>演讲报告</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audio>
              <p:cMediaNode vol="80000" numSld="999">
                <p:cTn id="2"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2"/>
          <p:cNvPicPr>
            <a:picLocks noChangeAspect="1"/>
          </p:cNvPicPr>
          <p:nvPr/>
        </p:nvPicPr>
        <p:blipFill>
          <a:blip r:embed="rId1"/>
          <a:stretch>
            <a:fillRect/>
          </a:stretch>
        </p:blipFill>
        <p:spPr>
          <a:xfrm>
            <a:off x="0" y="0"/>
            <a:ext cx="12310745" cy="6934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THINKCELLSHAPEDONOTDELETE" val="tA6S0wzOvQ8a50SA42PUNRg"/>
</p:tagLst>
</file>

<file path=ppt/tags/tag3.xml><?xml version="1.0" encoding="utf-8"?>
<p:tagLst xmlns:p="http://schemas.openxmlformats.org/presentationml/2006/main">
  <p:tag name="MH" val="20161027155430"/>
  <p:tag name="MH_LIBRARY" val="GRAPHIC"/>
  <p:tag name="MH_TYPE" val="Other"/>
  <p:tag name="MH_ORDER" val="2"/>
</p:tagLst>
</file>

<file path=ppt/tags/tag4.xml><?xml version="1.0" encoding="utf-8"?>
<p:tagLst xmlns:p="http://schemas.openxmlformats.org/presentationml/2006/main">
  <p:tag name="MH" val="20161027155430"/>
  <p:tag name="MH_LIBRARY" val="GRAPHIC"/>
  <p:tag name="MH_TYPE" val="Other"/>
  <p:tag name="MH_ORDER" val="3"/>
</p:tagLst>
</file>

<file path=ppt/tags/tag5.xml><?xml version="1.0" encoding="utf-8"?>
<p:tagLst xmlns:p="http://schemas.openxmlformats.org/presentationml/2006/main">
  <p:tag name="MH" val="20161027155430"/>
  <p:tag name="MH_LIBRARY" val="GRAPHIC"/>
  <p:tag name="MH_TYPE" val="SubTitle"/>
  <p:tag name="MH_ORDER" val="4"/>
</p:tagLst>
</file>

<file path=ppt/tags/tag6.xml><?xml version="1.0" encoding="utf-8"?>
<p:tagLst xmlns:p="http://schemas.openxmlformats.org/presentationml/2006/main">
  <p:tag name="MH" val="20161027155430"/>
  <p:tag name="MH_LIBRARY" val="GRAPHIC"/>
  <p:tag name="MH_TYPE" val="Other"/>
  <p:tag name="MH_ORDER" val="2"/>
</p:tagLst>
</file>

<file path=ppt/tags/tag7.xml><?xml version="1.0" encoding="utf-8"?>
<p:tagLst xmlns:p="http://schemas.openxmlformats.org/presentationml/2006/main">
  <p:tag name="MH" val="20161027155430"/>
  <p:tag name="MH_LIBRARY" val="GRAPHIC"/>
  <p:tag name="MH_TYPE" val="Other"/>
  <p:tag name="MH_ORDER" val="3"/>
</p:tagLst>
</file>

<file path=ppt/tags/tag8.xml><?xml version="1.0" encoding="utf-8"?>
<p:tagLst xmlns:p="http://schemas.openxmlformats.org/presentationml/2006/main">
  <p:tag name="MH" val="20161027155430"/>
  <p:tag name="MH_LIBRARY" val="GRAPHIC"/>
  <p:tag name="MH_TYPE" val="SubTitle"/>
  <p:tag name="MH_ORDER" val="4"/>
</p:tagLst>
</file>

<file path=ppt/tags/tag9.xml><?xml version="1.0" encoding="utf-8"?>
<p:tagLst xmlns:p="http://schemas.openxmlformats.org/presentationml/2006/main">
  <p:tag name="MH" val="20161027155430"/>
  <p:tag name="MH_LIBRARY" val="GRAPHIC"/>
  <p:tag name="MH_TYPE" val="Other"/>
  <p:tag name="MH_ORDER" val="1"/>
</p:tagLst>
</file>

<file path=ppt/tags/tag10.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思源黑体">
      <a:majorFont>
        <a:latin typeface="思源黑体 CN Heavy"/>
        <a:ea typeface="思源黑体"/>
        <a:cs typeface=""/>
      </a:majorFont>
      <a:minorFont>
        <a:latin typeface="思源黑体"/>
        <a:ea typeface="思源黑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2777</Words>
  <Application>WPS 演示</Application>
  <PresentationFormat>宽屏</PresentationFormat>
  <Paragraphs>378</Paragraphs>
  <Slides>20</Slides>
  <Notes>25</Notes>
  <HiddenSlides>0</HiddenSlides>
  <MMClips>1</MMClips>
  <ScaleCrop>false</ScaleCrop>
  <HeadingPairs>
    <vt:vector size="8" baseType="variant">
      <vt:variant>
        <vt:lpstr>已用的字体</vt:lpstr>
      </vt:variant>
      <vt:variant>
        <vt:i4>30</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52" baseType="lpstr">
      <vt:lpstr>Arial</vt:lpstr>
      <vt:lpstr>宋体</vt:lpstr>
      <vt:lpstr>Wingdings</vt:lpstr>
      <vt:lpstr>字魂59号-创粗黑</vt:lpstr>
      <vt:lpstr>思源黑体 CN Heavy</vt:lpstr>
      <vt:lpstr>黑体</vt:lpstr>
      <vt:lpstr>锐字真言体免费商用</vt:lpstr>
      <vt:lpstr>思源黑体</vt:lpstr>
      <vt:lpstr>字魂35号-经典雅黑</vt:lpstr>
      <vt:lpstr>Montserrat Semi Bold</vt:lpstr>
      <vt:lpstr>Segoe Print</vt:lpstr>
      <vt:lpstr>Open Sans Light</vt:lpstr>
      <vt:lpstr>Segoe UI</vt:lpstr>
      <vt:lpstr>Lato Regular</vt:lpstr>
      <vt:lpstr>Calibri</vt:lpstr>
      <vt:lpstr>微软雅黑</vt:lpstr>
      <vt:lpstr>Arial Unicode MS</vt:lpstr>
      <vt:lpstr>等线</vt:lpstr>
      <vt:lpstr>Gill Sans</vt:lpstr>
      <vt:lpstr>等线</vt:lpstr>
      <vt:lpstr>微软雅黑 Light</vt:lpstr>
      <vt:lpstr>Microsoft JhengHei UI Light</vt:lpstr>
      <vt:lpstr>思源黑体</vt:lpstr>
      <vt:lpstr>Bodoni MT Condensed</vt:lpstr>
      <vt:lpstr>Calibri</vt:lpstr>
      <vt:lpstr>汉仪雅酷黑简</vt:lpstr>
      <vt:lpstr>Eras Bold ITC</vt:lpstr>
      <vt:lpstr>Arial</vt:lpstr>
      <vt:lpstr>字魂58号-创中黑</vt:lpstr>
      <vt:lpstr>Lato Light</vt:lpstr>
      <vt:lpstr>Office Theme</vt:lpstr>
      <vt:lpstr>TCLayout.ActiveDocument.1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104</cp:revision>
  <dcterms:created xsi:type="dcterms:W3CDTF">2019-07-11T04:52:00Z</dcterms:created>
  <dcterms:modified xsi:type="dcterms:W3CDTF">2020-07-24T08:09:20Z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