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3" r:id="rId1"/>
  </p:sldMasterIdLst>
  <p:notesMasterIdLst>
    <p:notesMasterId r:id="rId27"/>
  </p:notesMasterIdLst>
  <p:sldIdLst>
    <p:sldId id="259" r:id="rId2"/>
    <p:sldId id="260" r:id="rId3"/>
    <p:sldId id="261" r:id="rId4"/>
    <p:sldId id="275" r:id="rId5"/>
    <p:sldId id="265" r:id="rId6"/>
    <p:sldId id="266" r:id="rId7"/>
    <p:sldId id="268" r:id="rId8"/>
    <p:sldId id="269" r:id="rId9"/>
    <p:sldId id="270" r:id="rId10"/>
    <p:sldId id="263" r:id="rId11"/>
    <p:sldId id="271" r:id="rId12"/>
    <p:sldId id="273" r:id="rId13"/>
    <p:sldId id="274" r:id="rId14"/>
    <p:sldId id="267" r:id="rId15"/>
    <p:sldId id="276" r:id="rId16"/>
    <p:sldId id="262" r:id="rId17"/>
    <p:sldId id="272" r:id="rId18"/>
    <p:sldId id="277" r:id="rId19"/>
    <p:sldId id="278" r:id="rId20"/>
    <p:sldId id="279" r:id="rId21"/>
    <p:sldId id="264" r:id="rId22"/>
    <p:sldId id="280" r:id="rId23"/>
    <p:sldId id="281" r:id="rId24"/>
    <p:sldId id="282" r:id="rId25"/>
    <p:sldId id="283" r:id="rId26"/>
  </p:sldIdLst>
  <p:sldSz cx="12192000" cy="6858000"/>
  <p:notesSz cx="6858000" cy="9144000"/>
  <p:custDataLst>
    <p:tags r:id="rId28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E7739"/>
    <a:srgbClr val="F1F2EC"/>
    <a:srgbClr val="CED5C5"/>
    <a:srgbClr val="B1BBA6"/>
    <a:srgbClr val="EDF1F1"/>
    <a:srgbClr val="D4DFB1"/>
    <a:srgbClr val="B9C0B6"/>
    <a:srgbClr val="1D7338"/>
    <a:srgbClr val="C0C7CB"/>
    <a:srgbClr val="FF940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115" d="100"/>
          <a:sy n="115" d="100"/>
        </p:scale>
        <p:origin x="432" y="13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45" Type="http://schemas.microsoft.com/office/2015/10/relationships/revisionInfo" Target="revisionInfo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gs" Target="tags/tag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viewProps" Target="viewProps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A408934-F686-4C8E-B0E0-8578E22AA13A}" type="datetimeFigureOut">
              <a:rPr lang="zh-CN" altLang="en-US" smtClean="0"/>
              <a:t>2020/3/21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709E225-447E-4720-A8F3-54B4F78D8BE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5193038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709E225-447E-4720-A8F3-54B4F78D8BE8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8704541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709E225-447E-4720-A8F3-54B4F78D8BE8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3285674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709E225-447E-4720-A8F3-54B4F78D8BE8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6453863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709E225-447E-4720-A8F3-54B4F78D8BE8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5012560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709E225-447E-4720-A8F3-54B4F78D8BE8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4579408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709E225-447E-4720-A8F3-54B4F78D8BE8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4198092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709E225-447E-4720-A8F3-54B4F78D8BE8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2428550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709E225-447E-4720-A8F3-54B4F78D8BE8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226225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709E225-447E-4720-A8F3-54B4F78D8BE8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4802284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709E225-447E-4720-A8F3-54B4F78D8BE8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9940297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709E225-447E-4720-A8F3-54B4F78D8BE8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6499450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709E225-447E-4720-A8F3-54B4F78D8BE8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4167786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709E225-447E-4720-A8F3-54B4F78D8BE8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1922060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709E225-447E-4720-A8F3-54B4F78D8BE8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3392546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709E225-447E-4720-A8F3-54B4F78D8BE8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1702391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709E225-447E-4720-A8F3-54B4F78D8BE8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34573433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709E225-447E-4720-A8F3-54B4F78D8BE8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31698332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709E225-447E-4720-A8F3-54B4F78D8BE8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9670256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709E225-447E-4720-A8F3-54B4F78D8BE8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03096324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709E225-447E-4720-A8F3-54B4F78D8BE8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10081155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709E225-447E-4720-A8F3-54B4F78D8BE8}" type="slidenum">
              <a:rPr lang="zh-CN" altLang="en-US" smtClean="0"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50266354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709E225-447E-4720-A8F3-54B4F78D8BE8}" type="slidenum">
              <a:rPr lang="zh-CN" altLang="en-US" smtClean="0"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29641148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709E225-447E-4720-A8F3-54B4F78D8BE8}" type="slidenum">
              <a:rPr lang="zh-CN" altLang="en-US" smtClean="0"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73171326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709E225-447E-4720-A8F3-54B4F78D8BE8}" type="slidenum">
              <a:rPr lang="zh-CN" altLang="en-US" smtClean="0"/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12165637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709E225-447E-4720-A8F3-54B4F78D8BE8}" type="slidenum">
              <a:rPr lang="zh-CN" altLang="en-US" smtClean="0"/>
              <a:t>25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6897509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3/21/2020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203751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4000">
        <p:wipe/>
      </p:transition>
    </mc:Choice>
    <mc:Fallback xmlns="">
      <p:transition spd="slow" advClick="0" advTm="4000">
        <p:wip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3/21/2020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871729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4000">
        <p:wipe/>
      </p:transition>
    </mc:Choice>
    <mc:Fallback xmlns="">
      <p:transition spd="slow" advClick="0" advTm="4000">
        <p:wip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3/21/2020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064309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4000">
        <p:wipe/>
      </p:transition>
    </mc:Choice>
    <mc:Fallback xmlns="">
      <p:transition spd="slow" advClick="0" advTm="4000">
        <p:wip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3/21/2020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085616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4000">
        <p:wipe/>
      </p:transition>
    </mc:Choice>
    <mc:Fallback xmlns="">
      <p:transition spd="slow" advClick="0" advTm="4000">
        <p:wip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3/21/2020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1" name="矩形 10"/>
          <p:cNvSpPr/>
          <p:nvPr userDrawn="1"/>
        </p:nvSpPr>
        <p:spPr>
          <a:xfrm>
            <a:off x="8815098" y="6447451"/>
            <a:ext cx="775136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914400"/>
            <a:r>
              <a:rPr lang="en-US" altLang="zh-CN" sz="100" dirty="0">
                <a:solidFill>
                  <a:prstClr val="white"/>
                </a:solidFill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ea typeface="宋体"/>
              </a:rPr>
              <a:t>模板下载：</a:t>
            </a:r>
            <a:r>
              <a:rPr lang="en-US" altLang="zh-CN" sz="100" dirty="0">
                <a:solidFill>
                  <a:prstClr val="white"/>
                </a:solidFill>
                <a:ea typeface="宋体"/>
              </a:rPr>
              <a:t>www.1ppt.com/moban/     </a:t>
            </a:r>
            <a:r>
              <a:rPr lang="zh-CN" altLang="en-US" sz="100" dirty="0">
                <a:solidFill>
                  <a:prstClr val="white"/>
                </a:solidFill>
                <a:ea typeface="宋体"/>
              </a:rPr>
              <a:t>行业</a:t>
            </a:r>
            <a:r>
              <a:rPr lang="en-US" altLang="zh-CN" sz="100" dirty="0">
                <a:solidFill>
                  <a:prstClr val="white"/>
                </a:solidFill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ea typeface="宋体"/>
              </a:rPr>
              <a:t>模板：</a:t>
            </a:r>
            <a:r>
              <a:rPr lang="en-US" altLang="zh-CN" sz="100" dirty="0">
                <a:solidFill>
                  <a:prstClr val="white"/>
                </a:solidFill>
                <a:ea typeface="宋体"/>
              </a:rPr>
              <a:t>www.1ppt.com/hangye/ </a:t>
            </a:r>
          </a:p>
          <a:p>
            <a:pPr defTabSz="914400"/>
            <a:r>
              <a:rPr lang="zh-CN" altLang="en-US" sz="100" dirty="0">
                <a:solidFill>
                  <a:prstClr val="white"/>
                </a:solidFill>
                <a:ea typeface="宋体"/>
              </a:rPr>
              <a:t>节日</a:t>
            </a:r>
            <a:r>
              <a:rPr lang="en-US" altLang="zh-CN" sz="100" dirty="0">
                <a:solidFill>
                  <a:prstClr val="white"/>
                </a:solidFill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ea typeface="宋体"/>
              </a:rPr>
              <a:t>模板：</a:t>
            </a:r>
            <a:r>
              <a:rPr lang="en-US" altLang="zh-CN" sz="100" dirty="0">
                <a:solidFill>
                  <a:prstClr val="white"/>
                </a:solidFill>
                <a:ea typeface="宋体"/>
              </a:rPr>
              <a:t>www.1ppt.com/jieri/           PPT</a:t>
            </a:r>
            <a:r>
              <a:rPr lang="zh-CN" altLang="en-US" sz="100" dirty="0">
                <a:solidFill>
                  <a:prstClr val="white"/>
                </a:solidFill>
                <a:ea typeface="宋体"/>
              </a:rPr>
              <a:t>素材下载：</a:t>
            </a:r>
            <a:r>
              <a:rPr lang="en-US" altLang="zh-CN" sz="100" dirty="0">
                <a:solidFill>
                  <a:prstClr val="white"/>
                </a:solidFill>
                <a:ea typeface="宋体"/>
              </a:rPr>
              <a:t>www.1ppt.com/sucai/</a:t>
            </a:r>
          </a:p>
          <a:p>
            <a:pPr defTabSz="914400"/>
            <a:r>
              <a:rPr lang="en-US" altLang="zh-CN" sz="100" dirty="0">
                <a:solidFill>
                  <a:prstClr val="white"/>
                </a:solidFill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ea typeface="宋体"/>
              </a:rPr>
              <a:t>背景图片：</a:t>
            </a:r>
            <a:r>
              <a:rPr lang="en-US" altLang="zh-CN" sz="100" dirty="0">
                <a:solidFill>
                  <a:prstClr val="white"/>
                </a:solidFill>
                <a:ea typeface="宋体"/>
              </a:rPr>
              <a:t>www.1ppt.com/beijing/      PPT</a:t>
            </a:r>
            <a:r>
              <a:rPr lang="zh-CN" altLang="en-US" sz="100" dirty="0">
                <a:solidFill>
                  <a:prstClr val="white"/>
                </a:solidFill>
                <a:ea typeface="宋体"/>
              </a:rPr>
              <a:t>图表下载：</a:t>
            </a:r>
            <a:r>
              <a:rPr lang="en-US" altLang="zh-CN" sz="100" dirty="0">
                <a:solidFill>
                  <a:prstClr val="white"/>
                </a:solidFill>
                <a:ea typeface="宋体"/>
              </a:rPr>
              <a:t>www.1ppt.com/tubiao/      </a:t>
            </a:r>
          </a:p>
          <a:p>
            <a:pPr defTabSz="914400"/>
            <a:r>
              <a:rPr lang="zh-CN" altLang="en-US" sz="100" dirty="0">
                <a:solidFill>
                  <a:prstClr val="white"/>
                </a:solidFill>
                <a:ea typeface="宋体"/>
              </a:rPr>
              <a:t>优秀</a:t>
            </a:r>
            <a:r>
              <a:rPr lang="en-US" altLang="zh-CN" sz="100" dirty="0">
                <a:solidFill>
                  <a:prstClr val="white"/>
                </a:solidFill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ea typeface="宋体"/>
              </a:rPr>
              <a:t>下载：</a:t>
            </a:r>
            <a:r>
              <a:rPr lang="en-US" altLang="zh-CN" sz="100" dirty="0">
                <a:solidFill>
                  <a:prstClr val="white"/>
                </a:solidFill>
                <a:ea typeface="宋体"/>
              </a:rPr>
              <a:t>www.1ppt.com/xiazai/        PPT</a:t>
            </a:r>
            <a:r>
              <a:rPr lang="zh-CN" altLang="en-US" sz="100" dirty="0">
                <a:solidFill>
                  <a:prstClr val="white"/>
                </a:solidFill>
                <a:ea typeface="宋体"/>
              </a:rPr>
              <a:t>教程： </a:t>
            </a:r>
            <a:r>
              <a:rPr lang="en-US" altLang="zh-CN" sz="100" dirty="0">
                <a:solidFill>
                  <a:prstClr val="white"/>
                </a:solidFill>
                <a:ea typeface="宋体"/>
              </a:rPr>
              <a:t>www.1ppt.com/powerpoint/      </a:t>
            </a:r>
          </a:p>
          <a:p>
            <a:pPr defTabSz="914400"/>
            <a:r>
              <a:rPr lang="en-US" altLang="zh-CN" sz="100" dirty="0">
                <a:solidFill>
                  <a:prstClr val="white"/>
                </a:solidFill>
                <a:ea typeface="宋体"/>
              </a:rPr>
              <a:t>Word</a:t>
            </a:r>
            <a:r>
              <a:rPr lang="zh-CN" altLang="en-US" sz="100" dirty="0">
                <a:solidFill>
                  <a:prstClr val="white"/>
                </a:solidFill>
                <a:ea typeface="宋体"/>
              </a:rPr>
              <a:t>教程： </a:t>
            </a:r>
            <a:r>
              <a:rPr lang="en-US" altLang="zh-CN" sz="100" dirty="0">
                <a:solidFill>
                  <a:prstClr val="white"/>
                </a:solidFill>
                <a:ea typeface="宋体"/>
              </a:rPr>
              <a:t>www.1ppt.com/word/              Excel</a:t>
            </a:r>
            <a:r>
              <a:rPr lang="zh-CN" altLang="en-US" sz="100" dirty="0">
                <a:solidFill>
                  <a:prstClr val="white"/>
                </a:solidFill>
                <a:ea typeface="宋体"/>
              </a:rPr>
              <a:t>教程：</a:t>
            </a:r>
            <a:r>
              <a:rPr lang="en-US" altLang="zh-CN" sz="100" dirty="0">
                <a:solidFill>
                  <a:prstClr val="white"/>
                </a:solidFill>
                <a:ea typeface="宋体"/>
              </a:rPr>
              <a:t>www.1ppt.com/excel/  </a:t>
            </a:r>
          </a:p>
          <a:p>
            <a:pPr defTabSz="914400"/>
            <a:r>
              <a:rPr lang="zh-CN" altLang="en-US" sz="100" dirty="0">
                <a:solidFill>
                  <a:prstClr val="white"/>
                </a:solidFill>
                <a:ea typeface="宋体"/>
              </a:rPr>
              <a:t>资料下载：</a:t>
            </a:r>
            <a:r>
              <a:rPr lang="en-US" altLang="zh-CN" sz="100" dirty="0">
                <a:solidFill>
                  <a:prstClr val="white"/>
                </a:solidFill>
                <a:ea typeface="宋体"/>
              </a:rPr>
              <a:t>www.1ppt.com/ziliao/                PPT</a:t>
            </a:r>
            <a:r>
              <a:rPr lang="zh-CN" altLang="en-US" sz="100" dirty="0">
                <a:solidFill>
                  <a:prstClr val="white"/>
                </a:solidFill>
                <a:ea typeface="宋体"/>
              </a:rPr>
              <a:t>课件下载：</a:t>
            </a:r>
            <a:r>
              <a:rPr lang="en-US" altLang="zh-CN" sz="100" dirty="0">
                <a:solidFill>
                  <a:prstClr val="white"/>
                </a:solidFill>
                <a:ea typeface="宋体"/>
              </a:rPr>
              <a:t>www.1ppt.com/kejian/ </a:t>
            </a:r>
          </a:p>
          <a:p>
            <a:pPr defTabSz="914400"/>
            <a:r>
              <a:rPr lang="zh-CN" altLang="en-US" sz="100" dirty="0">
                <a:solidFill>
                  <a:prstClr val="white"/>
                </a:solidFill>
                <a:ea typeface="宋体"/>
              </a:rPr>
              <a:t>范文下载：</a:t>
            </a:r>
            <a:r>
              <a:rPr lang="en-US" altLang="zh-CN" sz="100" dirty="0">
                <a:solidFill>
                  <a:prstClr val="white"/>
                </a:solidFill>
                <a:ea typeface="宋体"/>
              </a:rPr>
              <a:t>www.1ppt.com/fanwen/             </a:t>
            </a:r>
            <a:r>
              <a:rPr lang="zh-CN" altLang="en-US" sz="100" dirty="0">
                <a:solidFill>
                  <a:prstClr val="white"/>
                </a:solidFill>
                <a:ea typeface="宋体"/>
              </a:rPr>
              <a:t>试卷下载：</a:t>
            </a:r>
            <a:r>
              <a:rPr lang="en-US" altLang="zh-CN" sz="100" dirty="0">
                <a:solidFill>
                  <a:prstClr val="white"/>
                </a:solidFill>
                <a:ea typeface="宋体"/>
              </a:rPr>
              <a:t>www.1ppt.com/shiti/  </a:t>
            </a:r>
          </a:p>
          <a:p>
            <a:pPr defTabSz="914400"/>
            <a:r>
              <a:rPr lang="zh-CN" altLang="en-US" sz="100" dirty="0">
                <a:solidFill>
                  <a:prstClr val="white"/>
                </a:solidFill>
                <a:ea typeface="宋体"/>
              </a:rPr>
              <a:t>教案下载：</a:t>
            </a:r>
            <a:r>
              <a:rPr lang="en-US" altLang="zh-CN" sz="100" dirty="0">
                <a:solidFill>
                  <a:prstClr val="white"/>
                </a:solidFill>
                <a:ea typeface="宋体"/>
              </a:rPr>
              <a:t>www.1ppt.com/jiaoan/  </a:t>
            </a:r>
            <a:r>
              <a:rPr lang="en-US" altLang="zh-CN" sz="100" dirty="0" smtClean="0">
                <a:solidFill>
                  <a:prstClr val="white"/>
                </a:solidFill>
                <a:ea typeface="宋体"/>
              </a:rPr>
              <a:t>      </a:t>
            </a:r>
            <a:endParaRPr lang="en-US" altLang="zh-CN" sz="100" dirty="0">
              <a:solidFill>
                <a:prstClr val="white"/>
              </a:solidFill>
              <a:ea typeface="宋体"/>
            </a:endParaRPr>
          </a:p>
          <a:p>
            <a:pPr defTabSz="914400"/>
            <a:r>
              <a:rPr lang="zh-CN" altLang="en-US" sz="100" dirty="0" smtClean="0">
                <a:solidFill>
                  <a:prstClr val="white"/>
                </a:solidFill>
                <a:ea typeface="宋体"/>
              </a:rPr>
              <a:t>字体下载：</a:t>
            </a:r>
            <a:r>
              <a:rPr lang="en-US" altLang="zh-CN" sz="100" dirty="0" smtClean="0">
                <a:solidFill>
                  <a:prstClr val="white"/>
                </a:solidFill>
                <a:ea typeface="宋体"/>
              </a:rPr>
              <a:t>www.1ppt.com/ziti/</a:t>
            </a:r>
            <a:endParaRPr lang="en-US" altLang="zh-CN" sz="100" dirty="0">
              <a:solidFill>
                <a:prstClr val="white"/>
              </a:solidFill>
              <a:ea typeface="宋体"/>
            </a:endParaRPr>
          </a:p>
          <a:p>
            <a:pPr defTabSz="914400"/>
            <a:r>
              <a:rPr lang="en-US" altLang="zh-CN" sz="100" dirty="0">
                <a:solidFill>
                  <a:prstClr val="white"/>
                </a:solidFill>
                <a:ea typeface="宋体"/>
              </a:rPr>
              <a:t> </a:t>
            </a:r>
            <a:endParaRPr lang="zh-CN" altLang="en-US" sz="100" dirty="0">
              <a:solidFill>
                <a:prstClr val="white"/>
              </a:solidFill>
              <a:ea typeface="宋体"/>
            </a:endParaRPr>
          </a:p>
        </p:txBody>
      </p:sp>
    </p:spTree>
    <p:extLst>
      <p:ext uri="{BB962C8B-B14F-4D97-AF65-F5344CB8AC3E}">
        <p14:creationId xmlns:p14="http://schemas.microsoft.com/office/powerpoint/2010/main" val="34378068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4000">
        <p:wipe/>
      </p:transition>
    </mc:Choice>
    <mc:Fallback xmlns="">
      <p:transition spd="slow" advClick="0" advTm="4000">
        <p:wip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3/21/2020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512728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4000">
        <p:wipe/>
      </p:transition>
    </mc:Choice>
    <mc:Fallback xmlns="">
      <p:transition spd="slow" advClick="0" advTm="4000">
        <p:wip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3/21/2020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401689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4000">
        <p:wipe/>
      </p:transition>
    </mc:Choice>
    <mc:Fallback xmlns="">
      <p:transition spd="slow" advClick="0" advTm="4000">
        <p:wip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3/21/2020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760575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4000">
        <p:wipe/>
      </p:transition>
    </mc:Choice>
    <mc:Fallback xmlns="">
      <p:transition spd="slow" advClick="0" advTm="4000">
        <p:wip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CN" altLang="en-US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3/21/2020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990696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4000">
        <p:wipe/>
      </p:transition>
    </mc:Choice>
    <mc:Fallback xmlns="">
      <p:transition spd="slow" advClick="0" advTm="4000">
        <p:wip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3/21/2020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476997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4000">
        <p:wipe/>
      </p:transition>
    </mc:Choice>
    <mc:Fallback xmlns="">
      <p:transition spd="slow" advClick="0" advTm="4000">
        <p:wip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3/21/2020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830729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4000">
        <p:wipe/>
      </p:transition>
    </mc:Choice>
    <mc:Fallback xmlns="">
      <p:transition spd="slow" advClick="0" advTm="4000">
        <p:wip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>
  <p:cSld name="1_标题幻灯片">
    <p:bg>
      <p:bgPr>
        <a:blipFill dpi="0" rotWithShape="1">
          <a:blip r:embed="rId2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>
            <a:extLst>
              <a:ext uri="{FF2B5EF4-FFF2-40B4-BE49-F238E27FC236}">
                <a16:creationId xmlns:a16="http://schemas.microsoft.com/office/drawing/2014/main" id="{0CE6CA95-F574-4504-BD07-B41910E8ABFD}"/>
              </a:ext>
            </a:extLst>
          </p:cNvPr>
          <p:cNvGrpSpPr/>
          <p:nvPr userDrawn="1"/>
        </p:nvGrpSpPr>
        <p:grpSpPr>
          <a:xfrm>
            <a:off x="1962030" y="-87379"/>
            <a:ext cx="8282782" cy="1707330"/>
            <a:chOff x="1952788" y="-124325"/>
            <a:chExt cx="8282782" cy="1707330"/>
          </a:xfrm>
        </p:grpSpPr>
        <p:grpSp>
          <p:nvGrpSpPr>
            <p:cNvPr id="3" name="组合 2">
              <a:extLst>
                <a:ext uri="{FF2B5EF4-FFF2-40B4-BE49-F238E27FC236}">
                  <a16:creationId xmlns:a16="http://schemas.microsoft.com/office/drawing/2014/main" id="{82D4B0B4-A713-43B6-907D-52E7E9EFDA8C}"/>
                </a:ext>
              </a:extLst>
            </p:cNvPr>
            <p:cNvGrpSpPr/>
            <p:nvPr/>
          </p:nvGrpSpPr>
          <p:grpSpPr>
            <a:xfrm>
              <a:off x="1952788" y="682893"/>
              <a:ext cx="8282782" cy="371475"/>
              <a:chOff x="2038579" y="535534"/>
              <a:chExt cx="8282782" cy="371475"/>
            </a:xfrm>
          </p:grpSpPr>
          <p:grpSp>
            <p:nvGrpSpPr>
              <p:cNvPr id="7" name="组合 6">
                <a:extLst>
                  <a:ext uri="{FF2B5EF4-FFF2-40B4-BE49-F238E27FC236}">
                    <a16:creationId xmlns:a16="http://schemas.microsoft.com/office/drawing/2014/main" id="{833A1302-2285-4551-9179-AEB887ED3559}"/>
                  </a:ext>
                </a:extLst>
              </p:cNvPr>
              <p:cNvGrpSpPr/>
              <p:nvPr/>
            </p:nvGrpSpPr>
            <p:grpSpPr>
              <a:xfrm>
                <a:off x="2038579" y="535534"/>
                <a:ext cx="2807495" cy="371475"/>
                <a:chOff x="2059780" y="357188"/>
                <a:chExt cx="2807495" cy="371475"/>
              </a:xfrm>
            </p:grpSpPr>
            <p:sp>
              <p:nvSpPr>
                <p:cNvPr id="13" name="椭圆 12">
                  <a:extLst>
                    <a:ext uri="{FF2B5EF4-FFF2-40B4-BE49-F238E27FC236}">
                      <a16:creationId xmlns:a16="http://schemas.microsoft.com/office/drawing/2014/main" id="{7D7B11CC-6B33-442F-9763-844E2DE75FD3}"/>
                    </a:ext>
                  </a:extLst>
                </p:cNvPr>
                <p:cNvSpPr/>
                <p:nvPr/>
              </p:nvSpPr>
              <p:spPr>
                <a:xfrm>
                  <a:off x="4495800" y="357188"/>
                  <a:ext cx="371475" cy="371475"/>
                </a:xfrm>
                <a:prstGeom prst="ellipse">
                  <a:avLst/>
                </a:prstGeom>
                <a:solidFill>
                  <a:srgbClr val="B1BBA6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14" name="椭圆 13">
                  <a:extLst>
                    <a:ext uri="{FF2B5EF4-FFF2-40B4-BE49-F238E27FC236}">
                      <a16:creationId xmlns:a16="http://schemas.microsoft.com/office/drawing/2014/main" id="{7DA0E037-DA09-464E-B340-287D9C33851A}"/>
                    </a:ext>
                  </a:extLst>
                </p:cNvPr>
                <p:cNvSpPr/>
                <p:nvPr/>
              </p:nvSpPr>
              <p:spPr>
                <a:xfrm>
                  <a:off x="3609180" y="366713"/>
                  <a:ext cx="352425" cy="352425"/>
                </a:xfrm>
                <a:prstGeom prst="ellipse">
                  <a:avLst/>
                </a:prstGeom>
                <a:solidFill>
                  <a:srgbClr val="CED5C5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15" name="椭圆 14">
                  <a:extLst>
                    <a:ext uri="{FF2B5EF4-FFF2-40B4-BE49-F238E27FC236}">
                      <a16:creationId xmlns:a16="http://schemas.microsoft.com/office/drawing/2014/main" id="{C2186F60-1560-4B0B-A897-EE38E6BE106F}"/>
                    </a:ext>
                  </a:extLst>
                </p:cNvPr>
                <p:cNvSpPr/>
                <p:nvPr/>
              </p:nvSpPr>
              <p:spPr>
                <a:xfrm>
                  <a:off x="2810668" y="400645"/>
                  <a:ext cx="264318" cy="284560"/>
                </a:xfrm>
                <a:prstGeom prst="ellipse">
                  <a:avLst/>
                </a:prstGeom>
                <a:solidFill>
                  <a:srgbClr val="F1F2EC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dirty="0"/>
                </a:p>
              </p:txBody>
            </p:sp>
            <p:sp>
              <p:nvSpPr>
                <p:cNvPr id="16" name="椭圆 15">
                  <a:extLst>
                    <a:ext uri="{FF2B5EF4-FFF2-40B4-BE49-F238E27FC236}">
                      <a16:creationId xmlns:a16="http://schemas.microsoft.com/office/drawing/2014/main" id="{8CB46DA9-B077-4EB3-B6E2-21A1D4A5819F}"/>
                    </a:ext>
                  </a:extLst>
                </p:cNvPr>
                <p:cNvSpPr/>
                <p:nvPr/>
              </p:nvSpPr>
              <p:spPr>
                <a:xfrm>
                  <a:off x="2059780" y="434578"/>
                  <a:ext cx="216694" cy="216694"/>
                </a:xfrm>
                <a:prstGeom prst="ellipse">
                  <a:avLst/>
                </a:prstGeom>
                <a:solidFill>
                  <a:schemeClr val="bg1">
                    <a:lumMod val="9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grpSp>
            <p:nvGrpSpPr>
              <p:cNvPr id="8" name="组合 7">
                <a:extLst>
                  <a:ext uri="{FF2B5EF4-FFF2-40B4-BE49-F238E27FC236}">
                    <a16:creationId xmlns:a16="http://schemas.microsoft.com/office/drawing/2014/main" id="{8C5756EA-25F1-4C91-A25D-810F303BA947}"/>
                  </a:ext>
                </a:extLst>
              </p:cNvPr>
              <p:cNvGrpSpPr/>
              <p:nvPr/>
            </p:nvGrpSpPr>
            <p:grpSpPr>
              <a:xfrm flipH="1">
                <a:off x="7513866" y="535534"/>
                <a:ext cx="2807495" cy="371475"/>
                <a:chOff x="6837591" y="1618235"/>
                <a:chExt cx="2807495" cy="371475"/>
              </a:xfrm>
            </p:grpSpPr>
            <p:sp>
              <p:nvSpPr>
                <p:cNvPr id="9" name="椭圆 8">
                  <a:extLst>
                    <a:ext uri="{FF2B5EF4-FFF2-40B4-BE49-F238E27FC236}">
                      <a16:creationId xmlns:a16="http://schemas.microsoft.com/office/drawing/2014/main" id="{E8EB5BFD-A784-4360-9ABE-8C614BBF9956}"/>
                    </a:ext>
                  </a:extLst>
                </p:cNvPr>
                <p:cNvSpPr/>
                <p:nvPr/>
              </p:nvSpPr>
              <p:spPr>
                <a:xfrm flipH="1">
                  <a:off x="9273611" y="1618235"/>
                  <a:ext cx="371475" cy="371475"/>
                </a:xfrm>
                <a:prstGeom prst="ellipse">
                  <a:avLst/>
                </a:prstGeom>
                <a:solidFill>
                  <a:srgbClr val="B1BBA6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10" name="椭圆 9">
                  <a:extLst>
                    <a:ext uri="{FF2B5EF4-FFF2-40B4-BE49-F238E27FC236}">
                      <a16:creationId xmlns:a16="http://schemas.microsoft.com/office/drawing/2014/main" id="{FF79F491-755D-4AE6-BBF9-C2C99C488E61}"/>
                    </a:ext>
                  </a:extLst>
                </p:cNvPr>
                <p:cNvSpPr/>
                <p:nvPr/>
              </p:nvSpPr>
              <p:spPr>
                <a:xfrm flipH="1">
                  <a:off x="8386991" y="1627760"/>
                  <a:ext cx="352425" cy="352425"/>
                </a:xfrm>
                <a:prstGeom prst="ellipse">
                  <a:avLst/>
                </a:prstGeom>
                <a:solidFill>
                  <a:srgbClr val="CED5C5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11" name="椭圆 10">
                  <a:extLst>
                    <a:ext uri="{FF2B5EF4-FFF2-40B4-BE49-F238E27FC236}">
                      <a16:creationId xmlns:a16="http://schemas.microsoft.com/office/drawing/2014/main" id="{543BB765-E714-4BDF-B8E0-0E0C2C4FC00F}"/>
                    </a:ext>
                  </a:extLst>
                </p:cNvPr>
                <p:cNvSpPr/>
                <p:nvPr/>
              </p:nvSpPr>
              <p:spPr>
                <a:xfrm flipH="1">
                  <a:off x="7588479" y="1661692"/>
                  <a:ext cx="264318" cy="284560"/>
                </a:xfrm>
                <a:prstGeom prst="ellipse">
                  <a:avLst/>
                </a:prstGeom>
                <a:solidFill>
                  <a:srgbClr val="F1F2EC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dirty="0"/>
                </a:p>
              </p:txBody>
            </p:sp>
            <p:sp>
              <p:nvSpPr>
                <p:cNvPr id="12" name="椭圆 11">
                  <a:extLst>
                    <a:ext uri="{FF2B5EF4-FFF2-40B4-BE49-F238E27FC236}">
                      <a16:creationId xmlns:a16="http://schemas.microsoft.com/office/drawing/2014/main" id="{162D9D6C-7A63-4BB3-B7CE-2DDF627A3D6B}"/>
                    </a:ext>
                  </a:extLst>
                </p:cNvPr>
                <p:cNvSpPr/>
                <p:nvPr/>
              </p:nvSpPr>
              <p:spPr>
                <a:xfrm flipH="1">
                  <a:off x="6837591" y="1695625"/>
                  <a:ext cx="216694" cy="216694"/>
                </a:xfrm>
                <a:prstGeom prst="ellipse">
                  <a:avLst/>
                </a:prstGeom>
                <a:solidFill>
                  <a:schemeClr val="bg1">
                    <a:lumMod val="9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</p:grpSp>
        <p:grpSp>
          <p:nvGrpSpPr>
            <p:cNvPr id="4" name="组合 3">
              <a:extLst>
                <a:ext uri="{FF2B5EF4-FFF2-40B4-BE49-F238E27FC236}">
                  <a16:creationId xmlns:a16="http://schemas.microsoft.com/office/drawing/2014/main" id="{D6749E8F-97DA-4B9D-87DD-C2D48015AF74}"/>
                </a:ext>
              </a:extLst>
            </p:cNvPr>
            <p:cNvGrpSpPr/>
            <p:nvPr/>
          </p:nvGrpSpPr>
          <p:grpSpPr>
            <a:xfrm>
              <a:off x="5310513" y="-124325"/>
              <a:ext cx="1285468" cy="1707330"/>
              <a:chOff x="5310513" y="-124325"/>
              <a:chExt cx="1285468" cy="1707330"/>
            </a:xfrm>
          </p:grpSpPr>
          <p:pic>
            <p:nvPicPr>
              <p:cNvPr id="5" name="图片 4">
                <a:extLst>
                  <a:ext uri="{FF2B5EF4-FFF2-40B4-BE49-F238E27FC236}">
                    <a16:creationId xmlns:a16="http://schemas.microsoft.com/office/drawing/2014/main" id="{31B5F411-1D87-4CAF-B552-235B2874547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/>
              </a:blip>
              <a:stretch>
                <a:fillRect/>
              </a:stretch>
            </p:blipFill>
            <p:spPr>
              <a:xfrm>
                <a:off x="5696084" y="-124325"/>
                <a:ext cx="899897" cy="1300111"/>
              </a:xfrm>
              <a:prstGeom prst="rect">
                <a:avLst/>
              </a:prstGeom>
            </p:spPr>
          </p:pic>
          <p:pic>
            <p:nvPicPr>
              <p:cNvPr id="6" name="图片 5">
                <a:extLst>
                  <a:ext uri="{FF2B5EF4-FFF2-40B4-BE49-F238E27FC236}">
                    <a16:creationId xmlns:a16="http://schemas.microsoft.com/office/drawing/2014/main" id="{19B3F858-CC08-4559-82B2-1E80EB1A4D9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extLst/>
              </a:blip>
              <a:stretch>
                <a:fillRect/>
              </a:stretch>
            </p:blipFill>
            <p:spPr>
              <a:xfrm>
                <a:off x="5310513" y="525731"/>
                <a:ext cx="731812" cy="1057274"/>
              </a:xfrm>
              <a:prstGeom prst="rect">
                <a:avLst/>
              </a:prstGeom>
            </p:spPr>
          </p:pic>
        </p:grpSp>
      </p:grpSp>
    </p:spTree>
    <p:extLst>
      <p:ext uri="{BB962C8B-B14F-4D97-AF65-F5344CB8AC3E}">
        <p14:creationId xmlns:p14="http://schemas.microsoft.com/office/powerpoint/2010/main" val="40072109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4000">
        <p:wipe/>
      </p:transition>
    </mc:Choice>
    <mc:Fallback xmlns="">
      <p:transition spd="slow" advClick="0" advTm="4000">
        <p:wip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64DE79-268F-4C1A-8933-263129D2AF90}" type="datetimeFigureOut">
              <a:rPr lang="en-US" smtClean="0"/>
              <a:t>3/21/2020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F63A3B-78C7-47BE-AE5E-E10140E0464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233575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4" r:id="rId1"/>
    <p:sldLayoutId id="2147483665" r:id="rId2"/>
    <p:sldLayoutId id="2147483666" r:id="rId3"/>
    <p:sldLayoutId id="2147483667" r:id="rId4"/>
    <p:sldLayoutId id="2147483668" r:id="rId5"/>
    <p:sldLayoutId id="2147483669" r:id="rId6"/>
    <p:sldLayoutId id="2147483670" r:id="rId7"/>
    <p:sldLayoutId id="2147483671" r:id="rId8"/>
    <p:sldLayoutId id="2147483672" r:id="rId9"/>
    <p:sldLayoutId id="2147483673" r:id="rId10"/>
    <p:sldLayoutId id="2147483674" r:id="rId11"/>
    <p:sldLayoutId id="2147483675" r:id="rId12"/>
  </p:sldLayoutIdLst>
  <mc:AlternateContent xmlns:mc="http://schemas.openxmlformats.org/markup-compatibility/2006" xmlns:p14="http://schemas.microsoft.com/office/powerpoint/2010/main">
    <mc:Choice Requires="p14">
      <p:transition spd="slow" p14:dur="2000" advClick="0" advTm="4000">
        <p:wipe/>
      </p:transition>
    </mc:Choice>
    <mc:Fallback xmlns="">
      <p:transition spd="slow" advClick="0" advTm="4000">
        <p:wip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8.png"/><Relationship Id="rId4" Type="http://schemas.openxmlformats.org/officeDocument/2006/relationships/image" Target="../media/image10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0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8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7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0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2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0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5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22.png"/><Relationship Id="rId4" Type="http://schemas.openxmlformats.org/officeDocument/2006/relationships/image" Target="../media/image18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0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3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组合 9">
            <a:extLst>
              <a:ext uri="{FF2B5EF4-FFF2-40B4-BE49-F238E27FC236}">
                <a16:creationId xmlns:a16="http://schemas.microsoft.com/office/drawing/2014/main" id="{39AAFF77-8363-43D2-BAD2-70CB0D48D2BD}"/>
              </a:ext>
            </a:extLst>
          </p:cNvPr>
          <p:cNvGrpSpPr/>
          <p:nvPr/>
        </p:nvGrpSpPr>
        <p:grpSpPr>
          <a:xfrm>
            <a:off x="6813047" y="1105133"/>
            <a:ext cx="3166990" cy="4302324"/>
            <a:chOff x="6324959" y="1034279"/>
            <a:chExt cx="3093380" cy="4210524"/>
          </a:xfrm>
        </p:grpSpPr>
        <p:sp>
          <p:nvSpPr>
            <p:cNvPr id="5" name="矩形 4">
              <a:extLst>
                <a:ext uri="{FF2B5EF4-FFF2-40B4-BE49-F238E27FC236}">
                  <a16:creationId xmlns:a16="http://schemas.microsoft.com/office/drawing/2014/main" id="{078F9251-C1FA-4423-A0CD-808391B5BAC5}"/>
                </a:ext>
              </a:extLst>
            </p:cNvPr>
            <p:cNvSpPr/>
            <p:nvPr/>
          </p:nvSpPr>
          <p:spPr>
            <a:xfrm>
              <a:off x="7588870" y="3045664"/>
              <a:ext cx="1829469" cy="1980242"/>
            </a:xfrm>
            <a:prstGeom prst="rect">
              <a:avLst/>
            </a:prstGeom>
            <a:noFill/>
            <a:ln w="76200">
              <a:solidFill>
                <a:srgbClr val="C0C7C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" name="矩形 3">
              <a:extLst>
                <a:ext uri="{FF2B5EF4-FFF2-40B4-BE49-F238E27FC236}">
                  <a16:creationId xmlns:a16="http://schemas.microsoft.com/office/drawing/2014/main" id="{438B0CCF-8D27-48A3-B939-00FBBBE6C18F}"/>
                </a:ext>
              </a:extLst>
            </p:cNvPr>
            <p:cNvSpPr/>
            <p:nvPr/>
          </p:nvSpPr>
          <p:spPr>
            <a:xfrm>
              <a:off x="6324959" y="1034279"/>
              <a:ext cx="1999206" cy="2362200"/>
            </a:xfrm>
            <a:prstGeom prst="rect">
              <a:avLst/>
            </a:prstGeom>
            <a:noFill/>
            <a:ln w="76200">
              <a:solidFill>
                <a:srgbClr val="C0C7C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8" name="图片 7">
              <a:extLst>
                <a:ext uri="{FF2B5EF4-FFF2-40B4-BE49-F238E27FC236}">
                  <a16:creationId xmlns:a16="http://schemas.microsoft.com/office/drawing/2014/main" id="{FDA17638-6221-4B1B-BE11-36F4AF7E2B65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/>
            </a:blip>
            <a:stretch>
              <a:fillRect/>
            </a:stretch>
          </p:blipFill>
          <p:spPr>
            <a:xfrm>
              <a:off x="6461003" y="1113440"/>
              <a:ext cx="2854033" cy="4131363"/>
            </a:xfrm>
            <a:prstGeom prst="rect">
              <a:avLst/>
            </a:prstGeom>
          </p:spPr>
        </p:pic>
      </p:grpSp>
      <p:pic>
        <p:nvPicPr>
          <p:cNvPr id="9" name="图片 8">
            <a:extLst>
              <a:ext uri="{FF2B5EF4-FFF2-40B4-BE49-F238E27FC236}">
                <a16:creationId xmlns:a16="http://schemas.microsoft.com/office/drawing/2014/main" id="{B7F5F60F-41BA-4E35-96D5-4C5DFFD4495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/>
          </a:blip>
          <a:stretch>
            <a:fillRect/>
          </a:stretch>
        </p:blipFill>
        <p:spPr>
          <a:xfrm>
            <a:off x="0" y="-1"/>
            <a:ext cx="3458928" cy="5407458"/>
          </a:xfrm>
          <a:prstGeom prst="rect">
            <a:avLst/>
          </a:prstGeom>
        </p:spPr>
      </p:pic>
      <p:grpSp>
        <p:nvGrpSpPr>
          <p:cNvPr id="2" name="组合 1">
            <a:extLst>
              <a:ext uri="{FF2B5EF4-FFF2-40B4-BE49-F238E27FC236}">
                <a16:creationId xmlns:a16="http://schemas.microsoft.com/office/drawing/2014/main" id="{294DC2C2-0820-4A0D-BF78-B676FC0110A8}"/>
              </a:ext>
            </a:extLst>
          </p:cNvPr>
          <p:cNvGrpSpPr/>
          <p:nvPr/>
        </p:nvGrpSpPr>
        <p:grpSpPr>
          <a:xfrm>
            <a:off x="3790663" y="3137523"/>
            <a:ext cx="2266940" cy="2625183"/>
            <a:chOff x="3790663" y="3137523"/>
            <a:chExt cx="2266940" cy="2625183"/>
          </a:xfrm>
        </p:grpSpPr>
        <p:grpSp>
          <p:nvGrpSpPr>
            <p:cNvPr id="23" name="组合 22">
              <a:extLst>
                <a:ext uri="{FF2B5EF4-FFF2-40B4-BE49-F238E27FC236}">
                  <a16:creationId xmlns:a16="http://schemas.microsoft.com/office/drawing/2014/main" id="{8217B1D3-095B-4046-8D36-206C1C234482}"/>
                </a:ext>
              </a:extLst>
            </p:cNvPr>
            <p:cNvGrpSpPr/>
            <p:nvPr/>
          </p:nvGrpSpPr>
          <p:grpSpPr>
            <a:xfrm>
              <a:off x="3790663" y="3137523"/>
              <a:ext cx="1724541" cy="2625183"/>
              <a:chOff x="3141128" y="2470970"/>
              <a:chExt cx="1724541" cy="2625183"/>
            </a:xfrm>
          </p:grpSpPr>
          <p:sp>
            <p:nvSpPr>
              <p:cNvPr id="16" name="文本框 15">
                <a:extLst>
                  <a:ext uri="{FF2B5EF4-FFF2-40B4-BE49-F238E27FC236}">
                    <a16:creationId xmlns:a16="http://schemas.microsoft.com/office/drawing/2014/main" id="{5CDCE511-F6BE-4D76-9B9C-8FB5F0F73C0D}"/>
                  </a:ext>
                </a:extLst>
              </p:cNvPr>
              <p:cNvSpPr txBox="1"/>
              <p:nvPr/>
            </p:nvSpPr>
            <p:spPr>
              <a:xfrm>
                <a:off x="4053168" y="2470970"/>
                <a:ext cx="356480" cy="2625183"/>
              </a:xfrm>
              <a:prstGeom prst="rect">
                <a:avLst/>
              </a:prstGeom>
              <a:noFill/>
            </p:spPr>
            <p:txBody>
              <a:bodyPr vert="eaVert" wrap="square" rtlCol="0">
                <a:spAutoFit/>
              </a:bodyPr>
              <a:lstStyle/>
              <a:p>
                <a:r>
                  <a:rPr lang="zh-CN" altLang="en-US" sz="1600" spc="600" dirty="0">
                    <a:solidFill>
                      <a:srgbClr val="1D7338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路上行人欲断魂</a:t>
                </a:r>
              </a:p>
            </p:txBody>
          </p:sp>
          <p:sp>
            <p:nvSpPr>
              <p:cNvPr id="17" name="文本框 16">
                <a:extLst>
                  <a:ext uri="{FF2B5EF4-FFF2-40B4-BE49-F238E27FC236}">
                    <a16:creationId xmlns:a16="http://schemas.microsoft.com/office/drawing/2014/main" id="{1F27B491-D7BC-478B-8B57-5EF93DA54E26}"/>
                  </a:ext>
                </a:extLst>
              </p:cNvPr>
              <p:cNvSpPr txBox="1"/>
              <p:nvPr/>
            </p:nvSpPr>
            <p:spPr>
              <a:xfrm>
                <a:off x="4509189" y="2470970"/>
                <a:ext cx="356480" cy="2625183"/>
              </a:xfrm>
              <a:prstGeom prst="rect">
                <a:avLst/>
              </a:prstGeom>
              <a:noFill/>
            </p:spPr>
            <p:txBody>
              <a:bodyPr vert="eaVert" wrap="square" rtlCol="0">
                <a:spAutoFit/>
              </a:bodyPr>
              <a:lstStyle/>
              <a:p>
                <a:r>
                  <a:rPr lang="zh-CN" altLang="en-US" sz="1600" spc="600" dirty="0">
                    <a:solidFill>
                      <a:srgbClr val="1D7338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清明时节雨纷纷</a:t>
                </a:r>
              </a:p>
            </p:txBody>
          </p:sp>
          <p:sp>
            <p:nvSpPr>
              <p:cNvPr id="19" name="文本框 18">
                <a:extLst>
                  <a:ext uri="{FF2B5EF4-FFF2-40B4-BE49-F238E27FC236}">
                    <a16:creationId xmlns:a16="http://schemas.microsoft.com/office/drawing/2014/main" id="{4482C4E2-8D98-4785-A4C4-6705BF2ECF9E}"/>
                  </a:ext>
                </a:extLst>
              </p:cNvPr>
              <p:cNvSpPr txBox="1"/>
              <p:nvPr/>
            </p:nvSpPr>
            <p:spPr>
              <a:xfrm>
                <a:off x="3597148" y="2470970"/>
                <a:ext cx="356480" cy="2625183"/>
              </a:xfrm>
              <a:prstGeom prst="rect">
                <a:avLst/>
              </a:prstGeom>
              <a:noFill/>
            </p:spPr>
            <p:txBody>
              <a:bodyPr vert="eaVert" wrap="square" rtlCol="0">
                <a:spAutoFit/>
              </a:bodyPr>
              <a:lstStyle/>
              <a:p>
                <a:r>
                  <a:rPr lang="zh-CN" altLang="en-US" sz="1600" spc="600" dirty="0">
                    <a:solidFill>
                      <a:srgbClr val="1D7338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借问酒家何处有</a:t>
                </a:r>
              </a:p>
            </p:txBody>
          </p:sp>
          <p:sp>
            <p:nvSpPr>
              <p:cNvPr id="20" name="文本框 19">
                <a:extLst>
                  <a:ext uri="{FF2B5EF4-FFF2-40B4-BE49-F238E27FC236}">
                    <a16:creationId xmlns:a16="http://schemas.microsoft.com/office/drawing/2014/main" id="{36ADA271-7D37-49B3-9F8C-20B93281B60E}"/>
                  </a:ext>
                </a:extLst>
              </p:cNvPr>
              <p:cNvSpPr txBox="1"/>
              <p:nvPr/>
            </p:nvSpPr>
            <p:spPr>
              <a:xfrm>
                <a:off x="3141128" y="2470970"/>
                <a:ext cx="356480" cy="2625183"/>
              </a:xfrm>
              <a:prstGeom prst="rect">
                <a:avLst/>
              </a:prstGeom>
              <a:noFill/>
            </p:spPr>
            <p:txBody>
              <a:bodyPr vert="eaVert" wrap="square" rtlCol="0">
                <a:spAutoFit/>
              </a:bodyPr>
              <a:lstStyle/>
              <a:p>
                <a:r>
                  <a:rPr lang="zh-CN" altLang="en-US" sz="1600" spc="600" dirty="0">
                    <a:solidFill>
                      <a:srgbClr val="1D7338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牧童遥指杏花村</a:t>
                </a:r>
              </a:p>
            </p:txBody>
          </p:sp>
        </p:grpSp>
        <p:pic>
          <p:nvPicPr>
            <p:cNvPr id="22" name="图片 21">
              <a:extLst>
                <a:ext uri="{FF2B5EF4-FFF2-40B4-BE49-F238E27FC236}">
                  <a16:creationId xmlns:a16="http://schemas.microsoft.com/office/drawing/2014/main" id="{CB0280C5-5D68-4FDC-B874-AEF9FDB3D1E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 flipH="1">
              <a:off x="5844558" y="4534897"/>
              <a:ext cx="213045" cy="500898"/>
            </a:xfrm>
            <a:prstGeom prst="rect">
              <a:avLst/>
            </a:prstGeom>
          </p:spPr>
        </p:pic>
      </p:grpSp>
      <p:pic>
        <p:nvPicPr>
          <p:cNvPr id="3" name="图片 2"/>
          <p:cNvPicPr>
            <a:picLocks noChangeAspect="1"/>
          </p:cNvPicPr>
          <p:nvPr/>
        </p:nvPicPr>
        <p:blipFill>
          <a:blip r:embed="rId7">
            <a:extLst/>
          </a:blip>
          <a:stretch>
            <a:fillRect/>
          </a:stretch>
        </p:blipFill>
        <p:spPr>
          <a:xfrm>
            <a:off x="6711432" y="4785346"/>
            <a:ext cx="1232654" cy="7511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2307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wipe/>
      </p:transition>
    </mc:Choice>
    <mc:Fallback xmlns="">
      <p:transition spd="slow">
        <p:wip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矩形 19">
            <a:extLst>
              <a:ext uri="{FF2B5EF4-FFF2-40B4-BE49-F238E27FC236}">
                <a16:creationId xmlns:a16="http://schemas.microsoft.com/office/drawing/2014/main" id="{F953DBBB-7000-4EAC-AA08-7C4B2C2252ED}"/>
              </a:ext>
            </a:extLst>
          </p:cNvPr>
          <p:cNvSpPr/>
          <p:nvPr/>
        </p:nvSpPr>
        <p:spPr>
          <a:xfrm>
            <a:off x="5498745" y="3645222"/>
            <a:ext cx="3446088" cy="449860"/>
          </a:xfrm>
          <a:prstGeom prst="rect">
            <a:avLst/>
          </a:prstGeom>
          <a:solidFill>
            <a:srgbClr val="1D7338">
              <a:alpha val="44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矩形 18">
            <a:extLst>
              <a:ext uri="{FF2B5EF4-FFF2-40B4-BE49-F238E27FC236}">
                <a16:creationId xmlns:a16="http://schemas.microsoft.com/office/drawing/2014/main" id="{7313CF9B-D7D0-4BEF-8359-14C37A07FD3C}"/>
              </a:ext>
            </a:extLst>
          </p:cNvPr>
          <p:cNvSpPr/>
          <p:nvPr/>
        </p:nvSpPr>
        <p:spPr>
          <a:xfrm>
            <a:off x="6924675" y="1567977"/>
            <a:ext cx="3446088" cy="449860"/>
          </a:xfrm>
          <a:prstGeom prst="rect">
            <a:avLst/>
          </a:prstGeom>
          <a:solidFill>
            <a:srgbClr val="1D7338">
              <a:alpha val="44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1" name="图片 10">
            <a:extLst>
              <a:ext uri="{FF2B5EF4-FFF2-40B4-BE49-F238E27FC236}">
                <a16:creationId xmlns:a16="http://schemas.microsoft.com/office/drawing/2014/main" id="{5A7CD9F3-7789-4878-808F-E51C01D8C42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192179" y="0"/>
            <a:ext cx="8572500" cy="6858000"/>
          </a:xfrm>
          <a:prstGeom prst="rect">
            <a:avLst/>
          </a:prstGeom>
        </p:spPr>
      </p:pic>
      <p:sp>
        <p:nvSpPr>
          <p:cNvPr id="13" name="文本框 12">
            <a:extLst>
              <a:ext uri="{FF2B5EF4-FFF2-40B4-BE49-F238E27FC236}">
                <a16:creationId xmlns:a16="http://schemas.microsoft.com/office/drawing/2014/main" id="{B4DCA8B5-30A1-404E-BC0C-865741F30894}"/>
              </a:ext>
            </a:extLst>
          </p:cNvPr>
          <p:cNvSpPr txBox="1"/>
          <p:nvPr/>
        </p:nvSpPr>
        <p:spPr>
          <a:xfrm>
            <a:off x="7440725" y="1556172"/>
            <a:ext cx="5093604" cy="461665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zh-CN" altLang="en-US" sz="2400" spc="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清明节的由来</a:t>
            </a:r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C7BE42F9-4592-48F0-B60E-8CA3487388B0}"/>
              </a:ext>
            </a:extLst>
          </p:cNvPr>
          <p:cNvSpPr txBox="1"/>
          <p:nvPr/>
        </p:nvSpPr>
        <p:spPr>
          <a:xfrm>
            <a:off x="6715975" y="2528167"/>
            <a:ext cx="5093604" cy="461665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zh-CN" altLang="en-US" sz="2400" spc="600" dirty="0">
                <a:solidFill>
                  <a:srgbClr val="1D733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清明节的民俗</a:t>
            </a:r>
          </a:p>
        </p:txBody>
      </p:sp>
      <p:sp>
        <p:nvSpPr>
          <p:cNvPr id="15" name="文本框 14">
            <a:extLst>
              <a:ext uri="{FF2B5EF4-FFF2-40B4-BE49-F238E27FC236}">
                <a16:creationId xmlns:a16="http://schemas.microsoft.com/office/drawing/2014/main" id="{7059BE91-BBF0-4B8E-9549-3DA4F83E636D}"/>
              </a:ext>
            </a:extLst>
          </p:cNvPr>
          <p:cNvSpPr txBox="1"/>
          <p:nvPr/>
        </p:nvSpPr>
        <p:spPr>
          <a:xfrm>
            <a:off x="6011975" y="3645222"/>
            <a:ext cx="5093604" cy="461665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zh-CN" altLang="en-US" sz="2400" spc="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清明节的食物</a:t>
            </a:r>
          </a:p>
        </p:txBody>
      </p:sp>
      <p:sp>
        <p:nvSpPr>
          <p:cNvPr id="16" name="文本框 15">
            <a:extLst>
              <a:ext uri="{FF2B5EF4-FFF2-40B4-BE49-F238E27FC236}">
                <a16:creationId xmlns:a16="http://schemas.microsoft.com/office/drawing/2014/main" id="{AC100EEF-3852-4E13-901B-6A0A2475318C}"/>
              </a:ext>
            </a:extLst>
          </p:cNvPr>
          <p:cNvSpPr txBox="1"/>
          <p:nvPr/>
        </p:nvSpPr>
        <p:spPr>
          <a:xfrm>
            <a:off x="4893923" y="4868391"/>
            <a:ext cx="5093604" cy="461665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zh-CN" altLang="en-US" sz="2400" spc="600" dirty="0">
                <a:solidFill>
                  <a:srgbClr val="1D733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清明节的诗歌</a:t>
            </a:r>
          </a:p>
        </p:txBody>
      </p:sp>
      <p:pic>
        <p:nvPicPr>
          <p:cNvPr id="18" name="图片 17">
            <a:extLst>
              <a:ext uri="{FF2B5EF4-FFF2-40B4-BE49-F238E27FC236}">
                <a16:creationId xmlns:a16="http://schemas.microsoft.com/office/drawing/2014/main" id="{3B0DE89E-FD42-43A9-805B-3F255FAC718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63258" y="3500162"/>
            <a:ext cx="2615009" cy="2615009"/>
          </a:xfrm>
          <a:prstGeom prst="rect">
            <a:avLst/>
          </a:prstGeom>
        </p:spPr>
      </p:pic>
      <p:pic>
        <p:nvPicPr>
          <p:cNvPr id="23" name="图片 22">
            <a:extLst>
              <a:ext uri="{FF2B5EF4-FFF2-40B4-BE49-F238E27FC236}">
                <a16:creationId xmlns:a16="http://schemas.microsoft.com/office/drawing/2014/main" id="{BE0875D5-DA5A-4D80-872E-B64F35BA08C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/>
          </a:blip>
          <a:stretch>
            <a:fillRect/>
          </a:stretch>
        </p:blipFill>
        <p:spPr>
          <a:xfrm>
            <a:off x="5612047" y="2528167"/>
            <a:ext cx="894651" cy="545205"/>
          </a:xfrm>
          <a:prstGeom prst="rect">
            <a:avLst/>
          </a:prstGeom>
        </p:spPr>
      </p:pic>
      <p:pic>
        <p:nvPicPr>
          <p:cNvPr id="24" name="图片 23">
            <a:extLst>
              <a:ext uri="{FF2B5EF4-FFF2-40B4-BE49-F238E27FC236}">
                <a16:creationId xmlns:a16="http://schemas.microsoft.com/office/drawing/2014/main" id="{A046DC96-C53F-45A8-BB26-191352AC48A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/>
          </a:blip>
          <a:stretch>
            <a:fillRect/>
          </a:stretch>
        </p:blipFill>
        <p:spPr>
          <a:xfrm>
            <a:off x="3814943" y="4863754"/>
            <a:ext cx="894651" cy="5452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00470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wipe/>
      </p:transition>
    </mc:Choice>
    <mc:Fallback xmlns="">
      <p:transition spd="slow">
        <p:wip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3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6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9" dur="2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5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8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1" dur="2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4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  <p:bldP spid="19" grpId="0" animBg="1"/>
      <p:bldP spid="13" grpId="0"/>
      <p:bldP spid="14" grpId="0"/>
      <p:bldP spid="15" grpId="0"/>
      <p:bldP spid="16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>
            <a:extLst>
              <a:ext uri="{FF2B5EF4-FFF2-40B4-BE49-F238E27FC236}">
                <a16:creationId xmlns:a16="http://schemas.microsoft.com/office/drawing/2014/main" id="{A7114669-702F-47B8-8EE3-A6BD3ACDB652}"/>
              </a:ext>
            </a:extLst>
          </p:cNvPr>
          <p:cNvSpPr/>
          <p:nvPr/>
        </p:nvSpPr>
        <p:spPr>
          <a:xfrm>
            <a:off x="1" y="1987075"/>
            <a:ext cx="12192000" cy="2175349"/>
          </a:xfrm>
          <a:prstGeom prst="rect">
            <a:avLst/>
          </a:prstGeom>
          <a:solidFill>
            <a:srgbClr val="1D7338">
              <a:alpha val="26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596A9946-2E19-4966-9E9D-19ACCC496A5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0" y="1029532"/>
            <a:ext cx="4982304" cy="4380667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7" name="文本框 6">
            <a:extLst>
              <a:ext uri="{FF2B5EF4-FFF2-40B4-BE49-F238E27FC236}">
                <a16:creationId xmlns:a16="http://schemas.microsoft.com/office/drawing/2014/main" id="{E54DCBD0-66A6-42EB-868E-6E34B96840F4}"/>
              </a:ext>
            </a:extLst>
          </p:cNvPr>
          <p:cNvSpPr txBox="1"/>
          <p:nvPr/>
        </p:nvSpPr>
        <p:spPr>
          <a:xfrm>
            <a:off x="5888150" y="2659250"/>
            <a:ext cx="5093604" cy="830997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zh-CN" altLang="en-US" sz="4800" spc="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清明节的由来</a:t>
            </a:r>
          </a:p>
        </p:txBody>
      </p:sp>
      <p:pic>
        <p:nvPicPr>
          <p:cNvPr id="8" name="图片 7">
            <a:extLst>
              <a:ext uri="{FF2B5EF4-FFF2-40B4-BE49-F238E27FC236}">
                <a16:creationId xmlns:a16="http://schemas.microsoft.com/office/drawing/2014/main" id="{91623C52-EDE5-494F-B817-1FF5061E294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91733" y="337862"/>
            <a:ext cx="2615009" cy="26150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88734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wipe/>
      </p:transition>
    </mc:Choice>
    <mc:Fallback xmlns="">
      <p:transition spd="slow">
        <p:wip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3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6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>
            <a:extLst>
              <a:ext uri="{FF2B5EF4-FFF2-40B4-BE49-F238E27FC236}">
                <a16:creationId xmlns:a16="http://schemas.microsoft.com/office/drawing/2014/main" id="{EBCF14BA-A259-4B50-8B1A-FE9933648129}"/>
              </a:ext>
            </a:extLst>
          </p:cNvPr>
          <p:cNvSpPr/>
          <p:nvPr/>
        </p:nvSpPr>
        <p:spPr>
          <a:xfrm>
            <a:off x="1938000" y="2004291"/>
            <a:ext cx="1165419" cy="4853710"/>
          </a:xfrm>
          <a:prstGeom prst="rect">
            <a:avLst/>
          </a:prstGeom>
          <a:solidFill>
            <a:srgbClr val="1D7338">
              <a:alpha val="26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9" name="图片 8">
            <a:extLst>
              <a:ext uri="{FF2B5EF4-FFF2-40B4-BE49-F238E27FC236}">
                <a16:creationId xmlns:a16="http://schemas.microsoft.com/office/drawing/2014/main" id="{1C9AC6F6-34CF-4EDE-B871-45512187B6D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2915262" y="1422399"/>
            <a:ext cx="845770" cy="765765"/>
          </a:xfrm>
          <a:prstGeom prst="rect">
            <a:avLst/>
          </a:prstGeom>
        </p:spPr>
      </p:pic>
      <p:sp>
        <p:nvSpPr>
          <p:cNvPr id="10" name="文本框 9">
            <a:extLst>
              <a:ext uri="{FF2B5EF4-FFF2-40B4-BE49-F238E27FC236}">
                <a16:creationId xmlns:a16="http://schemas.microsoft.com/office/drawing/2014/main" id="{FB747A5F-5EED-4C7B-960E-6298DE842C02}"/>
              </a:ext>
            </a:extLst>
          </p:cNvPr>
          <p:cNvSpPr txBox="1"/>
          <p:nvPr/>
        </p:nvSpPr>
        <p:spPr>
          <a:xfrm>
            <a:off x="2176598" y="2940295"/>
            <a:ext cx="738664" cy="2981702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zh-CN" altLang="en-US" sz="3600" b="1" spc="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</a:p>
        </p:txBody>
      </p:sp>
      <p:sp>
        <p:nvSpPr>
          <p:cNvPr id="11" name="TextBox 15">
            <a:extLst>
              <a:ext uri="{FF2B5EF4-FFF2-40B4-BE49-F238E27FC236}">
                <a16:creationId xmlns:a16="http://schemas.microsoft.com/office/drawing/2014/main" id="{E34E7891-7C29-44AB-9E14-4E0EA659B92A}"/>
              </a:ext>
            </a:extLst>
          </p:cNvPr>
          <p:cNvSpPr txBox="1"/>
          <p:nvPr/>
        </p:nvSpPr>
        <p:spPr>
          <a:xfrm>
            <a:off x="3990113" y="2421510"/>
            <a:ext cx="6391560" cy="288078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>
              <a:lnSpc>
                <a:spcPct val="120000"/>
              </a:lnSpc>
              <a:spcBef>
                <a:spcPct val="0"/>
              </a:spcBef>
              <a:defRPr sz="140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endParaRPr lang="en-US" altLang="zh-CN" dirty="0">
              <a:solidFill>
                <a:srgbClr val="1E7739"/>
              </a:solidFill>
              <a:sym typeface="微软雅黑" pitchFamily="34" charset="-122"/>
            </a:endParaRPr>
          </a:p>
          <a:p>
            <a:pPr marL="285750" indent="-285750">
              <a:buFont typeface="Wingdings" panose="05000000000000000000" pitchFamily="2" charset="2"/>
              <a:buChar char="u"/>
            </a:pPr>
            <a:r>
              <a:rPr lang="zh-CN" altLang="en-US" dirty="0">
                <a:solidFill>
                  <a:srgbClr val="1E7739"/>
                </a:solidFill>
                <a:sym typeface="微软雅黑" pitchFamily="34" charset="-122"/>
              </a:rPr>
              <a:t>在此录入您的描述说明。在此录入上述图表的综合描述说明，在此录入上述图表的综合描述说明，在此录入上述图表的综合描述说明，在此录入</a:t>
            </a:r>
            <a:r>
              <a:rPr lang="en-US" altLang="zh-CN" dirty="0">
                <a:solidFill>
                  <a:srgbClr val="1E7739"/>
                </a:solidFill>
                <a:sym typeface="微软雅黑" pitchFamily="34" charset="-122"/>
              </a:rPr>
              <a:t>.</a:t>
            </a:r>
          </a:p>
          <a:p>
            <a:endParaRPr lang="en-US" altLang="zh-CN" dirty="0">
              <a:solidFill>
                <a:srgbClr val="1E7739"/>
              </a:solidFill>
              <a:sym typeface="微软雅黑" pitchFamily="34" charset="-122"/>
            </a:endParaRPr>
          </a:p>
          <a:p>
            <a:pPr marL="285750" indent="-285750">
              <a:buFont typeface="Wingdings" panose="05000000000000000000" pitchFamily="2" charset="2"/>
              <a:buChar char="u"/>
            </a:pPr>
            <a:r>
              <a:rPr lang="zh-CN" altLang="en-US" dirty="0">
                <a:solidFill>
                  <a:srgbClr val="1E7739"/>
                </a:solidFill>
                <a:sym typeface="微软雅黑" pitchFamily="34" charset="-122"/>
              </a:rPr>
              <a:t>在此录入您的描述说明。在此录入上述图表的综合描述说明，在此录入上述图表的综合描述说明，在此录入上述图表的综合描述说明，在此录入</a:t>
            </a:r>
            <a:r>
              <a:rPr lang="en-US" altLang="zh-CN" dirty="0">
                <a:solidFill>
                  <a:srgbClr val="1E7739"/>
                </a:solidFill>
                <a:sym typeface="微软雅黑" pitchFamily="34" charset="-122"/>
              </a:rPr>
              <a:t>.</a:t>
            </a:r>
          </a:p>
          <a:p>
            <a:endParaRPr lang="en-US" altLang="zh-CN" dirty="0">
              <a:solidFill>
                <a:srgbClr val="1E7739"/>
              </a:solidFill>
              <a:sym typeface="微软雅黑" pitchFamily="34" charset="-122"/>
            </a:endParaRPr>
          </a:p>
          <a:p>
            <a:pPr marL="285750" indent="-285750">
              <a:buFont typeface="Wingdings" panose="05000000000000000000" pitchFamily="2" charset="2"/>
              <a:buChar char="u"/>
            </a:pPr>
            <a:r>
              <a:rPr lang="zh-CN" altLang="en-US" dirty="0">
                <a:solidFill>
                  <a:srgbClr val="1E7739"/>
                </a:solidFill>
                <a:sym typeface="微软雅黑" pitchFamily="34" charset="-122"/>
              </a:rPr>
              <a:t>在此录入您的描述说明。在此录入上述图表的综合描述说明，在此录入上述图表的综合描述说明，在此录入上述图表的综合描述说明，在此录入</a:t>
            </a:r>
            <a:r>
              <a:rPr lang="en-US" altLang="zh-CN" dirty="0">
                <a:solidFill>
                  <a:srgbClr val="1E7739"/>
                </a:solidFill>
                <a:sym typeface="微软雅黑" pitchFamily="34" charset="-122"/>
              </a:rPr>
              <a:t>.</a:t>
            </a:r>
            <a:endParaRPr lang="zh-CN" altLang="en-US" dirty="0">
              <a:solidFill>
                <a:srgbClr val="1E7739"/>
              </a:solidFill>
              <a:sym typeface="微软雅黑" pitchFamily="34" charset="-122"/>
            </a:endParaRPr>
          </a:p>
          <a:p>
            <a:endParaRPr lang="zh-CN" altLang="en-US" dirty="0">
              <a:solidFill>
                <a:srgbClr val="1E7739"/>
              </a:solidFill>
              <a:sym typeface="微软雅黑" pitchFamily="34" charset="-122"/>
            </a:endParaRPr>
          </a:p>
          <a:p>
            <a:endParaRPr lang="zh-CN" altLang="en-US" sz="1600" dirty="0">
              <a:solidFill>
                <a:srgbClr val="54BCA5"/>
              </a:solidFill>
              <a:sym typeface="微软雅黑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5665820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wipe/>
      </p:transition>
    </mc:Choice>
    <mc:Fallback xmlns="">
      <p:transition spd="slow">
        <p:wip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3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6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0" grpId="0"/>
      <p:bldP spid="11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4" name="组合 23">
            <a:extLst>
              <a:ext uri="{FF2B5EF4-FFF2-40B4-BE49-F238E27FC236}">
                <a16:creationId xmlns:a16="http://schemas.microsoft.com/office/drawing/2014/main" id="{9A938607-1B84-4283-A155-4C1A05ADF014}"/>
              </a:ext>
            </a:extLst>
          </p:cNvPr>
          <p:cNvGrpSpPr/>
          <p:nvPr/>
        </p:nvGrpSpPr>
        <p:grpSpPr>
          <a:xfrm>
            <a:off x="1998418" y="2103503"/>
            <a:ext cx="4618694" cy="2629195"/>
            <a:chOff x="5764173" y="2309981"/>
            <a:chExt cx="4618694" cy="2629195"/>
          </a:xfrm>
        </p:grpSpPr>
        <p:sp>
          <p:nvSpPr>
            <p:cNvPr id="25" name="TextBox 15">
              <a:extLst>
                <a:ext uri="{FF2B5EF4-FFF2-40B4-BE49-F238E27FC236}">
                  <a16:creationId xmlns:a16="http://schemas.microsoft.com/office/drawing/2014/main" id="{A08BF782-7CAC-4936-AF8B-582C696D9E7C}"/>
                </a:ext>
              </a:extLst>
            </p:cNvPr>
            <p:cNvSpPr txBox="1"/>
            <p:nvPr/>
          </p:nvSpPr>
          <p:spPr>
            <a:xfrm>
              <a:off x="5899358" y="2575452"/>
              <a:ext cx="4483509" cy="236372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>
              <a:defPPr>
                <a:defRPr lang="zh-CN"/>
              </a:defPPr>
              <a:lvl1pPr>
                <a:lnSpc>
                  <a:spcPct val="120000"/>
                </a:lnSpc>
                <a:spcBef>
                  <a:spcPct val="0"/>
                </a:spcBef>
                <a:defRPr sz="140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itchFamily="34" charset="-122"/>
                  <a:ea typeface="微软雅黑" pitchFamily="34" charset="-122"/>
                </a:defRPr>
              </a:lvl1pPr>
            </a:lstStyle>
            <a:p>
              <a:endParaRPr lang="en-US" altLang="zh-CN" dirty="0">
                <a:solidFill>
                  <a:srgbClr val="1E7739"/>
                </a:solidFill>
                <a:sym typeface="微软雅黑" pitchFamily="34" charset="-122"/>
              </a:endParaRPr>
            </a:p>
            <a:p>
              <a:pPr marL="285750" indent="-285750">
                <a:buFont typeface="Wingdings" panose="05000000000000000000" pitchFamily="2" charset="2"/>
                <a:buChar char="u"/>
              </a:pPr>
              <a:r>
                <a:rPr lang="zh-CN" altLang="en-US" dirty="0">
                  <a:solidFill>
                    <a:srgbClr val="1E7739"/>
                  </a:solidFill>
                  <a:sym typeface="微软雅黑" pitchFamily="34" charset="-122"/>
                </a:rPr>
                <a:t>在此录入您的描述说明。在此录入上述图表的综合描述说明，在此录入上述图表的综合描述说明，在此录入上述图表的综合描述说明，在此录入</a:t>
              </a:r>
              <a:r>
                <a:rPr lang="en-US" altLang="zh-CN" dirty="0">
                  <a:solidFill>
                    <a:srgbClr val="1E7739"/>
                  </a:solidFill>
                  <a:sym typeface="微软雅黑" pitchFamily="34" charset="-122"/>
                </a:rPr>
                <a:t>.</a:t>
              </a:r>
            </a:p>
            <a:p>
              <a:endParaRPr lang="en-US" altLang="zh-CN" dirty="0">
                <a:solidFill>
                  <a:srgbClr val="1E7739"/>
                </a:solidFill>
                <a:sym typeface="微软雅黑" pitchFamily="34" charset="-122"/>
              </a:endParaRPr>
            </a:p>
            <a:p>
              <a:pPr marL="285750" indent="-285750">
                <a:buFont typeface="Wingdings" panose="05000000000000000000" pitchFamily="2" charset="2"/>
                <a:buChar char="u"/>
              </a:pPr>
              <a:r>
                <a:rPr lang="zh-CN" altLang="en-US" dirty="0">
                  <a:solidFill>
                    <a:srgbClr val="1E7739"/>
                  </a:solidFill>
                  <a:sym typeface="微软雅黑" pitchFamily="34" charset="-122"/>
                </a:rPr>
                <a:t>在此录入您的描述说明。在此录入上述图表的综合描述说明，在此录入上述图表的综合描述说明，在此录入上述图表的综合描述说明，在此录入</a:t>
              </a:r>
              <a:r>
                <a:rPr lang="en-US" altLang="zh-CN" dirty="0">
                  <a:solidFill>
                    <a:srgbClr val="1E7739"/>
                  </a:solidFill>
                  <a:sym typeface="微软雅黑" pitchFamily="34" charset="-122"/>
                </a:rPr>
                <a:t>.</a:t>
              </a:r>
              <a:endParaRPr lang="zh-CN" altLang="en-US" dirty="0">
                <a:solidFill>
                  <a:srgbClr val="1E7739"/>
                </a:solidFill>
                <a:sym typeface="微软雅黑" pitchFamily="34" charset="-122"/>
              </a:endParaRPr>
            </a:p>
            <a:p>
              <a:endParaRPr lang="zh-CN" altLang="en-US" sz="1600" dirty="0">
                <a:solidFill>
                  <a:srgbClr val="54BCA5"/>
                </a:solidFill>
                <a:sym typeface="微软雅黑" pitchFamily="34" charset="-122"/>
              </a:endParaRPr>
            </a:p>
          </p:txBody>
        </p:sp>
        <p:pic>
          <p:nvPicPr>
            <p:cNvPr id="26" name="图片 25">
              <a:extLst>
                <a:ext uri="{FF2B5EF4-FFF2-40B4-BE49-F238E27FC236}">
                  <a16:creationId xmlns:a16="http://schemas.microsoft.com/office/drawing/2014/main" id="{FE1DC841-82C3-441D-9E14-C92B16877F2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/>
            </a:blip>
            <a:stretch>
              <a:fillRect/>
            </a:stretch>
          </p:blipFill>
          <p:spPr>
            <a:xfrm>
              <a:off x="5764173" y="2309981"/>
              <a:ext cx="505442" cy="457630"/>
            </a:xfrm>
            <a:prstGeom prst="rect">
              <a:avLst/>
            </a:prstGeom>
          </p:spPr>
        </p:pic>
        <p:sp>
          <p:nvSpPr>
            <p:cNvPr id="27" name="文本框 26">
              <a:extLst>
                <a:ext uri="{FF2B5EF4-FFF2-40B4-BE49-F238E27FC236}">
                  <a16:creationId xmlns:a16="http://schemas.microsoft.com/office/drawing/2014/main" id="{028F1ACA-67B0-4AD1-B452-602CA2760240}"/>
                </a:ext>
              </a:extLst>
            </p:cNvPr>
            <p:cNvSpPr txBox="1"/>
            <p:nvPr/>
          </p:nvSpPr>
          <p:spPr>
            <a:xfrm>
              <a:off x="6299114" y="2354130"/>
              <a:ext cx="281940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b="1" spc="600" dirty="0">
                  <a:solidFill>
                    <a:srgbClr val="1E7739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添加标题</a:t>
              </a:r>
            </a:p>
          </p:txBody>
        </p:sp>
      </p:grpSp>
      <p:pic>
        <p:nvPicPr>
          <p:cNvPr id="7" name="图片 6">
            <a:extLst>
              <a:ext uri="{FF2B5EF4-FFF2-40B4-BE49-F238E27FC236}">
                <a16:creationId xmlns:a16="http://schemas.microsoft.com/office/drawing/2014/main" id="{DA952FB6-4DC9-4854-A310-84150FA126F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90969" y="852951"/>
            <a:ext cx="6005050" cy="60050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99576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wipe/>
      </p:transition>
    </mc:Choice>
    <mc:Fallback xmlns="">
      <p:transition spd="slow">
        <p:wip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图片 23">
            <a:extLst>
              <a:ext uri="{FF2B5EF4-FFF2-40B4-BE49-F238E27FC236}">
                <a16:creationId xmlns:a16="http://schemas.microsoft.com/office/drawing/2014/main" id="{C76D2504-5600-449C-94F4-6A39BC5E9A82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-57320" y="3325928"/>
            <a:ext cx="5310206" cy="3569738"/>
          </a:xfrm>
          <a:prstGeom prst="rect">
            <a:avLst/>
          </a:prstGeom>
        </p:spPr>
      </p:pic>
      <p:pic>
        <p:nvPicPr>
          <p:cNvPr id="13" name="图片 12">
            <a:extLst>
              <a:ext uri="{FF2B5EF4-FFF2-40B4-BE49-F238E27FC236}">
                <a16:creationId xmlns:a16="http://schemas.microsoft.com/office/drawing/2014/main" id="{AD2C5000-234C-43ED-85AA-4979B95FD912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9794378">
            <a:off x="4187025" y="4355959"/>
            <a:ext cx="520669" cy="407276"/>
          </a:xfrm>
          <a:prstGeom prst="rect">
            <a:avLst/>
          </a:prstGeom>
        </p:spPr>
      </p:pic>
      <p:sp>
        <p:nvSpPr>
          <p:cNvPr id="14" name="TextBox 15">
            <a:extLst>
              <a:ext uri="{FF2B5EF4-FFF2-40B4-BE49-F238E27FC236}">
                <a16:creationId xmlns:a16="http://schemas.microsoft.com/office/drawing/2014/main" id="{5AA41D45-CF73-4576-BC21-FAB81F4E0C1C}"/>
              </a:ext>
            </a:extLst>
          </p:cNvPr>
          <p:cNvSpPr txBox="1"/>
          <p:nvPr/>
        </p:nvSpPr>
        <p:spPr>
          <a:xfrm>
            <a:off x="1810368" y="2133601"/>
            <a:ext cx="3442518" cy="129266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>
              <a:lnSpc>
                <a:spcPct val="120000"/>
              </a:lnSpc>
              <a:spcBef>
                <a:spcPct val="0"/>
              </a:spcBef>
              <a:defRPr sz="140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endParaRPr lang="en-US" altLang="zh-CN" dirty="0">
              <a:solidFill>
                <a:srgbClr val="1E7739"/>
              </a:solidFill>
              <a:sym typeface="微软雅黑" pitchFamily="34" charset="-122"/>
            </a:endParaRPr>
          </a:p>
          <a:p>
            <a:pPr marL="285750" indent="-285750">
              <a:buFont typeface="Wingdings" panose="05000000000000000000" pitchFamily="2" charset="2"/>
              <a:buChar char="u"/>
            </a:pPr>
            <a:r>
              <a:rPr lang="zh-CN" altLang="en-US" dirty="0">
                <a:solidFill>
                  <a:srgbClr val="1E7739"/>
                </a:solidFill>
                <a:sym typeface="微软雅黑" pitchFamily="34" charset="-122"/>
              </a:rPr>
              <a:t>在此录入您的描述说明。在此录入上述图表的综合描述说明，在此录入上述图表的综合描述说明，在此录入上述图表的综合描述说明，在此录入</a:t>
            </a:r>
            <a:r>
              <a:rPr lang="en-US" altLang="zh-CN" dirty="0">
                <a:solidFill>
                  <a:srgbClr val="1E7739"/>
                </a:solidFill>
                <a:sym typeface="微软雅黑" pitchFamily="34" charset="-122"/>
              </a:rPr>
              <a:t>.</a:t>
            </a:r>
          </a:p>
        </p:txBody>
      </p:sp>
      <p:sp>
        <p:nvSpPr>
          <p:cNvPr id="19" name="TextBox 15">
            <a:extLst>
              <a:ext uri="{FF2B5EF4-FFF2-40B4-BE49-F238E27FC236}">
                <a16:creationId xmlns:a16="http://schemas.microsoft.com/office/drawing/2014/main" id="{5AEA823D-E541-4CCE-96DD-E183EE7A6D49}"/>
              </a:ext>
            </a:extLst>
          </p:cNvPr>
          <p:cNvSpPr txBox="1"/>
          <p:nvPr/>
        </p:nvSpPr>
        <p:spPr>
          <a:xfrm>
            <a:off x="6851859" y="2133601"/>
            <a:ext cx="3354024" cy="129266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>
              <a:lnSpc>
                <a:spcPct val="120000"/>
              </a:lnSpc>
              <a:spcBef>
                <a:spcPct val="0"/>
              </a:spcBef>
              <a:defRPr sz="140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endParaRPr lang="en-US" altLang="zh-CN" dirty="0">
              <a:solidFill>
                <a:srgbClr val="1E7739"/>
              </a:solidFill>
              <a:sym typeface="微软雅黑" pitchFamily="34" charset="-122"/>
            </a:endParaRPr>
          </a:p>
          <a:p>
            <a:pPr marL="285750" indent="-285750">
              <a:buFont typeface="Wingdings" panose="05000000000000000000" pitchFamily="2" charset="2"/>
              <a:buChar char="u"/>
            </a:pPr>
            <a:r>
              <a:rPr lang="zh-CN" altLang="en-US" dirty="0">
                <a:solidFill>
                  <a:srgbClr val="1E7739"/>
                </a:solidFill>
                <a:sym typeface="微软雅黑" pitchFamily="34" charset="-122"/>
              </a:rPr>
              <a:t>在此录入您的描述说明。在此录入上述图表的综合描述说明，在此录入上述图表的综合描述说明，在此录入上述图表的综合描述说明，在此录入</a:t>
            </a:r>
            <a:r>
              <a:rPr lang="en-US" altLang="zh-CN" dirty="0">
                <a:solidFill>
                  <a:srgbClr val="1E7739"/>
                </a:solidFill>
                <a:sym typeface="微软雅黑" pitchFamily="34" charset="-122"/>
              </a:rPr>
              <a:t>.</a:t>
            </a:r>
          </a:p>
        </p:txBody>
      </p:sp>
      <p:pic>
        <p:nvPicPr>
          <p:cNvPr id="25" name="图片 24">
            <a:extLst>
              <a:ext uri="{FF2B5EF4-FFF2-40B4-BE49-F238E27FC236}">
                <a16:creationId xmlns:a16="http://schemas.microsoft.com/office/drawing/2014/main" id="{40A83CAA-8362-4AB7-BB3C-383E45F55661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9794378">
            <a:off x="5508933" y="5796384"/>
            <a:ext cx="520669" cy="407276"/>
          </a:xfrm>
          <a:prstGeom prst="rect">
            <a:avLst/>
          </a:prstGeom>
        </p:spPr>
      </p:pic>
      <p:sp>
        <p:nvSpPr>
          <p:cNvPr id="26" name="TextBox 15">
            <a:extLst>
              <a:ext uri="{FF2B5EF4-FFF2-40B4-BE49-F238E27FC236}">
                <a16:creationId xmlns:a16="http://schemas.microsoft.com/office/drawing/2014/main" id="{0C212B90-737F-49B6-90CC-763AA2825523}"/>
              </a:ext>
            </a:extLst>
          </p:cNvPr>
          <p:cNvSpPr txBox="1"/>
          <p:nvPr/>
        </p:nvSpPr>
        <p:spPr>
          <a:xfrm>
            <a:off x="6851859" y="4219991"/>
            <a:ext cx="3354024" cy="129266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>
              <a:lnSpc>
                <a:spcPct val="120000"/>
              </a:lnSpc>
              <a:spcBef>
                <a:spcPct val="0"/>
              </a:spcBef>
              <a:defRPr sz="140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endParaRPr lang="en-US" altLang="zh-CN" dirty="0">
              <a:solidFill>
                <a:srgbClr val="1E7739"/>
              </a:solidFill>
              <a:sym typeface="微软雅黑" pitchFamily="34" charset="-122"/>
            </a:endParaRPr>
          </a:p>
          <a:p>
            <a:pPr marL="285750" indent="-285750">
              <a:buFont typeface="Wingdings" panose="05000000000000000000" pitchFamily="2" charset="2"/>
              <a:buChar char="u"/>
            </a:pPr>
            <a:r>
              <a:rPr lang="zh-CN" altLang="en-US" dirty="0">
                <a:solidFill>
                  <a:srgbClr val="1E7739"/>
                </a:solidFill>
                <a:sym typeface="微软雅黑" pitchFamily="34" charset="-122"/>
              </a:rPr>
              <a:t>在此录入您的描述说明。在此录入上述图表的综合描述说明，在此录入上述图表的综合描述说明，在此录入上述图表的综合描述说明，在此录入</a:t>
            </a:r>
            <a:r>
              <a:rPr lang="en-US" altLang="zh-CN" dirty="0">
                <a:solidFill>
                  <a:srgbClr val="1E7739"/>
                </a:solidFill>
                <a:sym typeface="微软雅黑" pitchFamily="34" charset="-122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0163493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wipe/>
      </p:transition>
    </mc:Choice>
    <mc:Fallback xmlns="">
      <p:transition spd="slow">
        <p:wip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3" dur="2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6" dur="2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9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9" grpId="0"/>
      <p:bldP spid="26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0">
            <a:extLst>
              <a:ext uri="{FF2B5EF4-FFF2-40B4-BE49-F238E27FC236}">
                <a16:creationId xmlns:a16="http://schemas.microsoft.com/office/drawing/2014/main" id="{B081AA81-DE03-41EA-9C4E-053843809738}"/>
              </a:ext>
            </a:extLst>
          </p:cNvPr>
          <p:cNvSpPr/>
          <p:nvPr/>
        </p:nvSpPr>
        <p:spPr>
          <a:xfrm>
            <a:off x="2059859" y="2376947"/>
            <a:ext cx="3161069" cy="2123766"/>
          </a:xfrm>
          <a:prstGeom prst="rect">
            <a:avLst/>
          </a:prstGeom>
          <a:blipFill>
            <a:blip r:embed="rId3">
              <a:extLst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556" dirty="0"/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id="{6745CB3A-8A19-40C0-989D-B9FF9AE01D92}"/>
              </a:ext>
            </a:extLst>
          </p:cNvPr>
          <p:cNvSpPr/>
          <p:nvPr/>
        </p:nvSpPr>
        <p:spPr>
          <a:xfrm>
            <a:off x="4572000" y="2984088"/>
            <a:ext cx="5737126" cy="909485"/>
          </a:xfrm>
          <a:prstGeom prst="rect">
            <a:avLst/>
          </a:prstGeom>
          <a:solidFill>
            <a:srgbClr val="1D7338">
              <a:alpha val="26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TextBox 15">
            <a:extLst>
              <a:ext uri="{FF2B5EF4-FFF2-40B4-BE49-F238E27FC236}">
                <a16:creationId xmlns:a16="http://schemas.microsoft.com/office/drawing/2014/main" id="{DF34C3B8-6B28-420F-846E-3AF845E160BB}"/>
              </a:ext>
            </a:extLst>
          </p:cNvPr>
          <p:cNvSpPr txBox="1"/>
          <p:nvPr/>
        </p:nvSpPr>
        <p:spPr>
          <a:xfrm>
            <a:off x="5330316" y="2146168"/>
            <a:ext cx="4885400" cy="77559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>
              <a:lnSpc>
                <a:spcPct val="120000"/>
              </a:lnSpc>
              <a:spcBef>
                <a:spcPct val="0"/>
              </a:spcBef>
              <a:defRPr sz="140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endParaRPr lang="en-US" altLang="zh-CN" dirty="0">
              <a:solidFill>
                <a:srgbClr val="1E7739"/>
              </a:solidFill>
              <a:sym typeface="微软雅黑" pitchFamily="34" charset="-122"/>
            </a:endParaRPr>
          </a:p>
          <a:p>
            <a:pPr marL="285750" indent="-285750">
              <a:buFont typeface="Wingdings" panose="05000000000000000000" pitchFamily="2" charset="2"/>
              <a:buChar char="u"/>
            </a:pPr>
            <a:r>
              <a:rPr lang="zh-CN" altLang="en-US" dirty="0">
                <a:solidFill>
                  <a:srgbClr val="1E7739"/>
                </a:solidFill>
                <a:sym typeface="微软雅黑" pitchFamily="34" charset="-122"/>
              </a:rPr>
              <a:t>在此录入您的描述说明。在此录入上述图表的综合描述说明，在此录入上述图表的综合描述说明。</a:t>
            </a:r>
            <a:endParaRPr lang="en-US" altLang="zh-CN" dirty="0">
              <a:solidFill>
                <a:srgbClr val="1E7739"/>
              </a:solidFill>
              <a:sym typeface="微软雅黑" pitchFamily="34" charset="-122"/>
            </a:endParaRPr>
          </a:p>
        </p:txBody>
      </p:sp>
      <p:sp>
        <p:nvSpPr>
          <p:cNvPr id="5" name="TextBox 15">
            <a:extLst>
              <a:ext uri="{FF2B5EF4-FFF2-40B4-BE49-F238E27FC236}">
                <a16:creationId xmlns:a16="http://schemas.microsoft.com/office/drawing/2014/main" id="{83D1E540-7F6A-45A2-AEFE-76D679681F0C}"/>
              </a:ext>
            </a:extLst>
          </p:cNvPr>
          <p:cNvSpPr txBox="1"/>
          <p:nvPr/>
        </p:nvSpPr>
        <p:spPr>
          <a:xfrm>
            <a:off x="5330316" y="3725116"/>
            <a:ext cx="4885400" cy="77559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>
              <a:lnSpc>
                <a:spcPct val="120000"/>
              </a:lnSpc>
              <a:spcBef>
                <a:spcPct val="0"/>
              </a:spcBef>
              <a:defRPr sz="140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endParaRPr lang="en-US" altLang="zh-CN" dirty="0">
              <a:solidFill>
                <a:srgbClr val="1E7739"/>
              </a:solidFill>
              <a:sym typeface="微软雅黑" pitchFamily="34" charset="-122"/>
            </a:endParaRPr>
          </a:p>
          <a:p>
            <a:pPr marL="285750" indent="-285750">
              <a:buFont typeface="Wingdings" panose="05000000000000000000" pitchFamily="2" charset="2"/>
              <a:buChar char="u"/>
            </a:pPr>
            <a:r>
              <a:rPr lang="zh-CN" altLang="en-US" dirty="0">
                <a:solidFill>
                  <a:srgbClr val="1E7739"/>
                </a:solidFill>
                <a:sym typeface="微软雅黑" pitchFamily="34" charset="-122"/>
              </a:rPr>
              <a:t>在此录入您的描述说明。在此录入上述图表的综合描述说明，在此录入上述图表的综合描述说明。</a:t>
            </a:r>
            <a:endParaRPr lang="en-US" altLang="zh-CN" dirty="0">
              <a:solidFill>
                <a:srgbClr val="1E7739"/>
              </a:solidFill>
              <a:sym typeface="微软雅黑" pitchFamily="34" charset="-122"/>
            </a:endParaRPr>
          </a:p>
        </p:txBody>
      </p:sp>
      <p:sp>
        <p:nvSpPr>
          <p:cNvPr id="6" name="TextBox 15">
            <a:extLst>
              <a:ext uri="{FF2B5EF4-FFF2-40B4-BE49-F238E27FC236}">
                <a16:creationId xmlns:a16="http://schemas.microsoft.com/office/drawing/2014/main" id="{979E795F-1F46-4CDD-A211-0D9B55EB3276}"/>
              </a:ext>
            </a:extLst>
          </p:cNvPr>
          <p:cNvSpPr txBox="1"/>
          <p:nvPr/>
        </p:nvSpPr>
        <p:spPr>
          <a:xfrm>
            <a:off x="5330316" y="2923214"/>
            <a:ext cx="4885400" cy="77559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>
              <a:lnSpc>
                <a:spcPct val="120000"/>
              </a:lnSpc>
              <a:spcBef>
                <a:spcPct val="0"/>
              </a:spcBef>
              <a:defRPr sz="140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endParaRPr lang="en-US" altLang="zh-CN" dirty="0">
              <a:solidFill>
                <a:schemeClr val="bg1"/>
              </a:solidFill>
              <a:sym typeface="微软雅黑" pitchFamily="34" charset="-122"/>
            </a:endParaRPr>
          </a:p>
          <a:p>
            <a:pPr marL="285750" indent="-285750">
              <a:buFont typeface="Wingdings" panose="05000000000000000000" pitchFamily="2" charset="2"/>
              <a:buChar char="u"/>
            </a:pPr>
            <a:r>
              <a:rPr lang="zh-CN" altLang="en-US" dirty="0">
                <a:solidFill>
                  <a:schemeClr val="bg1"/>
                </a:solidFill>
                <a:sym typeface="微软雅黑" pitchFamily="34" charset="-122"/>
              </a:rPr>
              <a:t>在此录入您的描述说明。在此录入上述图表的综合描述说明，在此录入上述图表的综合描述说明。</a:t>
            </a:r>
            <a:endParaRPr lang="en-US" altLang="zh-CN" dirty="0">
              <a:solidFill>
                <a:schemeClr val="bg1"/>
              </a:solidFill>
              <a:sym typeface="微软雅黑" pitchFamily="34" charset="-122"/>
            </a:endParaRPr>
          </a:p>
        </p:txBody>
      </p:sp>
      <p:pic>
        <p:nvPicPr>
          <p:cNvPr id="9" name="图片 8">
            <a:extLst>
              <a:ext uri="{FF2B5EF4-FFF2-40B4-BE49-F238E27FC236}">
                <a16:creationId xmlns:a16="http://schemas.microsoft.com/office/drawing/2014/main" id="{A7073D15-F06E-4711-83B3-13F97ADD530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1067715" y="4247535"/>
            <a:ext cx="1694089" cy="10323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08475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wipe/>
      </p:transition>
    </mc:Choice>
    <mc:Fallback xmlns="">
      <p:transition spd="slow">
        <p:wip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/>
      <p:bldP spid="5" grpId="0"/>
      <p:bldP spid="6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A7229EB1-69C1-47AE-8B81-29FA47A2C5F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738564"/>
            <a:ext cx="7395937" cy="6119436"/>
          </a:xfrm>
          <a:prstGeom prst="rect">
            <a:avLst/>
          </a:prstGeom>
        </p:spPr>
      </p:pic>
      <p:sp>
        <p:nvSpPr>
          <p:cNvPr id="3" name="TextBox 15">
            <a:extLst>
              <a:ext uri="{FF2B5EF4-FFF2-40B4-BE49-F238E27FC236}">
                <a16:creationId xmlns:a16="http://schemas.microsoft.com/office/drawing/2014/main" id="{F3DB67A4-D226-45EB-A5E1-85FBD7A91090}"/>
              </a:ext>
            </a:extLst>
          </p:cNvPr>
          <p:cNvSpPr txBox="1"/>
          <p:nvPr/>
        </p:nvSpPr>
        <p:spPr>
          <a:xfrm>
            <a:off x="5330315" y="2146168"/>
            <a:ext cx="4944395" cy="77559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>
              <a:lnSpc>
                <a:spcPct val="120000"/>
              </a:lnSpc>
              <a:spcBef>
                <a:spcPct val="0"/>
              </a:spcBef>
              <a:defRPr sz="140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endParaRPr lang="en-US" altLang="zh-CN" dirty="0">
              <a:solidFill>
                <a:srgbClr val="1E7739"/>
              </a:solidFill>
              <a:sym typeface="微软雅黑" pitchFamily="34" charset="-122"/>
            </a:endParaRPr>
          </a:p>
          <a:p>
            <a:pPr marL="285750" indent="-285750">
              <a:buFont typeface="Wingdings" panose="05000000000000000000" pitchFamily="2" charset="2"/>
              <a:buChar char="u"/>
            </a:pPr>
            <a:r>
              <a:rPr lang="zh-CN" altLang="en-US" dirty="0">
                <a:solidFill>
                  <a:srgbClr val="1E7739"/>
                </a:solidFill>
                <a:sym typeface="微软雅黑" pitchFamily="34" charset="-122"/>
              </a:rPr>
              <a:t>在此录入您的描述说明。在此录入上述图表的综合描述说明，在此录入上述图表的综合描述说明。</a:t>
            </a:r>
            <a:endParaRPr lang="en-US" altLang="zh-CN" dirty="0">
              <a:solidFill>
                <a:srgbClr val="1E7739"/>
              </a:solidFill>
              <a:sym typeface="微软雅黑" pitchFamily="34" charset="-122"/>
            </a:endParaRPr>
          </a:p>
        </p:txBody>
      </p:sp>
      <p:sp>
        <p:nvSpPr>
          <p:cNvPr id="4" name="TextBox 15">
            <a:extLst>
              <a:ext uri="{FF2B5EF4-FFF2-40B4-BE49-F238E27FC236}">
                <a16:creationId xmlns:a16="http://schemas.microsoft.com/office/drawing/2014/main" id="{34700E94-B76A-4735-BC1D-D933801BB721}"/>
              </a:ext>
            </a:extLst>
          </p:cNvPr>
          <p:cNvSpPr txBox="1"/>
          <p:nvPr/>
        </p:nvSpPr>
        <p:spPr>
          <a:xfrm>
            <a:off x="5866173" y="3410483"/>
            <a:ext cx="4487195" cy="77559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>
              <a:lnSpc>
                <a:spcPct val="120000"/>
              </a:lnSpc>
              <a:spcBef>
                <a:spcPct val="0"/>
              </a:spcBef>
              <a:defRPr sz="140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endParaRPr lang="en-US" altLang="zh-CN" dirty="0">
              <a:solidFill>
                <a:srgbClr val="1E7739"/>
              </a:solidFill>
              <a:sym typeface="微软雅黑" pitchFamily="34" charset="-122"/>
            </a:endParaRPr>
          </a:p>
          <a:p>
            <a:pPr marL="285750" indent="-285750">
              <a:buFont typeface="Wingdings" panose="05000000000000000000" pitchFamily="2" charset="2"/>
              <a:buChar char="u"/>
            </a:pPr>
            <a:r>
              <a:rPr lang="zh-CN" altLang="en-US" dirty="0">
                <a:solidFill>
                  <a:srgbClr val="1E7739"/>
                </a:solidFill>
                <a:sym typeface="微软雅黑" pitchFamily="34" charset="-122"/>
              </a:rPr>
              <a:t>在此录入您的描述说明。在此录入上述图表的综合描述说明，在此录入上述图表的综合描述说明。</a:t>
            </a:r>
            <a:endParaRPr lang="en-US" altLang="zh-CN" dirty="0">
              <a:solidFill>
                <a:srgbClr val="1E7739"/>
              </a:solidFill>
              <a:sym typeface="微软雅黑" pitchFamily="34" charset="-122"/>
            </a:endParaRPr>
          </a:p>
        </p:txBody>
      </p:sp>
      <p:sp>
        <p:nvSpPr>
          <p:cNvPr id="5" name="TextBox 15">
            <a:extLst>
              <a:ext uri="{FF2B5EF4-FFF2-40B4-BE49-F238E27FC236}">
                <a16:creationId xmlns:a16="http://schemas.microsoft.com/office/drawing/2014/main" id="{45ED2138-1EBA-4F66-94BB-6EC54FF02911}"/>
              </a:ext>
            </a:extLst>
          </p:cNvPr>
          <p:cNvSpPr txBox="1"/>
          <p:nvPr/>
        </p:nvSpPr>
        <p:spPr>
          <a:xfrm>
            <a:off x="5787515" y="4746442"/>
            <a:ext cx="4487195" cy="77559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>
              <a:lnSpc>
                <a:spcPct val="120000"/>
              </a:lnSpc>
              <a:spcBef>
                <a:spcPct val="0"/>
              </a:spcBef>
              <a:defRPr sz="140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endParaRPr lang="en-US" altLang="zh-CN" dirty="0">
              <a:solidFill>
                <a:srgbClr val="1E7739"/>
              </a:solidFill>
              <a:sym typeface="微软雅黑" pitchFamily="34" charset="-122"/>
            </a:endParaRPr>
          </a:p>
          <a:p>
            <a:pPr marL="285750" indent="-285750">
              <a:buFont typeface="Wingdings" panose="05000000000000000000" pitchFamily="2" charset="2"/>
              <a:buChar char="u"/>
            </a:pPr>
            <a:r>
              <a:rPr lang="zh-CN" altLang="en-US" dirty="0">
                <a:solidFill>
                  <a:srgbClr val="1E7739"/>
                </a:solidFill>
                <a:sym typeface="微软雅黑" pitchFamily="34" charset="-122"/>
              </a:rPr>
              <a:t>在此录入您的描述说明。在此录入上述图表的综合描述说明，在此录入上述图表的综合描述说明。</a:t>
            </a:r>
            <a:endParaRPr lang="en-US" altLang="zh-CN" dirty="0">
              <a:solidFill>
                <a:srgbClr val="1E7739"/>
              </a:solidFill>
              <a:sym typeface="微软雅黑" pitchFamily="34" charset="-122"/>
            </a:endParaRPr>
          </a:p>
        </p:txBody>
      </p:sp>
      <p:grpSp>
        <p:nvGrpSpPr>
          <p:cNvPr id="7" name="组合 6">
            <a:extLst>
              <a:ext uri="{FF2B5EF4-FFF2-40B4-BE49-F238E27FC236}">
                <a16:creationId xmlns:a16="http://schemas.microsoft.com/office/drawing/2014/main" id="{DF27B4F9-FF4B-41EB-BDC6-70923693F6F6}"/>
              </a:ext>
            </a:extLst>
          </p:cNvPr>
          <p:cNvGrpSpPr/>
          <p:nvPr/>
        </p:nvGrpSpPr>
        <p:grpSpPr>
          <a:xfrm>
            <a:off x="1916953" y="3019535"/>
            <a:ext cx="2341347" cy="2625183"/>
            <a:chOff x="3716256" y="3137523"/>
            <a:chExt cx="2341347" cy="2625183"/>
          </a:xfrm>
        </p:grpSpPr>
        <p:grpSp>
          <p:nvGrpSpPr>
            <p:cNvPr id="8" name="组合 7">
              <a:extLst>
                <a:ext uri="{FF2B5EF4-FFF2-40B4-BE49-F238E27FC236}">
                  <a16:creationId xmlns:a16="http://schemas.microsoft.com/office/drawing/2014/main" id="{5175D1E3-8F34-4D75-A370-8F53828E7C0F}"/>
                </a:ext>
              </a:extLst>
            </p:cNvPr>
            <p:cNvGrpSpPr/>
            <p:nvPr/>
          </p:nvGrpSpPr>
          <p:grpSpPr>
            <a:xfrm>
              <a:off x="3716256" y="3137523"/>
              <a:ext cx="1798948" cy="2625183"/>
              <a:chOff x="3066721" y="2470970"/>
              <a:chExt cx="1798948" cy="2625183"/>
            </a:xfrm>
          </p:grpSpPr>
          <p:sp>
            <p:nvSpPr>
              <p:cNvPr id="10" name="文本框 9">
                <a:extLst>
                  <a:ext uri="{FF2B5EF4-FFF2-40B4-BE49-F238E27FC236}">
                    <a16:creationId xmlns:a16="http://schemas.microsoft.com/office/drawing/2014/main" id="{BAFD5049-31DA-46E8-BC44-5F24AD6D5612}"/>
                  </a:ext>
                </a:extLst>
              </p:cNvPr>
              <p:cNvSpPr txBox="1"/>
              <p:nvPr/>
            </p:nvSpPr>
            <p:spPr>
              <a:xfrm>
                <a:off x="3978761" y="2470970"/>
                <a:ext cx="430887" cy="2625183"/>
              </a:xfrm>
              <a:prstGeom prst="rect">
                <a:avLst/>
              </a:prstGeom>
              <a:noFill/>
            </p:spPr>
            <p:txBody>
              <a:bodyPr vert="eaVert" wrap="square" rtlCol="0">
                <a:spAutoFit/>
              </a:bodyPr>
              <a:lstStyle/>
              <a:p>
                <a:r>
                  <a:rPr lang="zh-CN" altLang="en-US" sz="1600" spc="600" dirty="0">
                    <a:solidFill>
                      <a:srgbClr val="1E7739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路上行人欲断魂</a:t>
                </a:r>
              </a:p>
            </p:txBody>
          </p:sp>
          <p:sp>
            <p:nvSpPr>
              <p:cNvPr id="11" name="文本框 10">
                <a:extLst>
                  <a:ext uri="{FF2B5EF4-FFF2-40B4-BE49-F238E27FC236}">
                    <a16:creationId xmlns:a16="http://schemas.microsoft.com/office/drawing/2014/main" id="{1B0AEEF4-730E-4805-85E5-26127C4A576E}"/>
                  </a:ext>
                </a:extLst>
              </p:cNvPr>
              <p:cNvSpPr txBox="1"/>
              <p:nvPr/>
            </p:nvSpPr>
            <p:spPr>
              <a:xfrm>
                <a:off x="4434782" y="2470970"/>
                <a:ext cx="430887" cy="2625183"/>
              </a:xfrm>
              <a:prstGeom prst="rect">
                <a:avLst/>
              </a:prstGeom>
              <a:noFill/>
            </p:spPr>
            <p:txBody>
              <a:bodyPr vert="eaVert" wrap="square" rtlCol="0">
                <a:spAutoFit/>
              </a:bodyPr>
              <a:lstStyle/>
              <a:p>
                <a:r>
                  <a:rPr lang="zh-CN" altLang="en-US" sz="1600" spc="600" dirty="0">
                    <a:solidFill>
                      <a:srgbClr val="1E7739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清明时节雨纷纷</a:t>
                </a:r>
              </a:p>
            </p:txBody>
          </p:sp>
          <p:sp>
            <p:nvSpPr>
              <p:cNvPr id="12" name="文本框 11">
                <a:extLst>
                  <a:ext uri="{FF2B5EF4-FFF2-40B4-BE49-F238E27FC236}">
                    <a16:creationId xmlns:a16="http://schemas.microsoft.com/office/drawing/2014/main" id="{9AFE1544-2AC5-4023-9AFC-7DB2D0F0C3F1}"/>
                  </a:ext>
                </a:extLst>
              </p:cNvPr>
              <p:cNvSpPr txBox="1"/>
              <p:nvPr/>
            </p:nvSpPr>
            <p:spPr>
              <a:xfrm>
                <a:off x="3522741" y="2470970"/>
                <a:ext cx="430887" cy="2625183"/>
              </a:xfrm>
              <a:prstGeom prst="rect">
                <a:avLst/>
              </a:prstGeom>
              <a:noFill/>
            </p:spPr>
            <p:txBody>
              <a:bodyPr vert="eaVert" wrap="square" rtlCol="0">
                <a:spAutoFit/>
              </a:bodyPr>
              <a:lstStyle/>
              <a:p>
                <a:r>
                  <a:rPr lang="zh-CN" altLang="en-US" sz="1600" spc="600" dirty="0">
                    <a:solidFill>
                      <a:srgbClr val="1E7739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借问酒家何处有</a:t>
                </a:r>
              </a:p>
            </p:txBody>
          </p:sp>
          <p:sp>
            <p:nvSpPr>
              <p:cNvPr id="13" name="文本框 12">
                <a:extLst>
                  <a:ext uri="{FF2B5EF4-FFF2-40B4-BE49-F238E27FC236}">
                    <a16:creationId xmlns:a16="http://schemas.microsoft.com/office/drawing/2014/main" id="{9AE998BB-AE87-416B-ACD0-42AFF3D378FC}"/>
                  </a:ext>
                </a:extLst>
              </p:cNvPr>
              <p:cNvSpPr txBox="1"/>
              <p:nvPr/>
            </p:nvSpPr>
            <p:spPr>
              <a:xfrm>
                <a:off x="3066721" y="2470970"/>
                <a:ext cx="430887" cy="2625183"/>
              </a:xfrm>
              <a:prstGeom prst="rect">
                <a:avLst/>
              </a:prstGeom>
              <a:noFill/>
            </p:spPr>
            <p:txBody>
              <a:bodyPr vert="eaVert" wrap="square" rtlCol="0">
                <a:spAutoFit/>
              </a:bodyPr>
              <a:lstStyle/>
              <a:p>
                <a:r>
                  <a:rPr lang="zh-CN" altLang="en-US" sz="1600" spc="600" dirty="0">
                    <a:solidFill>
                      <a:srgbClr val="1E7739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牧童遥指杏花村</a:t>
                </a:r>
              </a:p>
            </p:txBody>
          </p:sp>
        </p:grpSp>
        <p:pic>
          <p:nvPicPr>
            <p:cNvPr id="9" name="图片 8">
              <a:extLst>
                <a:ext uri="{FF2B5EF4-FFF2-40B4-BE49-F238E27FC236}">
                  <a16:creationId xmlns:a16="http://schemas.microsoft.com/office/drawing/2014/main" id="{8D090A76-95AB-4E69-BED2-AA8F0DE0552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 flipH="1">
              <a:off x="5844558" y="4534897"/>
              <a:ext cx="213045" cy="500898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9294535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wipe/>
      </p:transition>
    </mc:Choice>
    <mc:Fallback xmlns="">
      <p:transition spd="slow">
        <p:wip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57BD7852-7EC7-4F79-8794-73801E902DD7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50301" y="1253459"/>
            <a:ext cx="4041700" cy="5380893"/>
          </a:xfrm>
          <a:prstGeom prst="rect">
            <a:avLst/>
          </a:prstGeom>
        </p:spPr>
      </p:pic>
      <p:grpSp>
        <p:nvGrpSpPr>
          <p:cNvPr id="5" name="组合 4">
            <a:extLst>
              <a:ext uri="{FF2B5EF4-FFF2-40B4-BE49-F238E27FC236}">
                <a16:creationId xmlns:a16="http://schemas.microsoft.com/office/drawing/2014/main" id="{5CC2D305-75FC-44BC-8FA2-22655A230063}"/>
              </a:ext>
            </a:extLst>
          </p:cNvPr>
          <p:cNvGrpSpPr/>
          <p:nvPr/>
        </p:nvGrpSpPr>
        <p:grpSpPr>
          <a:xfrm>
            <a:off x="2275858" y="2279185"/>
            <a:ext cx="5547841" cy="2629195"/>
            <a:chOff x="5764173" y="2309981"/>
            <a:chExt cx="4618694" cy="2629195"/>
          </a:xfrm>
        </p:grpSpPr>
        <p:sp>
          <p:nvSpPr>
            <p:cNvPr id="6" name="TextBox 15">
              <a:extLst>
                <a:ext uri="{FF2B5EF4-FFF2-40B4-BE49-F238E27FC236}">
                  <a16:creationId xmlns:a16="http://schemas.microsoft.com/office/drawing/2014/main" id="{4DE2BCD1-8F2A-4CDD-AEDE-A21ED00F002C}"/>
                </a:ext>
              </a:extLst>
            </p:cNvPr>
            <p:cNvSpPr txBox="1"/>
            <p:nvPr/>
          </p:nvSpPr>
          <p:spPr>
            <a:xfrm>
              <a:off x="5899358" y="2575452"/>
              <a:ext cx="4483509" cy="236372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>
              <a:defPPr>
                <a:defRPr lang="zh-CN"/>
              </a:defPPr>
              <a:lvl1pPr>
                <a:lnSpc>
                  <a:spcPct val="120000"/>
                </a:lnSpc>
                <a:spcBef>
                  <a:spcPct val="0"/>
                </a:spcBef>
                <a:defRPr sz="140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itchFamily="34" charset="-122"/>
                  <a:ea typeface="微软雅黑" pitchFamily="34" charset="-122"/>
                </a:defRPr>
              </a:lvl1pPr>
            </a:lstStyle>
            <a:p>
              <a:endParaRPr lang="en-US" altLang="zh-CN" dirty="0">
                <a:solidFill>
                  <a:srgbClr val="1E7739"/>
                </a:solidFill>
                <a:sym typeface="微软雅黑" pitchFamily="34" charset="-122"/>
              </a:endParaRPr>
            </a:p>
            <a:p>
              <a:pPr marL="285750" indent="-285750">
                <a:buFont typeface="Wingdings" panose="05000000000000000000" pitchFamily="2" charset="2"/>
                <a:buChar char="u"/>
              </a:pPr>
              <a:r>
                <a:rPr lang="zh-CN" altLang="en-US" dirty="0">
                  <a:solidFill>
                    <a:srgbClr val="1E7739"/>
                  </a:solidFill>
                  <a:sym typeface="微软雅黑" pitchFamily="34" charset="-122"/>
                </a:rPr>
                <a:t>在此录入您的描述说明。在此录入上述图表的综合描述说明，在此录入上述图表的综合描述说明，在此录入上述图表的综合描述说明，在此录入</a:t>
              </a:r>
              <a:r>
                <a:rPr lang="en-US" altLang="zh-CN" dirty="0">
                  <a:solidFill>
                    <a:srgbClr val="1E7739"/>
                  </a:solidFill>
                  <a:sym typeface="微软雅黑" pitchFamily="34" charset="-122"/>
                </a:rPr>
                <a:t>.</a:t>
              </a:r>
            </a:p>
            <a:p>
              <a:endParaRPr lang="en-US" altLang="zh-CN" dirty="0">
                <a:solidFill>
                  <a:srgbClr val="1E7739"/>
                </a:solidFill>
                <a:sym typeface="微软雅黑" pitchFamily="34" charset="-122"/>
              </a:endParaRPr>
            </a:p>
            <a:p>
              <a:pPr marL="285750" indent="-285750">
                <a:buFont typeface="Wingdings" panose="05000000000000000000" pitchFamily="2" charset="2"/>
                <a:buChar char="u"/>
              </a:pPr>
              <a:r>
                <a:rPr lang="zh-CN" altLang="en-US" dirty="0">
                  <a:solidFill>
                    <a:srgbClr val="1E7739"/>
                  </a:solidFill>
                  <a:sym typeface="微软雅黑" pitchFamily="34" charset="-122"/>
                </a:rPr>
                <a:t>在此录入您的描述说明。在此录入上述图表的综合描述说明，在此录入上述图表的综合描述说明，在此录入上述图表的综合描述说明，在此录入</a:t>
              </a:r>
              <a:r>
                <a:rPr lang="en-US" altLang="zh-CN" dirty="0">
                  <a:solidFill>
                    <a:srgbClr val="1E7739"/>
                  </a:solidFill>
                  <a:sym typeface="微软雅黑" pitchFamily="34" charset="-122"/>
                </a:rPr>
                <a:t>.</a:t>
              </a:r>
              <a:endParaRPr lang="zh-CN" altLang="en-US" dirty="0">
                <a:solidFill>
                  <a:srgbClr val="1E7739"/>
                </a:solidFill>
                <a:sym typeface="微软雅黑" pitchFamily="34" charset="-122"/>
              </a:endParaRPr>
            </a:p>
            <a:p>
              <a:endParaRPr lang="zh-CN" altLang="en-US" sz="1600" dirty="0">
                <a:solidFill>
                  <a:srgbClr val="54BCA5"/>
                </a:solidFill>
                <a:sym typeface="微软雅黑" pitchFamily="34" charset="-122"/>
              </a:endParaRPr>
            </a:p>
          </p:txBody>
        </p:sp>
        <p:pic>
          <p:nvPicPr>
            <p:cNvPr id="7" name="图片 6">
              <a:extLst>
                <a:ext uri="{FF2B5EF4-FFF2-40B4-BE49-F238E27FC236}">
                  <a16:creationId xmlns:a16="http://schemas.microsoft.com/office/drawing/2014/main" id="{581F0627-4E1A-4F35-8182-6717642A079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/>
            </a:blip>
            <a:stretch>
              <a:fillRect/>
            </a:stretch>
          </p:blipFill>
          <p:spPr>
            <a:xfrm>
              <a:off x="5764173" y="2309981"/>
              <a:ext cx="505442" cy="457630"/>
            </a:xfrm>
            <a:prstGeom prst="rect">
              <a:avLst/>
            </a:prstGeom>
          </p:spPr>
        </p:pic>
        <p:sp>
          <p:nvSpPr>
            <p:cNvPr id="8" name="文本框 7">
              <a:extLst>
                <a:ext uri="{FF2B5EF4-FFF2-40B4-BE49-F238E27FC236}">
                  <a16:creationId xmlns:a16="http://schemas.microsoft.com/office/drawing/2014/main" id="{2491DD50-1D4C-4892-819E-E7101D71A18D}"/>
                </a:ext>
              </a:extLst>
            </p:cNvPr>
            <p:cNvSpPr txBox="1"/>
            <p:nvPr/>
          </p:nvSpPr>
          <p:spPr>
            <a:xfrm>
              <a:off x="6299114" y="2354130"/>
              <a:ext cx="281940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b="1" spc="600" dirty="0">
                  <a:solidFill>
                    <a:srgbClr val="1E7739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添加标题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5517156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wipe/>
      </p:transition>
    </mc:Choice>
    <mc:Fallback xmlns="">
      <p:transition spd="slow">
        <p:wip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>
            <a:extLst>
              <a:ext uri="{FF2B5EF4-FFF2-40B4-BE49-F238E27FC236}">
                <a16:creationId xmlns:a16="http://schemas.microsoft.com/office/drawing/2014/main" id="{A7114669-702F-47B8-8EE3-A6BD3ACDB652}"/>
              </a:ext>
            </a:extLst>
          </p:cNvPr>
          <p:cNvSpPr/>
          <p:nvPr/>
        </p:nvSpPr>
        <p:spPr>
          <a:xfrm>
            <a:off x="1" y="1987075"/>
            <a:ext cx="12192000" cy="2175349"/>
          </a:xfrm>
          <a:prstGeom prst="rect">
            <a:avLst/>
          </a:prstGeom>
          <a:solidFill>
            <a:srgbClr val="1D7338">
              <a:alpha val="26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596A9946-2E19-4966-9E9D-19ACCC496A5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 flipH="1">
            <a:off x="6962775" y="1031226"/>
            <a:ext cx="4982304" cy="4380667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7" name="文本框 6">
            <a:extLst>
              <a:ext uri="{FF2B5EF4-FFF2-40B4-BE49-F238E27FC236}">
                <a16:creationId xmlns:a16="http://schemas.microsoft.com/office/drawing/2014/main" id="{E54DCBD0-66A6-42EB-868E-6E34B96840F4}"/>
              </a:ext>
            </a:extLst>
          </p:cNvPr>
          <p:cNvSpPr txBox="1"/>
          <p:nvPr/>
        </p:nvSpPr>
        <p:spPr>
          <a:xfrm>
            <a:off x="2211500" y="2659249"/>
            <a:ext cx="5093604" cy="830997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zh-CN" altLang="en-US" sz="4800" spc="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清明节的民俗</a:t>
            </a:r>
          </a:p>
        </p:txBody>
      </p:sp>
      <p:pic>
        <p:nvPicPr>
          <p:cNvPr id="8" name="图片 7">
            <a:extLst>
              <a:ext uri="{FF2B5EF4-FFF2-40B4-BE49-F238E27FC236}">
                <a16:creationId xmlns:a16="http://schemas.microsoft.com/office/drawing/2014/main" id="{91623C52-EDE5-494F-B817-1FF5061E294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557433" y="459739"/>
            <a:ext cx="2615009" cy="26150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65277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wipe/>
      </p:transition>
    </mc:Choice>
    <mc:Fallback xmlns="">
      <p:transition spd="slow">
        <p:wip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>
            <a:extLst>
              <a:ext uri="{FF2B5EF4-FFF2-40B4-BE49-F238E27FC236}">
                <a16:creationId xmlns:a16="http://schemas.microsoft.com/office/drawing/2014/main" id="{A7FFF050-9D83-4336-9DC4-468F933DA381}"/>
              </a:ext>
            </a:extLst>
          </p:cNvPr>
          <p:cNvGrpSpPr/>
          <p:nvPr/>
        </p:nvGrpSpPr>
        <p:grpSpPr>
          <a:xfrm>
            <a:off x="3333135" y="5765086"/>
            <a:ext cx="5316708" cy="338041"/>
            <a:chOff x="3333135" y="5765086"/>
            <a:chExt cx="5316708" cy="338041"/>
          </a:xfrm>
        </p:grpSpPr>
        <p:sp>
          <p:nvSpPr>
            <p:cNvPr id="3" name="TextBox 15">
              <a:extLst>
                <a:ext uri="{FF2B5EF4-FFF2-40B4-BE49-F238E27FC236}">
                  <a16:creationId xmlns:a16="http://schemas.microsoft.com/office/drawing/2014/main" id="{E57B396B-B117-424A-A6C6-CFBDBE82F345}"/>
                </a:ext>
              </a:extLst>
            </p:cNvPr>
            <p:cNvSpPr txBox="1"/>
            <p:nvPr/>
          </p:nvSpPr>
          <p:spPr>
            <a:xfrm>
              <a:off x="4904872" y="5765086"/>
              <a:ext cx="2407077" cy="338041"/>
            </a:xfrm>
            <a:prstGeom prst="rect">
              <a:avLst/>
            </a:prstGeom>
            <a:noFill/>
            <a:effectLst>
              <a:reflection blurRad="6350" stA="50000" endA="300" endPos="55000" dir="5400000" sy="-100000" algn="bl" rotWithShape="0"/>
            </a:effectLst>
          </p:spPr>
          <p:txBody>
            <a:bodyPr wrap="square" lIns="0" tIns="0" rIns="0" bIns="0" rtlCol="0">
              <a:spAutoFit/>
            </a:bodyPr>
            <a:lstStyle>
              <a:defPPr>
                <a:defRPr lang="zh-CN"/>
              </a:defPPr>
              <a:lvl1pPr>
                <a:lnSpc>
                  <a:spcPct val="120000"/>
                </a:lnSpc>
                <a:spcBef>
                  <a:spcPct val="0"/>
                </a:spcBef>
                <a:defRPr sz="140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itchFamily="34" charset="-122"/>
                  <a:ea typeface="微软雅黑" pitchFamily="34" charset="-122"/>
                </a:defRPr>
              </a:lvl1pPr>
            </a:lstStyle>
            <a:p>
              <a:r>
                <a:rPr lang="zh-CN" altLang="en-US" sz="2000" spc="600" dirty="0">
                  <a:solidFill>
                    <a:srgbClr val="1E7739"/>
                  </a:solidFill>
                  <a:sym typeface="微软雅黑" pitchFamily="34" charset="-122"/>
                </a:rPr>
                <a:t>清明时节雨纷纷</a:t>
              </a:r>
              <a:endParaRPr lang="en-US" altLang="zh-CN" sz="2000" spc="600" dirty="0">
                <a:solidFill>
                  <a:srgbClr val="1E7739"/>
                </a:solidFill>
                <a:sym typeface="微软雅黑" pitchFamily="34" charset="-122"/>
              </a:endParaRPr>
            </a:p>
          </p:txBody>
        </p:sp>
        <p:cxnSp>
          <p:nvCxnSpPr>
            <p:cNvPr id="4" name="直接连接符 3">
              <a:extLst>
                <a:ext uri="{FF2B5EF4-FFF2-40B4-BE49-F238E27FC236}">
                  <a16:creationId xmlns:a16="http://schemas.microsoft.com/office/drawing/2014/main" id="{3A5B7251-3612-4C26-8FB3-334A23E335D7}"/>
                </a:ext>
              </a:extLst>
            </p:cNvPr>
            <p:cNvCxnSpPr/>
            <p:nvPr/>
          </p:nvCxnSpPr>
          <p:spPr>
            <a:xfrm>
              <a:off x="3333135" y="5934106"/>
              <a:ext cx="1152746" cy="0"/>
            </a:xfrm>
            <a:prstGeom prst="line">
              <a:avLst/>
            </a:prstGeom>
            <a:ln>
              <a:solidFill>
                <a:srgbClr val="1E7739"/>
              </a:solidFill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" name="直接连接符 4">
              <a:extLst>
                <a:ext uri="{FF2B5EF4-FFF2-40B4-BE49-F238E27FC236}">
                  <a16:creationId xmlns:a16="http://schemas.microsoft.com/office/drawing/2014/main" id="{26929025-61BB-4D2F-B2C4-B106CEF39549}"/>
                </a:ext>
              </a:extLst>
            </p:cNvPr>
            <p:cNvCxnSpPr/>
            <p:nvPr/>
          </p:nvCxnSpPr>
          <p:spPr>
            <a:xfrm>
              <a:off x="7497097" y="5934106"/>
              <a:ext cx="1152746" cy="0"/>
            </a:xfrm>
            <a:prstGeom prst="line">
              <a:avLst/>
            </a:prstGeom>
            <a:ln>
              <a:solidFill>
                <a:srgbClr val="1E7739"/>
              </a:solidFill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3" name="组合 12">
            <a:extLst>
              <a:ext uri="{FF2B5EF4-FFF2-40B4-BE49-F238E27FC236}">
                <a16:creationId xmlns:a16="http://schemas.microsoft.com/office/drawing/2014/main" id="{43F8A79E-5749-49FC-8A92-704EAAB55BB9}"/>
              </a:ext>
            </a:extLst>
          </p:cNvPr>
          <p:cNvGrpSpPr/>
          <p:nvPr/>
        </p:nvGrpSpPr>
        <p:grpSpPr>
          <a:xfrm>
            <a:off x="0" y="2003323"/>
            <a:ext cx="12192000" cy="2123766"/>
            <a:chOff x="0" y="2376948"/>
            <a:chExt cx="12192000" cy="2123766"/>
          </a:xfrm>
        </p:grpSpPr>
        <p:grpSp>
          <p:nvGrpSpPr>
            <p:cNvPr id="11" name="组合 10">
              <a:extLst>
                <a:ext uri="{FF2B5EF4-FFF2-40B4-BE49-F238E27FC236}">
                  <a16:creationId xmlns:a16="http://schemas.microsoft.com/office/drawing/2014/main" id="{D56B8668-D420-41F3-BE0D-6CF39B1DB73D}"/>
                </a:ext>
              </a:extLst>
            </p:cNvPr>
            <p:cNvGrpSpPr/>
            <p:nvPr/>
          </p:nvGrpSpPr>
          <p:grpSpPr>
            <a:xfrm>
              <a:off x="0" y="2376948"/>
              <a:ext cx="9483207" cy="2123766"/>
              <a:chOff x="0" y="2376948"/>
              <a:chExt cx="9483207" cy="2123766"/>
            </a:xfrm>
          </p:grpSpPr>
          <p:sp>
            <p:nvSpPr>
              <p:cNvPr id="8" name="Rectangle 30">
                <a:extLst>
                  <a:ext uri="{FF2B5EF4-FFF2-40B4-BE49-F238E27FC236}">
                    <a16:creationId xmlns:a16="http://schemas.microsoft.com/office/drawing/2014/main" id="{7BA472F0-8FBD-4A47-B233-F45B2C6DB66E}"/>
                  </a:ext>
                </a:extLst>
              </p:cNvPr>
              <p:cNvSpPr/>
              <p:nvPr/>
            </p:nvSpPr>
            <p:spPr>
              <a:xfrm>
                <a:off x="0" y="2376948"/>
                <a:ext cx="3161069" cy="2123766"/>
              </a:xfrm>
              <a:prstGeom prst="rect">
                <a:avLst/>
              </a:prstGeom>
              <a:blipFill>
                <a:blip r:embed="rId3">
                  <a:extLst/>
                </a:blip>
                <a:srcRect/>
                <a:stretch>
                  <a:fillRect/>
                </a:stretch>
              </a:blip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556" dirty="0"/>
              </a:p>
            </p:txBody>
          </p:sp>
          <p:sp>
            <p:nvSpPr>
              <p:cNvPr id="9" name="Rectangle 30">
                <a:extLst>
                  <a:ext uri="{FF2B5EF4-FFF2-40B4-BE49-F238E27FC236}">
                    <a16:creationId xmlns:a16="http://schemas.microsoft.com/office/drawing/2014/main" id="{585CB9BF-41FF-40B7-8DA2-0544B9938DB2}"/>
                  </a:ext>
                </a:extLst>
              </p:cNvPr>
              <p:cNvSpPr/>
              <p:nvPr/>
            </p:nvSpPr>
            <p:spPr>
              <a:xfrm>
                <a:off x="3161069" y="2376948"/>
                <a:ext cx="3161069" cy="2123766"/>
              </a:xfrm>
              <a:prstGeom prst="rect">
                <a:avLst/>
              </a:prstGeom>
              <a:blipFill>
                <a:blip r:embed="rId3">
                  <a:extLst/>
                </a:blip>
                <a:srcRect/>
                <a:stretch>
                  <a:fillRect/>
                </a:stretch>
              </a:blip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556" dirty="0"/>
              </a:p>
            </p:txBody>
          </p:sp>
          <p:sp>
            <p:nvSpPr>
              <p:cNvPr id="10" name="Rectangle 30">
                <a:extLst>
                  <a:ext uri="{FF2B5EF4-FFF2-40B4-BE49-F238E27FC236}">
                    <a16:creationId xmlns:a16="http://schemas.microsoft.com/office/drawing/2014/main" id="{C07A9B40-83E6-455F-A5BA-D9E232E86427}"/>
                  </a:ext>
                </a:extLst>
              </p:cNvPr>
              <p:cNvSpPr/>
              <p:nvPr/>
            </p:nvSpPr>
            <p:spPr>
              <a:xfrm>
                <a:off x="6322138" y="2376948"/>
                <a:ext cx="3161069" cy="2123766"/>
              </a:xfrm>
              <a:prstGeom prst="rect">
                <a:avLst/>
              </a:prstGeom>
              <a:blipFill>
                <a:blip r:embed="rId3">
                  <a:extLst/>
                </a:blip>
                <a:srcRect/>
                <a:stretch>
                  <a:fillRect/>
                </a:stretch>
              </a:blip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556" dirty="0"/>
              </a:p>
            </p:txBody>
          </p:sp>
        </p:grpSp>
        <p:sp>
          <p:nvSpPr>
            <p:cNvPr id="12" name="Rectangle 30">
              <a:extLst>
                <a:ext uri="{FF2B5EF4-FFF2-40B4-BE49-F238E27FC236}">
                  <a16:creationId xmlns:a16="http://schemas.microsoft.com/office/drawing/2014/main" id="{5F7EE32B-2F06-41E8-8C32-9FAAADC83903}"/>
                </a:ext>
              </a:extLst>
            </p:cNvPr>
            <p:cNvSpPr/>
            <p:nvPr/>
          </p:nvSpPr>
          <p:spPr>
            <a:xfrm>
              <a:off x="9030931" y="2376948"/>
              <a:ext cx="3161069" cy="2123766"/>
            </a:xfrm>
            <a:prstGeom prst="rect">
              <a:avLst/>
            </a:prstGeom>
            <a:blipFill>
              <a:blip r:embed="rId3">
                <a:extLst/>
              </a:blip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556" dirty="0"/>
            </a:p>
          </p:txBody>
        </p:sp>
      </p:grpSp>
      <p:sp>
        <p:nvSpPr>
          <p:cNvPr id="14" name="矩形 13">
            <a:extLst>
              <a:ext uri="{FF2B5EF4-FFF2-40B4-BE49-F238E27FC236}">
                <a16:creationId xmlns:a16="http://schemas.microsoft.com/office/drawing/2014/main" id="{40A897E8-923D-49C1-8A69-0DE984CF05C8}"/>
              </a:ext>
            </a:extLst>
          </p:cNvPr>
          <p:cNvSpPr/>
          <p:nvPr/>
        </p:nvSpPr>
        <p:spPr>
          <a:xfrm>
            <a:off x="0" y="3105247"/>
            <a:ext cx="12192000" cy="1771553"/>
          </a:xfrm>
          <a:prstGeom prst="rect">
            <a:avLst/>
          </a:prstGeom>
          <a:solidFill>
            <a:srgbClr val="1D7338">
              <a:alpha val="53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矩形 14">
            <a:extLst>
              <a:ext uri="{FF2B5EF4-FFF2-40B4-BE49-F238E27FC236}">
                <a16:creationId xmlns:a16="http://schemas.microsoft.com/office/drawing/2014/main" id="{9F55B36A-FA1D-4363-A56F-EAEEC197F949}"/>
              </a:ext>
            </a:extLst>
          </p:cNvPr>
          <p:cNvSpPr/>
          <p:nvPr/>
        </p:nvSpPr>
        <p:spPr>
          <a:xfrm>
            <a:off x="1993491" y="3312701"/>
            <a:ext cx="8617974" cy="13388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清明节又叫踏青节，在仲春与暮春之交，也就是冬至后的第</a:t>
            </a:r>
            <a:r>
              <a:rPr lang="en-US" altLang="zh-CN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108</a:t>
            </a:r>
            <a:r>
              <a:rPr lang="zh-CN" alt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天。是中国传统节日，也是最重要的祭祀节日之一，是祭祖和扫墓的日子。中华民族传统的清明节大约始于周代，距今已有二千五百多年的历史。</a:t>
            </a:r>
          </a:p>
        </p:txBody>
      </p:sp>
    </p:spTree>
    <p:extLst>
      <p:ext uri="{BB962C8B-B14F-4D97-AF65-F5344CB8AC3E}">
        <p14:creationId xmlns:p14="http://schemas.microsoft.com/office/powerpoint/2010/main" val="11231772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wipe/>
      </p:transition>
    </mc:Choice>
    <mc:Fallback xmlns="">
      <p:transition spd="slow">
        <p:wip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3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6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5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F940CB2B-7028-4BA1-A585-43A0FA57120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0" y="1934366"/>
            <a:ext cx="5205995" cy="5205995"/>
          </a:xfrm>
          <a:prstGeom prst="rect">
            <a:avLst/>
          </a:prstGeom>
        </p:spPr>
      </p:pic>
      <p:grpSp>
        <p:nvGrpSpPr>
          <p:cNvPr id="4" name="组合 3">
            <a:extLst>
              <a:ext uri="{FF2B5EF4-FFF2-40B4-BE49-F238E27FC236}">
                <a16:creationId xmlns:a16="http://schemas.microsoft.com/office/drawing/2014/main" id="{2794B2D9-4152-4490-8440-47C9930EF0E7}"/>
              </a:ext>
            </a:extLst>
          </p:cNvPr>
          <p:cNvGrpSpPr/>
          <p:nvPr/>
        </p:nvGrpSpPr>
        <p:grpSpPr>
          <a:xfrm>
            <a:off x="5674491" y="1934366"/>
            <a:ext cx="4618694" cy="2629195"/>
            <a:chOff x="5764173" y="2309981"/>
            <a:chExt cx="4618694" cy="2629195"/>
          </a:xfrm>
        </p:grpSpPr>
        <p:sp>
          <p:nvSpPr>
            <p:cNvPr id="5" name="TextBox 15">
              <a:extLst>
                <a:ext uri="{FF2B5EF4-FFF2-40B4-BE49-F238E27FC236}">
                  <a16:creationId xmlns:a16="http://schemas.microsoft.com/office/drawing/2014/main" id="{E24E6983-01F5-4C2C-B37E-24E1F99DAC6B}"/>
                </a:ext>
              </a:extLst>
            </p:cNvPr>
            <p:cNvSpPr txBox="1"/>
            <p:nvPr/>
          </p:nvSpPr>
          <p:spPr>
            <a:xfrm>
              <a:off x="5899358" y="2575452"/>
              <a:ext cx="4483509" cy="236372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>
              <a:defPPr>
                <a:defRPr lang="zh-CN"/>
              </a:defPPr>
              <a:lvl1pPr>
                <a:lnSpc>
                  <a:spcPct val="120000"/>
                </a:lnSpc>
                <a:spcBef>
                  <a:spcPct val="0"/>
                </a:spcBef>
                <a:defRPr sz="140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itchFamily="34" charset="-122"/>
                  <a:ea typeface="微软雅黑" pitchFamily="34" charset="-122"/>
                </a:defRPr>
              </a:lvl1pPr>
            </a:lstStyle>
            <a:p>
              <a:endParaRPr lang="en-US" altLang="zh-CN" dirty="0">
                <a:solidFill>
                  <a:srgbClr val="1E7739"/>
                </a:solidFill>
                <a:sym typeface="微软雅黑" pitchFamily="34" charset="-122"/>
              </a:endParaRPr>
            </a:p>
            <a:p>
              <a:pPr marL="285750" indent="-285750">
                <a:buFont typeface="Wingdings" panose="05000000000000000000" pitchFamily="2" charset="2"/>
                <a:buChar char="u"/>
              </a:pPr>
              <a:r>
                <a:rPr lang="zh-CN" altLang="en-US" dirty="0">
                  <a:solidFill>
                    <a:srgbClr val="1E7739"/>
                  </a:solidFill>
                  <a:sym typeface="微软雅黑" pitchFamily="34" charset="-122"/>
                </a:rPr>
                <a:t>在此录入您的描述说明。在此录入上述图表的综合描述说明，在此录入上述图表的综合描述说明，在此录入上述图表的综合描述说明，在此录入</a:t>
              </a:r>
              <a:r>
                <a:rPr lang="en-US" altLang="zh-CN" dirty="0">
                  <a:solidFill>
                    <a:srgbClr val="1E7739"/>
                  </a:solidFill>
                  <a:sym typeface="微软雅黑" pitchFamily="34" charset="-122"/>
                </a:rPr>
                <a:t>.</a:t>
              </a:r>
            </a:p>
            <a:p>
              <a:endParaRPr lang="en-US" altLang="zh-CN" dirty="0">
                <a:solidFill>
                  <a:srgbClr val="1E7739"/>
                </a:solidFill>
                <a:sym typeface="微软雅黑" pitchFamily="34" charset="-122"/>
              </a:endParaRPr>
            </a:p>
            <a:p>
              <a:pPr marL="285750" indent="-285750">
                <a:buFont typeface="Wingdings" panose="05000000000000000000" pitchFamily="2" charset="2"/>
                <a:buChar char="u"/>
              </a:pPr>
              <a:r>
                <a:rPr lang="zh-CN" altLang="en-US" dirty="0">
                  <a:solidFill>
                    <a:srgbClr val="1E7739"/>
                  </a:solidFill>
                  <a:sym typeface="微软雅黑" pitchFamily="34" charset="-122"/>
                </a:rPr>
                <a:t>在此录入您的描述说明。在此录入上述图表的综合描述说明，在此录入上述图表的综合描述说明，在此录入上述图表的综合描述说明，在此录入</a:t>
              </a:r>
              <a:r>
                <a:rPr lang="en-US" altLang="zh-CN" dirty="0">
                  <a:solidFill>
                    <a:srgbClr val="1E7739"/>
                  </a:solidFill>
                  <a:sym typeface="微软雅黑" pitchFamily="34" charset="-122"/>
                </a:rPr>
                <a:t>.</a:t>
              </a:r>
              <a:endParaRPr lang="zh-CN" altLang="en-US" dirty="0">
                <a:solidFill>
                  <a:srgbClr val="1E7739"/>
                </a:solidFill>
                <a:sym typeface="微软雅黑" pitchFamily="34" charset="-122"/>
              </a:endParaRPr>
            </a:p>
            <a:p>
              <a:endParaRPr lang="zh-CN" altLang="en-US" sz="1600" dirty="0">
                <a:solidFill>
                  <a:srgbClr val="54BCA5"/>
                </a:solidFill>
                <a:sym typeface="微软雅黑" pitchFamily="34" charset="-122"/>
              </a:endParaRPr>
            </a:p>
          </p:txBody>
        </p:sp>
        <p:pic>
          <p:nvPicPr>
            <p:cNvPr id="6" name="图片 5">
              <a:extLst>
                <a:ext uri="{FF2B5EF4-FFF2-40B4-BE49-F238E27FC236}">
                  <a16:creationId xmlns:a16="http://schemas.microsoft.com/office/drawing/2014/main" id="{3A65CBC7-AC49-4DCF-A3BC-D8E713BD8A9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/>
            </a:blip>
            <a:stretch>
              <a:fillRect/>
            </a:stretch>
          </p:blipFill>
          <p:spPr>
            <a:xfrm>
              <a:off x="5764173" y="2309981"/>
              <a:ext cx="505442" cy="457630"/>
            </a:xfrm>
            <a:prstGeom prst="rect">
              <a:avLst/>
            </a:prstGeom>
          </p:spPr>
        </p:pic>
        <p:sp>
          <p:nvSpPr>
            <p:cNvPr id="7" name="文本框 6">
              <a:extLst>
                <a:ext uri="{FF2B5EF4-FFF2-40B4-BE49-F238E27FC236}">
                  <a16:creationId xmlns:a16="http://schemas.microsoft.com/office/drawing/2014/main" id="{EBF38D56-EA84-487C-9A53-0D904745F322}"/>
                </a:ext>
              </a:extLst>
            </p:cNvPr>
            <p:cNvSpPr txBox="1"/>
            <p:nvPr/>
          </p:nvSpPr>
          <p:spPr>
            <a:xfrm>
              <a:off x="6299114" y="2354130"/>
              <a:ext cx="281940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b="1" spc="600" dirty="0">
                  <a:solidFill>
                    <a:srgbClr val="1E7739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添加标题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2172932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wipe/>
      </p:transition>
    </mc:Choice>
    <mc:Fallback xmlns="">
      <p:transition spd="slow">
        <p:wip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0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" name="组合 21">
            <a:extLst>
              <a:ext uri="{FF2B5EF4-FFF2-40B4-BE49-F238E27FC236}">
                <a16:creationId xmlns:a16="http://schemas.microsoft.com/office/drawing/2014/main" id="{14ED971E-5C5E-4FE9-98DE-F883F3A6038D}"/>
              </a:ext>
            </a:extLst>
          </p:cNvPr>
          <p:cNvGrpSpPr/>
          <p:nvPr/>
        </p:nvGrpSpPr>
        <p:grpSpPr>
          <a:xfrm>
            <a:off x="1873345" y="1904295"/>
            <a:ext cx="8268182" cy="1807127"/>
            <a:chOff x="2150436" y="1895058"/>
            <a:chExt cx="8268182" cy="1807127"/>
          </a:xfrm>
        </p:grpSpPr>
        <p:sp>
          <p:nvSpPr>
            <p:cNvPr id="2" name="Rectangle 30">
              <a:extLst>
                <a:ext uri="{FF2B5EF4-FFF2-40B4-BE49-F238E27FC236}">
                  <a16:creationId xmlns:a16="http://schemas.microsoft.com/office/drawing/2014/main" id="{735652E4-1CA5-40D4-94D8-D5EB30F3CB1F}"/>
                </a:ext>
              </a:extLst>
            </p:cNvPr>
            <p:cNvSpPr/>
            <p:nvPr/>
          </p:nvSpPr>
          <p:spPr>
            <a:xfrm>
              <a:off x="2150436" y="1895058"/>
              <a:ext cx="1802728" cy="1807126"/>
            </a:xfrm>
            <a:prstGeom prst="rect">
              <a:avLst/>
            </a:prstGeom>
            <a:blipFill>
              <a:blip r:embed="rId3">
                <a:extLst/>
              </a:blip>
              <a:srcRect/>
              <a:stretch>
                <a:fillRect r="-120548" b="-106821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556" dirty="0"/>
            </a:p>
          </p:txBody>
        </p:sp>
        <p:sp>
          <p:nvSpPr>
            <p:cNvPr id="11" name="Rectangle 30">
              <a:extLst>
                <a:ext uri="{FF2B5EF4-FFF2-40B4-BE49-F238E27FC236}">
                  <a16:creationId xmlns:a16="http://schemas.microsoft.com/office/drawing/2014/main" id="{4FCC63B2-2217-45DF-98AF-289DE8E5832D}"/>
                </a:ext>
              </a:extLst>
            </p:cNvPr>
            <p:cNvSpPr/>
            <p:nvPr/>
          </p:nvSpPr>
          <p:spPr>
            <a:xfrm>
              <a:off x="5383163" y="1895058"/>
              <a:ext cx="1802728" cy="1807126"/>
            </a:xfrm>
            <a:prstGeom prst="rect">
              <a:avLst/>
            </a:prstGeom>
            <a:blipFill>
              <a:blip r:embed="rId3">
                <a:extLst/>
              </a:blip>
              <a:srcRect/>
              <a:stretch>
                <a:fillRect r="-120548" b="-106821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556" dirty="0"/>
            </a:p>
          </p:txBody>
        </p:sp>
        <p:grpSp>
          <p:nvGrpSpPr>
            <p:cNvPr id="13" name="组合 12">
              <a:extLst>
                <a:ext uri="{FF2B5EF4-FFF2-40B4-BE49-F238E27FC236}">
                  <a16:creationId xmlns:a16="http://schemas.microsoft.com/office/drawing/2014/main" id="{0407A18F-49E3-4509-93EB-747FCBE972BE}"/>
                </a:ext>
              </a:extLst>
            </p:cNvPr>
            <p:cNvGrpSpPr/>
            <p:nvPr/>
          </p:nvGrpSpPr>
          <p:grpSpPr>
            <a:xfrm>
              <a:off x="3766800" y="1895058"/>
              <a:ext cx="6651818" cy="1807127"/>
              <a:chOff x="-2698654" y="1979785"/>
              <a:chExt cx="6651818" cy="1807127"/>
            </a:xfrm>
          </p:grpSpPr>
          <p:sp>
            <p:nvSpPr>
              <p:cNvPr id="14" name="Rectangle 30">
                <a:extLst>
                  <a:ext uri="{FF2B5EF4-FFF2-40B4-BE49-F238E27FC236}">
                    <a16:creationId xmlns:a16="http://schemas.microsoft.com/office/drawing/2014/main" id="{981EA317-4803-4093-9192-2DDB50FD8C6F}"/>
                  </a:ext>
                </a:extLst>
              </p:cNvPr>
              <p:cNvSpPr/>
              <p:nvPr/>
            </p:nvSpPr>
            <p:spPr>
              <a:xfrm>
                <a:off x="2150436" y="1979785"/>
                <a:ext cx="1802728" cy="1807126"/>
              </a:xfrm>
              <a:prstGeom prst="rect">
                <a:avLst/>
              </a:prstGeom>
              <a:blipFill>
                <a:blip r:embed="rId3">
                  <a:extLst/>
                </a:blip>
                <a:srcRect/>
                <a:stretch>
                  <a:fillRect r="-120548" b="-106821"/>
                </a:stretch>
              </a:blip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556" dirty="0"/>
              </a:p>
            </p:txBody>
          </p:sp>
          <p:sp>
            <p:nvSpPr>
              <p:cNvPr id="15" name="矩形 14">
                <a:extLst>
                  <a:ext uri="{FF2B5EF4-FFF2-40B4-BE49-F238E27FC236}">
                    <a16:creationId xmlns:a16="http://schemas.microsoft.com/office/drawing/2014/main" id="{678705D5-0866-4B84-933A-3B6A03F16B93}"/>
                  </a:ext>
                </a:extLst>
              </p:cNvPr>
              <p:cNvSpPr/>
              <p:nvPr/>
            </p:nvSpPr>
            <p:spPr>
              <a:xfrm>
                <a:off x="-2698654" y="1979786"/>
                <a:ext cx="1802728" cy="1807126"/>
              </a:xfrm>
              <a:prstGeom prst="rect">
                <a:avLst/>
              </a:prstGeom>
              <a:solidFill>
                <a:srgbClr val="1D7338">
                  <a:alpha val="26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</p:grpSp>
      <p:sp>
        <p:nvSpPr>
          <p:cNvPr id="27" name="矩形 26">
            <a:extLst>
              <a:ext uri="{FF2B5EF4-FFF2-40B4-BE49-F238E27FC236}">
                <a16:creationId xmlns:a16="http://schemas.microsoft.com/office/drawing/2014/main" id="{2E070C32-BA70-4B4E-BC8F-20275BD4EE81}"/>
              </a:ext>
            </a:extLst>
          </p:cNvPr>
          <p:cNvSpPr/>
          <p:nvPr/>
        </p:nvSpPr>
        <p:spPr>
          <a:xfrm>
            <a:off x="6722436" y="1904295"/>
            <a:ext cx="1802728" cy="1807126"/>
          </a:xfrm>
          <a:prstGeom prst="rect">
            <a:avLst/>
          </a:prstGeom>
          <a:solidFill>
            <a:srgbClr val="1D7338">
              <a:alpha val="26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8" name="矩形 27">
            <a:extLst>
              <a:ext uri="{FF2B5EF4-FFF2-40B4-BE49-F238E27FC236}">
                <a16:creationId xmlns:a16="http://schemas.microsoft.com/office/drawing/2014/main" id="{6C655641-B8C7-41FE-88E5-A0A7FDD7BD91}"/>
              </a:ext>
            </a:extLst>
          </p:cNvPr>
          <p:cNvSpPr/>
          <p:nvPr/>
        </p:nvSpPr>
        <p:spPr>
          <a:xfrm>
            <a:off x="1804818" y="4147253"/>
            <a:ext cx="8617974" cy="700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rgbClr val="1E773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清明节又叫踏青节，在仲春与暮春之交，也就是冬至后的第</a:t>
            </a:r>
            <a:r>
              <a:rPr lang="en-US" altLang="zh-CN" sz="1400" dirty="0">
                <a:solidFill>
                  <a:srgbClr val="1E773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108</a:t>
            </a:r>
            <a:r>
              <a:rPr lang="zh-CN" altLang="en-US" sz="1400" dirty="0">
                <a:solidFill>
                  <a:srgbClr val="1E773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天。是中国传统节日，也是最重要的祭祀节日之一，是祭祖和扫墓的日子。中华民族传统的清明节大约始于周代，距今已有二千五百多年的历史。</a:t>
            </a:r>
          </a:p>
        </p:txBody>
      </p:sp>
    </p:spTree>
    <p:extLst>
      <p:ext uri="{BB962C8B-B14F-4D97-AF65-F5344CB8AC3E}">
        <p14:creationId xmlns:p14="http://schemas.microsoft.com/office/powerpoint/2010/main" val="14649235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wipe/>
      </p:transition>
    </mc:Choice>
    <mc:Fallback xmlns="">
      <p:transition spd="slow">
        <p:wip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>
            <a:extLst>
              <a:ext uri="{FF2B5EF4-FFF2-40B4-BE49-F238E27FC236}">
                <a16:creationId xmlns:a16="http://schemas.microsoft.com/office/drawing/2014/main" id="{AF6D6C95-7CD8-4056-8ED6-D297CAAB6510}"/>
              </a:ext>
            </a:extLst>
          </p:cNvPr>
          <p:cNvSpPr/>
          <p:nvPr/>
        </p:nvSpPr>
        <p:spPr>
          <a:xfrm>
            <a:off x="1" y="1987075"/>
            <a:ext cx="12192000" cy="3115867"/>
          </a:xfrm>
          <a:prstGeom prst="rect">
            <a:avLst/>
          </a:prstGeom>
          <a:solidFill>
            <a:srgbClr val="1D7338">
              <a:alpha val="26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id="{01F586F5-CFC0-4D89-BC4C-186B383C7356}"/>
              </a:ext>
            </a:extLst>
          </p:cNvPr>
          <p:cNvSpPr/>
          <p:nvPr/>
        </p:nvSpPr>
        <p:spPr>
          <a:xfrm>
            <a:off x="1814054" y="2789507"/>
            <a:ext cx="8617974" cy="13388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清明节又叫踏青节，在仲春与暮春之交，也就是冬至后的第</a:t>
            </a:r>
            <a:r>
              <a:rPr lang="en-US" altLang="zh-CN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108</a:t>
            </a:r>
            <a:r>
              <a:rPr lang="zh-CN" alt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天。是中国传统节日，也是最重要的祭祀节日之一，是祭祖和扫墓的日子。中华民族传统的清明节大约始于周代，距今已有二千五百多年的历史。</a:t>
            </a:r>
          </a:p>
        </p:txBody>
      </p:sp>
    </p:spTree>
    <p:extLst>
      <p:ext uri="{BB962C8B-B14F-4D97-AF65-F5344CB8AC3E}">
        <p14:creationId xmlns:p14="http://schemas.microsoft.com/office/powerpoint/2010/main" val="35625374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wipe/>
      </p:transition>
    </mc:Choice>
    <mc:Fallback xmlns="">
      <p:transition spd="slow">
        <p:wip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0">
            <a:extLst>
              <a:ext uri="{FF2B5EF4-FFF2-40B4-BE49-F238E27FC236}">
                <a16:creationId xmlns:a16="http://schemas.microsoft.com/office/drawing/2014/main" id="{512D2A61-5756-484E-AC64-3E79AE484F70}"/>
              </a:ext>
            </a:extLst>
          </p:cNvPr>
          <p:cNvSpPr/>
          <p:nvPr/>
        </p:nvSpPr>
        <p:spPr>
          <a:xfrm>
            <a:off x="8523527" y="1674983"/>
            <a:ext cx="1802728" cy="3737525"/>
          </a:xfrm>
          <a:prstGeom prst="rect">
            <a:avLst/>
          </a:prstGeom>
          <a:blipFill>
            <a:blip r:embed="rId3">
              <a:extLst/>
            </a:blip>
            <a:srcRect/>
            <a:stretch>
              <a:fillRect r="-120548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556" dirty="0"/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64FB13E4-4A01-43D0-B948-763D4CEAC65D}"/>
              </a:ext>
            </a:extLst>
          </p:cNvPr>
          <p:cNvSpPr txBox="1"/>
          <p:nvPr/>
        </p:nvSpPr>
        <p:spPr>
          <a:xfrm>
            <a:off x="7801482" y="2678545"/>
            <a:ext cx="553998" cy="1911927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zh-CN" altLang="en-US" sz="2400" b="1" spc="600" dirty="0">
                <a:solidFill>
                  <a:srgbClr val="1E773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id="{ACEE37A1-2EB1-4FE0-81DE-E19089AECFAB}"/>
              </a:ext>
            </a:extLst>
          </p:cNvPr>
          <p:cNvSpPr/>
          <p:nvPr/>
        </p:nvSpPr>
        <p:spPr>
          <a:xfrm>
            <a:off x="5524462" y="2025804"/>
            <a:ext cx="2123658" cy="3217408"/>
          </a:xfrm>
          <a:prstGeom prst="rect">
            <a:avLst/>
          </a:prstGeom>
        </p:spPr>
        <p:txBody>
          <a:bodyPr vert="eaVert"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rgbClr val="1E773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清明节又叫踏青节，在仲春与暮春之交，也就是冬至后的第</a:t>
            </a:r>
            <a:r>
              <a:rPr lang="en-US" altLang="zh-CN" sz="1400" dirty="0">
                <a:solidFill>
                  <a:srgbClr val="1E773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108</a:t>
            </a:r>
            <a:r>
              <a:rPr lang="zh-CN" altLang="en-US" sz="1400" dirty="0">
                <a:solidFill>
                  <a:srgbClr val="1E773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天。是中国传统节日，也是最重要的祭祀节日之一，是祭祖和扫墓的日子。中华民族传统的清明节大约始于周代，距今已有二千五百多年的历史。</a:t>
            </a:r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E94574F1-24FF-444C-9F3F-E09CFD0CFE4B}"/>
              </a:ext>
            </a:extLst>
          </p:cNvPr>
          <p:cNvSpPr/>
          <p:nvPr/>
        </p:nvSpPr>
        <p:spPr>
          <a:xfrm>
            <a:off x="3232757" y="2025804"/>
            <a:ext cx="2123658" cy="3217408"/>
          </a:xfrm>
          <a:prstGeom prst="rect">
            <a:avLst/>
          </a:prstGeom>
        </p:spPr>
        <p:txBody>
          <a:bodyPr vert="eaVert"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rgbClr val="1E773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清明节又叫踏青节，在仲春与暮春之交，也就是冬至后的第</a:t>
            </a:r>
            <a:r>
              <a:rPr lang="en-US" altLang="zh-CN" sz="1400" dirty="0">
                <a:solidFill>
                  <a:srgbClr val="1E773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108</a:t>
            </a:r>
            <a:r>
              <a:rPr lang="zh-CN" altLang="en-US" sz="1400" dirty="0">
                <a:solidFill>
                  <a:srgbClr val="1E773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天。是中国传统节日，也是最重要的祭祀节日之一，是祭祖和扫墓的日子。中华民族传统的清明节大约始于周代，距今已有二千五百多年的历史。</a:t>
            </a:r>
          </a:p>
        </p:txBody>
      </p:sp>
    </p:spTree>
    <p:extLst>
      <p:ext uri="{BB962C8B-B14F-4D97-AF65-F5344CB8AC3E}">
        <p14:creationId xmlns:p14="http://schemas.microsoft.com/office/powerpoint/2010/main" val="32718626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wipe/>
      </p:transition>
    </mc:Choice>
    <mc:Fallback xmlns="">
      <p:transition spd="slow">
        <p:wip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0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3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6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/>
      <p:bldP spid="4" grpId="0"/>
      <p:bldP spid="5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>
            <a:extLst>
              <a:ext uri="{FF2B5EF4-FFF2-40B4-BE49-F238E27FC236}">
                <a16:creationId xmlns:a16="http://schemas.microsoft.com/office/drawing/2014/main" id="{A7114669-702F-47B8-8EE3-A6BD3ACDB652}"/>
              </a:ext>
            </a:extLst>
          </p:cNvPr>
          <p:cNvSpPr/>
          <p:nvPr/>
        </p:nvSpPr>
        <p:spPr>
          <a:xfrm>
            <a:off x="1" y="1987075"/>
            <a:ext cx="12192000" cy="2175349"/>
          </a:xfrm>
          <a:prstGeom prst="rect">
            <a:avLst/>
          </a:prstGeom>
          <a:solidFill>
            <a:srgbClr val="1D7338">
              <a:alpha val="26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596A9946-2E19-4966-9E9D-19ACCC496A5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0" y="1029532"/>
            <a:ext cx="4982304" cy="4380667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7" name="文本框 6">
            <a:extLst>
              <a:ext uri="{FF2B5EF4-FFF2-40B4-BE49-F238E27FC236}">
                <a16:creationId xmlns:a16="http://schemas.microsoft.com/office/drawing/2014/main" id="{E54DCBD0-66A6-42EB-868E-6E34B96840F4}"/>
              </a:ext>
            </a:extLst>
          </p:cNvPr>
          <p:cNvSpPr txBox="1"/>
          <p:nvPr/>
        </p:nvSpPr>
        <p:spPr>
          <a:xfrm>
            <a:off x="5888150" y="2659250"/>
            <a:ext cx="5093604" cy="830997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zh-CN" altLang="en-US" sz="4800" spc="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清明节的食物</a:t>
            </a:r>
          </a:p>
        </p:txBody>
      </p:sp>
      <p:pic>
        <p:nvPicPr>
          <p:cNvPr id="8" name="图片 7">
            <a:extLst>
              <a:ext uri="{FF2B5EF4-FFF2-40B4-BE49-F238E27FC236}">
                <a16:creationId xmlns:a16="http://schemas.microsoft.com/office/drawing/2014/main" id="{91623C52-EDE5-494F-B817-1FF5061E294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91733" y="337862"/>
            <a:ext cx="2615009" cy="26150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10306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wipe/>
      </p:transition>
    </mc:Choice>
    <mc:Fallback xmlns="">
      <p:transition spd="slow">
        <p:wip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0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3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6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30">
            <a:extLst>
              <a:ext uri="{FF2B5EF4-FFF2-40B4-BE49-F238E27FC236}">
                <a16:creationId xmlns:a16="http://schemas.microsoft.com/office/drawing/2014/main" id="{D43519CB-7C32-4D1D-8EE1-13A765BB60C2}"/>
              </a:ext>
            </a:extLst>
          </p:cNvPr>
          <p:cNvSpPr/>
          <p:nvPr/>
        </p:nvSpPr>
        <p:spPr>
          <a:xfrm>
            <a:off x="4237854" y="1795056"/>
            <a:ext cx="1802728" cy="3737525"/>
          </a:xfrm>
          <a:prstGeom prst="rect">
            <a:avLst/>
          </a:prstGeom>
          <a:blipFill>
            <a:blip r:embed="rId3">
              <a:extLst/>
            </a:blip>
            <a:srcRect/>
            <a:stretch>
              <a:fillRect r="-120548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556" dirty="0"/>
          </a:p>
        </p:txBody>
      </p:sp>
      <p:sp>
        <p:nvSpPr>
          <p:cNvPr id="21" name="Rectangle 30">
            <a:extLst>
              <a:ext uri="{FF2B5EF4-FFF2-40B4-BE49-F238E27FC236}">
                <a16:creationId xmlns:a16="http://schemas.microsoft.com/office/drawing/2014/main" id="{E1A9B003-3555-4B65-91BC-C4D9236D2F12}"/>
              </a:ext>
            </a:extLst>
          </p:cNvPr>
          <p:cNvSpPr/>
          <p:nvPr/>
        </p:nvSpPr>
        <p:spPr>
          <a:xfrm>
            <a:off x="8574327" y="1795056"/>
            <a:ext cx="1802728" cy="3737525"/>
          </a:xfrm>
          <a:prstGeom prst="rect">
            <a:avLst/>
          </a:prstGeom>
          <a:blipFill>
            <a:blip r:embed="rId3">
              <a:extLst/>
            </a:blip>
            <a:srcRect/>
            <a:stretch>
              <a:fillRect r="-120548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556" dirty="0"/>
          </a:p>
        </p:txBody>
      </p:sp>
      <p:sp>
        <p:nvSpPr>
          <p:cNvPr id="22" name="TextBox 15">
            <a:extLst>
              <a:ext uri="{FF2B5EF4-FFF2-40B4-BE49-F238E27FC236}">
                <a16:creationId xmlns:a16="http://schemas.microsoft.com/office/drawing/2014/main" id="{2BAB55B2-DE96-44D0-A1C7-324C003F2348}"/>
              </a:ext>
            </a:extLst>
          </p:cNvPr>
          <p:cNvSpPr txBox="1"/>
          <p:nvPr/>
        </p:nvSpPr>
        <p:spPr>
          <a:xfrm>
            <a:off x="3002162" y="1795056"/>
            <a:ext cx="1034129" cy="3737525"/>
          </a:xfrm>
          <a:prstGeom prst="rect">
            <a:avLst/>
          </a:prstGeom>
          <a:noFill/>
        </p:spPr>
        <p:txBody>
          <a:bodyPr vert="eaVert" wrap="square" lIns="0" tIns="0" rIns="0" bIns="0" rtlCol="0">
            <a:spAutoFit/>
          </a:bodyPr>
          <a:lstStyle>
            <a:defPPr>
              <a:defRPr lang="zh-CN"/>
            </a:defPPr>
            <a:lvl1pPr>
              <a:lnSpc>
                <a:spcPct val="120000"/>
              </a:lnSpc>
              <a:spcBef>
                <a:spcPct val="0"/>
              </a:spcBef>
              <a:defRPr sz="140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endParaRPr lang="en-US" altLang="zh-CN" dirty="0">
              <a:solidFill>
                <a:srgbClr val="1E7739"/>
              </a:solidFill>
              <a:sym typeface="微软雅黑" pitchFamily="34" charset="-122"/>
            </a:endParaRPr>
          </a:p>
          <a:p>
            <a:pPr marL="285750" indent="-285750">
              <a:buFont typeface="Wingdings" panose="05000000000000000000" pitchFamily="2" charset="2"/>
              <a:buChar char="u"/>
            </a:pPr>
            <a:r>
              <a:rPr lang="zh-CN" altLang="en-US" dirty="0">
                <a:solidFill>
                  <a:srgbClr val="1E7739"/>
                </a:solidFill>
                <a:sym typeface="微软雅黑" pitchFamily="34" charset="-122"/>
              </a:rPr>
              <a:t>在此录入您的描述说明。在此录入上述图表的综合描述说明，在此录入上述图表的综合描述说明。</a:t>
            </a:r>
            <a:endParaRPr lang="en-US" altLang="zh-CN" dirty="0">
              <a:solidFill>
                <a:srgbClr val="1E7739"/>
              </a:solidFill>
              <a:sym typeface="微软雅黑" pitchFamily="34" charset="-122"/>
            </a:endParaRPr>
          </a:p>
        </p:txBody>
      </p:sp>
      <p:sp>
        <p:nvSpPr>
          <p:cNvPr id="23" name="TextBox 15">
            <a:extLst>
              <a:ext uri="{FF2B5EF4-FFF2-40B4-BE49-F238E27FC236}">
                <a16:creationId xmlns:a16="http://schemas.microsoft.com/office/drawing/2014/main" id="{20311055-CB9D-4A1B-9265-0B0ACC45B5D9}"/>
              </a:ext>
            </a:extLst>
          </p:cNvPr>
          <p:cNvSpPr txBox="1"/>
          <p:nvPr/>
        </p:nvSpPr>
        <p:spPr>
          <a:xfrm>
            <a:off x="7292453" y="1795055"/>
            <a:ext cx="1034129" cy="3737525"/>
          </a:xfrm>
          <a:prstGeom prst="rect">
            <a:avLst/>
          </a:prstGeom>
          <a:noFill/>
        </p:spPr>
        <p:txBody>
          <a:bodyPr vert="eaVert" wrap="square" lIns="0" tIns="0" rIns="0" bIns="0" rtlCol="0">
            <a:spAutoFit/>
          </a:bodyPr>
          <a:lstStyle>
            <a:defPPr>
              <a:defRPr lang="zh-CN"/>
            </a:defPPr>
            <a:lvl1pPr>
              <a:lnSpc>
                <a:spcPct val="120000"/>
              </a:lnSpc>
              <a:spcBef>
                <a:spcPct val="0"/>
              </a:spcBef>
              <a:defRPr sz="140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endParaRPr lang="en-US" altLang="zh-CN" dirty="0">
              <a:solidFill>
                <a:srgbClr val="1E7739"/>
              </a:solidFill>
              <a:sym typeface="微软雅黑" pitchFamily="34" charset="-122"/>
            </a:endParaRPr>
          </a:p>
          <a:p>
            <a:pPr marL="285750" indent="-285750">
              <a:buFont typeface="Wingdings" panose="05000000000000000000" pitchFamily="2" charset="2"/>
              <a:buChar char="u"/>
            </a:pPr>
            <a:r>
              <a:rPr lang="zh-CN" altLang="en-US" dirty="0">
                <a:solidFill>
                  <a:srgbClr val="1E7739"/>
                </a:solidFill>
                <a:sym typeface="微软雅黑" pitchFamily="34" charset="-122"/>
              </a:rPr>
              <a:t>在此录入您的描述说明。在此录入上述图表的综合描述说明，在此录入上述图表的综合描述说明。</a:t>
            </a:r>
            <a:endParaRPr lang="en-US" altLang="zh-CN" dirty="0">
              <a:solidFill>
                <a:srgbClr val="1E7739"/>
              </a:solidFill>
              <a:sym typeface="微软雅黑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8586143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wipe/>
      </p:transition>
    </mc:Choice>
    <mc:Fallback xmlns="">
      <p:transition spd="slow">
        <p:wip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  <p:bldP spid="21" grpId="0" animBg="1"/>
      <p:bldP spid="22" grpId="0"/>
      <p:bldP spid="23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37E8A790-54F1-4E07-8BAB-981261C8614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1822650" y="1150077"/>
            <a:ext cx="2611648" cy="2803236"/>
          </a:xfrm>
          <a:prstGeom prst="rect">
            <a:avLst/>
          </a:prstGeom>
        </p:spPr>
      </p:pic>
      <p:pic>
        <p:nvPicPr>
          <p:cNvPr id="4" name="图片 3">
            <a:extLst>
              <a:ext uri="{FF2B5EF4-FFF2-40B4-BE49-F238E27FC236}">
                <a16:creationId xmlns:a16="http://schemas.microsoft.com/office/drawing/2014/main" id="{7FE24C7A-F453-48A1-9FD6-402D2F50005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2902332" y="1770202"/>
            <a:ext cx="1762373" cy="2546159"/>
          </a:xfrm>
          <a:prstGeom prst="rect">
            <a:avLst/>
          </a:prstGeom>
        </p:spPr>
      </p:pic>
      <p:sp>
        <p:nvSpPr>
          <p:cNvPr id="5" name="矩形 4">
            <a:extLst>
              <a:ext uri="{FF2B5EF4-FFF2-40B4-BE49-F238E27FC236}">
                <a16:creationId xmlns:a16="http://schemas.microsoft.com/office/drawing/2014/main" id="{7CAC3442-9DD2-4C5F-B798-8579B0738286}"/>
              </a:ext>
            </a:extLst>
          </p:cNvPr>
          <p:cNvSpPr/>
          <p:nvPr/>
        </p:nvSpPr>
        <p:spPr>
          <a:xfrm>
            <a:off x="7888972" y="1770202"/>
            <a:ext cx="2123658" cy="3217408"/>
          </a:xfrm>
          <a:prstGeom prst="rect">
            <a:avLst/>
          </a:prstGeom>
        </p:spPr>
        <p:txBody>
          <a:bodyPr vert="eaVert"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rgbClr val="1E773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清明节又叫踏青节，在仲春与暮春之交，也就是冬至后的第</a:t>
            </a:r>
            <a:r>
              <a:rPr lang="en-US" altLang="zh-CN" sz="1400" dirty="0">
                <a:solidFill>
                  <a:srgbClr val="1E773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108</a:t>
            </a:r>
            <a:r>
              <a:rPr lang="zh-CN" altLang="en-US" sz="1400" dirty="0">
                <a:solidFill>
                  <a:srgbClr val="1E773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天。是中国传统节日，也是最重要的祭祀节日之一，是祭祖和扫墓的日子。中华民族传统的清明节大约始于周代，距今已有二千五百多年的历史。</a:t>
            </a:r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EF858398-75F5-4AAB-8343-A0D0A8250BA3}"/>
              </a:ext>
            </a:extLst>
          </p:cNvPr>
          <p:cNvSpPr/>
          <p:nvPr/>
        </p:nvSpPr>
        <p:spPr>
          <a:xfrm>
            <a:off x="5597267" y="1770202"/>
            <a:ext cx="2123658" cy="3217408"/>
          </a:xfrm>
          <a:prstGeom prst="rect">
            <a:avLst/>
          </a:prstGeom>
        </p:spPr>
        <p:txBody>
          <a:bodyPr vert="eaVert"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rgbClr val="1E773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清明节又叫踏青节，在仲春与暮春之交，也就是冬至后的第</a:t>
            </a:r>
            <a:r>
              <a:rPr lang="en-US" altLang="zh-CN" sz="1400" dirty="0">
                <a:solidFill>
                  <a:srgbClr val="1E773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108</a:t>
            </a:r>
            <a:r>
              <a:rPr lang="zh-CN" altLang="en-US" sz="1400" dirty="0">
                <a:solidFill>
                  <a:srgbClr val="1E773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天。是中国传统节日，也是最重要的祭祀节日之一，是祭祖和扫墓的日子。中华民族传统的清明节大约始于周代，距今已有二千五百多年的历史。</a:t>
            </a:r>
          </a:p>
        </p:txBody>
      </p:sp>
      <p:grpSp>
        <p:nvGrpSpPr>
          <p:cNvPr id="7" name="组合 6">
            <a:extLst>
              <a:ext uri="{FF2B5EF4-FFF2-40B4-BE49-F238E27FC236}">
                <a16:creationId xmlns:a16="http://schemas.microsoft.com/office/drawing/2014/main" id="{F05EFE27-9392-434D-8FD8-3FCE143001E4}"/>
              </a:ext>
            </a:extLst>
          </p:cNvPr>
          <p:cNvGrpSpPr/>
          <p:nvPr/>
        </p:nvGrpSpPr>
        <p:grpSpPr>
          <a:xfrm>
            <a:off x="3333135" y="5765086"/>
            <a:ext cx="5316708" cy="338041"/>
            <a:chOff x="3333135" y="5765086"/>
            <a:chExt cx="5316708" cy="338041"/>
          </a:xfrm>
        </p:grpSpPr>
        <p:sp>
          <p:nvSpPr>
            <p:cNvPr id="8" name="TextBox 15">
              <a:extLst>
                <a:ext uri="{FF2B5EF4-FFF2-40B4-BE49-F238E27FC236}">
                  <a16:creationId xmlns:a16="http://schemas.microsoft.com/office/drawing/2014/main" id="{16CE882E-A45C-48AC-A628-FDB2DADD0D91}"/>
                </a:ext>
              </a:extLst>
            </p:cNvPr>
            <p:cNvSpPr txBox="1"/>
            <p:nvPr/>
          </p:nvSpPr>
          <p:spPr>
            <a:xfrm>
              <a:off x="4904872" y="5765086"/>
              <a:ext cx="2407077" cy="338041"/>
            </a:xfrm>
            <a:prstGeom prst="rect">
              <a:avLst/>
            </a:prstGeom>
            <a:noFill/>
            <a:effectLst>
              <a:reflection blurRad="6350" stA="50000" endA="300" endPos="55000" dir="5400000" sy="-100000" algn="bl" rotWithShape="0"/>
            </a:effectLst>
          </p:spPr>
          <p:txBody>
            <a:bodyPr wrap="square" lIns="0" tIns="0" rIns="0" bIns="0" rtlCol="0">
              <a:spAutoFit/>
            </a:bodyPr>
            <a:lstStyle>
              <a:defPPr>
                <a:defRPr lang="zh-CN"/>
              </a:defPPr>
              <a:lvl1pPr>
                <a:lnSpc>
                  <a:spcPct val="120000"/>
                </a:lnSpc>
                <a:spcBef>
                  <a:spcPct val="0"/>
                </a:spcBef>
                <a:defRPr sz="140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itchFamily="34" charset="-122"/>
                  <a:ea typeface="微软雅黑" pitchFamily="34" charset="-122"/>
                </a:defRPr>
              </a:lvl1pPr>
            </a:lstStyle>
            <a:p>
              <a:r>
                <a:rPr lang="zh-CN" altLang="en-US" sz="2000" spc="600" dirty="0">
                  <a:solidFill>
                    <a:srgbClr val="1E7739"/>
                  </a:solidFill>
                  <a:sym typeface="微软雅黑" pitchFamily="34" charset="-122"/>
                </a:rPr>
                <a:t>清明时节雨纷纷</a:t>
              </a:r>
              <a:endParaRPr lang="en-US" altLang="zh-CN" sz="2000" spc="600" dirty="0">
                <a:solidFill>
                  <a:srgbClr val="1E7739"/>
                </a:solidFill>
                <a:sym typeface="微软雅黑" pitchFamily="34" charset="-122"/>
              </a:endParaRPr>
            </a:p>
          </p:txBody>
        </p:sp>
        <p:cxnSp>
          <p:nvCxnSpPr>
            <p:cNvPr id="9" name="直接连接符 8">
              <a:extLst>
                <a:ext uri="{FF2B5EF4-FFF2-40B4-BE49-F238E27FC236}">
                  <a16:creationId xmlns:a16="http://schemas.microsoft.com/office/drawing/2014/main" id="{FD3B59C6-72A4-4EEC-80B8-3EC37A3217C3}"/>
                </a:ext>
              </a:extLst>
            </p:cNvPr>
            <p:cNvCxnSpPr/>
            <p:nvPr/>
          </p:nvCxnSpPr>
          <p:spPr>
            <a:xfrm>
              <a:off x="3333135" y="5934106"/>
              <a:ext cx="1152746" cy="0"/>
            </a:xfrm>
            <a:prstGeom prst="line">
              <a:avLst/>
            </a:prstGeom>
            <a:ln>
              <a:solidFill>
                <a:srgbClr val="1E7739"/>
              </a:solidFill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直接连接符 9">
              <a:extLst>
                <a:ext uri="{FF2B5EF4-FFF2-40B4-BE49-F238E27FC236}">
                  <a16:creationId xmlns:a16="http://schemas.microsoft.com/office/drawing/2014/main" id="{49973A7B-37D5-4163-A34C-E24F0820F7C5}"/>
                </a:ext>
              </a:extLst>
            </p:cNvPr>
            <p:cNvCxnSpPr/>
            <p:nvPr/>
          </p:nvCxnSpPr>
          <p:spPr>
            <a:xfrm>
              <a:off x="7497097" y="5934106"/>
              <a:ext cx="1152746" cy="0"/>
            </a:xfrm>
            <a:prstGeom prst="line">
              <a:avLst/>
            </a:prstGeom>
            <a:ln>
              <a:solidFill>
                <a:srgbClr val="1E7739"/>
              </a:solidFill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1167670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wipe/>
      </p:transition>
    </mc:Choice>
    <mc:Fallback xmlns="">
      <p:transition spd="slow">
        <p:wip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0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3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6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组合 14">
            <a:extLst>
              <a:ext uri="{FF2B5EF4-FFF2-40B4-BE49-F238E27FC236}">
                <a16:creationId xmlns:a16="http://schemas.microsoft.com/office/drawing/2014/main" id="{FF8EB314-16CA-4FEB-B55D-B30B20C1F59F}"/>
              </a:ext>
            </a:extLst>
          </p:cNvPr>
          <p:cNvGrpSpPr/>
          <p:nvPr/>
        </p:nvGrpSpPr>
        <p:grpSpPr>
          <a:xfrm>
            <a:off x="2182464" y="2439572"/>
            <a:ext cx="5607365" cy="1754326"/>
            <a:chOff x="4535055" y="2327563"/>
            <a:chExt cx="5607365" cy="1754326"/>
          </a:xfrm>
        </p:grpSpPr>
        <p:grpSp>
          <p:nvGrpSpPr>
            <p:cNvPr id="5" name="组合 4">
              <a:extLst>
                <a:ext uri="{FF2B5EF4-FFF2-40B4-BE49-F238E27FC236}">
                  <a16:creationId xmlns:a16="http://schemas.microsoft.com/office/drawing/2014/main" id="{DBED25BD-2795-41E8-98D1-CFD675B2CE67}"/>
                </a:ext>
              </a:extLst>
            </p:cNvPr>
            <p:cNvGrpSpPr/>
            <p:nvPr/>
          </p:nvGrpSpPr>
          <p:grpSpPr>
            <a:xfrm rot="5400000">
              <a:off x="4535055" y="2327563"/>
              <a:ext cx="286327" cy="286327"/>
              <a:chOff x="3241964" y="2512291"/>
              <a:chExt cx="628073" cy="628073"/>
            </a:xfrm>
          </p:grpSpPr>
          <p:cxnSp>
            <p:nvCxnSpPr>
              <p:cNvPr id="3" name="直接连接符 2">
                <a:extLst>
                  <a:ext uri="{FF2B5EF4-FFF2-40B4-BE49-F238E27FC236}">
                    <a16:creationId xmlns:a16="http://schemas.microsoft.com/office/drawing/2014/main" id="{E0620CE0-7EAA-408F-90C0-694F7911B8D2}"/>
                  </a:ext>
                </a:extLst>
              </p:cNvPr>
              <p:cNvCxnSpPr/>
              <p:nvPr/>
            </p:nvCxnSpPr>
            <p:spPr>
              <a:xfrm>
                <a:off x="3241964" y="2512291"/>
                <a:ext cx="0" cy="628073"/>
              </a:xfrm>
              <a:prstGeom prst="line">
                <a:avLst/>
              </a:prstGeom>
              <a:ln w="19050">
                <a:solidFill>
                  <a:srgbClr val="1E7739"/>
                </a:solidFill>
              </a:ln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" name="直接连接符 3">
                <a:extLst>
                  <a:ext uri="{FF2B5EF4-FFF2-40B4-BE49-F238E27FC236}">
                    <a16:creationId xmlns:a16="http://schemas.microsoft.com/office/drawing/2014/main" id="{6D3405B2-03F5-401F-B88D-8FC58404AA9B}"/>
                  </a:ext>
                </a:extLst>
              </p:cNvPr>
              <p:cNvCxnSpPr>
                <a:cxnSpLocks/>
              </p:cNvCxnSpPr>
              <p:nvPr/>
            </p:nvCxnSpPr>
            <p:spPr>
              <a:xfrm rot="16200000">
                <a:off x="3556001" y="2826327"/>
                <a:ext cx="0" cy="628073"/>
              </a:xfrm>
              <a:prstGeom prst="line">
                <a:avLst/>
              </a:prstGeom>
              <a:ln w="19050">
                <a:solidFill>
                  <a:srgbClr val="1E7739"/>
                </a:solidFill>
              </a:ln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6" name="组合 5">
              <a:extLst>
                <a:ext uri="{FF2B5EF4-FFF2-40B4-BE49-F238E27FC236}">
                  <a16:creationId xmlns:a16="http://schemas.microsoft.com/office/drawing/2014/main" id="{BFF82237-71A6-415B-8286-08C961089094}"/>
                </a:ext>
              </a:extLst>
            </p:cNvPr>
            <p:cNvGrpSpPr/>
            <p:nvPr/>
          </p:nvGrpSpPr>
          <p:grpSpPr>
            <a:xfrm rot="10800000" flipV="1">
              <a:off x="9856093" y="3795250"/>
              <a:ext cx="286327" cy="286327"/>
              <a:chOff x="3241964" y="2512291"/>
              <a:chExt cx="628073" cy="628073"/>
            </a:xfrm>
          </p:grpSpPr>
          <p:cxnSp>
            <p:nvCxnSpPr>
              <p:cNvPr id="7" name="直接连接符 6">
                <a:extLst>
                  <a:ext uri="{FF2B5EF4-FFF2-40B4-BE49-F238E27FC236}">
                    <a16:creationId xmlns:a16="http://schemas.microsoft.com/office/drawing/2014/main" id="{2D387526-6798-4E8E-B2CD-8865365A7EA1}"/>
                  </a:ext>
                </a:extLst>
              </p:cNvPr>
              <p:cNvCxnSpPr/>
              <p:nvPr/>
            </p:nvCxnSpPr>
            <p:spPr>
              <a:xfrm>
                <a:off x="3241964" y="2512291"/>
                <a:ext cx="0" cy="628073"/>
              </a:xfrm>
              <a:prstGeom prst="line">
                <a:avLst/>
              </a:prstGeom>
              <a:ln w="19050">
                <a:solidFill>
                  <a:srgbClr val="1E7739"/>
                </a:solidFill>
              </a:ln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" name="直接连接符 7">
                <a:extLst>
                  <a:ext uri="{FF2B5EF4-FFF2-40B4-BE49-F238E27FC236}">
                    <a16:creationId xmlns:a16="http://schemas.microsoft.com/office/drawing/2014/main" id="{57650236-F3A4-482C-850D-E885EE68BBDE}"/>
                  </a:ext>
                </a:extLst>
              </p:cNvPr>
              <p:cNvCxnSpPr>
                <a:cxnSpLocks/>
              </p:cNvCxnSpPr>
              <p:nvPr/>
            </p:nvCxnSpPr>
            <p:spPr>
              <a:xfrm rot="16200000">
                <a:off x="3556001" y="2826327"/>
                <a:ext cx="0" cy="628073"/>
              </a:xfrm>
              <a:prstGeom prst="line">
                <a:avLst/>
              </a:prstGeom>
              <a:ln w="19050">
                <a:solidFill>
                  <a:srgbClr val="1E7739"/>
                </a:solidFill>
              </a:ln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9" name="矩形 8">
              <a:extLst>
                <a:ext uri="{FF2B5EF4-FFF2-40B4-BE49-F238E27FC236}">
                  <a16:creationId xmlns:a16="http://schemas.microsoft.com/office/drawing/2014/main" id="{44FE0642-3C7F-4480-A3DD-633DFACBBB14}"/>
                </a:ext>
              </a:extLst>
            </p:cNvPr>
            <p:cNvSpPr/>
            <p:nvPr/>
          </p:nvSpPr>
          <p:spPr>
            <a:xfrm>
              <a:off x="4678218" y="2327563"/>
              <a:ext cx="5464201" cy="175432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dirty="0">
                  <a:solidFill>
                    <a:srgbClr val="1E773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清明节又叫踏青节，在仲春与暮春之交，也就是冬至后的第</a:t>
              </a:r>
              <a:r>
                <a:rPr lang="en-US" altLang="zh-CN" dirty="0">
                  <a:solidFill>
                    <a:srgbClr val="1E773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108</a:t>
              </a:r>
              <a:r>
                <a:rPr lang="zh-CN" altLang="en-US" dirty="0">
                  <a:solidFill>
                    <a:srgbClr val="1E773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天。是中国传统节日，也是最重要的祭祀节日之一，是祭祖和扫墓的日子。中华民族传统的清明节大约始于周代，距今已有二千五百多年的历史。</a:t>
              </a:r>
            </a:p>
          </p:txBody>
        </p:sp>
      </p:grpSp>
      <p:pic>
        <p:nvPicPr>
          <p:cNvPr id="28" name="图片 27">
            <a:extLst>
              <a:ext uri="{FF2B5EF4-FFF2-40B4-BE49-F238E27FC236}">
                <a16:creationId xmlns:a16="http://schemas.microsoft.com/office/drawing/2014/main" id="{96C6323B-924A-4055-B9BA-69EDD1A4645D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49658" y="2949677"/>
            <a:ext cx="3453876" cy="36152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56507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wipe/>
      </p:transition>
    </mc:Choice>
    <mc:Fallback xmlns="">
      <p:transition spd="slow">
        <p:wip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>
            <a:extLst>
              <a:ext uri="{FF2B5EF4-FFF2-40B4-BE49-F238E27FC236}">
                <a16:creationId xmlns:a16="http://schemas.microsoft.com/office/drawing/2014/main" id="{DB699847-6EF8-493B-9436-F162E5812C00}"/>
              </a:ext>
            </a:extLst>
          </p:cNvPr>
          <p:cNvGrpSpPr/>
          <p:nvPr/>
        </p:nvGrpSpPr>
        <p:grpSpPr>
          <a:xfrm>
            <a:off x="1918568" y="1622321"/>
            <a:ext cx="3990619" cy="1121602"/>
            <a:chOff x="5764173" y="2309981"/>
            <a:chExt cx="4618694" cy="1172292"/>
          </a:xfrm>
        </p:grpSpPr>
        <p:sp>
          <p:nvSpPr>
            <p:cNvPr id="3" name="TextBox 15">
              <a:extLst>
                <a:ext uri="{FF2B5EF4-FFF2-40B4-BE49-F238E27FC236}">
                  <a16:creationId xmlns:a16="http://schemas.microsoft.com/office/drawing/2014/main" id="{BB0FB97A-A754-4E59-AB60-C023D693A735}"/>
                </a:ext>
              </a:extLst>
            </p:cNvPr>
            <p:cNvSpPr txBox="1"/>
            <p:nvPr/>
          </p:nvSpPr>
          <p:spPr>
            <a:xfrm>
              <a:off x="5899358" y="2575452"/>
              <a:ext cx="4483509" cy="906821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>
              <a:defPPr>
                <a:defRPr lang="zh-CN"/>
              </a:defPPr>
              <a:lvl1pPr>
                <a:lnSpc>
                  <a:spcPct val="120000"/>
                </a:lnSpc>
                <a:spcBef>
                  <a:spcPct val="0"/>
                </a:spcBef>
                <a:defRPr sz="140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itchFamily="34" charset="-122"/>
                  <a:ea typeface="微软雅黑" pitchFamily="34" charset="-122"/>
                </a:defRPr>
              </a:lvl1pPr>
            </a:lstStyle>
            <a:p>
              <a:endParaRPr lang="en-US" altLang="zh-CN" sz="1200" dirty="0">
                <a:solidFill>
                  <a:srgbClr val="1E7739"/>
                </a:solidFill>
                <a:sym typeface="微软雅黑" pitchFamily="34" charset="-122"/>
              </a:endParaRPr>
            </a:p>
            <a:p>
              <a:pPr marL="285750" indent="-285750">
                <a:buFont typeface="Wingdings" panose="05000000000000000000" pitchFamily="2" charset="2"/>
                <a:buChar char="u"/>
              </a:pPr>
              <a:r>
                <a:rPr lang="zh-CN" altLang="en-US" sz="1200" dirty="0">
                  <a:solidFill>
                    <a:srgbClr val="1E7739"/>
                  </a:solidFill>
                  <a:sym typeface="微软雅黑" pitchFamily="34" charset="-122"/>
                </a:rPr>
                <a:t>在此录入您的描述说明。在此录入上述图表的综合描述说明，在此录入上述图表的综合描述说明，在此录入上述图表的综合描述说明，在此录入</a:t>
              </a:r>
              <a:r>
                <a:rPr lang="en-US" altLang="zh-CN" sz="1200" dirty="0">
                  <a:solidFill>
                    <a:srgbClr val="1E7739"/>
                  </a:solidFill>
                  <a:sym typeface="微软雅黑" pitchFamily="34" charset="-122"/>
                </a:rPr>
                <a:t>.</a:t>
              </a:r>
            </a:p>
          </p:txBody>
        </p:sp>
        <p:pic>
          <p:nvPicPr>
            <p:cNvPr id="4" name="图片 3">
              <a:extLst>
                <a:ext uri="{FF2B5EF4-FFF2-40B4-BE49-F238E27FC236}">
                  <a16:creationId xmlns:a16="http://schemas.microsoft.com/office/drawing/2014/main" id="{45B93DB3-91AB-48E7-95F3-A98B0D099E6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/>
            </a:blip>
            <a:stretch>
              <a:fillRect/>
            </a:stretch>
          </p:blipFill>
          <p:spPr>
            <a:xfrm>
              <a:off x="5764173" y="2309981"/>
              <a:ext cx="505442" cy="457630"/>
            </a:xfrm>
            <a:prstGeom prst="rect">
              <a:avLst/>
            </a:prstGeom>
          </p:spPr>
        </p:pic>
        <p:sp>
          <p:nvSpPr>
            <p:cNvPr id="5" name="文本框 4">
              <a:extLst>
                <a:ext uri="{FF2B5EF4-FFF2-40B4-BE49-F238E27FC236}">
                  <a16:creationId xmlns:a16="http://schemas.microsoft.com/office/drawing/2014/main" id="{C667DD6B-E314-4878-A43D-182288C8CA3B}"/>
                </a:ext>
              </a:extLst>
            </p:cNvPr>
            <p:cNvSpPr txBox="1"/>
            <p:nvPr/>
          </p:nvSpPr>
          <p:spPr>
            <a:xfrm>
              <a:off x="6299114" y="2354130"/>
              <a:ext cx="2819403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400" b="1" spc="600" dirty="0">
                  <a:solidFill>
                    <a:srgbClr val="1E7739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添加标题</a:t>
              </a:r>
            </a:p>
          </p:txBody>
        </p:sp>
      </p:grpSp>
      <p:grpSp>
        <p:nvGrpSpPr>
          <p:cNvPr id="6" name="组合 5">
            <a:extLst>
              <a:ext uri="{FF2B5EF4-FFF2-40B4-BE49-F238E27FC236}">
                <a16:creationId xmlns:a16="http://schemas.microsoft.com/office/drawing/2014/main" id="{1B0E4FB9-F922-4F0A-AC6D-BEEBA4E09E04}"/>
              </a:ext>
            </a:extLst>
          </p:cNvPr>
          <p:cNvGrpSpPr/>
          <p:nvPr/>
        </p:nvGrpSpPr>
        <p:grpSpPr>
          <a:xfrm>
            <a:off x="4234065" y="3010834"/>
            <a:ext cx="3990619" cy="1121602"/>
            <a:chOff x="5764173" y="2309981"/>
            <a:chExt cx="4618694" cy="1172292"/>
          </a:xfrm>
        </p:grpSpPr>
        <p:sp>
          <p:nvSpPr>
            <p:cNvPr id="7" name="TextBox 15">
              <a:extLst>
                <a:ext uri="{FF2B5EF4-FFF2-40B4-BE49-F238E27FC236}">
                  <a16:creationId xmlns:a16="http://schemas.microsoft.com/office/drawing/2014/main" id="{F4D5A4B3-2A99-4146-8EBB-0F9057BCEAF2}"/>
                </a:ext>
              </a:extLst>
            </p:cNvPr>
            <p:cNvSpPr txBox="1"/>
            <p:nvPr/>
          </p:nvSpPr>
          <p:spPr>
            <a:xfrm>
              <a:off x="5899358" y="2575452"/>
              <a:ext cx="4483509" cy="906821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>
              <a:defPPr>
                <a:defRPr lang="zh-CN"/>
              </a:defPPr>
              <a:lvl1pPr>
                <a:lnSpc>
                  <a:spcPct val="120000"/>
                </a:lnSpc>
                <a:spcBef>
                  <a:spcPct val="0"/>
                </a:spcBef>
                <a:defRPr sz="140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itchFamily="34" charset="-122"/>
                  <a:ea typeface="微软雅黑" pitchFamily="34" charset="-122"/>
                </a:defRPr>
              </a:lvl1pPr>
            </a:lstStyle>
            <a:p>
              <a:endParaRPr lang="en-US" altLang="zh-CN" sz="1200" dirty="0">
                <a:solidFill>
                  <a:srgbClr val="1E7739"/>
                </a:solidFill>
                <a:sym typeface="微软雅黑" pitchFamily="34" charset="-122"/>
              </a:endParaRPr>
            </a:p>
            <a:p>
              <a:pPr marL="285750" indent="-285750">
                <a:buFont typeface="Wingdings" panose="05000000000000000000" pitchFamily="2" charset="2"/>
                <a:buChar char="u"/>
              </a:pPr>
              <a:r>
                <a:rPr lang="zh-CN" altLang="en-US" sz="1200" dirty="0">
                  <a:solidFill>
                    <a:srgbClr val="1E7739"/>
                  </a:solidFill>
                  <a:sym typeface="微软雅黑" pitchFamily="34" charset="-122"/>
                </a:rPr>
                <a:t>在此录入您的描述说明。在此录入上述图表的综合描述说明，在此录入上述图表的综合描述说明，在此录入上述图表的综合描述说明，在此录入</a:t>
              </a:r>
              <a:r>
                <a:rPr lang="en-US" altLang="zh-CN" sz="1200" dirty="0">
                  <a:solidFill>
                    <a:srgbClr val="1E7739"/>
                  </a:solidFill>
                  <a:sym typeface="微软雅黑" pitchFamily="34" charset="-122"/>
                </a:rPr>
                <a:t>.</a:t>
              </a:r>
            </a:p>
          </p:txBody>
        </p:sp>
        <p:pic>
          <p:nvPicPr>
            <p:cNvPr id="8" name="图片 7">
              <a:extLst>
                <a:ext uri="{FF2B5EF4-FFF2-40B4-BE49-F238E27FC236}">
                  <a16:creationId xmlns:a16="http://schemas.microsoft.com/office/drawing/2014/main" id="{9B8B42E9-5AC3-4226-A668-8999FBFC028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/>
            </a:blip>
            <a:stretch>
              <a:fillRect/>
            </a:stretch>
          </p:blipFill>
          <p:spPr>
            <a:xfrm>
              <a:off x="5764173" y="2309981"/>
              <a:ext cx="505442" cy="457630"/>
            </a:xfrm>
            <a:prstGeom prst="rect">
              <a:avLst/>
            </a:prstGeom>
          </p:spPr>
        </p:pic>
        <p:sp>
          <p:nvSpPr>
            <p:cNvPr id="9" name="文本框 8">
              <a:extLst>
                <a:ext uri="{FF2B5EF4-FFF2-40B4-BE49-F238E27FC236}">
                  <a16:creationId xmlns:a16="http://schemas.microsoft.com/office/drawing/2014/main" id="{9A5797DA-3BFD-4525-8F3E-8676DBFC15C5}"/>
                </a:ext>
              </a:extLst>
            </p:cNvPr>
            <p:cNvSpPr txBox="1"/>
            <p:nvPr/>
          </p:nvSpPr>
          <p:spPr>
            <a:xfrm>
              <a:off x="6299114" y="2354130"/>
              <a:ext cx="2819403" cy="3216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400" spc="600" dirty="0">
                  <a:solidFill>
                    <a:srgbClr val="1E7739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添加标题</a:t>
              </a:r>
            </a:p>
          </p:txBody>
        </p:sp>
      </p:grpSp>
      <p:grpSp>
        <p:nvGrpSpPr>
          <p:cNvPr id="10" name="组合 9">
            <a:extLst>
              <a:ext uri="{FF2B5EF4-FFF2-40B4-BE49-F238E27FC236}">
                <a16:creationId xmlns:a16="http://schemas.microsoft.com/office/drawing/2014/main" id="{CD5F215B-F866-4545-B913-4844F62C7D09}"/>
              </a:ext>
            </a:extLst>
          </p:cNvPr>
          <p:cNvGrpSpPr/>
          <p:nvPr/>
        </p:nvGrpSpPr>
        <p:grpSpPr>
          <a:xfrm>
            <a:off x="6229374" y="4571998"/>
            <a:ext cx="3990619" cy="1121602"/>
            <a:chOff x="5764173" y="2309981"/>
            <a:chExt cx="4618694" cy="1172292"/>
          </a:xfrm>
        </p:grpSpPr>
        <p:sp>
          <p:nvSpPr>
            <p:cNvPr id="11" name="TextBox 15">
              <a:extLst>
                <a:ext uri="{FF2B5EF4-FFF2-40B4-BE49-F238E27FC236}">
                  <a16:creationId xmlns:a16="http://schemas.microsoft.com/office/drawing/2014/main" id="{EE25D8E7-FF82-4E4C-9626-279CFD514A6E}"/>
                </a:ext>
              </a:extLst>
            </p:cNvPr>
            <p:cNvSpPr txBox="1"/>
            <p:nvPr/>
          </p:nvSpPr>
          <p:spPr>
            <a:xfrm>
              <a:off x="5899358" y="2575452"/>
              <a:ext cx="4483509" cy="906821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>
              <a:defPPr>
                <a:defRPr lang="zh-CN"/>
              </a:defPPr>
              <a:lvl1pPr>
                <a:lnSpc>
                  <a:spcPct val="120000"/>
                </a:lnSpc>
                <a:spcBef>
                  <a:spcPct val="0"/>
                </a:spcBef>
                <a:defRPr sz="140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itchFamily="34" charset="-122"/>
                  <a:ea typeface="微软雅黑" pitchFamily="34" charset="-122"/>
                </a:defRPr>
              </a:lvl1pPr>
            </a:lstStyle>
            <a:p>
              <a:endParaRPr lang="en-US" altLang="zh-CN" sz="1200" dirty="0">
                <a:solidFill>
                  <a:srgbClr val="1E7739"/>
                </a:solidFill>
                <a:sym typeface="微软雅黑" pitchFamily="34" charset="-122"/>
              </a:endParaRPr>
            </a:p>
            <a:p>
              <a:pPr marL="285750" indent="-285750">
                <a:buFont typeface="Wingdings" panose="05000000000000000000" pitchFamily="2" charset="2"/>
                <a:buChar char="u"/>
              </a:pPr>
              <a:r>
                <a:rPr lang="zh-CN" altLang="en-US" sz="1200" dirty="0">
                  <a:solidFill>
                    <a:srgbClr val="1E7739"/>
                  </a:solidFill>
                  <a:sym typeface="微软雅黑" pitchFamily="34" charset="-122"/>
                </a:rPr>
                <a:t>在此录入您的描述说明。在此录入上述图表的综合描述说明，在此录入上述图表的综合描述说明，在此录入上述图表的综合描述说明，在此录入</a:t>
              </a:r>
              <a:r>
                <a:rPr lang="en-US" altLang="zh-CN" sz="1200" dirty="0">
                  <a:solidFill>
                    <a:srgbClr val="1E7739"/>
                  </a:solidFill>
                  <a:sym typeface="微软雅黑" pitchFamily="34" charset="-122"/>
                </a:rPr>
                <a:t>.</a:t>
              </a:r>
            </a:p>
          </p:txBody>
        </p:sp>
        <p:pic>
          <p:nvPicPr>
            <p:cNvPr id="12" name="图片 11">
              <a:extLst>
                <a:ext uri="{FF2B5EF4-FFF2-40B4-BE49-F238E27FC236}">
                  <a16:creationId xmlns:a16="http://schemas.microsoft.com/office/drawing/2014/main" id="{EBAA330D-B902-44E0-9F52-AF5DDB40E64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/>
            </a:blip>
            <a:stretch>
              <a:fillRect/>
            </a:stretch>
          </p:blipFill>
          <p:spPr>
            <a:xfrm>
              <a:off x="5764173" y="2309981"/>
              <a:ext cx="505442" cy="457630"/>
            </a:xfrm>
            <a:prstGeom prst="rect">
              <a:avLst/>
            </a:prstGeom>
          </p:spPr>
        </p:pic>
        <p:sp>
          <p:nvSpPr>
            <p:cNvPr id="13" name="文本框 12">
              <a:extLst>
                <a:ext uri="{FF2B5EF4-FFF2-40B4-BE49-F238E27FC236}">
                  <a16:creationId xmlns:a16="http://schemas.microsoft.com/office/drawing/2014/main" id="{1EEAC6B0-AAF5-48F1-917C-9EA1ECAE7A22}"/>
                </a:ext>
              </a:extLst>
            </p:cNvPr>
            <p:cNvSpPr txBox="1"/>
            <p:nvPr/>
          </p:nvSpPr>
          <p:spPr>
            <a:xfrm>
              <a:off x="6299114" y="2354130"/>
              <a:ext cx="2819403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400" b="1" spc="600" dirty="0">
                  <a:solidFill>
                    <a:srgbClr val="1E7739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添加标题</a:t>
              </a:r>
            </a:p>
          </p:txBody>
        </p:sp>
      </p:grpSp>
      <p:pic>
        <p:nvPicPr>
          <p:cNvPr id="14" name="图片 13">
            <a:extLst>
              <a:ext uri="{FF2B5EF4-FFF2-40B4-BE49-F238E27FC236}">
                <a16:creationId xmlns:a16="http://schemas.microsoft.com/office/drawing/2014/main" id="{B36E2D24-7174-4649-B73D-E79F4C947AF1}"/>
              </a:ext>
            </a:extLst>
          </p:cNvPr>
          <p:cNvPicPr>
            <a:picLocks noChangeAspect="1"/>
          </p:cNvPicPr>
          <p:nvPr/>
        </p:nvPicPr>
        <p:blipFill>
          <a:blip r:embed="rId4"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0" y="2955675"/>
            <a:ext cx="3258450" cy="3818751"/>
          </a:xfrm>
          <a:prstGeom prst="rect">
            <a:avLst/>
          </a:prstGeom>
        </p:spPr>
      </p:pic>
      <p:pic>
        <p:nvPicPr>
          <p:cNvPr id="16" name="图片 15">
            <a:extLst>
              <a:ext uri="{FF2B5EF4-FFF2-40B4-BE49-F238E27FC236}">
                <a16:creationId xmlns:a16="http://schemas.microsoft.com/office/drawing/2014/main" id="{8B6222F7-8244-44D7-AB26-4C19873290E7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8603830">
            <a:off x="8832048" y="2110734"/>
            <a:ext cx="1618961" cy="12663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46732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wipe/>
      </p:transition>
    </mc:Choice>
    <mc:Fallback xmlns="">
      <p:transition spd="slow">
        <p:wip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>
            <a:extLst>
              <a:ext uri="{FF2B5EF4-FFF2-40B4-BE49-F238E27FC236}">
                <a16:creationId xmlns:a16="http://schemas.microsoft.com/office/drawing/2014/main" id="{A7114669-702F-47B8-8EE3-A6BD3ACDB652}"/>
              </a:ext>
            </a:extLst>
          </p:cNvPr>
          <p:cNvSpPr/>
          <p:nvPr/>
        </p:nvSpPr>
        <p:spPr>
          <a:xfrm>
            <a:off x="1" y="1987075"/>
            <a:ext cx="12192000" cy="2175349"/>
          </a:xfrm>
          <a:prstGeom prst="rect">
            <a:avLst/>
          </a:prstGeom>
          <a:solidFill>
            <a:srgbClr val="1D7338">
              <a:alpha val="26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596A9946-2E19-4966-9E9D-19ACCC496A5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 flipH="1">
            <a:off x="7021768" y="1031226"/>
            <a:ext cx="4982304" cy="4380667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7" name="文本框 6">
            <a:extLst>
              <a:ext uri="{FF2B5EF4-FFF2-40B4-BE49-F238E27FC236}">
                <a16:creationId xmlns:a16="http://schemas.microsoft.com/office/drawing/2014/main" id="{E54DCBD0-66A6-42EB-868E-6E34B96840F4}"/>
              </a:ext>
            </a:extLst>
          </p:cNvPr>
          <p:cNvSpPr txBox="1"/>
          <p:nvPr/>
        </p:nvSpPr>
        <p:spPr>
          <a:xfrm>
            <a:off x="2270493" y="2659249"/>
            <a:ext cx="5093604" cy="830997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zh-CN" altLang="en-US" sz="4800" spc="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清明节的诗歌</a:t>
            </a:r>
          </a:p>
        </p:txBody>
      </p:sp>
      <p:pic>
        <p:nvPicPr>
          <p:cNvPr id="8" name="图片 7">
            <a:extLst>
              <a:ext uri="{FF2B5EF4-FFF2-40B4-BE49-F238E27FC236}">
                <a16:creationId xmlns:a16="http://schemas.microsoft.com/office/drawing/2014/main" id="{91623C52-EDE5-494F-B817-1FF5061E294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616426" y="459739"/>
            <a:ext cx="2615009" cy="26150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11834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wipe/>
      </p:transition>
    </mc:Choice>
    <mc:Fallback xmlns="">
      <p:transition spd="slow">
        <p:wip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>
            <a:extLst>
              <a:ext uri="{FF2B5EF4-FFF2-40B4-BE49-F238E27FC236}">
                <a16:creationId xmlns:a16="http://schemas.microsoft.com/office/drawing/2014/main" id="{8F5C7D17-B939-4C31-8570-5FF6644F32BC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643660" y="4603159"/>
            <a:ext cx="3354215" cy="2254841"/>
          </a:xfrm>
          <a:prstGeom prst="rect">
            <a:avLst/>
          </a:prstGeom>
        </p:spPr>
      </p:pic>
      <p:grpSp>
        <p:nvGrpSpPr>
          <p:cNvPr id="7" name="组合 6">
            <a:extLst>
              <a:ext uri="{FF2B5EF4-FFF2-40B4-BE49-F238E27FC236}">
                <a16:creationId xmlns:a16="http://schemas.microsoft.com/office/drawing/2014/main" id="{AD981FA3-7D17-491A-952B-C2A9BE2E6506}"/>
              </a:ext>
            </a:extLst>
          </p:cNvPr>
          <p:cNvGrpSpPr/>
          <p:nvPr/>
        </p:nvGrpSpPr>
        <p:grpSpPr>
          <a:xfrm>
            <a:off x="2094270" y="2070028"/>
            <a:ext cx="8241741" cy="2344994"/>
            <a:chOff x="2025445" y="1834054"/>
            <a:chExt cx="8241741" cy="2344994"/>
          </a:xfrm>
        </p:grpSpPr>
        <p:cxnSp>
          <p:nvCxnSpPr>
            <p:cNvPr id="2" name="直接连接符 1">
              <a:extLst>
                <a:ext uri="{FF2B5EF4-FFF2-40B4-BE49-F238E27FC236}">
                  <a16:creationId xmlns:a16="http://schemas.microsoft.com/office/drawing/2014/main" id="{1318A2E8-AC56-4FF0-B7F0-E79556C36CE5}"/>
                </a:ext>
              </a:extLst>
            </p:cNvPr>
            <p:cNvCxnSpPr>
              <a:cxnSpLocks/>
            </p:cNvCxnSpPr>
            <p:nvPr/>
          </p:nvCxnSpPr>
          <p:spPr>
            <a:xfrm>
              <a:off x="2025445" y="1834054"/>
              <a:ext cx="8170607" cy="0"/>
            </a:xfrm>
            <a:prstGeom prst="line">
              <a:avLst/>
            </a:prstGeom>
            <a:ln w="19050">
              <a:solidFill>
                <a:srgbClr val="1E7739"/>
              </a:solidFill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" name="直接连接符 4">
              <a:extLst>
                <a:ext uri="{FF2B5EF4-FFF2-40B4-BE49-F238E27FC236}">
                  <a16:creationId xmlns:a16="http://schemas.microsoft.com/office/drawing/2014/main" id="{53C36438-DB5B-4100-BADD-8BAD900012F4}"/>
                </a:ext>
              </a:extLst>
            </p:cNvPr>
            <p:cNvCxnSpPr>
              <a:cxnSpLocks/>
            </p:cNvCxnSpPr>
            <p:nvPr/>
          </p:nvCxnSpPr>
          <p:spPr>
            <a:xfrm>
              <a:off x="2025445" y="4179048"/>
              <a:ext cx="8170607" cy="0"/>
            </a:xfrm>
            <a:prstGeom prst="line">
              <a:avLst/>
            </a:prstGeom>
            <a:ln w="19050">
              <a:solidFill>
                <a:srgbClr val="1E7739"/>
              </a:solidFill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" name="矩形 5">
              <a:extLst>
                <a:ext uri="{FF2B5EF4-FFF2-40B4-BE49-F238E27FC236}">
                  <a16:creationId xmlns:a16="http://schemas.microsoft.com/office/drawing/2014/main" id="{46F71189-BD2D-452A-B7A8-BC70693D2DAA}"/>
                </a:ext>
              </a:extLst>
            </p:cNvPr>
            <p:cNvSpPr/>
            <p:nvPr/>
          </p:nvSpPr>
          <p:spPr>
            <a:xfrm>
              <a:off x="2170619" y="2415795"/>
              <a:ext cx="8096567" cy="133882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dirty="0">
                  <a:solidFill>
                    <a:srgbClr val="1E773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清明节又叫踏青节，在仲春与暮春之交，也就是冬至后的第</a:t>
              </a:r>
              <a:r>
                <a:rPr lang="en-US" altLang="zh-CN" dirty="0">
                  <a:solidFill>
                    <a:srgbClr val="1E773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108</a:t>
              </a:r>
              <a:r>
                <a:rPr lang="zh-CN" altLang="en-US" dirty="0">
                  <a:solidFill>
                    <a:srgbClr val="1E773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天。是中国传统节日，也是最重要的祭祀节日之一，是祭祖和扫墓的日子。中华民族传统的清明节大约始于周代，距今已有二千五百多年的历史。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7069886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wipe/>
      </p:transition>
    </mc:Choice>
    <mc:Fallback xmlns="">
      <p:transition spd="slow">
        <p:wip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0">
            <a:extLst>
              <a:ext uri="{FF2B5EF4-FFF2-40B4-BE49-F238E27FC236}">
                <a16:creationId xmlns:a16="http://schemas.microsoft.com/office/drawing/2014/main" id="{DA8E3D99-8B3A-4E4D-9808-1059929083CA}"/>
              </a:ext>
            </a:extLst>
          </p:cNvPr>
          <p:cNvSpPr/>
          <p:nvPr/>
        </p:nvSpPr>
        <p:spPr>
          <a:xfrm>
            <a:off x="2010697" y="1531373"/>
            <a:ext cx="3898490" cy="2175388"/>
          </a:xfrm>
          <a:prstGeom prst="rect">
            <a:avLst/>
          </a:prstGeom>
          <a:blipFill>
            <a:blip r:embed="rId3">
              <a:extLst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556" dirty="0"/>
          </a:p>
        </p:txBody>
      </p:sp>
      <p:sp>
        <p:nvSpPr>
          <p:cNvPr id="3" name="Rectangle 30">
            <a:extLst>
              <a:ext uri="{FF2B5EF4-FFF2-40B4-BE49-F238E27FC236}">
                <a16:creationId xmlns:a16="http://schemas.microsoft.com/office/drawing/2014/main" id="{AD6B5569-AA02-4487-B0FE-D3580AFDB592}"/>
              </a:ext>
            </a:extLst>
          </p:cNvPr>
          <p:cNvSpPr/>
          <p:nvPr/>
        </p:nvSpPr>
        <p:spPr>
          <a:xfrm>
            <a:off x="6253316" y="3306095"/>
            <a:ext cx="4104968" cy="2288459"/>
          </a:xfrm>
          <a:prstGeom prst="rect">
            <a:avLst/>
          </a:prstGeom>
          <a:blipFill>
            <a:blip r:embed="rId3">
              <a:extLst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556" dirty="0"/>
          </a:p>
        </p:txBody>
      </p:sp>
      <p:sp>
        <p:nvSpPr>
          <p:cNvPr id="5" name="TextBox 15">
            <a:extLst>
              <a:ext uri="{FF2B5EF4-FFF2-40B4-BE49-F238E27FC236}">
                <a16:creationId xmlns:a16="http://schemas.microsoft.com/office/drawing/2014/main" id="{CBCEA9D9-5382-4575-AD26-C160D88CCFC1}"/>
              </a:ext>
            </a:extLst>
          </p:cNvPr>
          <p:cNvSpPr txBox="1"/>
          <p:nvPr/>
        </p:nvSpPr>
        <p:spPr>
          <a:xfrm>
            <a:off x="6368891" y="1750251"/>
            <a:ext cx="3873817" cy="86761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>
              <a:lnSpc>
                <a:spcPct val="120000"/>
              </a:lnSpc>
              <a:spcBef>
                <a:spcPct val="0"/>
              </a:spcBef>
              <a:defRPr sz="140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endParaRPr lang="en-US" altLang="zh-CN" sz="1200" dirty="0">
              <a:solidFill>
                <a:srgbClr val="1E7739"/>
              </a:solidFill>
              <a:sym typeface="微软雅黑" pitchFamily="34" charset="-122"/>
            </a:endParaRPr>
          </a:p>
          <a:p>
            <a:pPr marL="285750" indent="-285750">
              <a:buFont typeface="Wingdings" panose="05000000000000000000" pitchFamily="2" charset="2"/>
              <a:buChar char="u"/>
            </a:pPr>
            <a:r>
              <a:rPr lang="zh-CN" altLang="en-US" sz="1200" dirty="0">
                <a:solidFill>
                  <a:srgbClr val="1E7739"/>
                </a:solidFill>
                <a:sym typeface="微软雅黑" pitchFamily="34" charset="-122"/>
              </a:rPr>
              <a:t>在此录入您的描述说明。在此录入上述图表的综合描述说明，在此录入上述图表的综合描述说明，在此录入上述图表的综合描述说明，在此录入</a:t>
            </a:r>
            <a:r>
              <a:rPr lang="en-US" altLang="zh-CN" sz="1200" dirty="0">
                <a:solidFill>
                  <a:srgbClr val="1E7739"/>
                </a:solidFill>
                <a:sym typeface="微软雅黑" pitchFamily="34" charset="-122"/>
              </a:rPr>
              <a:t>.</a:t>
            </a:r>
          </a:p>
        </p:txBody>
      </p:sp>
      <p:sp>
        <p:nvSpPr>
          <p:cNvPr id="6" name="TextBox 15">
            <a:extLst>
              <a:ext uri="{FF2B5EF4-FFF2-40B4-BE49-F238E27FC236}">
                <a16:creationId xmlns:a16="http://schemas.microsoft.com/office/drawing/2014/main" id="{0FAD1CC6-15F7-4BAD-AD8D-4F8822255D26}"/>
              </a:ext>
            </a:extLst>
          </p:cNvPr>
          <p:cNvSpPr txBox="1"/>
          <p:nvPr/>
        </p:nvSpPr>
        <p:spPr>
          <a:xfrm>
            <a:off x="2035370" y="4154829"/>
            <a:ext cx="3873817" cy="86761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>
              <a:lnSpc>
                <a:spcPct val="120000"/>
              </a:lnSpc>
              <a:spcBef>
                <a:spcPct val="0"/>
              </a:spcBef>
              <a:defRPr sz="140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endParaRPr lang="en-US" altLang="zh-CN" sz="1200" dirty="0">
              <a:solidFill>
                <a:srgbClr val="1E7739"/>
              </a:solidFill>
              <a:sym typeface="微软雅黑" pitchFamily="34" charset="-122"/>
            </a:endParaRPr>
          </a:p>
          <a:p>
            <a:pPr marL="285750" indent="-285750">
              <a:buFont typeface="Wingdings" panose="05000000000000000000" pitchFamily="2" charset="2"/>
              <a:buChar char="u"/>
            </a:pPr>
            <a:r>
              <a:rPr lang="zh-CN" altLang="en-US" sz="1200" dirty="0">
                <a:solidFill>
                  <a:srgbClr val="1E7739"/>
                </a:solidFill>
                <a:sym typeface="微软雅黑" pitchFamily="34" charset="-122"/>
              </a:rPr>
              <a:t>在此录入您的描述说明。在此录入上述图表的综合描述说明，在此录入上述图表的综合描述说明，在此录入上述图表的综合描述说明，在此录入</a:t>
            </a:r>
            <a:r>
              <a:rPr lang="en-US" altLang="zh-CN" sz="1200" dirty="0">
                <a:solidFill>
                  <a:srgbClr val="1E7739"/>
                </a:solidFill>
                <a:sym typeface="微软雅黑" pitchFamily="34" charset="-122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5629242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wipe/>
      </p:transition>
    </mc:Choice>
    <mc:Fallback xmlns="">
      <p:transition spd="slow">
        <p:wip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3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6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5" grpId="0"/>
      <p:bldP spid="6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组合 6">
            <a:extLst>
              <a:ext uri="{FF2B5EF4-FFF2-40B4-BE49-F238E27FC236}">
                <a16:creationId xmlns:a16="http://schemas.microsoft.com/office/drawing/2014/main" id="{532B1E55-8EEB-42B3-A8EF-4510A008E430}"/>
              </a:ext>
            </a:extLst>
          </p:cNvPr>
          <p:cNvGrpSpPr/>
          <p:nvPr/>
        </p:nvGrpSpPr>
        <p:grpSpPr>
          <a:xfrm>
            <a:off x="5568559" y="1885590"/>
            <a:ext cx="2973735" cy="3225319"/>
            <a:chOff x="2009282" y="1760370"/>
            <a:chExt cx="2973735" cy="3225319"/>
          </a:xfrm>
        </p:grpSpPr>
        <p:sp>
          <p:nvSpPr>
            <p:cNvPr id="2" name="矩形 1">
              <a:extLst>
                <a:ext uri="{FF2B5EF4-FFF2-40B4-BE49-F238E27FC236}">
                  <a16:creationId xmlns:a16="http://schemas.microsoft.com/office/drawing/2014/main" id="{4B5476A8-1D86-4367-BD52-F0B9B37B0729}"/>
                </a:ext>
              </a:extLst>
            </p:cNvPr>
            <p:cNvSpPr/>
            <p:nvPr/>
          </p:nvSpPr>
          <p:spPr>
            <a:xfrm>
              <a:off x="2009282" y="1760370"/>
              <a:ext cx="2123658" cy="3217408"/>
            </a:xfrm>
            <a:prstGeom prst="rect">
              <a:avLst/>
            </a:prstGeom>
          </p:spPr>
          <p:txBody>
            <a:bodyPr vert="eaVert"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400" dirty="0">
                  <a:solidFill>
                    <a:srgbClr val="1E773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清明节又叫踏青节，在仲春与暮春之交，也就是冬至后的第</a:t>
              </a:r>
              <a:r>
                <a:rPr lang="en-US" altLang="zh-CN" sz="1400" dirty="0">
                  <a:solidFill>
                    <a:srgbClr val="1E773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108</a:t>
              </a:r>
              <a:r>
                <a:rPr lang="zh-CN" altLang="en-US" sz="1400" dirty="0">
                  <a:solidFill>
                    <a:srgbClr val="1E773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天。是中国传统节日，也是最重要的祭祀节日之一，是祭祖和扫墓的日子。中华民族传统的清明节大约始于周代，距今已有二千五百多年的历史。</a:t>
              </a:r>
            </a:p>
          </p:txBody>
        </p:sp>
        <p:cxnSp>
          <p:nvCxnSpPr>
            <p:cNvPr id="3" name="直接连接符 2">
              <a:extLst>
                <a:ext uri="{FF2B5EF4-FFF2-40B4-BE49-F238E27FC236}">
                  <a16:creationId xmlns:a16="http://schemas.microsoft.com/office/drawing/2014/main" id="{DF5770F2-098F-41E1-9F50-10424667DFC0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4399934" y="1760370"/>
              <a:ext cx="0" cy="3225319"/>
            </a:xfrm>
            <a:prstGeom prst="line">
              <a:avLst/>
            </a:prstGeom>
            <a:ln w="19050">
              <a:solidFill>
                <a:srgbClr val="1E7739"/>
              </a:solidFill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" name="文本框 5">
              <a:extLst>
                <a:ext uri="{FF2B5EF4-FFF2-40B4-BE49-F238E27FC236}">
                  <a16:creationId xmlns:a16="http://schemas.microsoft.com/office/drawing/2014/main" id="{15270676-754E-4DC6-AF5A-D3549ACE0CF7}"/>
                </a:ext>
              </a:extLst>
            </p:cNvPr>
            <p:cNvSpPr txBox="1"/>
            <p:nvPr/>
          </p:nvSpPr>
          <p:spPr>
            <a:xfrm>
              <a:off x="4521352" y="1760370"/>
              <a:ext cx="461665" cy="1911927"/>
            </a:xfrm>
            <a:prstGeom prst="rect">
              <a:avLst/>
            </a:prstGeom>
            <a:noFill/>
          </p:spPr>
          <p:txBody>
            <a:bodyPr vert="eaVert" wrap="square" rtlCol="0">
              <a:spAutoFit/>
            </a:bodyPr>
            <a:lstStyle/>
            <a:p>
              <a:r>
                <a:rPr lang="zh-CN" altLang="en-US" b="1" spc="600" dirty="0">
                  <a:solidFill>
                    <a:srgbClr val="1E7739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添加标题</a:t>
              </a:r>
            </a:p>
          </p:txBody>
        </p:sp>
      </p:grpSp>
      <p:grpSp>
        <p:nvGrpSpPr>
          <p:cNvPr id="8" name="组合 7">
            <a:extLst>
              <a:ext uri="{FF2B5EF4-FFF2-40B4-BE49-F238E27FC236}">
                <a16:creationId xmlns:a16="http://schemas.microsoft.com/office/drawing/2014/main" id="{E6498166-5886-4044-BBF1-268BD8851A0F}"/>
              </a:ext>
            </a:extLst>
          </p:cNvPr>
          <p:cNvGrpSpPr/>
          <p:nvPr/>
        </p:nvGrpSpPr>
        <p:grpSpPr>
          <a:xfrm>
            <a:off x="2161682" y="1912770"/>
            <a:ext cx="2973735" cy="3225319"/>
            <a:chOff x="2009282" y="1760370"/>
            <a:chExt cx="2973735" cy="3225319"/>
          </a:xfrm>
        </p:grpSpPr>
        <p:sp>
          <p:nvSpPr>
            <p:cNvPr id="9" name="矩形 8">
              <a:extLst>
                <a:ext uri="{FF2B5EF4-FFF2-40B4-BE49-F238E27FC236}">
                  <a16:creationId xmlns:a16="http://schemas.microsoft.com/office/drawing/2014/main" id="{5B4E11FC-C078-4D9A-88DD-AE681190BE2B}"/>
                </a:ext>
              </a:extLst>
            </p:cNvPr>
            <p:cNvSpPr/>
            <p:nvPr/>
          </p:nvSpPr>
          <p:spPr>
            <a:xfrm>
              <a:off x="2009282" y="1760370"/>
              <a:ext cx="2123658" cy="3217408"/>
            </a:xfrm>
            <a:prstGeom prst="rect">
              <a:avLst/>
            </a:prstGeom>
          </p:spPr>
          <p:txBody>
            <a:bodyPr vert="eaVert"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400" dirty="0">
                  <a:solidFill>
                    <a:srgbClr val="1E773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清明节又叫踏青节，在仲春与暮春之交，也就是冬至后的第</a:t>
              </a:r>
              <a:r>
                <a:rPr lang="en-US" altLang="zh-CN" sz="1400" dirty="0">
                  <a:solidFill>
                    <a:srgbClr val="1E773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108</a:t>
              </a:r>
              <a:r>
                <a:rPr lang="zh-CN" altLang="en-US" sz="1400" dirty="0">
                  <a:solidFill>
                    <a:srgbClr val="1E773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天。是中国传统节日，也是最重要的祭祀节日之一，是祭祖和扫墓的日子。中华民族传统的清明节大约始于周代，距今已有二千五百多年的历史。</a:t>
              </a:r>
            </a:p>
          </p:txBody>
        </p:sp>
        <p:cxnSp>
          <p:nvCxnSpPr>
            <p:cNvPr id="10" name="直接连接符 9">
              <a:extLst>
                <a:ext uri="{FF2B5EF4-FFF2-40B4-BE49-F238E27FC236}">
                  <a16:creationId xmlns:a16="http://schemas.microsoft.com/office/drawing/2014/main" id="{E97CB2D0-BEF9-410B-8AA7-FFBCFC0DD991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4399934" y="1760370"/>
              <a:ext cx="0" cy="3225319"/>
            </a:xfrm>
            <a:prstGeom prst="line">
              <a:avLst/>
            </a:prstGeom>
            <a:ln w="19050">
              <a:solidFill>
                <a:srgbClr val="1E7739"/>
              </a:solidFill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" name="文本框 10">
              <a:extLst>
                <a:ext uri="{FF2B5EF4-FFF2-40B4-BE49-F238E27FC236}">
                  <a16:creationId xmlns:a16="http://schemas.microsoft.com/office/drawing/2014/main" id="{01E27E5F-9B30-47E0-9EA9-FA7F5FEAD3E1}"/>
                </a:ext>
              </a:extLst>
            </p:cNvPr>
            <p:cNvSpPr txBox="1"/>
            <p:nvPr/>
          </p:nvSpPr>
          <p:spPr>
            <a:xfrm>
              <a:off x="4521352" y="1760370"/>
              <a:ext cx="461665" cy="1911927"/>
            </a:xfrm>
            <a:prstGeom prst="rect">
              <a:avLst/>
            </a:prstGeom>
            <a:noFill/>
          </p:spPr>
          <p:txBody>
            <a:bodyPr vert="eaVert" wrap="square" rtlCol="0">
              <a:spAutoFit/>
            </a:bodyPr>
            <a:lstStyle/>
            <a:p>
              <a:r>
                <a:rPr lang="zh-CN" altLang="en-US" b="1" spc="600" dirty="0">
                  <a:solidFill>
                    <a:srgbClr val="1E7739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添加标题</a:t>
              </a:r>
            </a:p>
          </p:txBody>
        </p:sp>
      </p:grpSp>
      <p:pic>
        <p:nvPicPr>
          <p:cNvPr id="12" name="图片 11">
            <a:extLst>
              <a:ext uri="{FF2B5EF4-FFF2-40B4-BE49-F238E27FC236}">
                <a16:creationId xmlns:a16="http://schemas.microsoft.com/office/drawing/2014/main" id="{0D894793-7845-43E5-8BBC-E4A00088864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99888" y="2841553"/>
            <a:ext cx="2615009" cy="26150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75691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wipe/>
      </p:transition>
    </mc:Choice>
    <mc:Fallback xmlns="">
      <p:transition spd="slow">
        <p:wip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>
            <a:extLst>
              <a:ext uri="{FF2B5EF4-FFF2-40B4-BE49-F238E27FC236}">
                <a16:creationId xmlns:a16="http://schemas.microsoft.com/office/drawing/2014/main" id="{1B342818-4591-44BC-A7C3-7DFEF9C9FC0A}"/>
              </a:ext>
            </a:extLst>
          </p:cNvPr>
          <p:cNvSpPr/>
          <p:nvPr/>
        </p:nvSpPr>
        <p:spPr>
          <a:xfrm>
            <a:off x="1" y="1987075"/>
            <a:ext cx="12192000" cy="2175349"/>
          </a:xfrm>
          <a:prstGeom prst="rect">
            <a:avLst/>
          </a:prstGeom>
          <a:solidFill>
            <a:srgbClr val="1D7338">
              <a:alpha val="26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8" name="图片 7">
            <a:extLst>
              <a:ext uri="{FF2B5EF4-FFF2-40B4-BE49-F238E27FC236}">
                <a16:creationId xmlns:a16="http://schemas.microsoft.com/office/drawing/2014/main" id="{A2BFE17F-C823-4BCB-B00F-6908C2275BE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0" y="-1"/>
            <a:ext cx="3458928" cy="5407458"/>
          </a:xfrm>
          <a:prstGeom prst="rect">
            <a:avLst/>
          </a:prstGeom>
        </p:spPr>
      </p:pic>
      <p:sp>
        <p:nvSpPr>
          <p:cNvPr id="9" name="文本框 8">
            <a:extLst>
              <a:ext uri="{FF2B5EF4-FFF2-40B4-BE49-F238E27FC236}">
                <a16:creationId xmlns:a16="http://schemas.microsoft.com/office/drawing/2014/main" id="{467B634B-9053-495B-A825-39C92ED7622A}"/>
              </a:ext>
            </a:extLst>
          </p:cNvPr>
          <p:cNvSpPr txBox="1"/>
          <p:nvPr/>
        </p:nvSpPr>
        <p:spPr>
          <a:xfrm>
            <a:off x="3574984" y="2430718"/>
            <a:ext cx="6655788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8800" spc="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感 谢 观 看</a:t>
            </a:r>
          </a:p>
        </p:txBody>
      </p:sp>
    </p:spTree>
    <p:extLst>
      <p:ext uri="{BB962C8B-B14F-4D97-AF65-F5344CB8AC3E}">
        <p14:creationId xmlns:p14="http://schemas.microsoft.com/office/powerpoint/2010/main" val="34266511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wipe/>
      </p:transition>
    </mc:Choice>
    <mc:Fallback xmlns="">
      <p:transition spd="slow">
        <p:wip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9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清明节"/>
</p:tagLst>
</file>

<file path=ppt/theme/theme1.xml><?xml version="1.0" encoding="utf-8"?>
<a:theme xmlns:a="http://schemas.openxmlformats.org/drawingml/2006/main" name="第一PPT，www.1ppt.com">
  <a:themeElements>
    <a:clrScheme name="Office 主题​​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​​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​​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512</TotalTime>
  <Words>1578</Words>
  <Application>Microsoft Office PowerPoint</Application>
  <PresentationFormat>宽屏</PresentationFormat>
  <Paragraphs>115</Paragraphs>
  <Slides>25</Slides>
  <Notes>25</Notes>
  <HiddenSlides>0</HiddenSlides>
  <MMClips>0</MMClips>
  <ScaleCrop>false</ScaleCrop>
  <HeadingPairs>
    <vt:vector size="6" baseType="variant">
      <vt:variant>
        <vt:lpstr>已用的字体</vt:lpstr>
      </vt:variant>
      <vt:variant>
        <vt:i4>8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25</vt:i4>
      </vt:variant>
    </vt:vector>
  </HeadingPairs>
  <TitlesOfParts>
    <vt:vector size="34" baseType="lpstr">
      <vt:lpstr>等线</vt:lpstr>
      <vt:lpstr>等线 Light</vt:lpstr>
      <vt:lpstr>宋体</vt:lpstr>
      <vt:lpstr>微软雅黑</vt:lpstr>
      <vt:lpstr>Arial</vt:lpstr>
      <vt:lpstr>Calibri</vt:lpstr>
      <vt:lpstr>Calibri Light</vt:lpstr>
      <vt:lpstr>Wingdings</vt:lpstr>
      <vt:lpstr>第一PPT，www.1ppt.com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第一PPT，www.1ppt.com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清明节</dc:title>
  <dc:creator>第一PPT</dc:creator>
  <dc:description>www.1ppt.com</dc:description>
  <cp:lastModifiedBy>Sky123.Org</cp:lastModifiedBy>
  <cp:revision>146</cp:revision>
  <dcterms:created xsi:type="dcterms:W3CDTF">2017-08-18T03:02:00Z</dcterms:created>
  <dcterms:modified xsi:type="dcterms:W3CDTF">2020-03-21T03:10:28Z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2052-10.1.0.6748</vt:lpwstr>
  </property>
</Properties>
</file>