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57" r:id="rId5"/>
    <p:sldId id="258" r:id="rId6"/>
    <p:sldId id="259" r:id="rId7"/>
    <p:sldId id="267" r:id="rId8"/>
    <p:sldId id="266" r:id="rId9"/>
    <p:sldId id="263" r:id="rId10"/>
    <p:sldId id="260" r:id="rId11"/>
    <p:sldId id="279" r:id="rId12"/>
    <p:sldId id="264" r:id="rId13"/>
    <p:sldId id="261" r:id="rId14"/>
    <p:sldId id="268" r:id="rId15"/>
    <p:sldId id="262" r:id="rId16"/>
    <p:sldId id="265" r:id="rId17"/>
    <p:sldId id="271" r:id="rId18"/>
    <p:sldId id="269" r:id="rId19"/>
    <p:sldId id="270" r:id="rId20"/>
    <p:sldId id="272"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9C8F"/>
    <a:srgbClr val="34564F"/>
    <a:srgbClr val="2A0600"/>
    <a:srgbClr val="FFC2B7"/>
    <a:srgbClr val="557745"/>
    <a:srgbClr val="6DA271"/>
    <a:srgbClr val="3E5872"/>
    <a:srgbClr val="6084A8"/>
    <a:srgbClr val="647A6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684" y="9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pic>
        <p:nvPicPr>
          <p:cNvPr id="8" name="图片 7" descr="9bba1664c218df72e740356cf18a6bafc7e5f0b41b475-Z311EO_fw658"/>
          <p:cNvPicPr>
            <a:picLocks noChangeAspect="1"/>
          </p:cNvPicPr>
          <p:nvPr userDrawn="1"/>
        </p:nvPicPr>
        <p:blipFill>
          <a:blip r:embed="rId2"/>
          <a:srcRect l="-120" t="19383" r="120" b="49211"/>
          <a:stretch>
            <a:fillRect/>
          </a:stretch>
        </p:blipFill>
        <p:spPr>
          <a:xfrm>
            <a:off x="0" y="0"/>
            <a:ext cx="12192635"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pic>
        <p:nvPicPr>
          <p:cNvPr id="8" name="图片 7" descr="9bba1664c218df72e740356cf18a6bafc7e5f0b41b475-Z311EO_fw658"/>
          <p:cNvPicPr>
            <a:picLocks noChangeAspect="1"/>
          </p:cNvPicPr>
          <p:nvPr userDrawn="1"/>
        </p:nvPicPr>
        <p:blipFill>
          <a:blip r:embed="rId2"/>
          <a:srcRect l="-120" t="19383" r="120" b="49211"/>
          <a:stretch>
            <a:fillRect/>
          </a:stretch>
        </p:blipFill>
        <p:spPr>
          <a:xfrm>
            <a:off x="0" y="0"/>
            <a:ext cx="12192635"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544AC02-78C7-4B62-8FF8-486FE921ED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2D1BFF-4A63-47D9-AF94-7C6EC0B9DF3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44AC02-78C7-4B62-8FF8-486FE921ED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D1BFF-4A63-47D9-AF94-7C6EC0B9DF3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44AC02-78C7-4B62-8FF8-486FE921ED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D1BFF-4A63-47D9-AF94-7C6EC0B9DF3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5" Type="http://schemas.openxmlformats.org/officeDocument/2006/relationships/slideLayout" Target="../slideLayouts/slideLayout1.xml"/><Relationship Id="rId14" Type="http://schemas.openxmlformats.org/officeDocument/2006/relationships/image" Target="../media/image2.png"/><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5.png"/><Relationship Id="rId12" Type="http://schemas.openxmlformats.org/officeDocument/2006/relationships/slideLayout" Target="../slideLayouts/slideLayout1.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9bba1664c218df72e740356cf18a6bafc7e5f0b41b475-Z311EO_fw658"/>
          <p:cNvPicPr>
            <a:picLocks noChangeAspect="1"/>
          </p:cNvPicPr>
          <p:nvPr userDrawn="1"/>
        </p:nvPicPr>
        <p:blipFill>
          <a:blip r:embed="rId1"/>
          <a:srcRect t="7522" b="61073"/>
          <a:stretch>
            <a:fillRect/>
          </a:stretch>
        </p:blipFill>
        <p:spPr>
          <a:xfrm>
            <a:off x="0" y="-43815"/>
            <a:ext cx="12192000" cy="6901815"/>
          </a:xfrm>
          <a:prstGeom prst="rect">
            <a:avLst/>
          </a:prstGeom>
        </p:spPr>
      </p:pic>
      <p:grpSp>
        <p:nvGrpSpPr>
          <p:cNvPr id="40" name="组合 39"/>
          <p:cNvGrpSpPr/>
          <p:nvPr/>
        </p:nvGrpSpPr>
        <p:grpSpPr>
          <a:xfrm>
            <a:off x="2017942" y="2750402"/>
            <a:ext cx="8156116" cy="2416869"/>
            <a:chOff x="3009984" y="872516"/>
            <a:chExt cx="8156116" cy="2416869"/>
          </a:xfrm>
        </p:grpSpPr>
        <p:sp>
          <p:nvSpPr>
            <p:cNvPr id="41" name="18"/>
            <p:cNvSpPr>
              <a:spLocks noChangeArrowheads="1"/>
            </p:cNvSpPr>
            <p:nvPr>
              <p:custDataLst>
                <p:tags r:id="rId2"/>
              </p:custDataLst>
            </p:nvPr>
          </p:nvSpPr>
          <p:spPr bwMode="auto">
            <a:xfrm>
              <a:off x="5645773" y="1087186"/>
              <a:ext cx="1630596" cy="1354217"/>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rPr>
                <a:t>学</a:t>
              </a:r>
              <a:endParaRPr lang="en-US" altLang="zh-CN" sz="88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42" name="18"/>
            <p:cNvSpPr>
              <a:spLocks noChangeArrowheads="1"/>
            </p:cNvSpPr>
            <p:nvPr>
              <p:custDataLst>
                <p:tags r:id="rId3"/>
              </p:custDataLst>
            </p:nvPr>
          </p:nvSpPr>
          <p:spPr bwMode="auto">
            <a:xfrm>
              <a:off x="4469627" y="872516"/>
              <a:ext cx="2174487" cy="1554272"/>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01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rPr>
                <a:t>教</a:t>
              </a:r>
              <a:endParaRPr lang="en-US" altLang="zh-CN" sz="101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43" name="18"/>
            <p:cNvSpPr>
              <a:spLocks noChangeArrowheads="1"/>
            </p:cNvSpPr>
            <p:nvPr>
              <p:custDataLst>
                <p:tags r:id="rId4"/>
              </p:custDataLst>
            </p:nvPr>
          </p:nvSpPr>
          <p:spPr bwMode="auto">
            <a:xfrm>
              <a:off x="6573289" y="1130451"/>
              <a:ext cx="1630596" cy="1230630"/>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0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rPr>
                <a:t>课</a:t>
              </a:r>
              <a:endParaRPr lang="zh-CN" altLang="en-US" sz="80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44" name="18"/>
            <p:cNvSpPr>
              <a:spLocks noChangeArrowheads="1"/>
            </p:cNvSpPr>
            <p:nvPr>
              <p:custDataLst>
                <p:tags r:id="rId5"/>
              </p:custDataLst>
            </p:nvPr>
          </p:nvSpPr>
          <p:spPr bwMode="auto">
            <a:xfrm>
              <a:off x="7639498" y="907351"/>
              <a:ext cx="1630596" cy="1477328"/>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rPr>
                <a:t>件</a:t>
              </a:r>
              <a:endParaRPr lang="en-US" altLang="zh-CN" sz="96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45" name="18"/>
            <p:cNvSpPr>
              <a:spLocks noChangeArrowheads="1"/>
            </p:cNvSpPr>
            <p:nvPr>
              <p:custDataLst>
                <p:tags r:id="rId6"/>
              </p:custDataLst>
            </p:nvPr>
          </p:nvSpPr>
          <p:spPr bwMode="auto">
            <a:xfrm>
              <a:off x="3009984" y="1102303"/>
              <a:ext cx="2174487" cy="1862048"/>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21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rPr>
                <a:t>“</a:t>
              </a:r>
              <a:endParaRPr lang="en-US" altLang="zh-CN" sz="121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46" name="18"/>
            <p:cNvSpPr>
              <a:spLocks noChangeArrowheads="1"/>
            </p:cNvSpPr>
            <p:nvPr>
              <p:custDataLst>
                <p:tags r:id="rId7"/>
              </p:custDataLst>
            </p:nvPr>
          </p:nvSpPr>
          <p:spPr bwMode="auto">
            <a:xfrm>
              <a:off x="8601368" y="1058005"/>
              <a:ext cx="2564732" cy="2231380"/>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45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rPr>
                <a:t>”</a:t>
              </a:r>
              <a:endParaRPr lang="en-US" altLang="zh-CN" sz="14500" b="1" dirty="0">
                <a:solidFill>
                  <a:schemeClr val="bg1"/>
                </a:solidFill>
                <a:latin typeface="方正卡通简体" panose="03000509000000000000" pitchFamily="65" charset="-122"/>
                <a:ea typeface="方正卡通简体" panose="03000509000000000000" pitchFamily="65" charset="-122"/>
                <a:cs typeface="宋体" panose="02010600030101010101" pitchFamily="2" charset="-122"/>
              </a:endParaRPr>
            </a:p>
          </p:txBody>
        </p:sp>
      </p:grpSp>
      <p:grpSp>
        <p:nvGrpSpPr>
          <p:cNvPr id="60" name="组合 59"/>
          <p:cNvGrpSpPr/>
          <p:nvPr/>
        </p:nvGrpSpPr>
        <p:grpSpPr>
          <a:xfrm>
            <a:off x="2796788" y="2591615"/>
            <a:ext cx="6299202" cy="2680283"/>
            <a:chOff x="2929162" y="2159066"/>
            <a:chExt cx="6299202" cy="2680283"/>
          </a:xfrm>
        </p:grpSpPr>
        <p:sp>
          <p:nvSpPr>
            <p:cNvPr id="61" name="文本框 60"/>
            <p:cNvSpPr txBox="1"/>
            <p:nvPr/>
          </p:nvSpPr>
          <p:spPr>
            <a:xfrm>
              <a:off x="2929162" y="3805286"/>
              <a:ext cx="6299202" cy="535531"/>
            </a:xfrm>
            <a:prstGeom prst="rect">
              <a:avLst/>
            </a:prstGeom>
            <a:noFill/>
          </p:spPr>
          <p:txBody>
            <a:bodyPr wrap="square" rtlCol="0">
              <a:spAutoFit/>
            </a:bodyPr>
            <a:lstStyle/>
            <a:p>
              <a:pPr algn="ctr">
                <a:lnSpc>
                  <a:spcPct val="120000"/>
                </a:lnSpc>
              </a:pPr>
              <a:r>
                <a:rPr lang="en-US" altLang="zh-CN" sz="1200" dirty="0">
                  <a:solidFill>
                    <a:schemeClr val="bg2">
                      <a:lumMod val="10000"/>
                    </a:schemeClr>
                  </a:solidFill>
                  <a:latin typeface="华文新魏" panose="02010800040101010101" pitchFamily="2" charset="-122"/>
                  <a:ea typeface="华文新魏" panose="02010800040101010101" pitchFamily="2" charset="-122"/>
                </a:rPr>
                <a:t>The user can demonstrate on a projector or computer, or print the presentation and make it into a film to be used in a wider field</a:t>
              </a:r>
              <a:endParaRPr lang="en-US" altLang="zh-CN" sz="1200" dirty="0">
                <a:solidFill>
                  <a:schemeClr val="bg2">
                    <a:lumMod val="10000"/>
                  </a:schemeClr>
                </a:solidFill>
                <a:latin typeface="华文新魏" panose="02010800040101010101" pitchFamily="2" charset="-122"/>
                <a:ea typeface="华文新魏" panose="02010800040101010101" pitchFamily="2" charset="-122"/>
              </a:endParaRPr>
            </a:p>
          </p:txBody>
        </p:sp>
        <p:sp>
          <p:nvSpPr>
            <p:cNvPr id="62" name="文本框 61"/>
            <p:cNvSpPr txBox="1"/>
            <p:nvPr/>
          </p:nvSpPr>
          <p:spPr>
            <a:xfrm>
              <a:off x="5171476" y="4453269"/>
              <a:ext cx="1806997" cy="38608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600" dirty="0">
                  <a:solidFill>
                    <a:schemeClr val="bg2">
                      <a:lumMod val="10000"/>
                    </a:schemeClr>
                  </a:solidFill>
                  <a:latin typeface="华文新魏" panose="02010800040101010101" pitchFamily="2" charset="-122"/>
                  <a:ea typeface="华文新魏" panose="02010800040101010101" pitchFamily="2" charset="-122"/>
                </a:rPr>
                <a:t>汇报人：</a:t>
              </a:r>
              <a:r>
                <a:rPr lang="en-US" sz="1600" dirty="0">
                  <a:solidFill>
                    <a:schemeClr val="bg2">
                      <a:lumMod val="10000"/>
                    </a:schemeClr>
                  </a:solidFill>
                  <a:latin typeface="华文新魏" panose="02010800040101010101" pitchFamily="2" charset="-122"/>
                  <a:ea typeface="华文新魏" panose="02010800040101010101" pitchFamily="2" charset="-122"/>
                </a:rPr>
                <a:t>XXX</a:t>
              </a:r>
              <a:endParaRPr lang="en-US" sz="1600" dirty="0">
                <a:solidFill>
                  <a:schemeClr val="bg2">
                    <a:lumMod val="10000"/>
                  </a:schemeClr>
                </a:solidFill>
                <a:latin typeface="华文新魏" panose="02010800040101010101" pitchFamily="2" charset="-122"/>
                <a:ea typeface="华文新魏" panose="02010800040101010101" pitchFamily="2" charset="-122"/>
              </a:endParaRPr>
            </a:p>
          </p:txBody>
        </p:sp>
        <p:sp>
          <p:nvSpPr>
            <p:cNvPr id="63" name="文本框 62"/>
            <p:cNvSpPr txBox="1"/>
            <p:nvPr/>
          </p:nvSpPr>
          <p:spPr>
            <a:xfrm>
              <a:off x="3282952" y="2159066"/>
              <a:ext cx="5613398" cy="741764"/>
            </a:xfrm>
            <a:prstGeom prst="rect">
              <a:avLst/>
            </a:prstGeom>
            <a:noFill/>
          </p:spPr>
          <p:txBody>
            <a:bodyPr wrap="none" rtlCol="0">
              <a:prstTxWarp prst="textArchUp">
                <a:avLst/>
              </a:prstTxWarp>
              <a:spAutoFit/>
            </a:bodyPr>
            <a:lstStyle/>
            <a:p>
              <a:pPr algn="ctr"/>
              <a:r>
                <a:rPr lang="en-US" altLang="zh-CN" sz="5400" dirty="0">
                  <a:solidFill>
                    <a:schemeClr val="bg2">
                      <a:lumMod val="10000"/>
                    </a:schemeClr>
                  </a:solidFill>
                  <a:latin typeface="华文琥珀" panose="02010800040101010101" pitchFamily="2" charset="-122"/>
                  <a:ea typeface="华文琥珀" panose="02010800040101010101" pitchFamily="2" charset="-122"/>
                </a:rPr>
                <a:t>CHILDREN'S EDUCATION</a:t>
              </a:r>
              <a:endParaRPr lang="zh-CN" altLang="en-US" sz="5400" dirty="0">
                <a:solidFill>
                  <a:schemeClr val="bg2">
                    <a:lumMod val="10000"/>
                  </a:schemeClr>
                </a:solidFill>
                <a:latin typeface="华文琥珀" panose="02010800040101010101" pitchFamily="2" charset="-122"/>
                <a:ea typeface="华文琥珀" panose="02010800040101010101" pitchFamily="2" charset="-122"/>
              </a:endParaRPr>
            </a:p>
          </p:txBody>
        </p:sp>
      </p:grpSp>
      <p:grpSp>
        <p:nvGrpSpPr>
          <p:cNvPr id="71" name="组合 70"/>
          <p:cNvGrpSpPr/>
          <p:nvPr/>
        </p:nvGrpSpPr>
        <p:grpSpPr>
          <a:xfrm>
            <a:off x="2006512" y="2736207"/>
            <a:ext cx="8156116" cy="2416869"/>
            <a:chOff x="3009984" y="872516"/>
            <a:chExt cx="8156116" cy="2416869"/>
          </a:xfrm>
        </p:grpSpPr>
        <p:sp>
          <p:nvSpPr>
            <p:cNvPr id="72" name="18"/>
            <p:cNvSpPr>
              <a:spLocks noChangeArrowheads="1"/>
            </p:cNvSpPr>
            <p:nvPr>
              <p:custDataLst>
                <p:tags r:id="rId8"/>
              </p:custDataLst>
            </p:nvPr>
          </p:nvSpPr>
          <p:spPr bwMode="auto">
            <a:xfrm>
              <a:off x="5645773" y="1087186"/>
              <a:ext cx="1630596" cy="1354217"/>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学</a:t>
              </a:r>
              <a:endParaRPr lang="en-US" altLang="zh-CN" sz="88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73" name="18"/>
            <p:cNvSpPr>
              <a:spLocks noChangeArrowheads="1"/>
            </p:cNvSpPr>
            <p:nvPr>
              <p:custDataLst>
                <p:tags r:id="rId9"/>
              </p:custDataLst>
            </p:nvPr>
          </p:nvSpPr>
          <p:spPr bwMode="auto">
            <a:xfrm>
              <a:off x="4469627" y="872516"/>
              <a:ext cx="2174487" cy="1554272"/>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01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教</a:t>
              </a:r>
              <a:endParaRPr lang="en-US" altLang="zh-CN" sz="101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74" name="18"/>
            <p:cNvSpPr>
              <a:spLocks noChangeArrowheads="1"/>
            </p:cNvSpPr>
            <p:nvPr>
              <p:custDataLst>
                <p:tags r:id="rId10"/>
              </p:custDataLst>
            </p:nvPr>
          </p:nvSpPr>
          <p:spPr bwMode="auto">
            <a:xfrm>
              <a:off x="6573289" y="1130451"/>
              <a:ext cx="1630596" cy="1230630"/>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0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课</a:t>
              </a:r>
              <a:endParaRPr lang="zh-CN" altLang="en-US" sz="80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75" name="18"/>
            <p:cNvSpPr>
              <a:spLocks noChangeArrowheads="1"/>
            </p:cNvSpPr>
            <p:nvPr>
              <p:custDataLst>
                <p:tags r:id="rId11"/>
              </p:custDataLst>
            </p:nvPr>
          </p:nvSpPr>
          <p:spPr bwMode="auto">
            <a:xfrm>
              <a:off x="7639498" y="907351"/>
              <a:ext cx="1630596" cy="1477328"/>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件</a:t>
              </a:r>
              <a:endParaRPr lang="en-US" altLang="zh-CN" sz="96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76" name="18"/>
            <p:cNvSpPr>
              <a:spLocks noChangeArrowheads="1"/>
            </p:cNvSpPr>
            <p:nvPr>
              <p:custDataLst>
                <p:tags r:id="rId12"/>
              </p:custDataLst>
            </p:nvPr>
          </p:nvSpPr>
          <p:spPr bwMode="auto">
            <a:xfrm>
              <a:off x="3009984" y="1102303"/>
              <a:ext cx="2174487" cy="1862048"/>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21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a:t>
              </a:r>
              <a:endParaRPr lang="en-US" altLang="zh-CN" sz="121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
          <p:nvSpPr>
            <p:cNvPr id="77" name="18"/>
            <p:cNvSpPr>
              <a:spLocks noChangeArrowheads="1"/>
            </p:cNvSpPr>
            <p:nvPr>
              <p:custDataLst>
                <p:tags r:id="rId13"/>
              </p:custDataLst>
            </p:nvPr>
          </p:nvSpPr>
          <p:spPr bwMode="auto">
            <a:xfrm>
              <a:off x="8601368" y="1058005"/>
              <a:ext cx="2564732" cy="2231380"/>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45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a:t>
              </a:r>
              <a:endParaRPr lang="en-US" altLang="zh-CN" sz="145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grpSp>
      <p:pic>
        <p:nvPicPr>
          <p:cNvPr id="2" name="图片 1" descr="图片1"/>
          <p:cNvPicPr>
            <a:picLocks noChangeAspect="1"/>
          </p:cNvPicPr>
          <p:nvPr/>
        </p:nvPicPr>
        <p:blipFill>
          <a:blip r:embed="rId14"/>
          <a:stretch>
            <a:fillRect/>
          </a:stretch>
        </p:blipFill>
        <p:spPr>
          <a:xfrm>
            <a:off x="10220325" y="-43815"/>
            <a:ext cx="1971675" cy="476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1"/>
          <p:cNvSpPr txBox="1"/>
          <p:nvPr/>
        </p:nvSpPr>
        <p:spPr>
          <a:xfrm>
            <a:off x="2614411" y="2587308"/>
            <a:ext cx="1713230" cy="1014730"/>
          </a:xfrm>
          <a:prstGeom prst="rect">
            <a:avLst/>
          </a:prstGeom>
          <a:noFill/>
        </p:spPr>
        <p:txBody>
          <a:bodyPr wrap="none" rtlCol="0">
            <a:spAutoFit/>
          </a:bodyPr>
          <a:lstStyle/>
          <a:p>
            <a:pPr algn="r"/>
            <a:r>
              <a:rPr lang="zh-CN" altLang="en-US" sz="60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rPr>
              <a:t>目录</a:t>
            </a:r>
            <a:endParaRPr lang="zh-CN" altLang="en-US" sz="60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endParaRPr>
          </a:p>
        </p:txBody>
      </p:sp>
      <p:cxnSp>
        <p:nvCxnSpPr>
          <p:cNvPr id="254" name="1"/>
          <p:cNvCxnSpPr/>
          <p:nvPr/>
        </p:nvCxnSpPr>
        <p:spPr>
          <a:xfrm>
            <a:off x="3071939" y="3602102"/>
            <a:ext cx="100993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5" name="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374992" y="3687413"/>
            <a:ext cx="1859282" cy="706755"/>
          </a:xfrm>
          <a:prstGeom prst="rect">
            <a:avLst/>
          </a:prstGeom>
        </p:spPr>
        <p:txBody>
          <a:bodyPr wrap="square">
            <a:spAutoFit/>
          </a:bodyPr>
          <a:lstStyle/>
          <a:p>
            <a:pPr algn="r"/>
            <a:r>
              <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sym typeface="Arial" panose="020B0604020202020204" pitchFamily="34" charset="0"/>
              </a:rPr>
              <a:t>No need to have a reason to love you. Anything can be a reason not to love you.</a:t>
            </a:r>
            <a:endPar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sym typeface="Arial" panose="020B0604020202020204" pitchFamily="34" charset="0"/>
            </a:endParaRPr>
          </a:p>
        </p:txBody>
      </p:sp>
      <p:cxnSp>
        <p:nvCxnSpPr>
          <p:cNvPr id="256" name="1"/>
          <p:cNvCxnSpPr/>
          <p:nvPr/>
        </p:nvCxnSpPr>
        <p:spPr>
          <a:xfrm>
            <a:off x="7036845" y="1695977"/>
            <a:ext cx="0" cy="5933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7" name="1"/>
          <p:cNvSpPr txBox="1"/>
          <p:nvPr/>
        </p:nvSpPr>
        <p:spPr>
          <a:xfrm>
            <a:off x="6208639" y="1705931"/>
            <a:ext cx="649537" cy="584775"/>
          </a:xfrm>
          <a:prstGeom prst="rect">
            <a:avLst/>
          </a:prstGeom>
          <a:noFill/>
        </p:spPr>
        <p:txBody>
          <a:bodyPr wrap="none" rtlCol="0">
            <a:spAutoFit/>
          </a:bodyPr>
          <a:lstStyle/>
          <a:p>
            <a:pPr algn="ctr"/>
            <a:r>
              <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rPr>
              <a:t>01.</a:t>
            </a:r>
            <a:endPar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endParaRPr>
          </a:p>
        </p:txBody>
      </p:sp>
      <p:cxnSp>
        <p:nvCxnSpPr>
          <p:cNvPr id="258" name="1"/>
          <p:cNvCxnSpPr/>
          <p:nvPr/>
        </p:nvCxnSpPr>
        <p:spPr>
          <a:xfrm>
            <a:off x="7036845" y="2686577"/>
            <a:ext cx="0" cy="5933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9" name="1"/>
          <p:cNvSpPr txBox="1"/>
          <p:nvPr/>
        </p:nvSpPr>
        <p:spPr>
          <a:xfrm>
            <a:off x="6205433" y="2696531"/>
            <a:ext cx="655949" cy="584775"/>
          </a:xfrm>
          <a:prstGeom prst="rect">
            <a:avLst/>
          </a:prstGeom>
          <a:noFill/>
        </p:spPr>
        <p:txBody>
          <a:bodyPr wrap="none" rtlCol="0">
            <a:spAutoFit/>
          </a:bodyPr>
          <a:lstStyle/>
          <a:p>
            <a:pPr algn="ctr"/>
            <a:r>
              <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rPr>
              <a:t>02.</a:t>
            </a:r>
            <a:endPar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endParaRPr>
          </a:p>
        </p:txBody>
      </p:sp>
      <p:cxnSp>
        <p:nvCxnSpPr>
          <p:cNvPr id="260" name="1"/>
          <p:cNvCxnSpPr/>
          <p:nvPr/>
        </p:nvCxnSpPr>
        <p:spPr>
          <a:xfrm>
            <a:off x="7036845" y="3677177"/>
            <a:ext cx="0" cy="5933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1" name="1"/>
          <p:cNvSpPr txBox="1"/>
          <p:nvPr/>
        </p:nvSpPr>
        <p:spPr>
          <a:xfrm>
            <a:off x="6207036" y="3687131"/>
            <a:ext cx="652743" cy="584775"/>
          </a:xfrm>
          <a:prstGeom prst="rect">
            <a:avLst/>
          </a:prstGeom>
          <a:noFill/>
        </p:spPr>
        <p:txBody>
          <a:bodyPr wrap="none" rtlCol="0">
            <a:spAutoFit/>
          </a:bodyPr>
          <a:lstStyle/>
          <a:p>
            <a:pPr algn="ctr"/>
            <a:r>
              <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rPr>
              <a:t>03.</a:t>
            </a:r>
            <a:endPar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endParaRPr>
          </a:p>
        </p:txBody>
      </p:sp>
      <p:cxnSp>
        <p:nvCxnSpPr>
          <p:cNvPr id="262" name="1"/>
          <p:cNvCxnSpPr/>
          <p:nvPr/>
        </p:nvCxnSpPr>
        <p:spPr>
          <a:xfrm>
            <a:off x="7036845" y="4667777"/>
            <a:ext cx="0" cy="5933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3" name="1"/>
          <p:cNvSpPr txBox="1"/>
          <p:nvPr/>
        </p:nvSpPr>
        <p:spPr>
          <a:xfrm>
            <a:off x="6205433" y="4677731"/>
            <a:ext cx="655949" cy="584775"/>
          </a:xfrm>
          <a:prstGeom prst="rect">
            <a:avLst/>
          </a:prstGeom>
          <a:noFill/>
        </p:spPr>
        <p:txBody>
          <a:bodyPr wrap="none" rtlCol="0">
            <a:spAutoFit/>
          </a:bodyPr>
          <a:lstStyle/>
          <a:p>
            <a:pPr algn="ctr"/>
            <a:r>
              <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rPr>
              <a:t>04.</a:t>
            </a:r>
            <a:endParaRPr lang="en-US" altLang="zh-CN" sz="3200" b="1" dirty="0">
              <a:solidFill>
                <a:schemeClr val="bg2">
                  <a:lumMod val="10000"/>
                </a:schemeClr>
              </a:solidFill>
              <a:latin typeface="方正卡通简体" panose="03000509000000000000" pitchFamily="65" charset="-122"/>
              <a:ea typeface="方正卡通简体" panose="03000509000000000000" pitchFamily="65" charset="-122"/>
              <a:cs typeface="华文黑体" panose="02010600040101010101" charset="-122"/>
            </a:endParaRPr>
          </a:p>
        </p:txBody>
      </p:sp>
      <p:sp>
        <p:nvSpPr>
          <p:cNvPr id="264" name="1"/>
          <p:cNvSpPr txBox="1"/>
          <p:nvPr/>
        </p:nvSpPr>
        <p:spPr>
          <a:xfrm>
            <a:off x="7229988" y="1675754"/>
            <a:ext cx="1473480" cy="477054"/>
          </a:xfrm>
          <a:prstGeom prst="rect">
            <a:avLst/>
          </a:prstGeom>
          <a:noFill/>
        </p:spPr>
        <p:txBody>
          <a:bodyPr wrap="none" rtlCol="0">
            <a:spAutoFit/>
          </a:bodyPr>
          <a:lstStyle/>
          <a:p>
            <a:pPr>
              <a:defRPr/>
            </a:pPr>
            <a:r>
              <a:rPr lang="zh-CN" altLang="en-US" sz="2500" b="1" dirty="0">
                <a:solidFill>
                  <a:schemeClr val="bg2">
                    <a:lumMod val="10000"/>
                  </a:schemeClr>
                </a:solidFill>
                <a:latin typeface="方正卡通简体" panose="03000509000000000000" pitchFamily="65" charset="-122"/>
                <a:ea typeface="方正卡通简体" panose="03000509000000000000" pitchFamily="65" charset="-122"/>
              </a:rPr>
              <a:t>教学目标</a:t>
            </a:r>
            <a:endParaRPr lang="zh-CN" altLang="en-US" sz="2500" b="1" spc="300" dirty="0">
              <a:solidFill>
                <a:schemeClr val="bg2">
                  <a:lumMod val="10000"/>
                </a:schemeClr>
              </a:solidFill>
              <a:latin typeface="方正卡通简体" panose="03000509000000000000" pitchFamily="65" charset="-122"/>
              <a:ea typeface="方正卡通简体" panose="03000509000000000000" pitchFamily="65" charset="-122"/>
            </a:endParaRPr>
          </a:p>
        </p:txBody>
      </p:sp>
      <p:sp>
        <p:nvSpPr>
          <p:cNvPr id="265" name="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229988" y="2104921"/>
            <a:ext cx="3441065" cy="245110"/>
          </a:xfrm>
          <a:prstGeom prst="rect">
            <a:avLst/>
          </a:prstGeom>
        </p:spPr>
        <p:txBody>
          <a:bodyPr wrap="square">
            <a:spAutoFit/>
          </a:bodyPr>
          <a:lstStyle/>
          <a:p>
            <a:r>
              <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rPr>
              <a:t>If someone loves a flower, of which just one single </a:t>
            </a:r>
            <a:endPar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endParaRPr>
          </a:p>
        </p:txBody>
      </p:sp>
      <p:sp>
        <p:nvSpPr>
          <p:cNvPr id="266" name="1"/>
          <p:cNvSpPr txBox="1"/>
          <p:nvPr/>
        </p:nvSpPr>
        <p:spPr>
          <a:xfrm>
            <a:off x="7229989" y="3661075"/>
            <a:ext cx="1473480" cy="477054"/>
          </a:xfrm>
          <a:prstGeom prst="rect">
            <a:avLst/>
          </a:prstGeom>
          <a:noFill/>
        </p:spPr>
        <p:txBody>
          <a:bodyPr wrap="none" rtlCol="0">
            <a:spAutoFit/>
          </a:bodyPr>
          <a:lstStyle/>
          <a:p>
            <a:pPr>
              <a:defRPr/>
            </a:pPr>
            <a:r>
              <a:rPr lang="zh-CN" altLang="en-US" sz="2500" b="1" dirty="0">
                <a:solidFill>
                  <a:schemeClr val="bg2">
                    <a:lumMod val="10000"/>
                  </a:schemeClr>
                </a:solidFill>
                <a:latin typeface="方正卡通简体" panose="03000509000000000000" pitchFamily="65" charset="-122"/>
                <a:ea typeface="方正卡通简体" panose="03000509000000000000" pitchFamily="65" charset="-122"/>
              </a:rPr>
              <a:t>教学措施</a:t>
            </a:r>
            <a:endParaRPr lang="zh-CN" altLang="en-US" sz="2500" b="1" spc="300" dirty="0">
              <a:solidFill>
                <a:schemeClr val="bg2">
                  <a:lumMod val="10000"/>
                </a:schemeClr>
              </a:solidFill>
              <a:latin typeface="方正卡通简体" panose="03000509000000000000" pitchFamily="65" charset="-122"/>
              <a:ea typeface="方正卡通简体" panose="03000509000000000000" pitchFamily="65" charset="-122"/>
            </a:endParaRPr>
          </a:p>
        </p:txBody>
      </p:sp>
      <p:sp>
        <p:nvSpPr>
          <p:cNvPr id="267" name="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229989" y="4090242"/>
            <a:ext cx="3441065" cy="245110"/>
          </a:xfrm>
          <a:prstGeom prst="rect">
            <a:avLst/>
          </a:prstGeom>
        </p:spPr>
        <p:txBody>
          <a:bodyPr wrap="square">
            <a:spAutoFit/>
          </a:bodyPr>
          <a:lstStyle/>
          <a:p>
            <a:r>
              <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sym typeface="+mn-lt"/>
              </a:rPr>
              <a:t>If someone loves a flower, of which just one single </a:t>
            </a:r>
            <a:endPar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sym typeface="+mn-lt"/>
            </a:endParaRPr>
          </a:p>
        </p:txBody>
      </p:sp>
      <p:sp>
        <p:nvSpPr>
          <p:cNvPr id="268" name="1"/>
          <p:cNvSpPr txBox="1"/>
          <p:nvPr/>
        </p:nvSpPr>
        <p:spPr>
          <a:xfrm>
            <a:off x="7229989" y="2655273"/>
            <a:ext cx="1473480" cy="477054"/>
          </a:xfrm>
          <a:prstGeom prst="rect">
            <a:avLst/>
          </a:prstGeom>
          <a:noFill/>
        </p:spPr>
        <p:txBody>
          <a:bodyPr wrap="none" rtlCol="0">
            <a:spAutoFit/>
          </a:bodyPr>
          <a:lstStyle/>
          <a:p>
            <a:pPr>
              <a:defRPr/>
            </a:pPr>
            <a:r>
              <a:rPr lang="zh-CN" altLang="en-US" sz="2500" b="1" dirty="0">
                <a:solidFill>
                  <a:schemeClr val="bg2">
                    <a:lumMod val="10000"/>
                  </a:schemeClr>
                </a:solidFill>
                <a:latin typeface="方正卡通简体" panose="03000509000000000000" pitchFamily="65" charset="-122"/>
                <a:ea typeface="方正卡通简体" panose="03000509000000000000" pitchFamily="65" charset="-122"/>
              </a:rPr>
              <a:t>教学重点</a:t>
            </a:r>
            <a:endParaRPr lang="zh-CN" altLang="en-US" sz="2500" b="1" spc="300" dirty="0">
              <a:solidFill>
                <a:schemeClr val="bg2">
                  <a:lumMod val="10000"/>
                </a:schemeClr>
              </a:solidFill>
              <a:latin typeface="方正卡通简体" panose="03000509000000000000" pitchFamily="65" charset="-122"/>
              <a:ea typeface="方正卡通简体" panose="03000509000000000000" pitchFamily="65" charset="-122"/>
            </a:endParaRPr>
          </a:p>
        </p:txBody>
      </p:sp>
      <p:sp>
        <p:nvSpPr>
          <p:cNvPr id="269" name="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229989" y="3084440"/>
            <a:ext cx="3441065" cy="245110"/>
          </a:xfrm>
          <a:prstGeom prst="rect">
            <a:avLst/>
          </a:prstGeom>
        </p:spPr>
        <p:txBody>
          <a:bodyPr wrap="square">
            <a:spAutoFit/>
          </a:bodyPr>
          <a:lstStyle/>
          <a:p>
            <a:r>
              <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rPr>
              <a:t>If someone loves a flower, of which just one single</a:t>
            </a:r>
            <a:endPar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endParaRPr>
          </a:p>
        </p:txBody>
      </p:sp>
      <p:sp>
        <p:nvSpPr>
          <p:cNvPr id="270" name="1"/>
          <p:cNvSpPr txBox="1"/>
          <p:nvPr/>
        </p:nvSpPr>
        <p:spPr>
          <a:xfrm>
            <a:off x="7229989" y="4640594"/>
            <a:ext cx="1473480" cy="477054"/>
          </a:xfrm>
          <a:prstGeom prst="rect">
            <a:avLst/>
          </a:prstGeom>
          <a:noFill/>
        </p:spPr>
        <p:txBody>
          <a:bodyPr wrap="none" rtlCol="0">
            <a:spAutoFit/>
          </a:bodyPr>
          <a:lstStyle/>
          <a:p>
            <a:pPr>
              <a:defRPr/>
            </a:pPr>
            <a:r>
              <a:rPr lang="zh-CN" altLang="en-US" sz="2500" b="1" dirty="0">
                <a:solidFill>
                  <a:schemeClr val="bg2">
                    <a:lumMod val="10000"/>
                  </a:schemeClr>
                </a:solidFill>
                <a:latin typeface="方正卡通简体" panose="03000509000000000000" pitchFamily="65" charset="-122"/>
                <a:ea typeface="方正卡通简体" panose="03000509000000000000" pitchFamily="65" charset="-122"/>
              </a:rPr>
              <a:t>解决问题</a:t>
            </a:r>
            <a:endParaRPr lang="zh-CN" altLang="en-US" sz="2500" b="1" spc="300" dirty="0">
              <a:solidFill>
                <a:schemeClr val="bg2">
                  <a:lumMod val="10000"/>
                </a:schemeClr>
              </a:solidFill>
              <a:latin typeface="方正卡通简体" panose="03000509000000000000" pitchFamily="65" charset="-122"/>
              <a:ea typeface="方正卡通简体" panose="03000509000000000000" pitchFamily="65" charset="-122"/>
            </a:endParaRPr>
          </a:p>
        </p:txBody>
      </p:sp>
      <p:sp>
        <p:nvSpPr>
          <p:cNvPr id="271" name="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229989" y="5069761"/>
            <a:ext cx="3441065" cy="245110"/>
          </a:xfrm>
          <a:prstGeom prst="rect">
            <a:avLst/>
          </a:prstGeom>
        </p:spPr>
        <p:txBody>
          <a:bodyPr wrap="square">
            <a:spAutoFit/>
          </a:bodyPr>
          <a:lstStyle/>
          <a:p>
            <a:r>
              <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rPr>
              <a:t>If someone loves a flower, of which just one single </a:t>
            </a:r>
            <a:endParaRPr lang="en-US" altLang="zh-CN" sz="1000" dirty="0">
              <a:solidFill>
                <a:schemeClr val="bg2">
                  <a:lumMod val="10000"/>
                </a:schemeClr>
              </a:solidFill>
              <a:latin typeface="思源黑体 CN Medium" panose="020B0600000000000000" pitchFamily="34" charset="-122"/>
              <a:ea typeface="思源黑体 CN Medium" panose="020B0600000000000000" pitchFamily="34" charset="-122"/>
              <a:cs typeface="华文黑体" panose="0201060004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145794" y="1668165"/>
            <a:ext cx="3900413" cy="1950188"/>
            <a:chOff x="1843419" y="1044265"/>
            <a:chExt cx="7817304" cy="3908615"/>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44035" y="1044265"/>
              <a:ext cx="3916688" cy="3904496"/>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843419" y="1048384"/>
              <a:ext cx="3916688" cy="3904496"/>
            </a:xfrm>
            <a:prstGeom prst="rect">
              <a:avLst/>
            </a:prstGeom>
          </p:spPr>
        </p:pic>
      </p:grpSp>
      <p:sp>
        <p:nvSpPr>
          <p:cNvPr id="8" name="1"/>
          <p:cNvSpPr txBox="1"/>
          <p:nvPr/>
        </p:nvSpPr>
        <p:spPr>
          <a:xfrm>
            <a:off x="4766149" y="3689907"/>
            <a:ext cx="2621280" cy="829945"/>
          </a:xfrm>
          <a:prstGeom prst="rect">
            <a:avLst/>
          </a:prstGeom>
          <a:noFill/>
        </p:spPr>
        <p:txBody>
          <a:bodyPr wrap="none" rtlCol="0">
            <a:spAutoFit/>
          </a:bodyPr>
          <a:lstStyle/>
          <a:p>
            <a:pPr>
              <a:defRPr/>
            </a:pPr>
            <a:r>
              <a:rPr lang="zh-CN" altLang="en-US" sz="4800" b="1" dirty="0">
                <a:latin typeface="微软雅黑" panose="020B0503020204020204" pitchFamily="34" charset="-122"/>
                <a:ea typeface="微软雅黑" panose="020B0503020204020204" pitchFamily="34" charset="-122"/>
              </a:rPr>
              <a:t>教学目标</a:t>
            </a:r>
            <a:endParaRPr lang="zh-CN" altLang="en-US" sz="4800" b="1" spc="3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315155" y="1278903"/>
            <a:ext cx="9619631" cy="4513764"/>
            <a:chOff x="1055440" y="1379868"/>
            <a:chExt cx="9619631" cy="4513764"/>
          </a:xfrm>
        </p:grpSpPr>
        <p:grpSp>
          <p:nvGrpSpPr>
            <p:cNvPr id="9" name="组合 8"/>
            <p:cNvGrpSpPr/>
            <p:nvPr/>
          </p:nvGrpSpPr>
          <p:grpSpPr>
            <a:xfrm>
              <a:off x="1305561" y="1379868"/>
              <a:ext cx="9369510" cy="4513764"/>
              <a:chOff x="2528748" y="1237365"/>
              <a:chExt cx="9369510" cy="4513764"/>
            </a:xfrm>
          </p:grpSpPr>
          <p:grpSp>
            <p:nvGrpSpPr>
              <p:cNvPr id="11" name="组合 10"/>
              <p:cNvGrpSpPr/>
              <p:nvPr/>
            </p:nvGrpSpPr>
            <p:grpSpPr>
              <a:xfrm rot="21412315">
                <a:off x="5858924" y="1237365"/>
                <a:ext cx="3853586" cy="3477329"/>
                <a:chOff x="-1" y="0"/>
                <a:chExt cx="7707170" cy="6954654"/>
              </a:xfrm>
            </p:grpSpPr>
            <p:sp>
              <p:nvSpPr>
                <p:cNvPr id="18" name="任意多边形 17"/>
                <p:cNvSpPr/>
                <p:nvPr/>
              </p:nvSpPr>
              <p:spPr>
                <a:xfrm rot="21600000" flipH="1">
                  <a:off x="3974166" y="0"/>
                  <a:ext cx="3733003" cy="6954654"/>
                </a:xfrm>
                <a:custGeom>
                  <a:avLst/>
                  <a:gdLst/>
                  <a:ahLst/>
                  <a:cxnLst>
                    <a:cxn ang="0">
                      <a:pos x="wd2" y="hd2"/>
                    </a:cxn>
                    <a:cxn ang="5400000">
                      <a:pos x="wd2" y="hd2"/>
                    </a:cxn>
                    <a:cxn ang="10800000">
                      <a:pos x="wd2" y="hd2"/>
                    </a:cxn>
                    <a:cxn ang="16200000">
                      <a:pos x="wd2" y="hd2"/>
                    </a:cxn>
                  </a:cxnLst>
                  <a:rect l="0" t="0" r="r" b="b"/>
                  <a:pathLst>
                    <a:path w="21600" h="21600" extrusionOk="0">
                      <a:moveTo>
                        <a:pt x="19642" y="0"/>
                      </a:moveTo>
                      <a:lnTo>
                        <a:pt x="0" y="21117"/>
                      </a:lnTo>
                      <a:lnTo>
                        <a:pt x="1654" y="21600"/>
                      </a:lnTo>
                      <a:lnTo>
                        <a:pt x="21600" y="156"/>
                      </a:lnTo>
                      <a:lnTo>
                        <a:pt x="19642" y="0"/>
                      </a:lnTo>
                      <a:close/>
                    </a:path>
                  </a:pathLst>
                </a:custGeom>
                <a:solidFill>
                  <a:schemeClr val="tx2">
                    <a:lumMod val="20000"/>
                    <a:lumOff val="80000"/>
                  </a:schemeClr>
                </a:solidFill>
                <a:ln w="6350" cap="flat">
                  <a:solidFill>
                    <a:srgbClr val="CFCFCF"/>
                  </a:solidFill>
                  <a:prstDash val="solid"/>
                  <a:miter lim="400000"/>
                </a:ln>
                <a:effectLst/>
              </p:spPr>
              <p:txBody>
                <a:bodyPr anchor="ctr"/>
                <a:p>
                  <a:pPr algn="ctr"/>
                  <a:endParaRPr>
                    <a:solidFill>
                      <a:schemeClr val="tx1">
                        <a:lumMod val="85000"/>
                        <a:lumOff val="15000"/>
                      </a:schemeClr>
                    </a:solidFill>
                  </a:endParaRPr>
                </a:p>
              </p:txBody>
            </p:sp>
            <p:sp>
              <p:nvSpPr>
                <p:cNvPr id="19" name="任意多边形 18"/>
                <p:cNvSpPr/>
                <p:nvPr/>
              </p:nvSpPr>
              <p:spPr>
                <a:xfrm rot="21600000" flipH="1">
                  <a:off x="550459" y="46118"/>
                  <a:ext cx="6870387" cy="6904480"/>
                </a:xfrm>
                <a:custGeom>
                  <a:avLst/>
                  <a:gdLst/>
                  <a:ahLst/>
                  <a:cxnLst>
                    <a:cxn ang="0">
                      <a:pos x="wd2" y="hd2"/>
                    </a:cxn>
                    <a:cxn ang="5400000">
                      <a:pos x="wd2" y="hd2"/>
                    </a:cxn>
                    <a:cxn ang="10800000">
                      <a:pos x="wd2" y="hd2"/>
                    </a:cxn>
                    <a:cxn ang="16200000">
                      <a:pos x="wd2" y="hd2"/>
                    </a:cxn>
                  </a:cxnLst>
                  <a:rect l="0" t="0" r="r" b="b"/>
                  <a:pathLst>
                    <a:path w="21600" h="21600" extrusionOk="0">
                      <a:moveTo>
                        <a:pt x="10838" y="0"/>
                      </a:moveTo>
                      <a:lnTo>
                        <a:pt x="0" y="21600"/>
                      </a:lnTo>
                      <a:lnTo>
                        <a:pt x="21600" y="18579"/>
                      </a:lnTo>
                      <a:cubicBezTo>
                        <a:pt x="21600" y="18579"/>
                        <a:pt x="10838" y="0"/>
                        <a:pt x="10838" y="0"/>
                      </a:cubicBezTo>
                      <a:close/>
                    </a:path>
                  </a:pathLst>
                </a:custGeom>
                <a:solidFill>
                  <a:srgbClr val="34564F"/>
                </a:solidFill>
                <a:ln w="12700" cap="flat">
                  <a:noFill/>
                  <a:miter lim="400000"/>
                </a:ln>
                <a:effectLst/>
              </p:spPr>
              <p:txBody>
                <a:bodyPr anchor="ctr"/>
                <a:p>
                  <a:pPr algn="ctr"/>
                  <a:endParaRPr>
                    <a:solidFill>
                      <a:schemeClr val="tx1">
                        <a:lumMod val="85000"/>
                        <a:lumOff val="15000"/>
                      </a:schemeClr>
                    </a:solidFill>
                  </a:endParaRPr>
                </a:p>
              </p:txBody>
            </p:sp>
            <p:sp>
              <p:nvSpPr>
                <p:cNvPr id="20" name="任意多边形 19"/>
                <p:cNvSpPr/>
                <p:nvPr/>
              </p:nvSpPr>
              <p:spPr>
                <a:xfrm rot="21600000" flipH="1">
                  <a:off x="2561014" y="2080599"/>
                  <a:ext cx="2584782" cy="4760997"/>
                </a:xfrm>
                <a:custGeom>
                  <a:avLst/>
                  <a:gdLst/>
                  <a:ahLst/>
                  <a:cxnLst>
                    <a:cxn ang="0">
                      <a:pos x="wd2" y="hd2"/>
                    </a:cxn>
                    <a:cxn ang="5400000">
                      <a:pos x="wd2" y="hd2"/>
                    </a:cxn>
                    <a:cxn ang="10800000">
                      <a:pos x="wd2" y="hd2"/>
                    </a:cxn>
                    <a:cxn ang="16200000">
                      <a:pos x="wd2" y="hd2"/>
                    </a:cxn>
                  </a:cxnLst>
                  <a:rect l="0" t="0" r="r" b="b"/>
                  <a:pathLst>
                    <a:path w="21600" h="21600" extrusionOk="0">
                      <a:moveTo>
                        <a:pt x="19211" y="0"/>
                      </a:moveTo>
                      <a:lnTo>
                        <a:pt x="0" y="20894"/>
                      </a:lnTo>
                      <a:lnTo>
                        <a:pt x="2389" y="21600"/>
                      </a:lnTo>
                      <a:lnTo>
                        <a:pt x="21600" y="706"/>
                      </a:lnTo>
                      <a:cubicBezTo>
                        <a:pt x="21600" y="706"/>
                        <a:pt x="19211" y="0"/>
                        <a:pt x="19211" y="0"/>
                      </a:cubicBezTo>
                      <a:close/>
                    </a:path>
                  </a:pathLst>
                </a:custGeom>
                <a:solidFill>
                  <a:schemeClr val="tx2">
                    <a:lumMod val="20000"/>
                    <a:lumOff val="80000"/>
                  </a:schemeClr>
                </a:solidFill>
                <a:ln w="6350" cap="flat">
                  <a:solidFill>
                    <a:srgbClr val="CFCFCF"/>
                  </a:solidFill>
                  <a:prstDash val="solid"/>
                  <a:miter lim="400000"/>
                </a:ln>
                <a:effectLst/>
              </p:spPr>
              <p:txBody>
                <a:bodyPr anchor="ctr"/>
                <a:p>
                  <a:pPr algn="ctr"/>
                  <a:endParaRPr>
                    <a:solidFill>
                      <a:schemeClr val="tx1">
                        <a:lumMod val="85000"/>
                        <a:lumOff val="15000"/>
                      </a:schemeClr>
                    </a:solidFill>
                  </a:endParaRPr>
                </a:p>
              </p:txBody>
            </p:sp>
            <p:sp>
              <p:nvSpPr>
                <p:cNvPr id="21" name="任意多边形 20"/>
                <p:cNvSpPr/>
                <p:nvPr/>
              </p:nvSpPr>
              <p:spPr>
                <a:xfrm rot="21600000" flipH="1">
                  <a:off x="276703" y="2235067"/>
                  <a:ext cx="4582419" cy="4605470"/>
                </a:xfrm>
                <a:custGeom>
                  <a:avLst/>
                  <a:gdLst/>
                  <a:ahLst/>
                  <a:cxnLst>
                    <a:cxn ang="0">
                      <a:pos x="wd2" y="hd2"/>
                    </a:cxn>
                    <a:cxn ang="5400000">
                      <a:pos x="wd2" y="hd2"/>
                    </a:cxn>
                    <a:cxn ang="10800000">
                      <a:pos x="wd2" y="hd2"/>
                    </a:cxn>
                    <a:cxn ang="16200000">
                      <a:pos x="wd2" y="hd2"/>
                    </a:cxn>
                  </a:cxnLst>
                  <a:rect l="0" t="0" r="r" b="b"/>
                  <a:pathLst>
                    <a:path w="21600" h="21600" extrusionOk="0">
                      <a:moveTo>
                        <a:pt x="10836" y="0"/>
                      </a:moveTo>
                      <a:lnTo>
                        <a:pt x="0" y="21600"/>
                      </a:lnTo>
                      <a:lnTo>
                        <a:pt x="21600" y="18579"/>
                      </a:lnTo>
                      <a:cubicBezTo>
                        <a:pt x="21600" y="18579"/>
                        <a:pt x="10836" y="0"/>
                        <a:pt x="10836" y="0"/>
                      </a:cubicBezTo>
                      <a:close/>
                    </a:path>
                  </a:pathLst>
                </a:custGeom>
                <a:solidFill>
                  <a:srgbClr val="5E9C8F"/>
                </a:solidFill>
                <a:ln w="12700" cap="flat">
                  <a:noFill/>
                  <a:miter lim="400000"/>
                </a:ln>
                <a:effectLst/>
              </p:spPr>
              <p:txBody>
                <a:bodyPr anchor="ctr"/>
                <a:p>
                  <a:pPr algn="ctr"/>
                  <a:endParaRPr>
                    <a:solidFill>
                      <a:schemeClr val="tx1">
                        <a:lumMod val="85000"/>
                        <a:lumOff val="15000"/>
                      </a:schemeClr>
                    </a:solidFill>
                  </a:endParaRPr>
                </a:p>
              </p:txBody>
            </p:sp>
            <p:sp>
              <p:nvSpPr>
                <p:cNvPr id="22" name="任意多边形 21"/>
                <p:cNvSpPr/>
                <p:nvPr/>
              </p:nvSpPr>
              <p:spPr>
                <a:xfrm rot="21600000" flipH="1">
                  <a:off x="1143529" y="4216886"/>
                  <a:ext cx="1447101" cy="2481906"/>
                </a:xfrm>
                <a:custGeom>
                  <a:avLst/>
                  <a:gdLst/>
                  <a:ahLst/>
                  <a:cxnLst>
                    <a:cxn ang="0">
                      <a:pos x="wd2" y="hd2"/>
                    </a:cxn>
                    <a:cxn ang="5400000">
                      <a:pos x="wd2" y="hd2"/>
                    </a:cxn>
                    <a:cxn ang="10800000">
                      <a:pos x="wd2" y="hd2"/>
                    </a:cxn>
                    <a:cxn ang="16200000">
                      <a:pos x="wd2" y="hd2"/>
                    </a:cxn>
                  </a:cxnLst>
                  <a:rect l="0" t="0" r="r" b="b"/>
                  <a:pathLst>
                    <a:path w="21600" h="21600" extrusionOk="0">
                      <a:moveTo>
                        <a:pt x="17332" y="0"/>
                      </a:moveTo>
                      <a:lnTo>
                        <a:pt x="0" y="20246"/>
                      </a:lnTo>
                      <a:lnTo>
                        <a:pt x="4266" y="21600"/>
                      </a:lnTo>
                      <a:lnTo>
                        <a:pt x="21600" y="1354"/>
                      </a:lnTo>
                      <a:cubicBezTo>
                        <a:pt x="21600" y="1354"/>
                        <a:pt x="17332" y="0"/>
                        <a:pt x="17332" y="0"/>
                      </a:cubicBezTo>
                      <a:close/>
                    </a:path>
                  </a:pathLst>
                </a:custGeom>
                <a:solidFill>
                  <a:schemeClr val="tx2">
                    <a:lumMod val="20000"/>
                    <a:lumOff val="80000"/>
                  </a:schemeClr>
                </a:solidFill>
                <a:ln w="6350" cap="flat">
                  <a:solidFill>
                    <a:srgbClr val="CFCFCF"/>
                  </a:solidFill>
                  <a:prstDash val="solid"/>
                  <a:miter lim="400000"/>
                </a:ln>
                <a:effectLst/>
              </p:spPr>
              <p:txBody>
                <a:bodyPr anchor="ctr"/>
                <a:p>
                  <a:pPr algn="ctr"/>
                  <a:endParaRPr>
                    <a:solidFill>
                      <a:schemeClr val="tx1">
                        <a:lumMod val="85000"/>
                        <a:lumOff val="15000"/>
                      </a:schemeClr>
                    </a:solidFill>
                  </a:endParaRPr>
                </a:p>
              </p:txBody>
            </p:sp>
            <p:sp>
              <p:nvSpPr>
                <p:cNvPr id="23" name="任意多边形 22"/>
                <p:cNvSpPr/>
                <p:nvPr/>
              </p:nvSpPr>
              <p:spPr>
                <a:xfrm rot="21600000" flipH="1">
                  <a:off x="-1" y="4363523"/>
                  <a:ext cx="2314559" cy="2326380"/>
                </a:xfrm>
                <a:custGeom>
                  <a:avLst/>
                  <a:gdLst/>
                  <a:ahLst/>
                  <a:cxnLst>
                    <a:cxn ang="0">
                      <a:pos x="wd2" y="hd2"/>
                    </a:cxn>
                    <a:cxn ang="5400000">
                      <a:pos x="wd2" y="hd2"/>
                    </a:cxn>
                    <a:cxn ang="10800000">
                      <a:pos x="wd2" y="hd2"/>
                    </a:cxn>
                    <a:cxn ang="16200000">
                      <a:pos x="wd2" y="hd2"/>
                    </a:cxn>
                  </a:cxnLst>
                  <a:rect l="0" t="0" r="r" b="b"/>
                  <a:pathLst>
                    <a:path w="21600" h="21600" extrusionOk="0">
                      <a:moveTo>
                        <a:pt x="10838" y="0"/>
                      </a:moveTo>
                      <a:lnTo>
                        <a:pt x="0" y="21600"/>
                      </a:lnTo>
                      <a:lnTo>
                        <a:pt x="21600" y="18579"/>
                      </a:lnTo>
                      <a:cubicBezTo>
                        <a:pt x="21600" y="18579"/>
                        <a:pt x="10838" y="0"/>
                        <a:pt x="10838" y="0"/>
                      </a:cubicBezTo>
                      <a:close/>
                    </a:path>
                  </a:pathLst>
                </a:custGeom>
                <a:solidFill>
                  <a:schemeClr val="accent3">
                    <a:lumMod val="100000"/>
                  </a:schemeClr>
                </a:solidFill>
                <a:ln w="12700" cap="flat">
                  <a:noFill/>
                  <a:miter lim="400000"/>
                </a:ln>
                <a:effectLst/>
              </p:spPr>
              <p:txBody>
                <a:bodyPr anchor="ctr"/>
                <a:p>
                  <a:pPr algn="ctr"/>
                  <a:endParaRPr>
                    <a:solidFill>
                      <a:schemeClr val="tx1">
                        <a:lumMod val="85000"/>
                        <a:lumOff val="15000"/>
                      </a:schemeClr>
                    </a:solidFill>
                  </a:endParaRPr>
                </a:p>
              </p:txBody>
            </p:sp>
          </p:grpSp>
          <p:sp>
            <p:nvSpPr>
              <p:cNvPr id="12" name="文本框 11"/>
              <p:cNvSpPr txBox="1"/>
              <p:nvPr/>
            </p:nvSpPr>
            <p:spPr>
              <a:xfrm>
                <a:off x="2528748" y="2292856"/>
                <a:ext cx="3514249" cy="452261"/>
              </a:xfrm>
              <a:prstGeom prst="rect">
                <a:avLst/>
              </a:prstGeom>
              <a:noFill/>
            </p:spPr>
            <p:txBody>
              <a:bodyPr wrap="none" lIns="0" tIns="0" rIns="0" bIns="0" anchor="ctr">
                <a:normAutofit/>
              </a:bodyPr>
              <a:p>
                <a:r>
                  <a:rPr lang="zh-CN" altLang="en-US" sz="2400" b="1">
                    <a:solidFill>
                      <a:schemeClr val="tx1">
                        <a:lumMod val="85000"/>
                        <a:lumOff val="15000"/>
                      </a:schemeClr>
                    </a:solidFill>
                  </a:rPr>
                  <a:t>标题文本预设</a:t>
                </a:r>
                <a:endParaRPr lang="zh-CN" altLang="en-US" sz="2400" b="1" dirty="0">
                  <a:solidFill>
                    <a:schemeClr val="tx1">
                      <a:lumMod val="85000"/>
                      <a:lumOff val="15000"/>
                    </a:schemeClr>
                  </a:solidFill>
                </a:endParaRPr>
              </a:p>
            </p:txBody>
          </p:sp>
          <p:sp>
            <p:nvSpPr>
              <p:cNvPr id="13" name="矩形 12"/>
              <p:cNvSpPr/>
              <p:nvPr/>
            </p:nvSpPr>
            <p:spPr>
              <a:xfrm>
                <a:off x="2528748" y="2839100"/>
                <a:ext cx="3396491" cy="811452"/>
              </a:xfrm>
              <a:prstGeom prst="rect">
                <a:avLst/>
              </a:prstGeom>
              <a:ln w="12700">
                <a:miter lim="400000"/>
              </a:ln>
            </p:spPr>
            <p:txBody>
              <a:bodyPr wrap="square" lIns="0" tIns="0" rIns="0" bIns="0">
                <a:normAutofit/>
              </a:bodyPr>
              <a:p>
                <a:pPr>
                  <a:lnSpc>
                    <a:spcPct val="120000"/>
                  </a:lnSpc>
                </a:pPr>
                <a:r>
                  <a:rPr lang="zh-CN" altLang="en-US" sz="1200">
                    <a:solidFill>
                      <a:schemeClr val="tx1">
                        <a:lumMod val="85000"/>
                        <a:lumOff val="15000"/>
                      </a:schemeClr>
                    </a:solidFill>
                  </a:rPr>
                  <a:t>此部分内容作为文字排版占位显示（建议使用主题字体）。如需更改请在（设置形状格式）菜单下（文本选项）中调整。</a:t>
                </a:r>
                <a:endParaRPr lang="zh-CN" altLang="en-US" sz="1200" dirty="0">
                  <a:solidFill>
                    <a:schemeClr val="tx1">
                      <a:lumMod val="85000"/>
                      <a:lumOff val="15000"/>
                    </a:schemeClr>
                  </a:solidFill>
                </a:endParaRPr>
              </a:p>
            </p:txBody>
          </p:sp>
          <p:sp>
            <p:nvSpPr>
              <p:cNvPr id="16" name="矩形 15"/>
              <p:cNvSpPr/>
              <p:nvPr/>
            </p:nvSpPr>
            <p:spPr>
              <a:xfrm>
                <a:off x="9544274" y="2956838"/>
                <a:ext cx="2352943" cy="503620"/>
              </a:xfrm>
              <a:prstGeom prst="rect">
                <a:avLst/>
              </a:prstGeom>
              <a:noFill/>
              <a:ln w="12700" cap="flat">
                <a:noFill/>
                <a:miter lim="400000"/>
              </a:ln>
              <a:effectLst/>
            </p:spPr>
            <p:txBody>
              <a:bodyPr wrap="square" lIns="0" tIns="0" rIns="0" bIns="0" anchor="t">
                <a:normAutofit/>
              </a:bodyPr>
              <a:p>
                <a:pPr>
                  <a:lnSpc>
                    <a:spcPct val="120000"/>
                  </a:lnSpc>
                </a:pPr>
                <a:r>
                  <a:rPr lang="zh-CN" altLang="en-US" sz="1200">
                    <a:solidFill>
                      <a:schemeClr val="tx1">
                        <a:lumMod val="85000"/>
                        <a:lumOff val="15000"/>
                      </a:schemeClr>
                    </a:solidFill>
                  </a:rPr>
                  <a:t>此部分内容作为文字排版占位显示</a:t>
                </a:r>
                <a:br>
                  <a:rPr lang="zh-CN" altLang="en-US" sz="1200">
                    <a:solidFill>
                      <a:schemeClr val="tx1">
                        <a:lumMod val="85000"/>
                        <a:lumOff val="15000"/>
                      </a:schemeClr>
                    </a:solidFill>
                  </a:rPr>
                </a:br>
                <a:r>
                  <a:rPr lang="zh-CN" altLang="en-US" sz="1200">
                    <a:solidFill>
                      <a:schemeClr val="tx1">
                        <a:lumMod val="85000"/>
                        <a:lumOff val="15000"/>
                      </a:schemeClr>
                    </a:solidFill>
                  </a:rPr>
                  <a:t>（建议使用主题字体）</a:t>
                </a:r>
                <a:endParaRPr lang="zh-CN" altLang="en-US" sz="1200" dirty="0">
                  <a:solidFill>
                    <a:schemeClr val="tx1">
                      <a:lumMod val="85000"/>
                      <a:lumOff val="15000"/>
                    </a:schemeClr>
                  </a:solidFill>
                </a:endParaRPr>
              </a:p>
            </p:txBody>
          </p:sp>
          <p:sp>
            <p:nvSpPr>
              <p:cNvPr id="17" name="矩形 16"/>
              <p:cNvSpPr/>
              <p:nvPr/>
            </p:nvSpPr>
            <p:spPr>
              <a:xfrm>
                <a:off x="4166236" y="5215968"/>
                <a:ext cx="2352943" cy="535161"/>
              </a:xfrm>
              <a:prstGeom prst="rect">
                <a:avLst/>
              </a:prstGeom>
              <a:noFill/>
              <a:ln w="12700" cap="flat">
                <a:noFill/>
                <a:miter lim="400000"/>
              </a:ln>
              <a:effectLst/>
            </p:spPr>
            <p:txBody>
              <a:bodyPr wrap="square" lIns="0" tIns="0" rIns="0" bIns="0" anchor="t">
                <a:normAutofit/>
              </a:bodyPr>
              <a:p>
                <a:pPr>
                  <a:lnSpc>
                    <a:spcPct val="120000"/>
                  </a:lnSpc>
                </a:pPr>
                <a:r>
                  <a:rPr lang="zh-CN" altLang="en-US" sz="1200">
                    <a:solidFill>
                      <a:schemeClr val="tx1">
                        <a:lumMod val="85000"/>
                        <a:lumOff val="15000"/>
                      </a:schemeClr>
                    </a:solidFill>
                  </a:rPr>
                  <a:t>此部分内容作为文字排版占位显示</a:t>
                </a:r>
                <a:br>
                  <a:rPr lang="zh-CN" altLang="en-US" sz="1200">
                    <a:solidFill>
                      <a:schemeClr val="tx1">
                        <a:lumMod val="85000"/>
                        <a:lumOff val="15000"/>
                      </a:schemeClr>
                    </a:solidFill>
                  </a:rPr>
                </a:br>
                <a:r>
                  <a:rPr lang="zh-CN" altLang="en-US" sz="1200">
                    <a:solidFill>
                      <a:schemeClr val="tx1">
                        <a:lumMod val="85000"/>
                        <a:lumOff val="15000"/>
                      </a:schemeClr>
                    </a:solidFill>
                  </a:rPr>
                  <a:t>（建议使用主题字体）</a:t>
                </a:r>
                <a:endParaRPr lang="zh-CN" altLang="en-US" sz="1200" dirty="0">
                  <a:solidFill>
                    <a:schemeClr val="tx1">
                      <a:lumMod val="85000"/>
                      <a:lumOff val="15000"/>
                    </a:schemeClr>
                  </a:solidFill>
                </a:endParaRPr>
              </a:p>
            </p:txBody>
          </p:sp>
          <p:sp>
            <p:nvSpPr>
              <p:cNvPr id="24" name="矩形 23"/>
              <p:cNvSpPr/>
              <p:nvPr/>
            </p:nvSpPr>
            <p:spPr>
              <a:xfrm>
                <a:off x="9083383" y="5215969"/>
                <a:ext cx="2352943" cy="535160"/>
              </a:xfrm>
              <a:prstGeom prst="rect">
                <a:avLst/>
              </a:prstGeom>
              <a:noFill/>
              <a:ln w="12700" cap="flat">
                <a:noFill/>
                <a:miter lim="400000"/>
              </a:ln>
              <a:effectLst/>
            </p:spPr>
            <p:txBody>
              <a:bodyPr wrap="square" lIns="0" tIns="0" rIns="0" bIns="0" anchor="t">
                <a:normAutofit/>
              </a:bodyPr>
              <a:p>
                <a:pPr>
                  <a:lnSpc>
                    <a:spcPct val="120000"/>
                  </a:lnSpc>
                </a:pPr>
                <a:r>
                  <a:rPr lang="zh-CN" altLang="en-US" sz="1200">
                    <a:solidFill>
                      <a:schemeClr val="tx1">
                        <a:lumMod val="85000"/>
                        <a:lumOff val="15000"/>
                      </a:schemeClr>
                    </a:solidFill>
                  </a:rPr>
                  <a:t>此部分内容作为文字排版占位显示</a:t>
                </a:r>
                <a:br>
                  <a:rPr lang="zh-CN" altLang="en-US" sz="1200">
                    <a:solidFill>
                      <a:schemeClr val="tx1">
                        <a:lumMod val="85000"/>
                        <a:lumOff val="15000"/>
                      </a:schemeClr>
                    </a:solidFill>
                  </a:rPr>
                </a:br>
                <a:r>
                  <a:rPr lang="zh-CN" altLang="en-US" sz="1200">
                    <a:solidFill>
                      <a:schemeClr val="tx1">
                        <a:lumMod val="85000"/>
                        <a:lumOff val="15000"/>
                      </a:schemeClr>
                    </a:solidFill>
                  </a:rPr>
                  <a:t>（建议使用主题字体）</a:t>
                </a:r>
                <a:endParaRPr lang="zh-CN" altLang="en-US" sz="1200" dirty="0">
                  <a:solidFill>
                    <a:schemeClr val="tx1">
                      <a:lumMod val="85000"/>
                      <a:lumOff val="15000"/>
                    </a:schemeClr>
                  </a:solidFill>
                </a:endParaRPr>
              </a:p>
            </p:txBody>
          </p:sp>
          <p:sp>
            <p:nvSpPr>
              <p:cNvPr id="25" name="椭圆 24"/>
              <p:cNvSpPr/>
              <p:nvPr/>
            </p:nvSpPr>
            <p:spPr>
              <a:xfrm>
                <a:off x="8420307" y="2573254"/>
                <a:ext cx="887206" cy="887204"/>
              </a:xfrm>
              <a:prstGeom prst="ellipse">
                <a:avLst/>
              </a:prstGeom>
              <a:solidFill>
                <a:schemeClr val="bg1"/>
              </a:solidFill>
              <a:ln w="9525" cap="flat">
                <a:solidFill>
                  <a:srgbClr val="CFCFCF"/>
                </a:solidFill>
                <a:prstDash val="solid"/>
                <a:miter lim="400000"/>
              </a:ln>
              <a:effectLst/>
            </p:spPr>
            <p:txBody>
              <a:bodyPr wrap="none" lIns="25400" tIns="25400" rIns="25400" bIns="25400" anchor="ctr">
                <a:normAutofit/>
              </a:bodyPr>
              <a:p>
                <a:pPr algn="ctr">
                  <a:defRPr sz="3200">
                    <a:solidFill>
                      <a:srgbClr val="FFFFFF"/>
                    </a:solidFill>
                  </a:defRPr>
                </a:pPr>
                <a:r>
                  <a:rPr lang="en-US" altLang="zh-CN" sz="2800" b="1">
                    <a:solidFill>
                      <a:schemeClr val="tx1">
                        <a:lumMod val="85000"/>
                        <a:lumOff val="15000"/>
                      </a:schemeClr>
                    </a:solidFill>
                  </a:rPr>
                  <a:t>1</a:t>
                </a:r>
                <a:endParaRPr lang="en-US" altLang="zh-CN" sz="2800" b="1" dirty="0">
                  <a:solidFill>
                    <a:schemeClr val="tx1">
                      <a:lumMod val="85000"/>
                      <a:lumOff val="15000"/>
                    </a:schemeClr>
                  </a:solidFill>
                </a:endParaRPr>
              </a:p>
            </p:txBody>
          </p:sp>
          <p:sp>
            <p:nvSpPr>
              <p:cNvPr id="26" name="椭圆 25"/>
              <p:cNvSpPr/>
              <p:nvPr/>
            </p:nvSpPr>
            <p:spPr>
              <a:xfrm>
                <a:off x="5631973" y="4214703"/>
                <a:ext cx="887206" cy="887204"/>
              </a:xfrm>
              <a:prstGeom prst="ellipse">
                <a:avLst/>
              </a:prstGeom>
              <a:solidFill>
                <a:schemeClr val="bg1"/>
              </a:solidFill>
              <a:ln w="9525" cap="flat">
                <a:solidFill>
                  <a:srgbClr val="CFCFCF"/>
                </a:solidFill>
                <a:prstDash val="solid"/>
                <a:miter lim="400000"/>
              </a:ln>
              <a:effectLst/>
            </p:spPr>
            <p:txBody>
              <a:bodyPr wrap="none" lIns="25400" tIns="25400" rIns="25400" bIns="25400" anchor="ctr">
                <a:normAutofit/>
              </a:bodyPr>
              <a:p>
                <a:pPr algn="ctr">
                  <a:defRPr sz="3200">
                    <a:solidFill>
                      <a:srgbClr val="FFFFFF"/>
                    </a:solidFill>
                  </a:defRPr>
                </a:pPr>
                <a:r>
                  <a:rPr lang="en-US" altLang="zh-CN" sz="2800" b="1">
                    <a:solidFill>
                      <a:schemeClr val="tx1">
                        <a:lumMod val="85000"/>
                        <a:lumOff val="15000"/>
                      </a:schemeClr>
                    </a:solidFill>
                  </a:rPr>
                  <a:t>3</a:t>
                </a:r>
                <a:endParaRPr lang="en-US" altLang="zh-CN" sz="2800" b="1" dirty="0">
                  <a:solidFill>
                    <a:schemeClr val="tx1">
                      <a:lumMod val="85000"/>
                      <a:lumOff val="15000"/>
                    </a:schemeClr>
                  </a:solidFill>
                </a:endParaRPr>
              </a:p>
            </p:txBody>
          </p:sp>
          <p:sp>
            <p:nvSpPr>
              <p:cNvPr id="27" name="椭圆 26"/>
              <p:cNvSpPr/>
              <p:nvPr/>
            </p:nvSpPr>
            <p:spPr>
              <a:xfrm>
                <a:off x="7826367" y="4217120"/>
                <a:ext cx="887206" cy="887204"/>
              </a:xfrm>
              <a:prstGeom prst="ellipse">
                <a:avLst/>
              </a:prstGeom>
              <a:solidFill>
                <a:schemeClr val="bg1"/>
              </a:solidFill>
              <a:ln w="9525" cap="flat">
                <a:solidFill>
                  <a:srgbClr val="CFCFCF"/>
                </a:solidFill>
                <a:prstDash val="solid"/>
                <a:miter lim="400000"/>
              </a:ln>
              <a:effectLst/>
            </p:spPr>
            <p:txBody>
              <a:bodyPr wrap="none" lIns="25400" tIns="25400" rIns="25400" bIns="25400" anchor="ctr">
                <a:normAutofit/>
              </a:bodyPr>
              <a:p>
                <a:pPr algn="ctr">
                  <a:defRPr sz="3200">
                    <a:solidFill>
                      <a:srgbClr val="FFFFFF"/>
                    </a:solidFill>
                  </a:defRPr>
                </a:pPr>
                <a:r>
                  <a:rPr lang="en-US" altLang="zh-CN" sz="2800" b="1">
                    <a:solidFill>
                      <a:schemeClr val="tx1">
                        <a:lumMod val="85000"/>
                        <a:lumOff val="15000"/>
                      </a:schemeClr>
                    </a:solidFill>
                  </a:rPr>
                  <a:t>2</a:t>
                </a:r>
                <a:endParaRPr lang="en-US" altLang="zh-CN" sz="2800" b="1">
                  <a:solidFill>
                    <a:schemeClr val="tx1">
                      <a:lumMod val="85000"/>
                      <a:lumOff val="15000"/>
                    </a:schemeClr>
                  </a:solidFill>
                </a:endParaRPr>
              </a:p>
            </p:txBody>
          </p:sp>
          <p:sp>
            <p:nvSpPr>
              <p:cNvPr id="28" name="矩形 27"/>
              <p:cNvSpPr/>
              <p:nvPr/>
            </p:nvSpPr>
            <p:spPr>
              <a:xfrm>
                <a:off x="9545315" y="2654297"/>
                <a:ext cx="2352943" cy="281464"/>
              </a:xfrm>
              <a:prstGeom prst="rect">
                <a:avLst/>
              </a:prstGeom>
              <a:noFill/>
              <a:ln w="12700" cap="flat">
                <a:noFill/>
                <a:miter lim="400000"/>
              </a:ln>
              <a:effectLst/>
            </p:spPr>
            <p:txBody>
              <a:bodyPr wrap="none" lIns="0" tIns="0" rIns="0" bIns="0" anchor="ctr">
                <a:normAutofit/>
              </a:bodyPr>
              <a:p>
                <a:r>
                  <a:rPr lang="zh-CN" altLang="en-US" sz="1500" b="1">
                    <a:solidFill>
                      <a:schemeClr val="tx1">
                        <a:lumMod val="85000"/>
                        <a:lumOff val="15000"/>
                      </a:schemeClr>
                    </a:solidFill>
                  </a:rPr>
                  <a:t>标题文本预设</a:t>
                </a:r>
                <a:endParaRPr lang="zh-CN" altLang="en-US" sz="1500" b="1" dirty="0">
                  <a:solidFill>
                    <a:schemeClr val="tx1">
                      <a:lumMod val="85000"/>
                      <a:lumOff val="15000"/>
                    </a:schemeClr>
                  </a:solidFill>
                </a:endParaRPr>
              </a:p>
            </p:txBody>
          </p:sp>
          <p:sp>
            <p:nvSpPr>
              <p:cNvPr id="29" name="矩形 28"/>
              <p:cNvSpPr/>
              <p:nvPr/>
            </p:nvSpPr>
            <p:spPr>
              <a:xfrm>
                <a:off x="4167277" y="4913428"/>
                <a:ext cx="2352943" cy="281464"/>
              </a:xfrm>
              <a:prstGeom prst="rect">
                <a:avLst/>
              </a:prstGeom>
              <a:noFill/>
              <a:ln w="12700" cap="flat">
                <a:noFill/>
                <a:miter lim="400000"/>
              </a:ln>
              <a:effectLst/>
            </p:spPr>
            <p:txBody>
              <a:bodyPr wrap="none" lIns="0" tIns="0" rIns="0" bIns="0" anchor="ctr">
                <a:normAutofit/>
              </a:bodyPr>
              <a:p>
                <a:r>
                  <a:rPr lang="zh-CN" altLang="en-US" sz="1500" b="1">
                    <a:solidFill>
                      <a:schemeClr val="tx1">
                        <a:lumMod val="85000"/>
                        <a:lumOff val="15000"/>
                      </a:schemeClr>
                    </a:solidFill>
                  </a:rPr>
                  <a:t>标题文本预设</a:t>
                </a:r>
                <a:endParaRPr lang="zh-CN" altLang="en-US" sz="1500" b="1" dirty="0">
                  <a:solidFill>
                    <a:schemeClr val="tx1">
                      <a:lumMod val="85000"/>
                      <a:lumOff val="15000"/>
                    </a:schemeClr>
                  </a:solidFill>
                </a:endParaRPr>
              </a:p>
            </p:txBody>
          </p:sp>
          <p:sp>
            <p:nvSpPr>
              <p:cNvPr id="30" name="矩形 29"/>
              <p:cNvSpPr/>
              <p:nvPr/>
            </p:nvSpPr>
            <p:spPr>
              <a:xfrm>
                <a:off x="9084424" y="4913428"/>
                <a:ext cx="2352943" cy="281464"/>
              </a:xfrm>
              <a:prstGeom prst="rect">
                <a:avLst/>
              </a:prstGeom>
              <a:noFill/>
              <a:ln w="12700" cap="flat">
                <a:noFill/>
                <a:miter lim="400000"/>
              </a:ln>
              <a:effectLst/>
            </p:spPr>
            <p:txBody>
              <a:bodyPr wrap="none" lIns="0" tIns="0" rIns="0" bIns="0" anchor="ctr">
                <a:normAutofit/>
              </a:bodyPr>
              <a:p>
                <a:r>
                  <a:rPr lang="zh-CN" altLang="en-US" sz="1500" b="1">
                    <a:solidFill>
                      <a:schemeClr val="tx1">
                        <a:lumMod val="85000"/>
                        <a:lumOff val="15000"/>
                      </a:schemeClr>
                    </a:solidFill>
                  </a:rPr>
                  <a:t>标题文本预设</a:t>
                </a:r>
                <a:endParaRPr lang="zh-CN" altLang="en-US" sz="1500" b="1" dirty="0">
                  <a:solidFill>
                    <a:schemeClr val="tx1">
                      <a:lumMod val="85000"/>
                      <a:lumOff val="15000"/>
                    </a:schemeClr>
                  </a:solidFill>
                </a:endParaRPr>
              </a:p>
            </p:txBody>
          </p:sp>
        </p:grpSp>
        <p:cxnSp>
          <p:nvCxnSpPr>
            <p:cNvPr id="31" name="直接连接符 30"/>
            <p:cNvCxnSpPr/>
            <p:nvPr/>
          </p:nvCxnSpPr>
          <p:spPr>
            <a:xfrm>
              <a:off x="1055440" y="2342744"/>
              <a:ext cx="426565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55440" y="3907384"/>
              <a:ext cx="360734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5"/>
          <p:cNvSpPr/>
          <p:nvPr/>
        </p:nvSpPr>
        <p:spPr>
          <a:xfrm>
            <a:off x="5618802" y="1899412"/>
            <a:ext cx="2584704" cy="1889760"/>
          </a:xfrm>
          <a:prstGeom prst="roundRect">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cs typeface="+mn-ea"/>
              <a:sym typeface="+mn-lt"/>
            </a:endParaRPr>
          </a:p>
        </p:txBody>
      </p:sp>
      <p:sp>
        <p:nvSpPr>
          <p:cNvPr id="3" name="矩形: 圆角 16"/>
          <p:cNvSpPr/>
          <p:nvPr/>
        </p:nvSpPr>
        <p:spPr>
          <a:xfrm>
            <a:off x="8398578" y="1899412"/>
            <a:ext cx="2584704" cy="1889760"/>
          </a:xfrm>
          <a:prstGeom prst="roundRect">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cs typeface="+mn-ea"/>
              <a:sym typeface="+mn-lt"/>
            </a:endParaRPr>
          </a:p>
        </p:txBody>
      </p:sp>
      <p:sp>
        <p:nvSpPr>
          <p:cNvPr id="6" name="矩形: 圆角 17"/>
          <p:cNvSpPr/>
          <p:nvPr/>
        </p:nvSpPr>
        <p:spPr>
          <a:xfrm>
            <a:off x="5647730" y="4030847"/>
            <a:ext cx="2584704" cy="1889760"/>
          </a:xfrm>
          <a:prstGeom prst="roundRect">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cs typeface="+mn-ea"/>
              <a:sym typeface="+mn-lt"/>
            </a:endParaRPr>
          </a:p>
        </p:txBody>
      </p:sp>
      <p:sp>
        <p:nvSpPr>
          <p:cNvPr id="8" name="矩形: 圆角 18"/>
          <p:cNvSpPr/>
          <p:nvPr/>
        </p:nvSpPr>
        <p:spPr>
          <a:xfrm>
            <a:off x="8427506" y="4030847"/>
            <a:ext cx="2584704" cy="1889760"/>
          </a:xfrm>
          <a:prstGeom prst="roundRect">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cs typeface="+mn-ea"/>
              <a:sym typeface="+mn-lt"/>
            </a:endParaRPr>
          </a:p>
        </p:txBody>
      </p:sp>
      <p:sp>
        <p:nvSpPr>
          <p:cNvPr id="20" name="文本框 19"/>
          <p:cNvSpPr txBox="1"/>
          <p:nvPr/>
        </p:nvSpPr>
        <p:spPr>
          <a:xfrm>
            <a:off x="5657879" y="2338194"/>
            <a:ext cx="2506549" cy="1014730"/>
          </a:xfrm>
          <a:prstGeom prst="rect">
            <a:avLst/>
          </a:prstGeom>
          <a:noFill/>
        </p:spPr>
        <p:txBody>
          <a:bodyPr wrap="square" rtlCol="0">
            <a:spAutoFit/>
          </a:bodyPr>
          <a:p>
            <a:pPr>
              <a:lnSpc>
                <a:spcPct val="125000"/>
              </a:lnSpc>
            </a:pPr>
            <a:r>
              <a:rPr lang="zh-CN" altLang="en-US" sz="1600" dirty="0">
                <a:solidFill>
                  <a:schemeClr val="bg1"/>
                </a:solidFill>
                <a:cs typeface="+mn-ea"/>
                <a:sym typeface="+mn-lt"/>
              </a:rPr>
              <a:t>请在这里输入文字请在这里输入文字请在这里输入文字请在这里输入</a:t>
            </a:r>
            <a:r>
              <a:rPr lang="zh-CN" altLang="en-US" sz="1600">
                <a:solidFill>
                  <a:schemeClr val="bg1"/>
                </a:solidFill>
                <a:cs typeface="+mn-ea"/>
                <a:sym typeface="+mn-lt"/>
              </a:rPr>
              <a:t>文字请</a:t>
            </a:r>
            <a:endParaRPr lang="zh-CN" altLang="en-US" sz="1600">
              <a:solidFill>
                <a:schemeClr val="bg1"/>
              </a:solidFill>
              <a:cs typeface="+mn-ea"/>
              <a:sym typeface="+mn-lt"/>
            </a:endParaRPr>
          </a:p>
        </p:txBody>
      </p:sp>
      <p:sp>
        <p:nvSpPr>
          <p:cNvPr id="21" name="文本框 20"/>
          <p:cNvSpPr txBox="1"/>
          <p:nvPr/>
        </p:nvSpPr>
        <p:spPr>
          <a:xfrm>
            <a:off x="8427506" y="2338193"/>
            <a:ext cx="2506549" cy="1014730"/>
          </a:xfrm>
          <a:prstGeom prst="rect">
            <a:avLst/>
          </a:prstGeom>
          <a:noFill/>
        </p:spPr>
        <p:txBody>
          <a:bodyPr wrap="square" rtlCol="0">
            <a:spAutoFit/>
          </a:bodyPr>
          <a:p>
            <a:pPr>
              <a:lnSpc>
                <a:spcPct val="125000"/>
              </a:lnSpc>
            </a:pPr>
            <a:r>
              <a:rPr lang="zh-CN" altLang="en-US" sz="1600" dirty="0">
                <a:solidFill>
                  <a:schemeClr val="bg1"/>
                </a:solidFill>
                <a:cs typeface="+mn-ea"/>
                <a:sym typeface="+mn-lt"/>
              </a:rPr>
              <a:t>请在这里输入文字请在这里输入文字请在这里输入文字请在这里输入</a:t>
            </a:r>
            <a:r>
              <a:rPr lang="zh-CN" altLang="en-US" sz="1600">
                <a:solidFill>
                  <a:schemeClr val="bg1"/>
                </a:solidFill>
                <a:cs typeface="+mn-ea"/>
                <a:sym typeface="+mn-lt"/>
              </a:rPr>
              <a:t>文字请</a:t>
            </a:r>
            <a:endParaRPr lang="zh-CN" altLang="en-US" sz="1600">
              <a:solidFill>
                <a:schemeClr val="bg1"/>
              </a:solidFill>
              <a:cs typeface="+mn-ea"/>
              <a:sym typeface="+mn-lt"/>
            </a:endParaRPr>
          </a:p>
        </p:txBody>
      </p:sp>
      <p:sp>
        <p:nvSpPr>
          <p:cNvPr id="22" name="文本框 21"/>
          <p:cNvSpPr txBox="1"/>
          <p:nvPr/>
        </p:nvSpPr>
        <p:spPr>
          <a:xfrm>
            <a:off x="8505943" y="4452744"/>
            <a:ext cx="2506549" cy="1014730"/>
          </a:xfrm>
          <a:prstGeom prst="rect">
            <a:avLst/>
          </a:prstGeom>
          <a:noFill/>
        </p:spPr>
        <p:txBody>
          <a:bodyPr wrap="square" rtlCol="0">
            <a:spAutoFit/>
          </a:bodyPr>
          <a:p>
            <a:pPr>
              <a:lnSpc>
                <a:spcPct val="125000"/>
              </a:lnSpc>
            </a:pPr>
            <a:r>
              <a:rPr lang="zh-CN" altLang="en-US" sz="1600" dirty="0">
                <a:solidFill>
                  <a:schemeClr val="bg1"/>
                </a:solidFill>
                <a:cs typeface="+mn-ea"/>
                <a:sym typeface="+mn-lt"/>
              </a:rPr>
              <a:t>请在这里输入文字请在这里输入文字请在这里输入文字请在这里输入</a:t>
            </a:r>
            <a:r>
              <a:rPr lang="zh-CN" altLang="en-US" sz="1600">
                <a:solidFill>
                  <a:schemeClr val="bg1"/>
                </a:solidFill>
                <a:cs typeface="+mn-ea"/>
                <a:sym typeface="+mn-lt"/>
              </a:rPr>
              <a:t>文字请</a:t>
            </a:r>
            <a:endParaRPr lang="zh-CN" altLang="en-US" sz="1600">
              <a:solidFill>
                <a:schemeClr val="bg1"/>
              </a:solidFill>
              <a:cs typeface="+mn-ea"/>
              <a:sym typeface="+mn-lt"/>
            </a:endParaRPr>
          </a:p>
        </p:txBody>
      </p:sp>
      <p:sp>
        <p:nvSpPr>
          <p:cNvPr id="4" name="文本框 3"/>
          <p:cNvSpPr txBox="1"/>
          <p:nvPr/>
        </p:nvSpPr>
        <p:spPr>
          <a:xfrm>
            <a:off x="5725824" y="4452744"/>
            <a:ext cx="2506549" cy="1014730"/>
          </a:xfrm>
          <a:prstGeom prst="rect">
            <a:avLst/>
          </a:prstGeom>
          <a:noFill/>
        </p:spPr>
        <p:txBody>
          <a:bodyPr wrap="square" rtlCol="0">
            <a:spAutoFit/>
          </a:bodyPr>
          <a:p>
            <a:pPr>
              <a:lnSpc>
                <a:spcPct val="125000"/>
              </a:lnSpc>
            </a:pPr>
            <a:r>
              <a:rPr lang="zh-CN" altLang="en-US" sz="1600" dirty="0">
                <a:solidFill>
                  <a:schemeClr val="bg1"/>
                </a:solidFill>
                <a:cs typeface="+mn-ea"/>
                <a:sym typeface="+mn-lt"/>
              </a:rPr>
              <a:t>请在这里输入文字请在这里输入文字请在这里输入文字请在这里输入</a:t>
            </a:r>
            <a:r>
              <a:rPr lang="zh-CN" altLang="en-US" sz="1600">
                <a:solidFill>
                  <a:schemeClr val="bg1"/>
                </a:solidFill>
                <a:cs typeface="+mn-ea"/>
                <a:sym typeface="+mn-lt"/>
              </a:rPr>
              <a:t>文字请</a:t>
            </a:r>
            <a:endParaRPr lang="zh-CN" altLang="en-US" sz="1600">
              <a:solidFill>
                <a:schemeClr val="bg1"/>
              </a:solidFill>
              <a:cs typeface="+mn-ea"/>
              <a:sym typeface="+mn-lt"/>
            </a:endParaRPr>
          </a:p>
        </p:txBody>
      </p:sp>
      <p:pic>
        <p:nvPicPr>
          <p:cNvPr id="33" name="图片 32" descr="C:\Users\HUDEYU\Desktop\预览图_千图网_编号28576486.png预览图_千图网_编号28576486"/>
          <p:cNvPicPr>
            <a:picLocks noChangeAspect="1"/>
          </p:cNvPicPr>
          <p:nvPr/>
        </p:nvPicPr>
        <p:blipFill>
          <a:blip r:embed="rId1"/>
          <a:srcRect l="10776" t="17532" r="15170" b="13497"/>
          <a:stretch>
            <a:fillRect/>
          </a:stretch>
        </p:blipFill>
        <p:spPr>
          <a:xfrm>
            <a:off x="500380" y="1537335"/>
            <a:ext cx="4706620" cy="4383405"/>
          </a:xfrm>
          <a:prstGeom prst="rect">
            <a:avLst/>
          </a:prstGeom>
        </p:spPr>
      </p:pic>
    </p:spTree>
  </p:cSld>
  <p:clrMapOvr>
    <a:masterClrMapping/>
  </p:clrMapOvr>
  <p:timing>
    <p:tnLst>
      <p:par>
        <p:cTn id="1" dur="indefinite" restart="never" fill="hold"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9"/>
          <p:cNvCxnSpPr/>
          <p:nvPr/>
        </p:nvCxnSpPr>
        <p:spPr>
          <a:xfrm>
            <a:off x="1726143" y="3898982"/>
            <a:ext cx="1524000" cy="0"/>
          </a:xfrm>
          <a:prstGeom prst="line">
            <a:avLst/>
          </a:prstGeom>
          <a:ln w="19050">
            <a:solidFill>
              <a:srgbClr val="5E9C8F"/>
            </a:solidFill>
          </a:ln>
        </p:spPr>
        <p:style>
          <a:lnRef idx="1">
            <a:schemeClr val="accent1"/>
          </a:lnRef>
          <a:fillRef idx="0">
            <a:schemeClr val="accent1"/>
          </a:fillRef>
          <a:effectRef idx="0">
            <a:schemeClr val="accent1"/>
          </a:effectRef>
          <a:fontRef idx="minor">
            <a:schemeClr val="tx1"/>
          </a:fontRef>
        </p:style>
      </p:cxnSp>
      <p:sp>
        <p:nvSpPr>
          <p:cNvPr id="3" name="Oval 3"/>
          <p:cNvSpPr>
            <a:spLocks noChangeAspect="1"/>
          </p:cNvSpPr>
          <p:nvPr/>
        </p:nvSpPr>
        <p:spPr>
          <a:xfrm>
            <a:off x="1755607" y="2165008"/>
            <a:ext cx="1465072" cy="1465072"/>
          </a:xfrm>
          <a:prstGeom prst="ellipse">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方正卡通简体" panose="03000509000000000000" pitchFamily="65" charset="-122"/>
              <a:ea typeface="方正卡通简体" panose="03000509000000000000" pitchFamily="65" charset="-122"/>
            </a:endParaRPr>
          </a:p>
        </p:txBody>
      </p:sp>
      <p:cxnSp>
        <p:nvCxnSpPr>
          <p:cNvPr id="5" name="Straight Connector 16"/>
          <p:cNvCxnSpPr/>
          <p:nvPr/>
        </p:nvCxnSpPr>
        <p:spPr>
          <a:xfrm>
            <a:off x="8865236" y="3898982"/>
            <a:ext cx="1524000" cy="0"/>
          </a:xfrm>
          <a:prstGeom prst="line">
            <a:avLst/>
          </a:prstGeom>
          <a:ln w="19050">
            <a:solidFill>
              <a:srgbClr val="34564F"/>
            </a:solidFill>
          </a:ln>
        </p:spPr>
        <p:style>
          <a:lnRef idx="1">
            <a:schemeClr val="accent1"/>
          </a:lnRef>
          <a:fillRef idx="0">
            <a:schemeClr val="accent1"/>
          </a:fillRef>
          <a:effectRef idx="0">
            <a:schemeClr val="accent1"/>
          </a:effectRef>
          <a:fontRef idx="minor">
            <a:schemeClr val="tx1"/>
          </a:fontRef>
        </p:style>
      </p:cxnSp>
      <p:cxnSp>
        <p:nvCxnSpPr>
          <p:cNvPr id="6" name="Straight Connector 22"/>
          <p:cNvCxnSpPr/>
          <p:nvPr/>
        </p:nvCxnSpPr>
        <p:spPr>
          <a:xfrm>
            <a:off x="4053159" y="3898982"/>
            <a:ext cx="1524000" cy="0"/>
          </a:xfrm>
          <a:prstGeom prst="line">
            <a:avLst/>
          </a:prstGeom>
          <a:ln w="19050">
            <a:solidFill>
              <a:srgbClr val="34564F"/>
            </a:solidFill>
          </a:ln>
        </p:spPr>
        <p:style>
          <a:lnRef idx="1">
            <a:schemeClr val="accent1"/>
          </a:lnRef>
          <a:fillRef idx="0">
            <a:schemeClr val="accent1"/>
          </a:fillRef>
          <a:effectRef idx="0">
            <a:schemeClr val="accent1"/>
          </a:effectRef>
          <a:fontRef idx="minor">
            <a:schemeClr val="tx1"/>
          </a:fontRef>
        </p:style>
      </p:cxnSp>
      <p:cxnSp>
        <p:nvCxnSpPr>
          <p:cNvPr id="7" name="Straight Connector 28"/>
          <p:cNvCxnSpPr/>
          <p:nvPr/>
        </p:nvCxnSpPr>
        <p:spPr>
          <a:xfrm>
            <a:off x="6459197" y="3898982"/>
            <a:ext cx="1524000" cy="0"/>
          </a:xfrm>
          <a:prstGeom prst="line">
            <a:avLst/>
          </a:prstGeom>
          <a:ln w="19050">
            <a:solidFill>
              <a:srgbClr val="5E9C8F"/>
            </a:solidFill>
          </a:ln>
        </p:spPr>
        <p:style>
          <a:lnRef idx="1">
            <a:schemeClr val="accent1"/>
          </a:lnRef>
          <a:fillRef idx="0">
            <a:schemeClr val="accent1"/>
          </a:fillRef>
          <a:effectRef idx="0">
            <a:schemeClr val="accent1"/>
          </a:effectRef>
          <a:fontRef idx="minor">
            <a:schemeClr val="tx1"/>
          </a:fontRef>
        </p:style>
      </p:cxnSp>
      <p:sp>
        <p:nvSpPr>
          <p:cNvPr id="8" name="Oval 20"/>
          <p:cNvSpPr>
            <a:spLocks noChangeAspect="1"/>
          </p:cNvSpPr>
          <p:nvPr/>
        </p:nvSpPr>
        <p:spPr>
          <a:xfrm>
            <a:off x="4082623" y="2165008"/>
            <a:ext cx="1465072" cy="1465072"/>
          </a:xfrm>
          <a:prstGeom prst="ellipse">
            <a:avLst/>
          </a:prstGeom>
          <a:solidFill>
            <a:srgbClr val="345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方正卡通简体" panose="03000509000000000000" pitchFamily="65" charset="-122"/>
              <a:ea typeface="方正卡通简体" panose="03000509000000000000" pitchFamily="65" charset="-122"/>
            </a:endParaRPr>
          </a:p>
        </p:txBody>
      </p:sp>
      <p:sp>
        <p:nvSpPr>
          <p:cNvPr id="10" name="Oval 26"/>
          <p:cNvSpPr>
            <a:spLocks noChangeAspect="1"/>
          </p:cNvSpPr>
          <p:nvPr/>
        </p:nvSpPr>
        <p:spPr>
          <a:xfrm>
            <a:off x="6488661" y="2165008"/>
            <a:ext cx="1465072" cy="1465072"/>
          </a:xfrm>
          <a:prstGeom prst="ellipse">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方正卡通简体" panose="03000509000000000000" pitchFamily="65" charset="-122"/>
              <a:ea typeface="方正卡通简体" panose="03000509000000000000" pitchFamily="65" charset="-122"/>
            </a:endParaRPr>
          </a:p>
        </p:txBody>
      </p:sp>
      <p:sp>
        <p:nvSpPr>
          <p:cNvPr id="12" name="Oval 14"/>
          <p:cNvSpPr>
            <a:spLocks noChangeAspect="1"/>
          </p:cNvSpPr>
          <p:nvPr/>
        </p:nvSpPr>
        <p:spPr>
          <a:xfrm>
            <a:off x="8894700" y="2165008"/>
            <a:ext cx="1465072" cy="1465072"/>
          </a:xfrm>
          <a:prstGeom prst="ellipse">
            <a:avLst/>
          </a:prstGeom>
          <a:solidFill>
            <a:srgbClr val="345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方正卡通简体" panose="03000509000000000000" pitchFamily="65" charset="-122"/>
              <a:ea typeface="方正卡通简体" panose="03000509000000000000" pitchFamily="65" charset="-122"/>
            </a:endParaRPr>
          </a:p>
        </p:txBody>
      </p:sp>
      <p:sp>
        <p:nvSpPr>
          <p:cNvPr id="14" name="TextBox 87"/>
          <p:cNvSpPr txBox="1"/>
          <p:nvPr/>
        </p:nvSpPr>
        <p:spPr>
          <a:xfrm>
            <a:off x="1833200" y="4187256"/>
            <a:ext cx="1231105" cy="246221"/>
          </a:xfrm>
          <a:prstGeom prst="rect">
            <a:avLst/>
          </a:prstGeom>
          <a:noFill/>
        </p:spPr>
        <p:txBody>
          <a:bodyPr wrap="none" lIns="0" tIns="0" rIns="0" bIns="0" rtlCol="0" anchor="t">
            <a:spAutoFit/>
          </a:bodyPr>
          <a:lstStyle/>
          <a:p>
            <a:pPr lvl="0" algn="ctr"/>
            <a:r>
              <a:rPr lang="zh-CN" altLang="en-US" sz="1600" b="1" dirty="0">
                <a:solidFill>
                  <a:srgbClr val="262626"/>
                </a:solidFill>
                <a:latin typeface="方正卡通简体" panose="03000509000000000000" pitchFamily="65" charset="-122"/>
                <a:ea typeface="方正卡通简体" panose="03000509000000000000" pitchFamily="65" charset="-122"/>
              </a:rPr>
              <a:t>单击添加标题</a:t>
            </a:r>
            <a:endParaRPr lang="en-US" altLang="zh-CN" sz="1600" b="1" dirty="0">
              <a:solidFill>
                <a:srgbClr val="262626"/>
              </a:solidFill>
              <a:latin typeface="方正卡通简体" panose="03000509000000000000" pitchFamily="65" charset="-122"/>
              <a:ea typeface="方正卡通简体" panose="03000509000000000000" pitchFamily="65" charset="-122"/>
            </a:endParaRPr>
          </a:p>
        </p:txBody>
      </p:sp>
      <p:sp>
        <p:nvSpPr>
          <p:cNvPr id="15" name="TextBox 88"/>
          <p:cNvSpPr txBox="1"/>
          <p:nvPr/>
        </p:nvSpPr>
        <p:spPr>
          <a:xfrm>
            <a:off x="1667921" y="4595217"/>
            <a:ext cx="1552758" cy="430887"/>
          </a:xfrm>
          <a:prstGeom prst="rect">
            <a:avLst/>
          </a:prstGeom>
          <a:noFill/>
        </p:spPr>
        <p:txBody>
          <a:bodyPr wrap="square" lIns="0" tIns="0" rIns="0" bIns="0" rtlCol="0" anchor="t">
            <a:spAutoFit/>
          </a:bodyPr>
          <a:lstStyle/>
          <a:p>
            <a:pPr algn="ctr" defTabSz="1218565">
              <a:spcBef>
                <a:spcPct val="20000"/>
              </a:spcBef>
              <a:defRPr/>
            </a:pPr>
            <a:r>
              <a:rPr lang="zh-CN" altLang="en-US" sz="1400" dirty="0">
                <a:latin typeface="思源黑体 CN Normal" panose="020B0400000000000000" pitchFamily="34" charset="-122"/>
                <a:ea typeface="思源黑体 CN Normal" panose="020B0400000000000000" pitchFamily="34" charset="-122"/>
              </a:rPr>
              <a:t>体验学习的快乐，养成学习的好习惯</a:t>
            </a:r>
            <a:endParaRPr lang="en-US" sz="1400" dirty="0">
              <a:solidFill>
                <a:srgbClr val="262626"/>
              </a:solidFill>
              <a:latin typeface="思源黑体 CN Normal" panose="020B0400000000000000" pitchFamily="34" charset="-122"/>
              <a:ea typeface="思源黑体 CN Normal" panose="020B0400000000000000" pitchFamily="34" charset="-122"/>
            </a:endParaRPr>
          </a:p>
        </p:txBody>
      </p:sp>
      <p:sp>
        <p:nvSpPr>
          <p:cNvPr id="16" name="TextBox 87"/>
          <p:cNvSpPr txBox="1"/>
          <p:nvPr/>
        </p:nvSpPr>
        <p:spPr>
          <a:xfrm>
            <a:off x="4173764" y="4187256"/>
            <a:ext cx="1231105" cy="246221"/>
          </a:xfrm>
          <a:prstGeom prst="rect">
            <a:avLst/>
          </a:prstGeom>
          <a:noFill/>
        </p:spPr>
        <p:txBody>
          <a:bodyPr wrap="none" lIns="0" tIns="0" rIns="0" bIns="0" rtlCol="0" anchor="t">
            <a:spAutoFit/>
          </a:bodyPr>
          <a:lstStyle/>
          <a:p>
            <a:pPr lvl="0" algn="ctr"/>
            <a:r>
              <a:rPr lang="zh-CN" altLang="en-US" sz="1600" b="1" dirty="0">
                <a:solidFill>
                  <a:srgbClr val="262626"/>
                </a:solidFill>
                <a:latin typeface="方正卡通简体" panose="03000509000000000000" pitchFamily="65" charset="-122"/>
                <a:ea typeface="方正卡通简体" panose="03000509000000000000" pitchFamily="65" charset="-122"/>
              </a:rPr>
              <a:t>单击添加标题</a:t>
            </a:r>
            <a:endParaRPr lang="en-US" altLang="zh-CN" sz="1600" b="1" dirty="0">
              <a:solidFill>
                <a:srgbClr val="262626"/>
              </a:solidFill>
              <a:latin typeface="方正卡通简体" panose="03000509000000000000" pitchFamily="65" charset="-122"/>
              <a:ea typeface="方正卡通简体" panose="03000509000000000000" pitchFamily="65" charset="-122"/>
            </a:endParaRPr>
          </a:p>
        </p:txBody>
      </p:sp>
      <p:sp>
        <p:nvSpPr>
          <p:cNvPr id="17" name="TextBox 88"/>
          <p:cNvSpPr txBox="1"/>
          <p:nvPr/>
        </p:nvSpPr>
        <p:spPr>
          <a:xfrm>
            <a:off x="4008485" y="4595217"/>
            <a:ext cx="1552758" cy="430887"/>
          </a:xfrm>
          <a:prstGeom prst="rect">
            <a:avLst/>
          </a:prstGeom>
          <a:noFill/>
        </p:spPr>
        <p:txBody>
          <a:bodyPr wrap="square" lIns="0" tIns="0" rIns="0" bIns="0" rtlCol="0" anchor="t">
            <a:spAutoFit/>
          </a:bodyPr>
          <a:lstStyle/>
          <a:p>
            <a:pPr algn="ctr" defTabSz="1218565">
              <a:spcBef>
                <a:spcPct val="20000"/>
              </a:spcBef>
              <a:defRPr/>
            </a:pPr>
            <a:r>
              <a:rPr lang="zh-CN" altLang="en-US" sz="1400" dirty="0">
                <a:latin typeface="思源黑体 CN Normal" panose="020B0400000000000000" pitchFamily="34" charset="-122"/>
                <a:ea typeface="思源黑体 CN Normal" panose="020B0400000000000000" pitchFamily="34" charset="-122"/>
              </a:rPr>
              <a:t>初步认识人与美术的关系</a:t>
            </a:r>
            <a:endParaRPr lang="en-US" sz="1400" dirty="0">
              <a:solidFill>
                <a:srgbClr val="262626"/>
              </a:solidFill>
              <a:latin typeface="思源黑体 CN Normal" panose="020B0400000000000000" pitchFamily="34" charset="-122"/>
              <a:ea typeface="思源黑体 CN Normal" panose="020B0400000000000000" pitchFamily="34" charset="-122"/>
            </a:endParaRPr>
          </a:p>
        </p:txBody>
      </p:sp>
      <p:sp>
        <p:nvSpPr>
          <p:cNvPr id="18" name="TextBox 87"/>
          <p:cNvSpPr txBox="1"/>
          <p:nvPr/>
        </p:nvSpPr>
        <p:spPr>
          <a:xfrm>
            <a:off x="6624476" y="4187256"/>
            <a:ext cx="1231105" cy="246221"/>
          </a:xfrm>
          <a:prstGeom prst="rect">
            <a:avLst/>
          </a:prstGeom>
          <a:noFill/>
        </p:spPr>
        <p:txBody>
          <a:bodyPr wrap="none" lIns="0" tIns="0" rIns="0" bIns="0" rtlCol="0" anchor="t">
            <a:spAutoFit/>
          </a:bodyPr>
          <a:lstStyle/>
          <a:p>
            <a:pPr lvl="0" algn="ctr"/>
            <a:r>
              <a:rPr lang="zh-CN" altLang="en-US" sz="1600" b="1" dirty="0">
                <a:solidFill>
                  <a:srgbClr val="262626"/>
                </a:solidFill>
                <a:latin typeface="方正卡通简体" panose="03000509000000000000" pitchFamily="65" charset="-122"/>
                <a:ea typeface="方正卡通简体" panose="03000509000000000000" pitchFamily="65" charset="-122"/>
              </a:rPr>
              <a:t>单击添加标题</a:t>
            </a:r>
            <a:endParaRPr lang="en-US" altLang="zh-CN" sz="1600" b="1" dirty="0">
              <a:solidFill>
                <a:srgbClr val="262626"/>
              </a:solidFill>
              <a:latin typeface="方正卡通简体" panose="03000509000000000000" pitchFamily="65" charset="-122"/>
              <a:ea typeface="方正卡通简体" panose="03000509000000000000" pitchFamily="65" charset="-122"/>
            </a:endParaRPr>
          </a:p>
        </p:txBody>
      </p:sp>
      <p:sp>
        <p:nvSpPr>
          <p:cNvPr id="19" name="TextBox 88"/>
          <p:cNvSpPr txBox="1"/>
          <p:nvPr/>
        </p:nvSpPr>
        <p:spPr>
          <a:xfrm>
            <a:off x="6459197" y="4595217"/>
            <a:ext cx="1552758" cy="215444"/>
          </a:xfrm>
          <a:prstGeom prst="rect">
            <a:avLst/>
          </a:prstGeom>
          <a:noFill/>
        </p:spPr>
        <p:txBody>
          <a:bodyPr wrap="square" lIns="0" tIns="0" rIns="0" bIns="0" rtlCol="0" anchor="t">
            <a:spAutoFit/>
          </a:bodyPr>
          <a:lstStyle/>
          <a:p>
            <a:pPr algn="ctr" defTabSz="1218565">
              <a:spcBef>
                <a:spcPct val="20000"/>
              </a:spcBef>
              <a:defRPr/>
            </a:pPr>
            <a:r>
              <a:rPr lang="zh-CN" altLang="en-US" sz="1400" dirty="0">
                <a:latin typeface="思源黑体 CN Normal" panose="020B0400000000000000" pitchFamily="34" charset="-122"/>
                <a:ea typeface="思源黑体 CN Normal" panose="020B0400000000000000" pitchFamily="34" charset="-122"/>
              </a:rPr>
              <a:t>了解中外美术知识</a:t>
            </a:r>
            <a:endParaRPr lang="en-US" sz="1400" dirty="0">
              <a:solidFill>
                <a:srgbClr val="262626"/>
              </a:solidFill>
              <a:latin typeface="思源黑体 CN Normal" panose="020B0400000000000000" pitchFamily="34" charset="-122"/>
              <a:ea typeface="思源黑体 CN Normal" panose="020B0400000000000000" pitchFamily="34" charset="-122"/>
            </a:endParaRPr>
          </a:p>
        </p:txBody>
      </p:sp>
      <p:sp>
        <p:nvSpPr>
          <p:cNvPr id="20" name="TextBox 87"/>
          <p:cNvSpPr txBox="1"/>
          <p:nvPr/>
        </p:nvSpPr>
        <p:spPr>
          <a:xfrm>
            <a:off x="9059979" y="4187256"/>
            <a:ext cx="1231105" cy="246221"/>
          </a:xfrm>
          <a:prstGeom prst="rect">
            <a:avLst/>
          </a:prstGeom>
          <a:noFill/>
        </p:spPr>
        <p:txBody>
          <a:bodyPr wrap="none" lIns="0" tIns="0" rIns="0" bIns="0" rtlCol="0" anchor="t">
            <a:spAutoFit/>
          </a:bodyPr>
          <a:lstStyle/>
          <a:p>
            <a:pPr lvl="0" algn="ctr"/>
            <a:r>
              <a:rPr lang="zh-CN" altLang="en-US" sz="1600" b="1" dirty="0">
                <a:solidFill>
                  <a:srgbClr val="262626"/>
                </a:solidFill>
                <a:latin typeface="方正卡通简体" panose="03000509000000000000" pitchFamily="65" charset="-122"/>
                <a:ea typeface="方正卡通简体" panose="03000509000000000000" pitchFamily="65" charset="-122"/>
              </a:rPr>
              <a:t>单击添加标题</a:t>
            </a:r>
            <a:endParaRPr lang="en-US" altLang="zh-CN" sz="1600" b="1" dirty="0">
              <a:solidFill>
                <a:srgbClr val="262626"/>
              </a:solidFill>
              <a:latin typeface="方正卡通简体" panose="03000509000000000000" pitchFamily="65" charset="-122"/>
              <a:ea typeface="方正卡通简体" panose="03000509000000000000" pitchFamily="65" charset="-122"/>
            </a:endParaRPr>
          </a:p>
        </p:txBody>
      </p:sp>
      <p:sp>
        <p:nvSpPr>
          <p:cNvPr id="21" name="TextBox 88"/>
          <p:cNvSpPr txBox="1"/>
          <p:nvPr/>
        </p:nvSpPr>
        <p:spPr>
          <a:xfrm>
            <a:off x="8894700" y="4595217"/>
            <a:ext cx="1552758" cy="430887"/>
          </a:xfrm>
          <a:prstGeom prst="rect">
            <a:avLst/>
          </a:prstGeom>
          <a:noFill/>
        </p:spPr>
        <p:txBody>
          <a:bodyPr wrap="square" lIns="0" tIns="0" rIns="0" bIns="0" rtlCol="0" anchor="t">
            <a:spAutoFit/>
          </a:bodyPr>
          <a:lstStyle/>
          <a:p>
            <a:pPr algn="ctr" defTabSz="1218565">
              <a:spcBef>
                <a:spcPct val="20000"/>
              </a:spcBef>
              <a:defRPr/>
            </a:pPr>
            <a:r>
              <a:rPr lang="zh-CN" altLang="en-US" sz="1400" dirty="0">
                <a:latin typeface="思源黑体 CN Normal" panose="020B0400000000000000" pitchFamily="34" charset="-122"/>
                <a:ea typeface="思源黑体 CN Normal" panose="020B0400000000000000" pitchFamily="34" charset="-122"/>
              </a:rPr>
              <a:t>培养学生对古今中外美术尊重</a:t>
            </a:r>
            <a:endParaRPr lang="en-US" altLang="zh-CN" sz="1400" dirty="0">
              <a:solidFill>
                <a:srgbClr val="262626"/>
              </a:solidFill>
              <a:latin typeface="思源黑体 CN Normal" panose="020B0400000000000000" pitchFamily="34" charset="-122"/>
              <a:ea typeface="思源黑体 CN Normal" panose="020B0400000000000000" pitchFamily="34" charset="-122"/>
            </a:endParaRPr>
          </a:p>
        </p:txBody>
      </p:sp>
      <p:sp>
        <p:nvSpPr>
          <p:cNvPr id="22" name="TextBox 87"/>
          <p:cNvSpPr txBox="1"/>
          <p:nvPr/>
        </p:nvSpPr>
        <p:spPr>
          <a:xfrm>
            <a:off x="2054191" y="2646779"/>
            <a:ext cx="772647" cy="461665"/>
          </a:xfrm>
          <a:prstGeom prst="rect">
            <a:avLst/>
          </a:prstGeom>
          <a:noFill/>
        </p:spPr>
        <p:txBody>
          <a:bodyPr wrap="none" lIns="0" tIns="0" rIns="0" bIns="0" rtlCol="0" anchor="t">
            <a:spAutoFit/>
          </a:bodyPr>
          <a:lstStyle/>
          <a:p>
            <a:pPr lvl="0" algn="ctr"/>
            <a:r>
              <a:rPr lang="zh-CN" altLang="en-US" sz="3000" b="1" dirty="0">
                <a:solidFill>
                  <a:schemeClr val="bg1"/>
                </a:solidFill>
                <a:latin typeface="方正卡通简体" panose="03000509000000000000" pitchFamily="65" charset="-122"/>
                <a:ea typeface="方正卡通简体" panose="03000509000000000000" pitchFamily="65" charset="-122"/>
              </a:rPr>
              <a:t>学习</a:t>
            </a:r>
            <a:endParaRPr lang="en-US" altLang="zh-CN" sz="3000" b="1" dirty="0">
              <a:solidFill>
                <a:schemeClr val="bg1"/>
              </a:solidFill>
              <a:latin typeface="方正卡通简体" panose="03000509000000000000" pitchFamily="65" charset="-122"/>
              <a:ea typeface="方正卡通简体" panose="03000509000000000000" pitchFamily="65" charset="-122"/>
            </a:endParaRPr>
          </a:p>
        </p:txBody>
      </p:sp>
      <p:sp>
        <p:nvSpPr>
          <p:cNvPr id="23" name="TextBox 87"/>
          <p:cNvSpPr txBox="1"/>
          <p:nvPr/>
        </p:nvSpPr>
        <p:spPr>
          <a:xfrm>
            <a:off x="4418451" y="2626184"/>
            <a:ext cx="772647" cy="461665"/>
          </a:xfrm>
          <a:prstGeom prst="rect">
            <a:avLst/>
          </a:prstGeom>
          <a:noFill/>
        </p:spPr>
        <p:txBody>
          <a:bodyPr wrap="none" lIns="0" tIns="0" rIns="0" bIns="0" rtlCol="0" anchor="t">
            <a:spAutoFit/>
          </a:bodyPr>
          <a:lstStyle/>
          <a:p>
            <a:pPr lvl="0" algn="ctr"/>
            <a:r>
              <a:rPr lang="zh-CN" altLang="en-US" sz="3000" b="1" dirty="0">
                <a:solidFill>
                  <a:schemeClr val="bg1"/>
                </a:solidFill>
                <a:latin typeface="方正卡通简体" panose="03000509000000000000" pitchFamily="65" charset="-122"/>
                <a:ea typeface="方正卡通简体" panose="03000509000000000000" pitchFamily="65" charset="-122"/>
              </a:rPr>
              <a:t>情感</a:t>
            </a:r>
            <a:endParaRPr lang="en-US" altLang="zh-CN" sz="3000" b="1" dirty="0">
              <a:solidFill>
                <a:schemeClr val="bg1"/>
              </a:solidFill>
              <a:latin typeface="方正卡通简体" panose="03000509000000000000" pitchFamily="65" charset="-122"/>
              <a:ea typeface="方正卡通简体" panose="03000509000000000000" pitchFamily="65" charset="-122"/>
            </a:endParaRPr>
          </a:p>
        </p:txBody>
      </p:sp>
      <p:sp>
        <p:nvSpPr>
          <p:cNvPr id="24" name="TextBox 87"/>
          <p:cNvSpPr txBox="1"/>
          <p:nvPr/>
        </p:nvSpPr>
        <p:spPr>
          <a:xfrm>
            <a:off x="6832137" y="2617946"/>
            <a:ext cx="772647" cy="461665"/>
          </a:xfrm>
          <a:prstGeom prst="rect">
            <a:avLst/>
          </a:prstGeom>
          <a:noFill/>
        </p:spPr>
        <p:txBody>
          <a:bodyPr wrap="none" lIns="0" tIns="0" rIns="0" bIns="0" rtlCol="0" anchor="t">
            <a:spAutoFit/>
          </a:bodyPr>
          <a:lstStyle/>
          <a:p>
            <a:pPr lvl="0" algn="ctr"/>
            <a:r>
              <a:rPr lang="zh-CN" altLang="en-US" sz="3000" b="1" dirty="0">
                <a:solidFill>
                  <a:schemeClr val="bg1"/>
                </a:solidFill>
                <a:latin typeface="方正卡通简体" panose="03000509000000000000" pitchFamily="65" charset="-122"/>
                <a:ea typeface="方正卡通简体" panose="03000509000000000000" pitchFamily="65" charset="-122"/>
              </a:rPr>
              <a:t>知识</a:t>
            </a:r>
            <a:endParaRPr lang="en-US" altLang="zh-CN" sz="3000" b="1" dirty="0">
              <a:solidFill>
                <a:schemeClr val="bg1"/>
              </a:solidFill>
              <a:latin typeface="方正卡通简体" panose="03000509000000000000" pitchFamily="65" charset="-122"/>
              <a:ea typeface="方正卡通简体" panose="03000509000000000000" pitchFamily="65" charset="-122"/>
            </a:endParaRPr>
          </a:p>
        </p:txBody>
      </p:sp>
      <p:sp>
        <p:nvSpPr>
          <p:cNvPr id="25" name="TextBox 87"/>
          <p:cNvSpPr txBox="1"/>
          <p:nvPr/>
        </p:nvSpPr>
        <p:spPr>
          <a:xfrm>
            <a:off x="9245824" y="2634422"/>
            <a:ext cx="772647" cy="461665"/>
          </a:xfrm>
          <a:prstGeom prst="rect">
            <a:avLst/>
          </a:prstGeom>
          <a:noFill/>
        </p:spPr>
        <p:txBody>
          <a:bodyPr wrap="none" lIns="0" tIns="0" rIns="0" bIns="0" rtlCol="0" anchor="t">
            <a:spAutoFit/>
          </a:bodyPr>
          <a:lstStyle/>
          <a:p>
            <a:pPr lvl="0" algn="ctr"/>
            <a:r>
              <a:rPr lang="zh-CN" altLang="en-US" sz="3000" b="1" dirty="0">
                <a:solidFill>
                  <a:schemeClr val="bg1"/>
                </a:solidFill>
                <a:latin typeface="方正卡通简体" panose="03000509000000000000" pitchFamily="65" charset="-122"/>
                <a:ea typeface="方正卡通简体" panose="03000509000000000000" pitchFamily="65" charset="-122"/>
              </a:rPr>
              <a:t>尊重</a:t>
            </a:r>
            <a:endParaRPr lang="en-US" altLang="zh-CN" sz="3000" b="1" dirty="0">
              <a:solidFill>
                <a:schemeClr val="bg1"/>
              </a:solidFill>
              <a:latin typeface="方正卡通简体" panose="03000509000000000000" pitchFamily="65" charset="-122"/>
              <a:ea typeface="方正卡通简体" panose="03000509000000000000" pitchFamily="65"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145794" y="1668165"/>
            <a:ext cx="3900413" cy="1950188"/>
            <a:chOff x="1843419" y="1044265"/>
            <a:chExt cx="7817304" cy="3908615"/>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44035" y="1044265"/>
              <a:ext cx="3916688" cy="3904496"/>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843419" y="1048384"/>
              <a:ext cx="3916688" cy="3904496"/>
            </a:xfrm>
            <a:prstGeom prst="rect">
              <a:avLst/>
            </a:prstGeom>
          </p:spPr>
        </p:pic>
      </p:grpSp>
      <p:sp>
        <p:nvSpPr>
          <p:cNvPr id="8" name="1"/>
          <p:cNvSpPr txBox="1"/>
          <p:nvPr/>
        </p:nvSpPr>
        <p:spPr>
          <a:xfrm>
            <a:off x="4766149" y="3689907"/>
            <a:ext cx="2621280" cy="829945"/>
          </a:xfrm>
          <a:prstGeom prst="rect">
            <a:avLst/>
          </a:prstGeom>
          <a:noFill/>
        </p:spPr>
        <p:txBody>
          <a:bodyPr wrap="none" rtlCol="0">
            <a:spAutoFit/>
          </a:bodyPr>
          <a:lstStyle/>
          <a:p>
            <a:pPr>
              <a:defRPr/>
            </a:pPr>
            <a:r>
              <a:rPr lang="zh-CN" altLang="en-US" sz="4800" b="1" dirty="0">
                <a:latin typeface="微软雅黑" panose="020B0503020204020204" pitchFamily="34" charset="-122"/>
                <a:ea typeface="微软雅黑" panose="020B0503020204020204" pitchFamily="34" charset="-122"/>
              </a:rPr>
              <a:t>教学重点</a:t>
            </a:r>
            <a:endParaRPr lang="zh-CN" altLang="en-US" sz="4800" b="1" spc="3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bwMode="auto">
          <a:xfrm>
            <a:off x="6895237" y="4807600"/>
            <a:ext cx="714001" cy="1408365"/>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rgbClr val="6DA271"/>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3" name="Freeform 3"/>
          <p:cNvSpPr/>
          <p:nvPr/>
        </p:nvSpPr>
        <p:spPr bwMode="auto">
          <a:xfrm>
            <a:off x="7575572" y="4807600"/>
            <a:ext cx="721016" cy="1408365"/>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rgbClr val="557745"/>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4" name="Freeform 4"/>
          <p:cNvSpPr/>
          <p:nvPr/>
        </p:nvSpPr>
        <p:spPr>
          <a:xfrm>
            <a:off x="7279592" y="5511783"/>
            <a:ext cx="781333" cy="1346216"/>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5" name="Freeform 6"/>
          <p:cNvSpPr/>
          <p:nvPr/>
        </p:nvSpPr>
        <p:spPr bwMode="auto">
          <a:xfrm>
            <a:off x="4025202" y="4254915"/>
            <a:ext cx="907581" cy="1808150"/>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rgbClr val="6DA271"/>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6" name="Freeform 7"/>
          <p:cNvSpPr/>
          <p:nvPr/>
        </p:nvSpPr>
        <p:spPr bwMode="auto">
          <a:xfrm>
            <a:off x="4932783" y="4254915"/>
            <a:ext cx="816403" cy="1808150"/>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rgbClr val="557745"/>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7" name="Freeform 8"/>
          <p:cNvSpPr/>
          <p:nvPr/>
        </p:nvSpPr>
        <p:spPr>
          <a:xfrm>
            <a:off x="4513360" y="5069916"/>
            <a:ext cx="997358" cy="1788083"/>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8" name="Freeform 10"/>
          <p:cNvSpPr/>
          <p:nvPr/>
        </p:nvSpPr>
        <p:spPr bwMode="auto">
          <a:xfrm>
            <a:off x="2870034" y="4807600"/>
            <a:ext cx="714001" cy="1408365"/>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rgbClr val="6DA271"/>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9" name="Freeform 11"/>
          <p:cNvSpPr/>
          <p:nvPr/>
        </p:nvSpPr>
        <p:spPr bwMode="auto">
          <a:xfrm>
            <a:off x="3550370" y="4807600"/>
            <a:ext cx="721016" cy="1408365"/>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rgbClr val="557745"/>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0" name="Freeform 12"/>
          <p:cNvSpPr/>
          <p:nvPr/>
        </p:nvSpPr>
        <p:spPr>
          <a:xfrm>
            <a:off x="3254390" y="5511783"/>
            <a:ext cx="781333" cy="1346216"/>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11" name="Freeform 14"/>
          <p:cNvSpPr/>
          <p:nvPr/>
        </p:nvSpPr>
        <p:spPr bwMode="auto">
          <a:xfrm>
            <a:off x="0" y="4254915"/>
            <a:ext cx="907581" cy="1808150"/>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rgbClr val="6DA271"/>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2" name="Freeform 15"/>
          <p:cNvSpPr/>
          <p:nvPr/>
        </p:nvSpPr>
        <p:spPr bwMode="auto">
          <a:xfrm>
            <a:off x="907581" y="4254915"/>
            <a:ext cx="816403" cy="1808150"/>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rgbClr val="557745"/>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3" name="Freeform 16"/>
          <p:cNvSpPr/>
          <p:nvPr/>
        </p:nvSpPr>
        <p:spPr>
          <a:xfrm>
            <a:off x="488158" y="5069916"/>
            <a:ext cx="997358" cy="1788083"/>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14" name="Freeform 18"/>
          <p:cNvSpPr/>
          <p:nvPr/>
        </p:nvSpPr>
        <p:spPr bwMode="auto">
          <a:xfrm>
            <a:off x="10790649" y="4807600"/>
            <a:ext cx="714001" cy="1408365"/>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rgbClr val="6DA271"/>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5" name="Freeform 19"/>
          <p:cNvSpPr/>
          <p:nvPr/>
        </p:nvSpPr>
        <p:spPr bwMode="auto">
          <a:xfrm>
            <a:off x="11470984" y="4807600"/>
            <a:ext cx="721016" cy="1408365"/>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rgbClr val="557745"/>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6" name="Freeform 20"/>
          <p:cNvSpPr/>
          <p:nvPr/>
        </p:nvSpPr>
        <p:spPr>
          <a:xfrm>
            <a:off x="11175005" y="5511783"/>
            <a:ext cx="781333" cy="1346216"/>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17" name="Freeform 22"/>
          <p:cNvSpPr/>
          <p:nvPr/>
        </p:nvSpPr>
        <p:spPr bwMode="auto">
          <a:xfrm>
            <a:off x="7920615" y="4254915"/>
            <a:ext cx="907581" cy="1808150"/>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rgbClr val="6DA271"/>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8" name="Freeform 23"/>
          <p:cNvSpPr/>
          <p:nvPr/>
        </p:nvSpPr>
        <p:spPr bwMode="auto">
          <a:xfrm>
            <a:off x="8828196" y="4254915"/>
            <a:ext cx="816403" cy="1808150"/>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rgbClr val="196E4E">
              <a:alpha val="78000"/>
            </a:srgbClr>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19" name="Freeform 24"/>
          <p:cNvSpPr/>
          <p:nvPr/>
        </p:nvSpPr>
        <p:spPr>
          <a:xfrm>
            <a:off x="8408773" y="5069916"/>
            <a:ext cx="997358" cy="1788083"/>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rgbClr val="557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20" name="Freeform 30"/>
          <p:cNvSpPr/>
          <p:nvPr/>
        </p:nvSpPr>
        <p:spPr bwMode="auto">
          <a:xfrm>
            <a:off x="1012788" y="3065380"/>
            <a:ext cx="1315783" cy="2625955"/>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rgbClr val="34564F"/>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21" name="Freeform 31"/>
          <p:cNvSpPr/>
          <p:nvPr/>
        </p:nvSpPr>
        <p:spPr bwMode="auto">
          <a:xfrm>
            <a:off x="2328571" y="3065380"/>
            <a:ext cx="1315783" cy="2602109"/>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rgbClr val="5E9C8F">
              <a:alpha val="78000"/>
            </a:srgbClr>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22" name="Freeform 32"/>
          <p:cNvSpPr/>
          <p:nvPr/>
        </p:nvSpPr>
        <p:spPr>
          <a:xfrm>
            <a:off x="1760457" y="4375552"/>
            <a:ext cx="1168494" cy="2482447"/>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rgbClr val="3724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23" name="Freeform 38"/>
          <p:cNvSpPr/>
          <p:nvPr/>
        </p:nvSpPr>
        <p:spPr bwMode="auto">
          <a:xfrm>
            <a:off x="5037990" y="3065380"/>
            <a:ext cx="1315783" cy="2625955"/>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rgbClr val="34564F"/>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24" name="Freeform 39"/>
          <p:cNvSpPr/>
          <p:nvPr/>
        </p:nvSpPr>
        <p:spPr bwMode="auto">
          <a:xfrm>
            <a:off x="6353774" y="3065380"/>
            <a:ext cx="1315783" cy="2602109"/>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rgbClr val="5E9C8F">
              <a:alpha val="78000"/>
            </a:srgbClr>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25" name="Freeform 40"/>
          <p:cNvSpPr/>
          <p:nvPr/>
        </p:nvSpPr>
        <p:spPr>
          <a:xfrm>
            <a:off x="5785659" y="4375552"/>
            <a:ext cx="1168494" cy="2482447"/>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rgbClr val="3724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26" name="Freeform 50"/>
          <p:cNvSpPr/>
          <p:nvPr/>
        </p:nvSpPr>
        <p:spPr bwMode="auto">
          <a:xfrm>
            <a:off x="8933403" y="3065380"/>
            <a:ext cx="1315783" cy="2625955"/>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rgbClr val="34564F"/>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27" name="Freeform 51"/>
          <p:cNvSpPr/>
          <p:nvPr/>
        </p:nvSpPr>
        <p:spPr bwMode="auto">
          <a:xfrm>
            <a:off x="10249186" y="3065380"/>
            <a:ext cx="1315783" cy="2602109"/>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rgbClr val="5E9C8F">
              <a:alpha val="78000"/>
            </a:srgbClr>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28" name="Freeform 52"/>
          <p:cNvSpPr/>
          <p:nvPr/>
        </p:nvSpPr>
        <p:spPr>
          <a:xfrm>
            <a:off x="9681071" y="4375552"/>
            <a:ext cx="1168494" cy="2482447"/>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rgbClr val="3724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ndParaRPr>
          </a:p>
        </p:txBody>
      </p:sp>
      <p:sp>
        <p:nvSpPr>
          <p:cNvPr id="29" name="Freeform 54"/>
          <p:cNvSpPr/>
          <p:nvPr/>
        </p:nvSpPr>
        <p:spPr bwMode="auto">
          <a:xfrm>
            <a:off x="6353774" y="5119012"/>
            <a:ext cx="0" cy="72943"/>
          </a:xfrm>
          <a:custGeom>
            <a:avLst/>
            <a:gdLst>
              <a:gd name="T0" fmla="*/ 0 h 22"/>
              <a:gd name="T1" fmla="*/ 22 h 22"/>
              <a:gd name="T2" fmla="*/ 0 h 22"/>
            </a:gdLst>
            <a:ahLst/>
            <a:cxnLst>
              <a:cxn ang="0">
                <a:pos x="0" y="T0"/>
              </a:cxn>
              <a:cxn ang="0">
                <a:pos x="0" y="T1"/>
              </a:cxn>
              <a:cxn ang="0">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30" name="Freeform 55"/>
          <p:cNvSpPr/>
          <p:nvPr/>
        </p:nvSpPr>
        <p:spPr bwMode="auto">
          <a:xfrm>
            <a:off x="2328571" y="5119012"/>
            <a:ext cx="0" cy="72943"/>
          </a:xfrm>
          <a:custGeom>
            <a:avLst/>
            <a:gdLst>
              <a:gd name="T0" fmla="*/ 0 h 22"/>
              <a:gd name="T1" fmla="*/ 22 h 22"/>
              <a:gd name="T2" fmla="*/ 0 h 22"/>
            </a:gdLst>
            <a:ahLst/>
            <a:cxnLst>
              <a:cxn ang="0">
                <a:pos x="0" y="T0"/>
              </a:cxn>
              <a:cxn ang="0">
                <a:pos x="0" y="T1"/>
              </a:cxn>
              <a:cxn ang="0">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31" name="Freeform 56"/>
          <p:cNvSpPr/>
          <p:nvPr/>
        </p:nvSpPr>
        <p:spPr bwMode="auto">
          <a:xfrm>
            <a:off x="10249186" y="5119012"/>
            <a:ext cx="0" cy="72943"/>
          </a:xfrm>
          <a:custGeom>
            <a:avLst/>
            <a:gdLst>
              <a:gd name="T0" fmla="*/ 0 h 22"/>
              <a:gd name="T1" fmla="*/ 22 h 22"/>
              <a:gd name="T2" fmla="*/ 0 h 22"/>
            </a:gdLst>
            <a:ahLst/>
            <a:cxnLst>
              <a:cxn ang="0">
                <a:pos x="0" y="T0"/>
              </a:cxn>
              <a:cxn ang="0">
                <a:pos x="0" y="T1"/>
              </a:cxn>
              <a:cxn ang="0">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p:spPr>
        <p:txBody>
          <a:bodyPr vert="horz" wrap="square" lIns="91440" tIns="45720" rIns="91440" bIns="45720" numCol="1" anchor="t" anchorCtr="0" compatLnSpc="1"/>
          <a:lstStyle/>
          <a:p>
            <a:endParaRPr lang="id-ID" dirty="0">
              <a:latin typeface="微软雅黑" panose="020B0503020204020204" pitchFamily="34" charset="-122"/>
            </a:endParaRPr>
          </a:p>
        </p:txBody>
      </p:sp>
      <p:sp>
        <p:nvSpPr>
          <p:cNvPr id="33" name="TextBox 37"/>
          <p:cNvSpPr txBox="1"/>
          <p:nvPr/>
        </p:nvSpPr>
        <p:spPr>
          <a:xfrm>
            <a:off x="1302452" y="3691767"/>
            <a:ext cx="2050520" cy="553998"/>
          </a:xfrm>
          <a:prstGeom prst="rect">
            <a:avLst/>
          </a:prstGeom>
          <a:noFill/>
        </p:spPr>
        <p:txBody>
          <a:bodyPr wrap="square" lIns="0" tIns="0" rIns="0" bIns="0" rtlCol="0">
            <a:spAutoFit/>
          </a:bodyPr>
          <a:lstStyle/>
          <a:p>
            <a:pPr algn="ctr"/>
            <a:r>
              <a:rPr lang="zh-CN" altLang="en-US" dirty="0">
                <a:solidFill>
                  <a:schemeClr val="bg1"/>
                </a:solidFill>
                <a:latin typeface="思源黑体 CN Medium" panose="020B0600000000000000" pitchFamily="34" charset="-122"/>
                <a:ea typeface="思源黑体 CN Medium" panose="020B0600000000000000" pitchFamily="34" charset="-122"/>
              </a:rPr>
              <a:t>培养研究问题和解决问题的能力</a:t>
            </a:r>
            <a:endParaRPr lang="en-US" sz="1200" dirty="0">
              <a:solidFill>
                <a:schemeClr val="bg1"/>
              </a:solidFill>
              <a:latin typeface="思源黑体 CN Medium" panose="020B0600000000000000" pitchFamily="34" charset="-122"/>
              <a:ea typeface="思源黑体 CN Medium" panose="020B0600000000000000" pitchFamily="34" charset="-122"/>
              <a:cs typeface="Adobe Arabic" panose="02040503050201020203" pitchFamily="18" charset="-78"/>
            </a:endParaRPr>
          </a:p>
        </p:txBody>
      </p:sp>
      <p:sp>
        <p:nvSpPr>
          <p:cNvPr id="34" name="Text Placeholder 2"/>
          <p:cNvSpPr txBox="1"/>
          <p:nvPr/>
        </p:nvSpPr>
        <p:spPr>
          <a:xfrm>
            <a:off x="5231238" y="146827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5400" dirty="0">
                <a:solidFill>
                  <a:schemeClr val="tx1">
                    <a:lumMod val="95000"/>
                    <a:lumOff val="5000"/>
                  </a:schemeClr>
                </a:solidFill>
                <a:latin typeface="方正卡通简体" panose="03000509000000000000" pitchFamily="65" charset="-122"/>
                <a:ea typeface="方正卡通简体" panose="03000509000000000000" pitchFamily="65" charset="-122"/>
              </a:rPr>
              <a:t>重点</a:t>
            </a:r>
            <a:endParaRPr lang="en-US" altLang="zh-CN" sz="5400" dirty="0">
              <a:solidFill>
                <a:schemeClr val="tx1">
                  <a:lumMod val="95000"/>
                  <a:lumOff val="5000"/>
                </a:schemeClr>
              </a:solidFill>
              <a:latin typeface="方正卡通简体" panose="03000509000000000000" pitchFamily="65" charset="-122"/>
              <a:ea typeface="方正卡通简体" panose="03000509000000000000" pitchFamily="65" charset="-122"/>
            </a:endParaRPr>
          </a:p>
        </p:txBody>
      </p:sp>
      <p:sp>
        <p:nvSpPr>
          <p:cNvPr id="35" name="TextBox 37"/>
          <p:cNvSpPr txBox="1"/>
          <p:nvPr/>
        </p:nvSpPr>
        <p:spPr>
          <a:xfrm>
            <a:off x="5328514" y="3691767"/>
            <a:ext cx="2050520" cy="830997"/>
          </a:xfrm>
          <a:prstGeom prst="rect">
            <a:avLst/>
          </a:prstGeom>
          <a:noFill/>
        </p:spPr>
        <p:txBody>
          <a:bodyPr wrap="square" lIns="0" tIns="0" rIns="0" bIns="0" rtlCol="0">
            <a:spAutoFit/>
          </a:bodyPr>
          <a:lstStyle/>
          <a:p>
            <a:pPr algn="ctr"/>
            <a:r>
              <a:rPr lang="zh-CN" altLang="en-US" dirty="0">
                <a:solidFill>
                  <a:schemeClr val="bg1"/>
                </a:solidFill>
                <a:latin typeface="思源黑体 CN Medium" panose="020B0600000000000000" pitchFamily="34" charset="-122"/>
                <a:ea typeface="思源黑体 CN Medium" panose="020B0600000000000000" pitchFamily="34" charset="-122"/>
              </a:rPr>
              <a:t>训练组织绘画的能力，抓住特点表现事物</a:t>
            </a:r>
            <a:endParaRPr lang="en-US" sz="1200" dirty="0">
              <a:solidFill>
                <a:schemeClr val="bg1"/>
              </a:solidFill>
              <a:latin typeface="思源黑体 CN Medium" panose="020B0600000000000000" pitchFamily="34" charset="-122"/>
              <a:ea typeface="思源黑体 CN Medium" panose="020B0600000000000000" pitchFamily="34" charset="-122"/>
              <a:cs typeface="Adobe Arabic" panose="02040503050201020203" pitchFamily="18" charset="-78"/>
            </a:endParaRPr>
          </a:p>
        </p:txBody>
      </p:sp>
      <p:sp>
        <p:nvSpPr>
          <p:cNvPr id="37" name="TextBox 37"/>
          <p:cNvSpPr txBox="1"/>
          <p:nvPr/>
        </p:nvSpPr>
        <p:spPr>
          <a:xfrm>
            <a:off x="9223927" y="3691767"/>
            <a:ext cx="2050520" cy="830997"/>
          </a:xfrm>
          <a:prstGeom prst="rect">
            <a:avLst/>
          </a:prstGeom>
          <a:noFill/>
        </p:spPr>
        <p:txBody>
          <a:bodyPr wrap="square" lIns="0" tIns="0" rIns="0" bIns="0" rtlCol="0">
            <a:spAutoFit/>
          </a:bodyPr>
          <a:lstStyle/>
          <a:p>
            <a:pPr algn="ctr"/>
            <a:r>
              <a:rPr lang="zh-CN" altLang="en-US" dirty="0">
                <a:solidFill>
                  <a:schemeClr val="bg1"/>
                </a:solidFill>
                <a:latin typeface="思源黑体 CN Medium" panose="020B0600000000000000" pitchFamily="34" charset="-122"/>
                <a:ea typeface="思源黑体 CN Medium" panose="020B0600000000000000" pitchFamily="34" charset="-122"/>
              </a:rPr>
              <a:t>观察分析作品，体会不同艺术品给人们带来的不同感受</a:t>
            </a:r>
            <a:endParaRPr lang="en-US" sz="1200" dirty="0">
              <a:solidFill>
                <a:schemeClr val="bg1"/>
              </a:solidFill>
              <a:latin typeface="思源黑体 CN Medium" panose="020B0600000000000000" pitchFamily="34" charset="-122"/>
              <a:ea typeface="思源黑体 CN Medium" panose="020B0600000000000000" pitchFamily="34" charset="-122"/>
              <a:cs typeface="Adobe Arabic" panose="02040503050201020203"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719137" y="1533643"/>
            <a:ext cx="10753726" cy="4194558"/>
            <a:chOff x="719137" y="1533643"/>
            <a:chExt cx="10753726" cy="4194558"/>
          </a:xfrm>
        </p:grpSpPr>
        <p:sp>
          <p:nvSpPr>
            <p:cNvPr id="36" name="弧形 35"/>
            <p:cNvSpPr/>
            <p:nvPr/>
          </p:nvSpPr>
          <p:spPr>
            <a:xfrm>
              <a:off x="5635926" y="1700808"/>
              <a:ext cx="2424332" cy="2424332"/>
            </a:xfrm>
            <a:prstGeom prst="arc">
              <a:avLst/>
            </a:prstGeom>
            <a:ln>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弧形 37"/>
            <p:cNvSpPr/>
            <p:nvPr/>
          </p:nvSpPr>
          <p:spPr>
            <a:xfrm flipH="1">
              <a:off x="4111131" y="1700808"/>
              <a:ext cx="2424332" cy="2424332"/>
            </a:xfrm>
            <a:prstGeom prst="arc">
              <a:avLst/>
            </a:prstGeom>
            <a:ln>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弧形 38"/>
            <p:cNvSpPr/>
            <p:nvPr/>
          </p:nvSpPr>
          <p:spPr>
            <a:xfrm flipV="1">
              <a:off x="5635926" y="3032220"/>
              <a:ext cx="2424332" cy="2424332"/>
            </a:xfrm>
            <a:prstGeom prst="arc">
              <a:avLst/>
            </a:prstGeom>
            <a:ln>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弧形 39"/>
            <p:cNvSpPr/>
            <p:nvPr/>
          </p:nvSpPr>
          <p:spPr>
            <a:xfrm rot="10800000">
              <a:off x="4111131" y="3032220"/>
              <a:ext cx="2424332" cy="2424332"/>
            </a:xfrm>
            <a:prstGeom prst="arc">
              <a:avLst/>
            </a:prstGeom>
            <a:ln>
              <a:solidFill>
                <a:schemeClr val="bg1">
                  <a:lumMod val="75000"/>
                </a:schemeClr>
              </a:solidFill>
              <a:headEnd type="stealth"/>
              <a:tailEnd type="stealth"/>
            </a:ln>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3975402" y="2791638"/>
              <a:ext cx="1619915" cy="1619915"/>
              <a:chOff x="3975402" y="3266277"/>
              <a:chExt cx="1619915" cy="1619915"/>
            </a:xfrm>
          </p:grpSpPr>
          <p:sp>
            <p:nvSpPr>
              <p:cNvPr id="42" name="矩形: 圆角 34"/>
              <p:cNvSpPr/>
              <p:nvPr/>
            </p:nvSpPr>
            <p:spPr>
              <a:xfrm rot="2700000">
                <a:off x="3975402" y="3266277"/>
                <a:ext cx="1619915" cy="1619915"/>
              </a:xfrm>
              <a:prstGeom prst="roundRect">
                <a:avLst>
                  <a:gd name="adj" fmla="val 84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任意多边形: 形状 35"/>
              <p:cNvSpPr/>
              <p:nvPr/>
            </p:nvSpPr>
            <p:spPr>
              <a:xfrm>
                <a:off x="4511961" y="3847591"/>
                <a:ext cx="546796" cy="453662"/>
              </a:xfrm>
              <a:custGeom>
                <a:avLst/>
                <a:gdLst/>
                <a:ahLst/>
                <a:cxnLst>
                  <a:cxn ang="0">
                    <a:pos x="wd2" y="hd2"/>
                  </a:cxn>
                  <a:cxn ang="5400000">
                    <a:pos x="wd2" y="hd2"/>
                  </a:cxn>
                  <a:cxn ang="10800000">
                    <a:pos x="wd2" y="hd2"/>
                  </a:cxn>
                  <a:cxn ang="16200000">
                    <a:pos x="wd2" y="hd2"/>
                  </a:cxn>
                </a:cxnLst>
                <a:rect l="0" t="0" r="r" b="b"/>
                <a:pathLst>
                  <a:path w="21600" h="21600" extrusionOk="0">
                    <a:moveTo>
                      <a:pt x="19701" y="7033"/>
                    </a:moveTo>
                    <a:lnTo>
                      <a:pt x="19167" y="7176"/>
                    </a:lnTo>
                    <a:lnTo>
                      <a:pt x="18811" y="7535"/>
                    </a:lnTo>
                    <a:lnTo>
                      <a:pt x="18514" y="7894"/>
                    </a:lnTo>
                    <a:lnTo>
                      <a:pt x="18396" y="8611"/>
                    </a:lnTo>
                    <a:lnTo>
                      <a:pt x="18514" y="9114"/>
                    </a:lnTo>
                    <a:lnTo>
                      <a:pt x="18811" y="9616"/>
                    </a:lnTo>
                    <a:lnTo>
                      <a:pt x="19167" y="9903"/>
                    </a:lnTo>
                    <a:lnTo>
                      <a:pt x="19701" y="9975"/>
                    </a:lnTo>
                    <a:lnTo>
                      <a:pt x="20116" y="9903"/>
                    </a:lnTo>
                    <a:lnTo>
                      <a:pt x="20532" y="9616"/>
                    </a:lnTo>
                    <a:lnTo>
                      <a:pt x="20769" y="9114"/>
                    </a:lnTo>
                    <a:lnTo>
                      <a:pt x="20888" y="8611"/>
                    </a:lnTo>
                    <a:lnTo>
                      <a:pt x="20769" y="7894"/>
                    </a:lnTo>
                    <a:lnTo>
                      <a:pt x="20532" y="7535"/>
                    </a:lnTo>
                    <a:lnTo>
                      <a:pt x="20116" y="7176"/>
                    </a:lnTo>
                    <a:lnTo>
                      <a:pt x="19701" y="7033"/>
                    </a:lnTo>
                    <a:close/>
                    <a:moveTo>
                      <a:pt x="2077" y="7033"/>
                    </a:moveTo>
                    <a:lnTo>
                      <a:pt x="1484" y="7176"/>
                    </a:lnTo>
                    <a:lnTo>
                      <a:pt x="890" y="7894"/>
                    </a:lnTo>
                    <a:lnTo>
                      <a:pt x="771" y="8611"/>
                    </a:lnTo>
                    <a:lnTo>
                      <a:pt x="890" y="9114"/>
                    </a:lnTo>
                    <a:lnTo>
                      <a:pt x="1187" y="9616"/>
                    </a:lnTo>
                    <a:lnTo>
                      <a:pt x="1484" y="9903"/>
                    </a:lnTo>
                    <a:lnTo>
                      <a:pt x="2077" y="9975"/>
                    </a:lnTo>
                    <a:lnTo>
                      <a:pt x="2492" y="9903"/>
                    </a:lnTo>
                    <a:lnTo>
                      <a:pt x="2908" y="9616"/>
                    </a:lnTo>
                    <a:lnTo>
                      <a:pt x="3145" y="9114"/>
                    </a:lnTo>
                    <a:lnTo>
                      <a:pt x="3204" y="8611"/>
                    </a:lnTo>
                    <a:lnTo>
                      <a:pt x="3145" y="7894"/>
                    </a:lnTo>
                    <a:lnTo>
                      <a:pt x="2908" y="7535"/>
                    </a:lnTo>
                    <a:lnTo>
                      <a:pt x="2492" y="7176"/>
                    </a:lnTo>
                    <a:lnTo>
                      <a:pt x="2077" y="7033"/>
                    </a:lnTo>
                    <a:close/>
                    <a:moveTo>
                      <a:pt x="16022" y="4306"/>
                    </a:moveTo>
                    <a:lnTo>
                      <a:pt x="15607" y="4449"/>
                    </a:lnTo>
                    <a:lnTo>
                      <a:pt x="15310" y="4521"/>
                    </a:lnTo>
                    <a:lnTo>
                      <a:pt x="14954" y="4664"/>
                    </a:lnTo>
                    <a:lnTo>
                      <a:pt x="14716" y="4951"/>
                    </a:lnTo>
                    <a:lnTo>
                      <a:pt x="14538" y="5310"/>
                    </a:lnTo>
                    <a:lnTo>
                      <a:pt x="14301" y="5741"/>
                    </a:lnTo>
                    <a:lnTo>
                      <a:pt x="14182" y="6100"/>
                    </a:lnTo>
                    <a:lnTo>
                      <a:pt x="14182" y="7033"/>
                    </a:lnTo>
                    <a:lnTo>
                      <a:pt x="14301" y="7391"/>
                    </a:lnTo>
                    <a:lnTo>
                      <a:pt x="14538" y="7822"/>
                    </a:lnTo>
                    <a:lnTo>
                      <a:pt x="14954" y="8324"/>
                    </a:lnTo>
                    <a:lnTo>
                      <a:pt x="15310" y="8611"/>
                    </a:lnTo>
                    <a:lnTo>
                      <a:pt x="15607" y="8683"/>
                    </a:lnTo>
                    <a:lnTo>
                      <a:pt x="16378" y="8683"/>
                    </a:lnTo>
                    <a:lnTo>
                      <a:pt x="16675" y="8611"/>
                    </a:lnTo>
                    <a:lnTo>
                      <a:pt x="17031" y="8324"/>
                    </a:lnTo>
                    <a:lnTo>
                      <a:pt x="17327" y="8037"/>
                    </a:lnTo>
                    <a:lnTo>
                      <a:pt x="17565" y="7822"/>
                    </a:lnTo>
                    <a:lnTo>
                      <a:pt x="17624" y="7391"/>
                    </a:lnTo>
                    <a:lnTo>
                      <a:pt x="17743" y="7033"/>
                    </a:lnTo>
                    <a:lnTo>
                      <a:pt x="17862" y="6530"/>
                    </a:lnTo>
                    <a:lnTo>
                      <a:pt x="17743" y="6100"/>
                    </a:lnTo>
                    <a:lnTo>
                      <a:pt x="17624" y="5741"/>
                    </a:lnTo>
                    <a:lnTo>
                      <a:pt x="17565" y="5310"/>
                    </a:lnTo>
                    <a:lnTo>
                      <a:pt x="17327" y="4951"/>
                    </a:lnTo>
                    <a:lnTo>
                      <a:pt x="17031" y="4664"/>
                    </a:lnTo>
                    <a:lnTo>
                      <a:pt x="16675" y="4521"/>
                    </a:lnTo>
                    <a:lnTo>
                      <a:pt x="16378" y="4449"/>
                    </a:lnTo>
                    <a:lnTo>
                      <a:pt x="16022" y="4306"/>
                    </a:lnTo>
                    <a:close/>
                    <a:moveTo>
                      <a:pt x="21600" y="17797"/>
                    </a:moveTo>
                    <a:lnTo>
                      <a:pt x="19582" y="17797"/>
                    </a:lnTo>
                    <a:lnTo>
                      <a:pt x="19582" y="12630"/>
                    </a:lnTo>
                    <a:lnTo>
                      <a:pt x="19464" y="11984"/>
                    </a:lnTo>
                    <a:lnTo>
                      <a:pt x="19048" y="10908"/>
                    </a:lnTo>
                    <a:lnTo>
                      <a:pt x="19701" y="10764"/>
                    </a:lnTo>
                    <a:lnTo>
                      <a:pt x="19998" y="10908"/>
                    </a:lnTo>
                    <a:lnTo>
                      <a:pt x="20473" y="11051"/>
                    </a:lnTo>
                    <a:lnTo>
                      <a:pt x="20769" y="11338"/>
                    </a:lnTo>
                    <a:lnTo>
                      <a:pt x="21066" y="11553"/>
                    </a:lnTo>
                    <a:lnTo>
                      <a:pt x="21303" y="11984"/>
                    </a:lnTo>
                    <a:lnTo>
                      <a:pt x="21541" y="12343"/>
                    </a:lnTo>
                    <a:lnTo>
                      <a:pt x="21600" y="12773"/>
                    </a:lnTo>
                    <a:lnTo>
                      <a:pt x="21600" y="17797"/>
                    </a:lnTo>
                    <a:close/>
                    <a:moveTo>
                      <a:pt x="5697" y="4306"/>
                    </a:moveTo>
                    <a:lnTo>
                      <a:pt x="5281" y="4449"/>
                    </a:lnTo>
                    <a:lnTo>
                      <a:pt x="4925" y="4521"/>
                    </a:lnTo>
                    <a:lnTo>
                      <a:pt x="4629" y="4664"/>
                    </a:lnTo>
                    <a:lnTo>
                      <a:pt x="4391" y="4951"/>
                    </a:lnTo>
                    <a:lnTo>
                      <a:pt x="4213" y="5310"/>
                    </a:lnTo>
                    <a:lnTo>
                      <a:pt x="3976" y="5741"/>
                    </a:lnTo>
                    <a:lnTo>
                      <a:pt x="3857" y="6100"/>
                    </a:lnTo>
                    <a:lnTo>
                      <a:pt x="3857" y="7033"/>
                    </a:lnTo>
                    <a:lnTo>
                      <a:pt x="3976" y="7391"/>
                    </a:lnTo>
                    <a:lnTo>
                      <a:pt x="4213" y="7822"/>
                    </a:lnTo>
                    <a:lnTo>
                      <a:pt x="4629" y="8324"/>
                    </a:lnTo>
                    <a:lnTo>
                      <a:pt x="4925" y="8611"/>
                    </a:lnTo>
                    <a:lnTo>
                      <a:pt x="5281" y="8683"/>
                    </a:lnTo>
                    <a:lnTo>
                      <a:pt x="6053" y="8683"/>
                    </a:lnTo>
                    <a:lnTo>
                      <a:pt x="6349" y="8611"/>
                    </a:lnTo>
                    <a:lnTo>
                      <a:pt x="6646" y="8324"/>
                    </a:lnTo>
                    <a:lnTo>
                      <a:pt x="7002" y="8037"/>
                    </a:lnTo>
                    <a:lnTo>
                      <a:pt x="7240" y="7822"/>
                    </a:lnTo>
                    <a:lnTo>
                      <a:pt x="7299" y="7391"/>
                    </a:lnTo>
                    <a:lnTo>
                      <a:pt x="7418" y="7033"/>
                    </a:lnTo>
                    <a:lnTo>
                      <a:pt x="7536" y="6530"/>
                    </a:lnTo>
                    <a:lnTo>
                      <a:pt x="7418" y="6100"/>
                    </a:lnTo>
                    <a:lnTo>
                      <a:pt x="7299" y="5741"/>
                    </a:lnTo>
                    <a:lnTo>
                      <a:pt x="7240" y="5310"/>
                    </a:lnTo>
                    <a:lnTo>
                      <a:pt x="7002" y="4951"/>
                    </a:lnTo>
                    <a:lnTo>
                      <a:pt x="6646" y="4664"/>
                    </a:lnTo>
                    <a:lnTo>
                      <a:pt x="6349" y="4521"/>
                    </a:lnTo>
                    <a:lnTo>
                      <a:pt x="6053" y="4449"/>
                    </a:lnTo>
                    <a:lnTo>
                      <a:pt x="5697" y="4306"/>
                    </a:lnTo>
                    <a:close/>
                    <a:moveTo>
                      <a:pt x="2077" y="10764"/>
                    </a:moveTo>
                    <a:lnTo>
                      <a:pt x="2611" y="10908"/>
                    </a:lnTo>
                    <a:lnTo>
                      <a:pt x="2255" y="11984"/>
                    </a:lnTo>
                    <a:lnTo>
                      <a:pt x="2136" y="12630"/>
                    </a:lnTo>
                    <a:lnTo>
                      <a:pt x="2077" y="13132"/>
                    </a:lnTo>
                    <a:lnTo>
                      <a:pt x="2077" y="17797"/>
                    </a:lnTo>
                    <a:lnTo>
                      <a:pt x="0" y="17797"/>
                    </a:lnTo>
                    <a:lnTo>
                      <a:pt x="0" y="12773"/>
                    </a:lnTo>
                    <a:lnTo>
                      <a:pt x="119" y="12343"/>
                    </a:lnTo>
                    <a:lnTo>
                      <a:pt x="356" y="11984"/>
                    </a:lnTo>
                    <a:lnTo>
                      <a:pt x="534" y="11553"/>
                    </a:lnTo>
                    <a:lnTo>
                      <a:pt x="890" y="11338"/>
                    </a:lnTo>
                    <a:lnTo>
                      <a:pt x="1187" y="11051"/>
                    </a:lnTo>
                    <a:lnTo>
                      <a:pt x="1602" y="10908"/>
                    </a:lnTo>
                    <a:lnTo>
                      <a:pt x="2077" y="10764"/>
                    </a:lnTo>
                    <a:close/>
                    <a:moveTo>
                      <a:pt x="10859" y="0"/>
                    </a:moveTo>
                    <a:lnTo>
                      <a:pt x="10325" y="0"/>
                    </a:lnTo>
                    <a:lnTo>
                      <a:pt x="9791" y="287"/>
                    </a:lnTo>
                    <a:lnTo>
                      <a:pt x="9376" y="502"/>
                    </a:lnTo>
                    <a:lnTo>
                      <a:pt x="8960" y="933"/>
                    </a:lnTo>
                    <a:lnTo>
                      <a:pt x="8604" y="1435"/>
                    </a:lnTo>
                    <a:lnTo>
                      <a:pt x="8367" y="1938"/>
                    </a:lnTo>
                    <a:lnTo>
                      <a:pt x="8189" y="2583"/>
                    </a:lnTo>
                    <a:lnTo>
                      <a:pt x="8189" y="3875"/>
                    </a:lnTo>
                    <a:lnTo>
                      <a:pt x="8367" y="4449"/>
                    </a:lnTo>
                    <a:lnTo>
                      <a:pt x="8604" y="5095"/>
                    </a:lnTo>
                    <a:lnTo>
                      <a:pt x="8960" y="5454"/>
                    </a:lnTo>
                    <a:lnTo>
                      <a:pt x="9376" y="5813"/>
                    </a:lnTo>
                    <a:lnTo>
                      <a:pt x="9791" y="6243"/>
                    </a:lnTo>
                    <a:lnTo>
                      <a:pt x="10859" y="6530"/>
                    </a:lnTo>
                    <a:lnTo>
                      <a:pt x="11393" y="6387"/>
                    </a:lnTo>
                    <a:lnTo>
                      <a:pt x="11868" y="6243"/>
                    </a:lnTo>
                    <a:lnTo>
                      <a:pt x="12402" y="5813"/>
                    </a:lnTo>
                    <a:lnTo>
                      <a:pt x="12996" y="5095"/>
                    </a:lnTo>
                    <a:lnTo>
                      <a:pt x="13352" y="4449"/>
                    </a:lnTo>
                    <a:lnTo>
                      <a:pt x="13470" y="3875"/>
                    </a:lnTo>
                    <a:lnTo>
                      <a:pt x="13589" y="3229"/>
                    </a:lnTo>
                    <a:lnTo>
                      <a:pt x="13352" y="1938"/>
                    </a:lnTo>
                    <a:lnTo>
                      <a:pt x="12996" y="1435"/>
                    </a:lnTo>
                    <a:lnTo>
                      <a:pt x="12699" y="933"/>
                    </a:lnTo>
                    <a:lnTo>
                      <a:pt x="12402" y="502"/>
                    </a:lnTo>
                    <a:lnTo>
                      <a:pt x="11868" y="287"/>
                    </a:lnTo>
                    <a:lnTo>
                      <a:pt x="11393" y="0"/>
                    </a:lnTo>
                    <a:lnTo>
                      <a:pt x="10859" y="0"/>
                    </a:lnTo>
                    <a:close/>
                    <a:moveTo>
                      <a:pt x="18930" y="19519"/>
                    </a:moveTo>
                    <a:lnTo>
                      <a:pt x="15725" y="19519"/>
                    </a:lnTo>
                    <a:lnTo>
                      <a:pt x="15725" y="11697"/>
                    </a:lnTo>
                    <a:lnTo>
                      <a:pt x="15607" y="11051"/>
                    </a:lnTo>
                    <a:lnTo>
                      <a:pt x="15369" y="10405"/>
                    </a:lnTo>
                    <a:lnTo>
                      <a:pt x="15191" y="9759"/>
                    </a:lnTo>
                    <a:lnTo>
                      <a:pt x="15607" y="9616"/>
                    </a:lnTo>
                    <a:lnTo>
                      <a:pt x="16022" y="9616"/>
                    </a:lnTo>
                    <a:lnTo>
                      <a:pt x="17090" y="9903"/>
                    </a:lnTo>
                    <a:lnTo>
                      <a:pt x="17624" y="10262"/>
                    </a:lnTo>
                    <a:lnTo>
                      <a:pt x="18099" y="10692"/>
                    </a:lnTo>
                    <a:lnTo>
                      <a:pt x="18396" y="11195"/>
                    </a:lnTo>
                    <a:lnTo>
                      <a:pt x="18752" y="11841"/>
                    </a:lnTo>
                    <a:lnTo>
                      <a:pt x="18811" y="12486"/>
                    </a:lnTo>
                    <a:lnTo>
                      <a:pt x="18930" y="13132"/>
                    </a:lnTo>
                    <a:lnTo>
                      <a:pt x="18930" y="19519"/>
                    </a:lnTo>
                    <a:close/>
                    <a:moveTo>
                      <a:pt x="5934" y="12486"/>
                    </a:moveTo>
                    <a:lnTo>
                      <a:pt x="5934" y="19519"/>
                    </a:lnTo>
                    <a:lnTo>
                      <a:pt x="2670" y="19519"/>
                    </a:lnTo>
                    <a:lnTo>
                      <a:pt x="2670" y="13132"/>
                    </a:lnTo>
                    <a:lnTo>
                      <a:pt x="2789" y="12486"/>
                    </a:lnTo>
                    <a:lnTo>
                      <a:pt x="3026" y="11841"/>
                    </a:lnTo>
                    <a:lnTo>
                      <a:pt x="3204" y="11195"/>
                    </a:lnTo>
                    <a:lnTo>
                      <a:pt x="3560" y="10692"/>
                    </a:lnTo>
                    <a:lnTo>
                      <a:pt x="3976" y="10262"/>
                    </a:lnTo>
                    <a:lnTo>
                      <a:pt x="4510" y="9903"/>
                    </a:lnTo>
                    <a:lnTo>
                      <a:pt x="5044" y="9759"/>
                    </a:lnTo>
                    <a:lnTo>
                      <a:pt x="5697" y="9616"/>
                    </a:lnTo>
                    <a:lnTo>
                      <a:pt x="6112" y="9616"/>
                    </a:lnTo>
                    <a:lnTo>
                      <a:pt x="6468" y="9759"/>
                    </a:lnTo>
                    <a:lnTo>
                      <a:pt x="6231" y="10405"/>
                    </a:lnTo>
                    <a:lnTo>
                      <a:pt x="6053" y="11051"/>
                    </a:lnTo>
                    <a:lnTo>
                      <a:pt x="5934" y="11697"/>
                    </a:lnTo>
                    <a:lnTo>
                      <a:pt x="5934" y="12486"/>
                    </a:lnTo>
                    <a:close/>
                    <a:moveTo>
                      <a:pt x="6587" y="21600"/>
                    </a:moveTo>
                    <a:lnTo>
                      <a:pt x="15073" y="21600"/>
                    </a:lnTo>
                    <a:lnTo>
                      <a:pt x="15073" y="12486"/>
                    </a:lnTo>
                    <a:lnTo>
                      <a:pt x="14954" y="11410"/>
                    </a:lnTo>
                    <a:lnTo>
                      <a:pt x="14716" y="10405"/>
                    </a:lnTo>
                    <a:lnTo>
                      <a:pt x="14301" y="9616"/>
                    </a:lnTo>
                    <a:lnTo>
                      <a:pt x="13767" y="8827"/>
                    </a:lnTo>
                    <a:lnTo>
                      <a:pt x="13233" y="8181"/>
                    </a:lnTo>
                    <a:lnTo>
                      <a:pt x="12462" y="7822"/>
                    </a:lnTo>
                    <a:lnTo>
                      <a:pt x="11749" y="7391"/>
                    </a:lnTo>
                    <a:lnTo>
                      <a:pt x="10859" y="7248"/>
                    </a:lnTo>
                    <a:lnTo>
                      <a:pt x="10029" y="7391"/>
                    </a:lnTo>
                    <a:lnTo>
                      <a:pt x="9138" y="7822"/>
                    </a:lnTo>
                    <a:lnTo>
                      <a:pt x="8486" y="8181"/>
                    </a:lnTo>
                    <a:lnTo>
                      <a:pt x="7833" y="8827"/>
                    </a:lnTo>
                    <a:lnTo>
                      <a:pt x="7299" y="9616"/>
                    </a:lnTo>
                    <a:lnTo>
                      <a:pt x="6884" y="10405"/>
                    </a:lnTo>
                    <a:lnTo>
                      <a:pt x="6646" y="11410"/>
                    </a:lnTo>
                    <a:lnTo>
                      <a:pt x="6587" y="12486"/>
                    </a:lnTo>
                    <a:lnTo>
                      <a:pt x="6587" y="21600"/>
                    </a:lnTo>
                    <a:close/>
                  </a:path>
                </a:pathLst>
              </a:custGeom>
              <a:solidFill>
                <a:schemeClr val="bg1"/>
              </a:solidFill>
              <a:ln w="12700">
                <a:miter lim="400000"/>
              </a:ln>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286039" y="4063810"/>
              <a:ext cx="1619915" cy="1619915"/>
              <a:chOff x="5286039" y="4538449"/>
              <a:chExt cx="1619915" cy="1619915"/>
            </a:xfrm>
          </p:grpSpPr>
          <p:sp>
            <p:nvSpPr>
              <p:cNvPr id="45" name="矩形: 圆角 29"/>
              <p:cNvSpPr/>
              <p:nvPr/>
            </p:nvSpPr>
            <p:spPr>
              <a:xfrm rot="2700000">
                <a:off x="5286039" y="4538449"/>
                <a:ext cx="1619915" cy="1619915"/>
              </a:xfrm>
              <a:prstGeom prst="roundRect">
                <a:avLst>
                  <a:gd name="adj" fmla="val 8491"/>
                </a:avLst>
              </a:prstGeom>
              <a:solidFill>
                <a:srgbClr val="3456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5829614" y="5109676"/>
                <a:ext cx="507741" cy="474694"/>
                <a:chOff x="-1" y="0"/>
                <a:chExt cx="507741" cy="474691"/>
              </a:xfrm>
              <a:solidFill>
                <a:schemeClr val="bg1"/>
              </a:solidFill>
            </p:grpSpPr>
            <p:sp>
              <p:nvSpPr>
                <p:cNvPr id="47" name="任意多边形: 形状 31"/>
                <p:cNvSpPr/>
                <p:nvPr/>
              </p:nvSpPr>
              <p:spPr>
                <a:xfrm>
                  <a:off x="129188" y="315458"/>
                  <a:ext cx="252368" cy="159233"/>
                </a:xfrm>
                <a:custGeom>
                  <a:avLst/>
                  <a:gdLst/>
                  <a:ahLst/>
                  <a:cxnLst>
                    <a:cxn ang="0">
                      <a:pos x="wd2" y="hd2"/>
                    </a:cxn>
                    <a:cxn ang="5400000">
                      <a:pos x="wd2" y="hd2"/>
                    </a:cxn>
                    <a:cxn ang="10800000">
                      <a:pos x="wd2" y="hd2"/>
                    </a:cxn>
                    <a:cxn ang="16200000">
                      <a:pos x="wd2" y="hd2"/>
                    </a:cxn>
                  </a:cxnLst>
                  <a:rect l="0" t="0" r="r" b="b"/>
                  <a:pathLst>
                    <a:path w="21600" h="21600" extrusionOk="0">
                      <a:moveTo>
                        <a:pt x="0" y="8882"/>
                      </a:moveTo>
                      <a:lnTo>
                        <a:pt x="0" y="21600"/>
                      </a:lnTo>
                      <a:lnTo>
                        <a:pt x="21600" y="21600"/>
                      </a:lnTo>
                      <a:lnTo>
                        <a:pt x="21600" y="0"/>
                      </a:lnTo>
                      <a:lnTo>
                        <a:pt x="0" y="0"/>
                      </a:lnTo>
                      <a:lnTo>
                        <a:pt x="0" y="8882"/>
                      </a:lnTo>
                      <a:close/>
                      <a:moveTo>
                        <a:pt x="2556" y="4441"/>
                      </a:moveTo>
                      <a:lnTo>
                        <a:pt x="18788" y="4441"/>
                      </a:lnTo>
                      <a:lnTo>
                        <a:pt x="18788" y="8882"/>
                      </a:lnTo>
                      <a:lnTo>
                        <a:pt x="2556" y="8882"/>
                      </a:lnTo>
                      <a:lnTo>
                        <a:pt x="2556" y="4441"/>
                      </a:lnTo>
                      <a:close/>
                      <a:moveTo>
                        <a:pt x="2556" y="12920"/>
                      </a:moveTo>
                      <a:lnTo>
                        <a:pt x="18788" y="12920"/>
                      </a:lnTo>
                      <a:lnTo>
                        <a:pt x="18788" y="17361"/>
                      </a:lnTo>
                      <a:lnTo>
                        <a:pt x="2556" y="17361"/>
                      </a:lnTo>
                      <a:lnTo>
                        <a:pt x="2556" y="12920"/>
                      </a:lnTo>
                      <a:close/>
                    </a:path>
                  </a:pathLst>
                </a:custGeom>
                <a:grpFill/>
                <a:ln w="12700" cap="flat">
                  <a:noFill/>
                  <a:miter lim="400000"/>
                </a:ln>
                <a:effectLst/>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任意多边形: 形状 32"/>
                <p:cNvSpPr/>
                <p:nvPr/>
              </p:nvSpPr>
              <p:spPr>
                <a:xfrm>
                  <a:off x="129188" y="0"/>
                  <a:ext cx="252368" cy="156227"/>
                </a:xfrm>
                <a:custGeom>
                  <a:avLst/>
                  <a:gdLst/>
                  <a:ahLst/>
                  <a:cxnLst>
                    <a:cxn ang="0">
                      <a:pos x="wd2" y="hd2"/>
                    </a:cxn>
                    <a:cxn ang="5400000">
                      <a:pos x="wd2" y="hd2"/>
                    </a:cxn>
                    <a:cxn ang="10800000">
                      <a:pos x="wd2" y="hd2"/>
                    </a:cxn>
                    <a:cxn ang="16200000">
                      <a:pos x="wd2" y="hd2"/>
                    </a:cxn>
                  </a:cxnLst>
                  <a:rect l="0" t="0" r="r" b="b"/>
                  <a:pathLst>
                    <a:path w="21600" h="21600" extrusionOk="0">
                      <a:moveTo>
                        <a:pt x="21600" y="13166"/>
                      </a:moveTo>
                      <a:lnTo>
                        <a:pt x="21600" y="0"/>
                      </a:lnTo>
                      <a:lnTo>
                        <a:pt x="0" y="0"/>
                      </a:lnTo>
                      <a:lnTo>
                        <a:pt x="0" y="21600"/>
                      </a:lnTo>
                      <a:lnTo>
                        <a:pt x="21600" y="21600"/>
                      </a:lnTo>
                      <a:lnTo>
                        <a:pt x="21600" y="13166"/>
                      </a:lnTo>
                      <a:close/>
                    </a:path>
                  </a:pathLst>
                </a:custGeom>
                <a:grpFill/>
                <a:ln w="12700" cap="flat">
                  <a:noFill/>
                  <a:miter lim="400000"/>
                </a:ln>
                <a:effectLst/>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任意多边形: 形状 33"/>
                <p:cNvSpPr/>
                <p:nvPr/>
              </p:nvSpPr>
              <p:spPr>
                <a:xfrm>
                  <a:off x="-1" y="93136"/>
                  <a:ext cx="507741" cy="285417"/>
                </a:xfrm>
                <a:custGeom>
                  <a:avLst/>
                  <a:gdLst/>
                  <a:ahLst/>
                  <a:cxnLst>
                    <a:cxn ang="0">
                      <a:pos x="wd2" y="hd2"/>
                    </a:cxn>
                    <a:cxn ang="5400000">
                      <a:pos x="wd2" y="hd2"/>
                    </a:cxn>
                    <a:cxn ang="10800000">
                      <a:pos x="wd2" y="hd2"/>
                    </a:cxn>
                    <a:cxn ang="16200000">
                      <a:pos x="wd2" y="hd2"/>
                    </a:cxn>
                  </a:cxnLst>
                  <a:rect l="0" t="0" r="r" b="b"/>
                  <a:pathLst>
                    <a:path w="21600" h="21600" extrusionOk="0">
                      <a:moveTo>
                        <a:pt x="18908" y="0"/>
                      </a:moveTo>
                      <a:lnTo>
                        <a:pt x="17562" y="0"/>
                      </a:lnTo>
                      <a:lnTo>
                        <a:pt x="17562" y="7162"/>
                      </a:lnTo>
                      <a:lnTo>
                        <a:pt x="4038" y="7162"/>
                      </a:lnTo>
                      <a:lnTo>
                        <a:pt x="4038" y="0"/>
                      </a:lnTo>
                      <a:lnTo>
                        <a:pt x="2692" y="0"/>
                      </a:lnTo>
                      <a:lnTo>
                        <a:pt x="2179" y="114"/>
                      </a:lnTo>
                      <a:lnTo>
                        <a:pt x="1731" y="341"/>
                      </a:lnTo>
                      <a:lnTo>
                        <a:pt x="1282" y="796"/>
                      </a:lnTo>
                      <a:lnTo>
                        <a:pt x="833" y="1364"/>
                      </a:lnTo>
                      <a:lnTo>
                        <a:pt x="449" y="2274"/>
                      </a:lnTo>
                      <a:lnTo>
                        <a:pt x="256" y="3069"/>
                      </a:lnTo>
                      <a:lnTo>
                        <a:pt x="0" y="4661"/>
                      </a:lnTo>
                      <a:lnTo>
                        <a:pt x="0" y="16598"/>
                      </a:lnTo>
                      <a:lnTo>
                        <a:pt x="128" y="17735"/>
                      </a:lnTo>
                      <a:lnTo>
                        <a:pt x="256" y="18531"/>
                      </a:lnTo>
                      <a:lnTo>
                        <a:pt x="449" y="19326"/>
                      </a:lnTo>
                      <a:lnTo>
                        <a:pt x="833" y="19895"/>
                      </a:lnTo>
                      <a:lnTo>
                        <a:pt x="1282" y="20577"/>
                      </a:lnTo>
                      <a:lnTo>
                        <a:pt x="1731" y="21145"/>
                      </a:lnTo>
                      <a:lnTo>
                        <a:pt x="2179" y="21373"/>
                      </a:lnTo>
                      <a:lnTo>
                        <a:pt x="2692" y="21600"/>
                      </a:lnTo>
                      <a:lnTo>
                        <a:pt x="4038" y="21600"/>
                      </a:lnTo>
                      <a:lnTo>
                        <a:pt x="4038" y="14438"/>
                      </a:lnTo>
                      <a:lnTo>
                        <a:pt x="17562" y="14438"/>
                      </a:lnTo>
                      <a:lnTo>
                        <a:pt x="17562" y="21600"/>
                      </a:lnTo>
                      <a:lnTo>
                        <a:pt x="18908" y="21600"/>
                      </a:lnTo>
                      <a:lnTo>
                        <a:pt x="19421" y="21373"/>
                      </a:lnTo>
                      <a:lnTo>
                        <a:pt x="19869" y="21145"/>
                      </a:lnTo>
                      <a:lnTo>
                        <a:pt x="20318" y="20577"/>
                      </a:lnTo>
                      <a:lnTo>
                        <a:pt x="20767" y="19895"/>
                      </a:lnTo>
                      <a:lnTo>
                        <a:pt x="21151" y="19326"/>
                      </a:lnTo>
                      <a:lnTo>
                        <a:pt x="21408" y="18531"/>
                      </a:lnTo>
                      <a:lnTo>
                        <a:pt x="21600" y="17735"/>
                      </a:lnTo>
                      <a:lnTo>
                        <a:pt x="21600" y="3865"/>
                      </a:lnTo>
                      <a:lnTo>
                        <a:pt x="21408" y="3069"/>
                      </a:lnTo>
                      <a:lnTo>
                        <a:pt x="21151" y="2274"/>
                      </a:lnTo>
                      <a:lnTo>
                        <a:pt x="20767" y="1364"/>
                      </a:lnTo>
                      <a:lnTo>
                        <a:pt x="20318" y="796"/>
                      </a:lnTo>
                      <a:lnTo>
                        <a:pt x="19869" y="341"/>
                      </a:lnTo>
                      <a:lnTo>
                        <a:pt x="19421" y="114"/>
                      </a:lnTo>
                      <a:lnTo>
                        <a:pt x="18908" y="0"/>
                      </a:lnTo>
                      <a:close/>
                    </a:path>
                  </a:pathLst>
                </a:custGeom>
                <a:grpFill/>
                <a:ln w="12700" cap="flat">
                  <a:noFill/>
                  <a:miter lim="400000"/>
                </a:ln>
                <a:effectLst/>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0" name="组合 49"/>
            <p:cNvGrpSpPr/>
            <p:nvPr/>
          </p:nvGrpSpPr>
          <p:grpSpPr>
            <a:xfrm>
              <a:off x="6596680" y="2791636"/>
              <a:ext cx="1619915" cy="1619915"/>
              <a:chOff x="6596680" y="3266275"/>
              <a:chExt cx="1619915" cy="1619915"/>
            </a:xfrm>
          </p:grpSpPr>
          <p:sp>
            <p:nvSpPr>
              <p:cNvPr id="51" name="矩形: 圆角 27"/>
              <p:cNvSpPr/>
              <p:nvPr/>
            </p:nvSpPr>
            <p:spPr>
              <a:xfrm rot="2700000">
                <a:off x="6596680" y="3266275"/>
                <a:ext cx="1619915" cy="1619915"/>
              </a:xfrm>
              <a:prstGeom prst="roundRect">
                <a:avLst>
                  <a:gd name="adj" fmla="val 8491"/>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任意多边形: 形状 28"/>
              <p:cNvSpPr/>
              <p:nvPr/>
            </p:nvSpPr>
            <p:spPr>
              <a:xfrm>
                <a:off x="7159422" y="3856604"/>
                <a:ext cx="492716" cy="435636"/>
              </a:xfrm>
              <a:custGeom>
                <a:avLst/>
                <a:gdLst/>
                <a:ahLst/>
                <a:cxnLst>
                  <a:cxn ang="0">
                    <a:pos x="wd2" y="hd2"/>
                  </a:cxn>
                  <a:cxn ang="5400000">
                    <a:pos x="wd2" y="hd2"/>
                  </a:cxn>
                  <a:cxn ang="10800000">
                    <a:pos x="wd2" y="hd2"/>
                  </a:cxn>
                  <a:cxn ang="16200000">
                    <a:pos x="wd2" y="hd2"/>
                  </a:cxn>
                </a:cxnLst>
                <a:rect l="0" t="0" r="r" b="b"/>
                <a:pathLst>
                  <a:path w="21600" h="21600" extrusionOk="0">
                    <a:moveTo>
                      <a:pt x="21402" y="2681"/>
                    </a:moveTo>
                    <a:lnTo>
                      <a:pt x="19493" y="521"/>
                    </a:lnTo>
                    <a:lnTo>
                      <a:pt x="19229" y="372"/>
                    </a:lnTo>
                    <a:lnTo>
                      <a:pt x="19032" y="298"/>
                    </a:lnTo>
                    <a:lnTo>
                      <a:pt x="18768" y="372"/>
                    </a:lnTo>
                    <a:lnTo>
                      <a:pt x="18505" y="521"/>
                    </a:lnTo>
                    <a:lnTo>
                      <a:pt x="18373" y="819"/>
                    </a:lnTo>
                    <a:lnTo>
                      <a:pt x="18373" y="1192"/>
                    </a:lnTo>
                    <a:lnTo>
                      <a:pt x="18176" y="1192"/>
                    </a:lnTo>
                    <a:lnTo>
                      <a:pt x="17912" y="1341"/>
                    </a:lnTo>
                    <a:lnTo>
                      <a:pt x="12907" y="7001"/>
                    </a:lnTo>
                    <a:lnTo>
                      <a:pt x="12907" y="7672"/>
                    </a:lnTo>
                    <a:lnTo>
                      <a:pt x="12644" y="8342"/>
                    </a:lnTo>
                    <a:lnTo>
                      <a:pt x="13171" y="9012"/>
                    </a:lnTo>
                    <a:lnTo>
                      <a:pt x="12051" y="10279"/>
                    </a:lnTo>
                    <a:lnTo>
                      <a:pt x="8495" y="6182"/>
                    </a:lnTo>
                    <a:lnTo>
                      <a:pt x="8627" y="5512"/>
                    </a:lnTo>
                    <a:lnTo>
                      <a:pt x="8627" y="4320"/>
                    </a:lnTo>
                    <a:lnTo>
                      <a:pt x="8495" y="3650"/>
                    </a:lnTo>
                    <a:lnTo>
                      <a:pt x="8363" y="3128"/>
                    </a:lnTo>
                    <a:lnTo>
                      <a:pt x="8166" y="2458"/>
                    </a:lnTo>
                    <a:lnTo>
                      <a:pt x="7771" y="1862"/>
                    </a:lnTo>
                    <a:lnTo>
                      <a:pt x="7441" y="1341"/>
                    </a:lnTo>
                    <a:lnTo>
                      <a:pt x="6915" y="968"/>
                    </a:lnTo>
                    <a:lnTo>
                      <a:pt x="6454" y="670"/>
                    </a:lnTo>
                    <a:lnTo>
                      <a:pt x="5993" y="298"/>
                    </a:lnTo>
                    <a:lnTo>
                      <a:pt x="4807" y="0"/>
                    </a:lnTo>
                    <a:lnTo>
                      <a:pt x="3754" y="0"/>
                    </a:lnTo>
                    <a:lnTo>
                      <a:pt x="3095" y="149"/>
                    </a:lnTo>
                    <a:lnTo>
                      <a:pt x="5663" y="2979"/>
                    </a:lnTo>
                    <a:lnTo>
                      <a:pt x="5005" y="5661"/>
                    </a:lnTo>
                    <a:lnTo>
                      <a:pt x="2502" y="6331"/>
                    </a:lnTo>
                    <a:lnTo>
                      <a:pt x="132" y="3650"/>
                    </a:lnTo>
                    <a:lnTo>
                      <a:pt x="0" y="4171"/>
                    </a:lnTo>
                    <a:lnTo>
                      <a:pt x="0" y="5512"/>
                    </a:lnTo>
                    <a:lnTo>
                      <a:pt x="132" y="6108"/>
                    </a:lnTo>
                    <a:lnTo>
                      <a:pt x="263" y="6778"/>
                    </a:lnTo>
                    <a:lnTo>
                      <a:pt x="527" y="7299"/>
                    </a:lnTo>
                    <a:lnTo>
                      <a:pt x="1185" y="8342"/>
                    </a:lnTo>
                    <a:lnTo>
                      <a:pt x="1712" y="8789"/>
                    </a:lnTo>
                    <a:lnTo>
                      <a:pt x="2305" y="9161"/>
                    </a:lnTo>
                    <a:lnTo>
                      <a:pt x="2766" y="9459"/>
                    </a:lnTo>
                    <a:lnTo>
                      <a:pt x="3951" y="9757"/>
                    </a:lnTo>
                    <a:lnTo>
                      <a:pt x="5005" y="9757"/>
                    </a:lnTo>
                    <a:lnTo>
                      <a:pt x="5663" y="9608"/>
                    </a:lnTo>
                    <a:lnTo>
                      <a:pt x="9220" y="13481"/>
                    </a:lnTo>
                    <a:lnTo>
                      <a:pt x="5861" y="17429"/>
                    </a:lnTo>
                    <a:lnTo>
                      <a:pt x="5663" y="17131"/>
                    </a:lnTo>
                    <a:lnTo>
                      <a:pt x="4676" y="18099"/>
                    </a:lnTo>
                    <a:lnTo>
                      <a:pt x="3095" y="20930"/>
                    </a:lnTo>
                    <a:lnTo>
                      <a:pt x="3490" y="21302"/>
                    </a:lnTo>
                    <a:lnTo>
                      <a:pt x="5993" y="19589"/>
                    </a:lnTo>
                    <a:lnTo>
                      <a:pt x="6849" y="18472"/>
                    </a:lnTo>
                    <a:lnTo>
                      <a:pt x="6585" y="18248"/>
                    </a:lnTo>
                    <a:lnTo>
                      <a:pt x="10076" y="14450"/>
                    </a:lnTo>
                    <a:lnTo>
                      <a:pt x="15805" y="20930"/>
                    </a:lnTo>
                    <a:lnTo>
                      <a:pt x="16134" y="21228"/>
                    </a:lnTo>
                    <a:lnTo>
                      <a:pt x="16463" y="21451"/>
                    </a:lnTo>
                    <a:lnTo>
                      <a:pt x="16859" y="21600"/>
                    </a:lnTo>
                    <a:lnTo>
                      <a:pt x="17583" y="21600"/>
                    </a:lnTo>
                    <a:lnTo>
                      <a:pt x="17912" y="21451"/>
                    </a:lnTo>
                    <a:lnTo>
                      <a:pt x="18307" y="21228"/>
                    </a:lnTo>
                    <a:lnTo>
                      <a:pt x="18637" y="20930"/>
                    </a:lnTo>
                    <a:lnTo>
                      <a:pt x="18900" y="20632"/>
                    </a:lnTo>
                    <a:lnTo>
                      <a:pt x="19098" y="20259"/>
                    </a:lnTo>
                    <a:lnTo>
                      <a:pt x="19229" y="19738"/>
                    </a:lnTo>
                    <a:lnTo>
                      <a:pt x="19229" y="18919"/>
                    </a:lnTo>
                    <a:lnTo>
                      <a:pt x="19098" y="18472"/>
                    </a:lnTo>
                    <a:lnTo>
                      <a:pt x="18900" y="18099"/>
                    </a:lnTo>
                    <a:lnTo>
                      <a:pt x="18637" y="17652"/>
                    </a:lnTo>
                    <a:lnTo>
                      <a:pt x="12907" y="11172"/>
                    </a:lnTo>
                    <a:lnTo>
                      <a:pt x="13961" y="9981"/>
                    </a:lnTo>
                    <a:lnTo>
                      <a:pt x="14488" y="10502"/>
                    </a:lnTo>
                    <a:lnTo>
                      <a:pt x="15080" y="10130"/>
                    </a:lnTo>
                    <a:lnTo>
                      <a:pt x="15805" y="10130"/>
                    </a:lnTo>
                    <a:lnTo>
                      <a:pt x="20678" y="4618"/>
                    </a:lnTo>
                    <a:lnTo>
                      <a:pt x="20678" y="4469"/>
                    </a:lnTo>
                    <a:lnTo>
                      <a:pt x="20810" y="4171"/>
                    </a:lnTo>
                    <a:lnTo>
                      <a:pt x="20941" y="4022"/>
                    </a:lnTo>
                    <a:lnTo>
                      <a:pt x="21139" y="3948"/>
                    </a:lnTo>
                    <a:lnTo>
                      <a:pt x="21402" y="3799"/>
                    </a:lnTo>
                    <a:lnTo>
                      <a:pt x="21600" y="3501"/>
                    </a:lnTo>
                    <a:lnTo>
                      <a:pt x="21600" y="2979"/>
                    </a:lnTo>
                    <a:lnTo>
                      <a:pt x="21402" y="2681"/>
                    </a:lnTo>
                    <a:close/>
                    <a:moveTo>
                      <a:pt x="17320" y="18770"/>
                    </a:moveTo>
                    <a:lnTo>
                      <a:pt x="17715" y="18919"/>
                    </a:lnTo>
                    <a:lnTo>
                      <a:pt x="17912" y="19068"/>
                    </a:lnTo>
                    <a:lnTo>
                      <a:pt x="18176" y="19291"/>
                    </a:lnTo>
                    <a:lnTo>
                      <a:pt x="18176" y="19961"/>
                    </a:lnTo>
                    <a:lnTo>
                      <a:pt x="17912" y="20259"/>
                    </a:lnTo>
                    <a:lnTo>
                      <a:pt x="17715" y="20557"/>
                    </a:lnTo>
                    <a:lnTo>
                      <a:pt x="17122" y="20557"/>
                    </a:lnTo>
                    <a:lnTo>
                      <a:pt x="16595" y="19961"/>
                    </a:lnTo>
                    <a:lnTo>
                      <a:pt x="16595" y="19291"/>
                    </a:lnTo>
                    <a:lnTo>
                      <a:pt x="16859" y="19068"/>
                    </a:lnTo>
                    <a:lnTo>
                      <a:pt x="17122" y="18919"/>
                    </a:lnTo>
                    <a:lnTo>
                      <a:pt x="17320" y="18770"/>
                    </a:lnTo>
                    <a:close/>
                    <a:moveTo>
                      <a:pt x="14554" y="7299"/>
                    </a:moveTo>
                    <a:lnTo>
                      <a:pt x="14224" y="6852"/>
                    </a:lnTo>
                    <a:lnTo>
                      <a:pt x="17912" y="2681"/>
                    </a:lnTo>
                    <a:lnTo>
                      <a:pt x="18307" y="3128"/>
                    </a:lnTo>
                    <a:lnTo>
                      <a:pt x="14554" y="7299"/>
                    </a:lnTo>
                    <a:close/>
                    <a:moveTo>
                      <a:pt x="15805" y="8640"/>
                    </a:moveTo>
                    <a:lnTo>
                      <a:pt x="15410" y="8268"/>
                    </a:lnTo>
                    <a:lnTo>
                      <a:pt x="19098" y="4022"/>
                    </a:lnTo>
                    <a:lnTo>
                      <a:pt x="19493" y="4469"/>
                    </a:lnTo>
                    <a:lnTo>
                      <a:pt x="15805" y="8640"/>
                    </a:lnTo>
                    <a:close/>
                  </a:path>
                </a:pathLst>
              </a:custGeom>
              <a:solidFill>
                <a:schemeClr val="bg1"/>
              </a:solidFill>
              <a:ln w="12700">
                <a:miter lim="400000"/>
              </a:ln>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286039" y="1533643"/>
              <a:ext cx="1619915" cy="1619915"/>
              <a:chOff x="5286039" y="2008282"/>
              <a:chExt cx="1619915" cy="1619915"/>
            </a:xfrm>
          </p:grpSpPr>
          <p:sp>
            <p:nvSpPr>
              <p:cNvPr id="54" name="矩形: 圆角 22"/>
              <p:cNvSpPr/>
              <p:nvPr/>
            </p:nvSpPr>
            <p:spPr>
              <a:xfrm rot="2700000">
                <a:off x="5286039" y="2008282"/>
                <a:ext cx="1619915" cy="1619915"/>
              </a:xfrm>
              <a:prstGeom prst="roundRect">
                <a:avLst>
                  <a:gd name="adj" fmla="val 8491"/>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5830172" y="2568097"/>
                <a:ext cx="525998" cy="504079"/>
                <a:chOff x="0" y="0"/>
                <a:chExt cx="525995" cy="504077"/>
              </a:xfrm>
              <a:solidFill>
                <a:schemeClr val="bg1"/>
              </a:solidFill>
            </p:grpSpPr>
            <p:sp>
              <p:nvSpPr>
                <p:cNvPr id="56" name="任意多边形: 形状 24"/>
                <p:cNvSpPr/>
                <p:nvPr/>
              </p:nvSpPr>
              <p:spPr>
                <a:xfrm>
                  <a:off x="76706" y="216972"/>
                  <a:ext cx="201633" cy="287105"/>
                </a:xfrm>
                <a:custGeom>
                  <a:avLst/>
                  <a:gdLst/>
                  <a:ahLst/>
                  <a:cxnLst>
                    <a:cxn ang="0">
                      <a:pos x="wd2" y="hd2"/>
                    </a:cxn>
                    <a:cxn ang="5400000">
                      <a:pos x="wd2" y="hd2"/>
                    </a:cxn>
                    <a:cxn ang="10800000">
                      <a:pos x="wd2" y="hd2"/>
                    </a:cxn>
                    <a:cxn ang="16200000">
                      <a:pos x="wd2" y="hd2"/>
                    </a:cxn>
                  </a:cxnLst>
                  <a:rect l="0" t="0" r="r" b="b"/>
                  <a:pathLst>
                    <a:path w="21600" h="21600" extrusionOk="0">
                      <a:moveTo>
                        <a:pt x="14674" y="8295"/>
                      </a:moveTo>
                      <a:lnTo>
                        <a:pt x="14674" y="18972"/>
                      </a:lnTo>
                      <a:lnTo>
                        <a:pt x="14557" y="19465"/>
                      </a:lnTo>
                      <a:lnTo>
                        <a:pt x="14322" y="19957"/>
                      </a:lnTo>
                      <a:lnTo>
                        <a:pt x="13970" y="20368"/>
                      </a:lnTo>
                      <a:lnTo>
                        <a:pt x="13500" y="20779"/>
                      </a:lnTo>
                      <a:lnTo>
                        <a:pt x="12913" y="21107"/>
                      </a:lnTo>
                      <a:lnTo>
                        <a:pt x="12326" y="21354"/>
                      </a:lnTo>
                      <a:lnTo>
                        <a:pt x="11622" y="21518"/>
                      </a:lnTo>
                      <a:lnTo>
                        <a:pt x="10917" y="21600"/>
                      </a:lnTo>
                      <a:lnTo>
                        <a:pt x="10213" y="21518"/>
                      </a:lnTo>
                      <a:lnTo>
                        <a:pt x="9391" y="21354"/>
                      </a:lnTo>
                      <a:lnTo>
                        <a:pt x="8687" y="21107"/>
                      </a:lnTo>
                      <a:lnTo>
                        <a:pt x="8100" y="20779"/>
                      </a:lnTo>
                      <a:lnTo>
                        <a:pt x="7396" y="19957"/>
                      </a:lnTo>
                      <a:lnTo>
                        <a:pt x="7161" y="19465"/>
                      </a:lnTo>
                      <a:lnTo>
                        <a:pt x="7161" y="8295"/>
                      </a:lnTo>
                      <a:lnTo>
                        <a:pt x="1878" y="8295"/>
                      </a:lnTo>
                      <a:lnTo>
                        <a:pt x="1174" y="8213"/>
                      </a:lnTo>
                      <a:lnTo>
                        <a:pt x="587" y="8131"/>
                      </a:lnTo>
                      <a:lnTo>
                        <a:pt x="117" y="7802"/>
                      </a:lnTo>
                      <a:lnTo>
                        <a:pt x="0" y="7474"/>
                      </a:lnTo>
                      <a:lnTo>
                        <a:pt x="0" y="6735"/>
                      </a:lnTo>
                      <a:lnTo>
                        <a:pt x="352" y="6324"/>
                      </a:lnTo>
                      <a:lnTo>
                        <a:pt x="8100" y="903"/>
                      </a:lnTo>
                      <a:lnTo>
                        <a:pt x="8804" y="493"/>
                      </a:lnTo>
                      <a:lnTo>
                        <a:pt x="9391" y="164"/>
                      </a:lnTo>
                      <a:lnTo>
                        <a:pt x="10213" y="0"/>
                      </a:lnTo>
                      <a:lnTo>
                        <a:pt x="11504" y="0"/>
                      </a:lnTo>
                      <a:lnTo>
                        <a:pt x="12209" y="164"/>
                      </a:lnTo>
                      <a:lnTo>
                        <a:pt x="12913" y="493"/>
                      </a:lnTo>
                      <a:lnTo>
                        <a:pt x="13500" y="903"/>
                      </a:lnTo>
                      <a:lnTo>
                        <a:pt x="20896" y="5995"/>
                      </a:lnTo>
                      <a:lnTo>
                        <a:pt x="21365" y="6324"/>
                      </a:lnTo>
                      <a:lnTo>
                        <a:pt x="21600" y="6735"/>
                      </a:lnTo>
                      <a:lnTo>
                        <a:pt x="21600" y="7474"/>
                      </a:lnTo>
                      <a:lnTo>
                        <a:pt x="21365" y="7802"/>
                      </a:lnTo>
                      <a:lnTo>
                        <a:pt x="20896" y="7967"/>
                      </a:lnTo>
                      <a:lnTo>
                        <a:pt x="20309" y="8213"/>
                      </a:lnTo>
                      <a:lnTo>
                        <a:pt x="19487" y="8295"/>
                      </a:lnTo>
                      <a:lnTo>
                        <a:pt x="14674" y="8295"/>
                      </a:lnTo>
                      <a:close/>
                    </a:path>
                  </a:pathLst>
                </a:custGeom>
                <a:grpFill/>
                <a:ln w="12700" cap="flat">
                  <a:noFill/>
                  <a:miter lim="400000"/>
                </a:ln>
                <a:effectLst/>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任意多边形: 形状 25"/>
                <p:cNvSpPr/>
                <p:nvPr/>
              </p:nvSpPr>
              <p:spPr>
                <a:xfrm>
                  <a:off x="0" y="0"/>
                  <a:ext cx="525995" cy="368195"/>
                </a:xfrm>
                <a:custGeom>
                  <a:avLst/>
                  <a:gdLst/>
                  <a:ahLst/>
                  <a:cxnLst>
                    <a:cxn ang="0">
                      <a:pos x="wd2" y="hd2"/>
                    </a:cxn>
                    <a:cxn ang="5400000">
                      <a:pos x="wd2" y="hd2"/>
                    </a:cxn>
                    <a:cxn ang="10800000">
                      <a:pos x="wd2" y="hd2"/>
                    </a:cxn>
                    <a:cxn ang="16200000">
                      <a:pos x="wd2" y="hd2"/>
                    </a:cxn>
                  </a:cxnLst>
                  <a:rect l="0" t="0" r="r" b="b"/>
                  <a:pathLst>
                    <a:path w="21600" h="21600" extrusionOk="0">
                      <a:moveTo>
                        <a:pt x="17145" y="7843"/>
                      </a:moveTo>
                      <a:lnTo>
                        <a:pt x="17640" y="8036"/>
                      </a:lnTo>
                      <a:lnTo>
                        <a:pt x="18090" y="8164"/>
                      </a:lnTo>
                      <a:lnTo>
                        <a:pt x="18900" y="8743"/>
                      </a:lnTo>
                      <a:lnTo>
                        <a:pt x="19305" y="9064"/>
                      </a:lnTo>
                      <a:lnTo>
                        <a:pt x="19710" y="9450"/>
                      </a:lnTo>
                      <a:lnTo>
                        <a:pt x="20025" y="9836"/>
                      </a:lnTo>
                      <a:lnTo>
                        <a:pt x="20295" y="10350"/>
                      </a:lnTo>
                      <a:lnTo>
                        <a:pt x="20565" y="10736"/>
                      </a:lnTo>
                      <a:lnTo>
                        <a:pt x="20835" y="11250"/>
                      </a:lnTo>
                      <a:lnTo>
                        <a:pt x="21060" y="11764"/>
                      </a:lnTo>
                      <a:lnTo>
                        <a:pt x="21240" y="12279"/>
                      </a:lnTo>
                      <a:lnTo>
                        <a:pt x="21420" y="12857"/>
                      </a:lnTo>
                      <a:lnTo>
                        <a:pt x="21510" y="13436"/>
                      </a:lnTo>
                      <a:lnTo>
                        <a:pt x="21600" y="14079"/>
                      </a:lnTo>
                      <a:lnTo>
                        <a:pt x="21600" y="15236"/>
                      </a:lnTo>
                      <a:lnTo>
                        <a:pt x="21510" y="15879"/>
                      </a:lnTo>
                      <a:lnTo>
                        <a:pt x="21420" y="16457"/>
                      </a:lnTo>
                      <a:lnTo>
                        <a:pt x="21240" y="16971"/>
                      </a:lnTo>
                      <a:lnTo>
                        <a:pt x="20790" y="18129"/>
                      </a:lnTo>
                      <a:lnTo>
                        <a:pt x="20565" y="18579"/>
                      </a:lnTo>
                      <a:lnTo>
                        <a:pt x="20250" y="19093"/>
                      </a:lnTo>
                      <a:lnTo>
                        <a:pt x="19890" y="19543"/>
                      </a:lnTo>
                      <a:lnTo>
                        <a:pt x="19575" y="19929"/>
                      </a:lnTo>
                      <a:lnTo>
                        <a:pt x="19170" y="20250"/>
                      </a:lnTo>
                      <a:lnTo>
                        <a:pt x="18810" y="20571"/>
                      </a:lnTo>
                      <a:lnTo>
                        <a:pt x="18360" y="20893"/>
                      </a:lnTo>
                      <a:lnTo>
                        <a:pt x="17910" y="21150"/>
                      </a:lnTo>
                      <a:lnTo>
                        <a:pt x="17415" y="21279"/>
                      </a:lnTo>
                      <a:lnTo>
                        <a:pt x="16920" y="21471"/>
                      </a:lnTo>
                      <a:lnTo>
                        <a:pt x="16920" y="14143"/>
                      </a:lnTo>
                      <a:lnTo>
                        <a:pt x="16740" y="13564"/>
                      </a:lnTo>
                      <a:lnTo>
                        <a:pt x="16560" y="13050"/>
                      </a:lnTo>
                      <a:lnTo>
                        <a:pt x="16290" y="12536"/>
                      </a:lnTo>
                      <a:lnTo>
                        <a:pt x="15975" y="12214"/>
                      </a:lnTo>
                      <a:lnTo>
                        <a:pt x="15615" y="11893"/>
                      </a:lnTo>
                      <a:lnTo>
                        <a:pt x="15165" y="11764"/>
                      </a:lnTo>
                      <a:lnTo>
                        <a:pt x="14805" y="11700"/>
                      </a:lnTo>
                      <a:lnTo>
                        <a:pt x="14355" y="11764"/>
                      </a:lnTo>
                      <a:lnTo>
                        <a:pt x="13905" y="11893"/>
                      </a:lnTo>
                      <a:lnTo>
                        <a:pt x="13545" y="12214"/>
                      </a:lnTo>
                      <a:lnTo>
                        <a:pt x="13230" y="12536"/>
                      </a:lnTo>
                      <a:lnTo>
                        <a:pt x="12960" y="13050"/>
                      </a:lnTo>
                      <a:lnTo>
                        <a:pt x="12780" y="13564"/>
                      </a:lnTo>
                      <a:lnTo>
                        <a:pt x="12600" y="14143"/>
                      </a:lnTo>
                      <a:lnTo>
                        <a:pt x="12600" y="21600"/>
                      </a:lnTo>
                      <a:lnTo>
                        <a:pt x="9450" y="21600"/>
                      </a:lnTo>
                      <a:lnTo>
                        <a:pt x="9450" y="20250"/>
                      </a:lnTo>
                      <a:lnTo>
                        <a:pt x="10575" y="20250"/>
                      </a:lnTo>
                      <a:lnTo>
                        <a:pt x="11070" y="20121"/>
                      </a:lnTo>
                      <a:lnTo>
                        <a:pt x="11475" y="19929"/>
                      </a:lnTo>
                      <a:lnTo>
                        <a:pt x="11655" y="19671"/>
                      </a:lnTo>
                      <a:lnTo>
                        <a:pt x="11835" y="19479"/>
                      </a:lnTo>
                      <a:lnTo>
                        <a:pt x="11970" y="19221"/>
                      </a:lnTo>
                      <a:lnTo>
                        <a:pt x="12060" y="18964"/>
                      </a:lnTo>
                      <a:lnTo>
                        <a:pt x="12105" y="18321"/>
                      </a:lnTo>
                      <a:lnTo>
                        <a:pt x="12060" y="17807"/>
                      </a:lnTo>
                      <a:lnTo>
                        <a:pt x="11880" y="17229"/>
                      </a:lnTo>
                      <a:lnTo>
                        <a:pt x="11610" y="16650"/>
                      </a:lnTo>
                      <a:lnTo>
                        <a:pt x="8775" y="12729"/>
                      </a:lnTo>
                      <a:lnTo>
                        <a:pt x="8460" y="12214"/>
                      </a:lnTo>
                      <a:lnTo>
                        <a:pt x="8055" y="11893"/>
                      </a:lnTo>
                      <a:lnTo>
                        <a:pt x="7650" y="11764"/>
                      </a:lnTo>
                      <a:lnTo>
                        <a:pt x="7290" y="11700"/>
                      </a:lnTo>
                      <a:lnTo>
                        <a:pt x="6840" y="11764"/>
                      </a:lnTo>
                      <a:lnTo>
                        <a:pt x="6435" y="11893"/>
                      </a:lnTo>
                      <a:lnTo>
                        <a:pt x="6120" y="12214"/>
                      </a:lnTo>
                      <a:lnTo>
                        <a:pt x="5715" y="12729"/>
                      </a:lnTo>
                      <a:lnTo>
                        <a:pt x="2925" y="16650"/>
                      </a:lnTo>
                      <a:lnTo>
                        <a:pt x="2610" y="17229"/>
                      </a:lnTo>
                      <a:lnTo>
                        <a:pt x="2430" y="17871"/>
                      </a:lnTo>
                      <a:lnTo>
                        <a:pt x="2385" y="18450"/>
                      </a:lnTo>
                      <a:lnTo>
                        <a:pt x="2430" y="18964"/>
                      </a:lnTo>
                      <a:lnTo>
                        <a:pt x="2565" y="19286"/>
                      </a:lnTo>
                      <a:lnTo>
                        <a:pt x="2655" y="19543"/>
                      </a:lnTo>
                      <a:lnTo>
                        <a:pt x="2835" y="19671"/>
                      </a:lnTo>
                      <a:lnTo>
                        <a:pt x="3015" y="19929"/>
                      </a:lnTo>
                      <a:lnTo>
                        <a:pt x="3375" y="20186"/>
                      </a:lnTo>
                      <a:lnTo>
                        <a:pt x="3825" y="20250"/>
                      </a:lnTo>
                      <a:lnTo>
                        <a:pt x="5130" y="20250"/>
                      </a:lnTo>
                      <a:lnTo>
                        <a:pt x="5130" y="21536"/>
                      </a:lnTo>
                      <a:lnTo>
                        <a:pt x="4545" y="21471"/>
                      </a:lnTo>
                      <a:lnTo>
                        <a:pt x="4050" y="21279"/>
                      </a:lnTo>
                      <a:lnTo>
                        <a:pt x="3555" y="21021"/>
                      </a:lnTo>
                      <a:lnTo>
                        <a:pt x="3105" y="20829"/>
                      </a:lnTo>
                      <a:lnTo>
                        <a:pt x="2655" y="20507"/>
                      </a:lnTo>
                      <a:lnTo>
                        <a:pt x="2205" y="20121"/>
                      </a:lnTo>
                      <a:lnTo>
                        <a:pt x="1845" y="19671"/>
                      </a:lnTo>
                      <a:lnTo>
                        <a:pt x="1485" y="19286"/>
                      </a:lnTo>
                      <a:lnTo>
                        <a:pt x="1170" y="18771"/>
                      </a:lnTo>
                      <a:lnTo>
                        <a:pt x="900" y="18257"/>
                      </a:lnTo>
                      <a:lnTo>
                        <a:pt x="585" y="17679"/>
                      </a:lnTo>
                      <a:lnTo>
                        <a:pt x="360" y="17164"/>
                      </a:lnTo>
                      <a:lnTo>
                        <a:pt x="225" y="16521"/>
                      </a:lnTo>
                      <a:lnTo>
                        <a:pt x="90" y="15943"/>
                      </a:lnTo>
                      <a:lnTo>
                        <a:pt x="45" y="15236"/>
                      </a:lnTo>
                      <a:lnTo>
                        <a:pt x="0" y="14593"/>
                      </a:lnTo>
                      <a:lnTo>
                        <a:pt x="45" y="14079"/>
                      </a:lnTo>
                      <a:lnTo>
                        <a:pt x="90" y="13436"/>
                      </a:lnTo>
                      <a:lnTo>
                        <a:pt x="225" y="12857"/>
                      </a:lnTo>
                      <a:lnTo>
                        <a:pt x="315" y="12279"/>
                      </a:lnTo>
                      <a:lnTo>
                        <a:pt x="540" y="11764"/>
                      </a:lnTo>
                      <a:lnTo>
                        <a:pt x="720" y="11250"/>
                      </a:lnTo>
                      <a:lnTo>
                        <a:pt x="990" y="10736"/>
                      </a:lnTo>
                      <a:lnTo>
                        <a:pt x="1620" y="9836"/>
                      </a:lnTo>
                      <a:lnTo>
                        <a:pt x="2250" y="9064"/>
                      </a:lnTo>
                      <a:lnTo>
                        <a:pt x="2655" y="8743"/>
                      </a:lnTo>
                      <a:lnTo>
                        <a:pt x="3105" y="8486"/>
                      </a:lnTo>
                      <a:lnTo>
                        <a:pt x="3555" y="8164"/>
                      </a:lnTo>
                      <a:lnTo>
                        <a:pt x="4005" y="8036"/>
                      </a:lnTo>
                      <a:lnTo>
                        <a:pt x="4455" y="7843"/>
                      </a:lnTo>
                      <a:lnTo>
                        <a:pt x="4455" y="7586"/>
                      </a:lnTo>
                      <a:lnTo>
                        <a:pt x="4500" y="6879"/>
                      </a:lnTo>
                      <a:lnTo>
                        <a:pt x="4545" y="6107"/>
                      </a:lnTo>
                      <a:lnTo>
                        <a:pt x="4725" y="5400"/>
                      </a:lnTo>
                      <a:lnTo>
                        <a:pt x="4950" y="4693"/>
                      </a:lnTo>
                      <a:lnTo>
                        <a:pt x="5220" y="4050"/>
                      </a:lnTo>
                      <a:lnTo>
                        <a:pt x="5535" y="3407"/>
                      </a:lnTo>
                      <a:lnTo>
                        <a:pt x="5895" y="2764"/>
                      </a:lnTo>
                      <a:lnTo>
                        <a:pt x="6345" y="2314"/>
                      </a:lnTo>
                      <a:lnTo>
                        <a:pt x="6795" y="1736"/>
                      </a:lnTo>
                      <a:lnTo>
                        <a:pt x="7245" y="1350"/>
                      </a:lnTo>
                      <a:lnTo>
                        <a:pt x="7785" y="964"/>
                      </a:lnTo>
                      <a:lnTo>
                        <a:pt x="8325" y="643"/>
                      </a:lnTo>
                      <a:lnTo>
                        <a:pt x="9495" y="129"/>
                      </a:lnTo>
                      <a:lnTo>
                        <a:pt x="10170" y="64"/>
                      </a:lnTo>
                      <a:lnTo>
                        <a:pt x="10800" y="0"/>
                      </a:lnTo>
                      <a:lnTo>
                        <a:pt x="11475" y="64"/>
                      </a:lnTo>
                      <a:lnTo>
                        <a:pt x="12060" y="129"/>
                      </a:lnTo>
                      <a:lnTo>
                        <a:pt x="12690" y="386"/>
                      </a:lnTo>
                      <a:lnTo>
                        <a:pt x="13275" y="643"/>
                      </a:lnTo>
                      <a:lnTo>
                        <a:pt x="13860" y="964"/>
                      </a:lnTo>
                      <a:lnTo>
                        <a:pt x="14850" y="1736"/>
                      </a:lnTo>
                      <a:lnTo>
                        <a:pt x="15300" y="2314"/>
                      </a:lnTo>
                      <a:lnTo>
                        <a:pt x="15660" y="2764"/>
                      </a:lnTo>
                      <a:lnTo>
                        <a:pt x="16065" y="3407"/>
                      </a:lnTo>
                      <a:lnTo>
                        <a:pt x="16425" y="4050"/>
                      </a:lnTo>
                      <a:lnTo>
                        <a:pt x="16605" y="4693"/>
                      </a:lnTo>
                      <a:lnTo>
                        <a:pt x="16830" y="5400"/>
                      </a:lnTo>
                      <a:lnTo>
                        <a:pt x="17010" y="6107"/>
                      </a:lnTo>
                      <a:lnTo>
                        <a:pt x="17145" y="6879"/>
                      </a:lnTo>
                      <a:lnTo>
                        <a:pt x="17145" y="7843"/>
                      </a:lnTo>
                      <a:close/>
                    </a:path>
                  </a:pathLst>
                </a:custGeom>
                <a:grpFill/>
                <a:ln w="12700" cap="flat">
                  <a:noFill/>
                  <a:miter lim="400000"/>
                </a:ln>
                <a:effectLst/>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任意多边形: 形状 26"/>
                <p:cNvSpPr/>
                <p:nvPr/>
              </p:nvSpPr>
              <p:spPr>
                <a:xfrm>
                  <a:off x="258614" y="216972"/>
                  <a:ext cx="203824" cy="287105"/>
                </a:xfrm>
                <a:custGeom>
                  <a:avLst/>
                  <a:gdLst/>
                  <a:ahLst/>
                  <a:cxnLst>
                    <a:cxn ang="0">
                      <a:pos x="wd2" y="hd2"/>
                    </a:cxn>
                    <a:cxn ang="5400000">
                      <a:pos x="wd2" y="hd2"/>
                    </a:cxn>
                    <a:cxn ang="10800000">
                      <a:pos x="wd2" y="hd2"/>
                    </a:cxn>
                    <a:cxn ang="16200000">
                      <a:pos x="wd2" y="hd2"/>
                    </a:cxn>
                  </a:cxnLst>
                  <a:rect l="0" t="0" r="r" b="b"/>
                  <a:pathLst>
                    <a:path w="21600" h="21600" extrusionOk="0">
                      <a:moveTo>
                        <a:pt x="14711" y="13305"/>
                      </a:moveTo>
                      <a:lnTo>
                        <a:pt x="14711" y="2628"/>
                      </a:lnTo>
                      <a:lnTo>
                        <a:pt x="14595" y="2135"/>
                      </a:lnTo>
                      <a:lnTo>
                        <a:pt x="14361" y="1560"/>
                      </a:lnTo>
                      <a:lnTo>
                        <a:pt x="14011" y="1068"/>
                      </a:lnTo>
                      <a:lnTo>
                        <a:pt x="13544" y="657"/>
                      </a:lnTo>
                      <a:lnTo>
                        <a:pt x="12376" y="164"/>
                      </a:lnTo>
                      <a:lnTo>
                        <a:pt x="11676" y="0"/>
                      </a:lnTo>
                      <a:lnTo>
                        <a:pt x="10041" y="0"/>
                      </a:lnTo>
                      <a:lnTo>
                        <a:pt x="9341" y="164"/>
                      </a:lnTo>
                      <a:lnTo>
                        <a:pt x="8173" y="657"/>
                      </a:lnTo>
                      <a:lnTo>
                        <a:pt x="7706" y="1068"/>
                      </a:lnTo>
                      <a:lnTo>
                        <a:pt x="7472" y="1560"/>
                      </a:lnTo>
                      <a:lnTo>
                        <a:pt x="7239" y="2135"/>
                      </a:lnTo>
                      <a:lnTo>
                        <a:pt x="7239" y="13305"/>
                      </a:lnTo>
                      <a:lnTo>
                        <a:pt x="1284" y="13305"/>
                      </a:lnTo>
                      <a:lnTo>
                        <a:pt x="701" y="13469"/>
                      </a:lnTo>
                      <a:lnTo>
                        <a:pt x="234" y="13716"/>
                      </a:lnTo>
                      <a:lnTo>
                        <a:pt x="117" y="13962"/>
                      </a:lnTo>
                      <a:lnTo>
                        <a:pt x="0" y="14373"/>
                      </a:lnTo>
                      <a:lnTo>
                        <a:pt x="117" y="14701"/>
                      </a:lnTo>
                      <a:lnTo>
                        <a:pt x="350" y="15112"/>
                      </a:lnTo>
                      <a:lnTo>
                        <a:pt x="817" y="15522"/>
                      </a:lnTo>
                      <a:lnTo>
                        <a:pt x="8173" y="20614"/>
                      </a:lnTo>
                      <a:lnTo>
                        <a:pt x="8874" y="21025"/>
                      </a:lnTo>
                      <a:lnTo>
                        <a:pt x="9457" y="21271"/>
                      </a:lnTo>
                      <a:lnTo>
                        <a:pt x="10275" y="21518"/>
                      </a:lnTo>
                      <a:lnTo>
                        <a:pt x="10742" y="21600"/>
                      </a:lnTo>
                      <a:lnTo>
                        <a:pt x="11559" y="21518"/>
                      </a:lnTo>
                      <a:lnTo>
                        <a:pt x="12259" y="21271"/>
                      </a:lnTo>
                      <a:lnTo>
                        <a:pt x="12843" y="21025"/>
                      </a:lnTo>
                      <a:lnTo>
                        <a:pt x="13544" y="20614"/>
                      </a:lnTo>
                      <a:lnTo>
                        <a:pt x="20899" y="15522"/>
                      </a:lnTo>
                      <a:lnTo>
                        <a:pt x="21366" y="15194"/>
                      </a:lnTo>
                      <a:lnTo>
                        <a:pt x="21600" y="14373"/>
                      </a:lnTo>
                      <a:lnTo>
                        <a:pt x="21600" y="14044"/>
                      </a:lnTo>
                      <a:lnTo>
                        <a:pt x="21366" y="13798"/>
                      </a:lnTo>
                      <a:lnTo>
                        <a:pt x="20899" y="13469"/>
                      </a:lnTo>
                      <a:lnTo>
                        <a:pt x="20199" y="13305"/>
                      </a:lnTo>
                      <a:lnTo>
                        <a:pt x="14711" y="13305"/>
                      </a:lnTo>
                      <a:close/>
                    </a:path>
                  </a:pathLst>
                </a:custGeom>
                <a:grpFill/>
                <a:ln w="12700" cap="flat">
                  <a:noFill/>
                  <a:miter lim="400000"/>
                </a:ln>
                <a:effectLst/>
              </p:spPr>
              <p:txBody>
                <a:bodyPr anchor="ctr"/>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9" name="组合 58"/>
            <p:cNvGrpSpPr/>
            <p:nvPr/>
          </p:nvGrpSpPr>
          <p:grpSpPr>
            <a:xfrm>
              <a:off x="8331210" y="1791405"/>
              <a:ext cx="3141653" cy="1345655"/>
              <a:chOff x="8331210" y="1791405"/>
              <a:chExt cx="3141653" cy="1345655"/>
            </a:xfrm>
          </p:grpSpPr>
          <p:sp>
            <p:nvSpPr>
              <p:cNvPr id="60" name="文本框 59"/>
              <p:cNvSpPr txBox="1"/>
              <p:nvPr/>
            </p:nvSpPr>
            <p:spPr>
              <a:xfrm>
                <a:off x="8331210" y="1791405"/>
                <a:ext cx="3141652" cy="369332"/>
              </a:xfrm>
              <a:prstGeom prst="rect">
                <a:avLst/>
              </a:prstGeom>
              <a:noFill/>
            </p:spPr>
            <p:txBody>
              <a:bodyPr wrap="none" lIns="0" tIns="0" rIns="0" bIns="0" anchor="ctr">
                <a:normAutofit/>
              </a:bodyPr>
              <a:p>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标题文本预设</a:t>
                </a:r>
                <a:endParaRPr lang="zh-CN" altLang="en-US"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8331211" y="2160737"/>
                <a:ext cx="3141652" cy="976323"/>
              </a:xfrm>
              <a:prstGeom prst="rect">
                <a:avLst/>
              </a:prstGeom>
            </p:spPr>
            <p:txBody>
              <a:bodyPr wrap="square" lIns="0" tIns="0" rIns="0" bIns="0">
                <a:normAutofit/>
              </a:bodyPr>
              <a:p>
                <a:pPr>
                  <a:lnSpc>
                    <a:spcPct val="120000"/>
                  </a:lnSpc>
                </a:pP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a:t>
                </a:r>
                <a:b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2" name="组合 61"/>
            <p:cNvGrpSpPr/>
            <p:nvPr/>
          </p:nvGrpSpPr>
          <p:grpSpPr>
            <a:xfrm>
              <a:off x="719137" y="1791405"/>
              <a:ext cx="3141652" cy="1398115"/>
              <a:chOff x="719137" y="1791405"/>
              <a:chExt cx="3141652" cy="1398115"/>
            </a:xfrm>
          </p:grpSpPr>
          <p:sp>
            <p:nvSpPr>
              <p:cNvPr id="63" name="文本框 62"/>
              <p:cNvSpPr txBox="1"/>
              <p:nvPr/>
            </p:nvSpPr>
            <p:spPr>
              <a:xfrm flipH="1">
                <a:off x="719137" y="1791405"/>
                <a:ext cx="3141652" cy="369332"/>
              </a:xfrm>
              <a:prstGeom prst="rect">
                <a:avLst/>
              </a:prstGeom>
              <a:noFill/>
            </p:spPr>
            <p:txBody>
              <a:bodyPr wrap="none" lIns="0" tIns="0" rIns="0" bIns="0" anchor="ctr">
                <a:normAutofit/>
              </a:bodyPr>
              <a:p>
                <a:pPr algn="r"/>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标题文本预设</a:t>
                </a:r>
                <a:endParaRPr lang="zh-CN" altLang="en-US"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flipH="1">
                <a:off x="719137" y="2160737"/>
                <a:ext cx="3141652" cy="1028783"/>
              </a:xfrm>
              <a:prstGeom prst="rect">
                <a:avLst/>
              </a:prstGeom>
            </p:spPr>
            <p:txBody>
              <a:bodyPr wrap="square" lIns="0" tIns="0" rIns="0" bIns="0">
                <a:normAutofit/>
              </a:bodyPr>
              <a:p>
                <a:pPr algn="r">
                  <a:lnSpc>
                    <a:spcPct val="120000"/>
                  </a:lnSpc>
                </a:pP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a:t>
                </a:r>
                <a:b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5" name="组合 64"/>
            <p:cNvGrpSpPr/>
            <p:nvPr/>
          </p:nvGrpSpPr>
          <p:grpSpPr>
            <a:xfrm>
              <a:off x="8331210" y="4330086"/>
              <a:ext cx="3141653" cy="1345655"/>
              <a:chOff x="8331210" y="4330086"/>
              <a:chExt cx="3141653" cy="1345655"/>
            </a:xfrm>
          </p:grpSpPr>
          <p:sp>
            <p:nvSpPr>
              <p:cNvPr id="66" name="文本框 65"/>
              <p:cNvSpPr txBox="1"/>
              <p:nvPr/>
            </p:nvSpPr>
            <p:spPr>
              <a:xfrm>
                <a:off x="8331210" y="4330086"/>
                <a:ext cx="3141652" cy="369332"/>
              </a:xfrm>
              <a:prstGeom prst="rect">
                <a:avLst/>
              </a:prstGeom>
              <a:noFill/>
            </p:spPr>
            <p:txBody>
              <a:bodyPr wrap="none" lIns="0" tIns="0" rIns="0" bIns="0" anchor="ctr">
                <a:normAutofit/>
              </a:bodyPr>
              <a:p>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标题文本预设</a:t>
                </a:r>
                <a:endParaRPr lang="zh-CN" altLang="en-US"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8331211" y="4699418"/>
                <a:ext cx="3141652" cy="976323"/>
              </a:xfrm>
              <a:prstGeom prst="rect">
                <a:avLst/>
              </a:prstGeom>
            </p:spPr>
            <p:txBody>
              <a:bodyPr wrap="square" lIns="0" tIns="0" rIns="0" bIns="0">
                <a:normAutofit/>
              </a:bodyPr>
              <a:p>
                <a:pPr>
                  <a:lnSpc>
                    <a:spcPct val="120000"/>
                  </a:lnSpc>
                </a:pP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a:t>
                </a:r>
                <a:b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8" name="组合 67"/>
            <p:cNvGrpSpPr/>
            <p:nvPr/>
          </p:nvGrpSpPr>
          <p:grpSpPr>
            <a:xfrm>
              <a:off x="719137" y="4330086"/>
              <a:ext cx="3141652" cy="1398115"/>
              <a:chOff x="719137" y="4330086"/>
              <a:chExt cx="3141652" cy="1398115"/>
            </a:xfrm>
          </p:grpSpPr>
          <p:sp>
            <p:nvSpPr>
              <p:cNvPr id="69" name="文本框 68"/>
              <p:cNvSpPr txBox="1"/>
              <p:nvPr/>
            </p:nvSpPr>
            <p:spPr>
              <a:xfrm flipH="1">
                <a:off x="719137" y="4330086"/>
                <a:ext cx="3141652" cy="369332"/>
              </a:xfrm>
              <a:prstGeom prst="rect">
                <a:avLst/>
              </a:prstGeom>
              <a:noFill/>
            </p:spPr>
            <p:txBody>
              <a:bodyPr wrap="none" lIns="0" tIns="0" rIns="0" bIns="0" anchor="ctr">
                <a:normAutofit/>
              </a:bodyPr>
              <a:p>
                <a:pPr algn="r"/>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标题文本预设</a:t>
                </a:r>
                <a:endParaRPr lang="zh-CN" altLang="en-US"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flipH="1">
                <a:off x="719137" y="4699418"/>
                <a:ext cx="3141652" cy="1028783"/>
              </a:xfrm>
              <a:prstGeom prst="rect">
                <a:avLst/>
              </a:prstGeom>
            </p:spPr>
            <p:txBody>
              <a:bodyPr wrap="square" lIns="0" tIns="0" rIns="0" bIns="0">
                <a:normAutofit/>
              </a:bodyPr>
              <a:p>
                <a:pPr algn="r">
                  <a:lnSpc>
                    <a:spcPct val="120000"/>
                  </a:lnSpc>
                </a:pP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此部分内容作为文字排版占位显示</a:t>
                </a:r>
                <a:b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（建议使用主题字体）</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145794" y="1668165"/>
            <a:ext cx="3900413" cy="1950188"/>
            <a:chOff x="1843419" y="1044265"/>
            <a:chExt cx="7817304" cy="3908615"/>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44035" y="1044265"/>
              <a:ext cx="3916688" cy="3904496"/>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843419" y="1048384"/>
              <a:ext cx="3916688" cy="3904496"/>
            </a:xfrm>
            <a:prstGeom prst="rect">
              <a:avLst/>
            </a:prstGeom>
          </p:spPr>
        </p:pic>
      </p:grpSp>
      <p:sp>
        <p:nvSpPr>
          <p:cNvPr id="8" name="1"/>
          <p:cNvSpPr txBox="1"/>
          <p:nvPr/>
        </p:nvSpPr>
        <p:spPr>
          <a:xfrm>
            <a:off x="4766149" y="3689907"/>
            <a:ext cx="2621280" cy="829945"/>
          </a:xfrm>
          <a:prstGeom prst="rect">
            <a:avLst/>
          </a:prstGeom>
          <a:noFill/>
        </p:spPr>
        <p:txBody>
          <a:bodyPr wrap="none" rtlCol="0">
            <a:spAutoFit/>
          </a:bodyPr>
          <a:lstStyle/>
          <a:p>
            <a:pPr>
              <a:defRPr/>
            </a:pPr>
            <a:r>
              <a:rPr lang="zh-CN" altLang="en-US" sz="4800" b="1" dirty="0">
                <a:solidFill>
                  <a:schemeClr val="tx1">
                    <a:lumMod val="85000"/>
                    <a:lumOff val="15000"/>
                  </a:schemeClr>
                </a:solidFill>
                <a:latin typeface="微软雅黑" panose="020B0503020204020204" pitchFamily="34" charset="-122"/>
                <a:ea typeface="微软雅黑" panose="020B0503020204020204" pitchFamily="34" charset="-122"/>
              </a:rPr>
              <a:t>教学措施</a:t>
            </a:r>
            <a:endParaRPr lang="zh-CN" altLang="en-US" sz="48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3705156" y="1491352"/>
            <a:ext cx="4620286" cy="1800629"/>
            <a:chOff x="3705156" y="1491352"/>
            <a:chExt cx="4620286" cy="1800629"/>
          </a:xfrm>
          <a:solidFill>
            <a:srgbClr val="34564F"/>
          </a:solidFill>
        </p:grpSpPr>
        <p:sp>
          <p:nvSpPr>
            <p:cNvPr id="11" name="Oval 20"/>
            <p:cNvSpPr>
              <a:spLocks noChangeArrowheads="1"/>
            </p:cNvSpPr>
            <p:nvPr/>
          </p:nvSpPr>
          <p:spPr bwMode="auto">
            <a:xfrm rot="19549848">
              <a:off x="4525263" y="2245790"/>
              <a:ext cx="420113" cy="42011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 name="Freeform 21"/>
            <p:cNvSpPr/>
            <p:nvPr/>
          </p:nvSpPr>
          <p:spPr bwMode="auto">
            <a:xfrm rot="19549848">
              <a:off x="4853287" y="2567800"/>
              <a:ext cx="107263" cy="101304"/>
            </a:xfrm>
            <a:custGeom>
              <a:avLst/>
              <a:gdLst/>
              <a:ahLst/>
              <a:cxnLst>
                <a:cxn ang="0">
                  <a:pos x="72" y="0"/>
                </a:cxn>
                <a:cxn ang="0">
                  <a:pos x="65" y="68"/>
                </a:cxn>
                <a:cxn ang="0">
                  <a:pos x="0" y="11"/>
                </a:cxn>
                <a:cxn ang="0">
                  <a:pos x="72" y="0"/>
                </a:cxn>
              </a:cxnLst>
              <a:rect l="0" t="0" r="r" b="b"/>
              <a:pathLst>
                <a:path w="72" h="68">
                  <a:moveTo>
                    <a:pt x="72" y="0"/>
                  </a:moveTo>
                  <a:lnTo>
                    <a:pt x="65" y="68"/>
                  </a:lnTo>
                  <a:lnTo>
                    <a:pt x="0" y="11"/>
                  </a:lnTo>
                  <a:lnTo>
                    <a:pt x="7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4" name="Oval 24"/>
            <p:cNvSpPr>
              <a:spLocks noChangeArrowheads="1"/>
            </p:cNvSpPr>
            <p:nvPr/>
          </p:nvSpPr>
          <p:spPr bwMode="auto">
            <a:xfrm rot="1782731">
              <a:off x="6006408" y="1865488"/>
              <a:ext cx="420113" cy="42011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5" name="Freeform 25"/>
            <p:cNvSpPr/>
            <p:nvPr/>
          </p:nvSpPr>
          <p:spPr bwMode="auto">
            <a:xfrm rot="1782731">
              <a:off x="6091351" y="2250281"/>
              <a:ext cx="108753" cy="99815"/>
            </a:xfrm>
            <a:custGeom>
              <a:avLst/>
              <a:gdLst/>
              <a:ahLst/>
              <a:cxnLst>
                <a:cxn ang="0">
                  <a:pos x="73" y="0"/>
                </a:cxn>
                <a:cxn ang="0">
                  <a:pos x="68" y="67"/>
                </a:cxn>
                <a:cxn ang="0">
                  <a:pos x="0" y="13"/>
                </a:cxn>
                <a:cxn ang="0">
                  <a:pos x="73" y="0"/>
                </a:cxn>
              </a:cxnLst>
              <a:rect l="0" t="0" r="r" b="b"/>
              <a:pathLst>
                <a:path w="73" h="67">
                  <a:moveTo>
                    <a:pt x="73" y="0"/>
                  </a:moveTo>
                  <a:lnTo>
                    <a:pt x="68" y="67"/>
                  </a:lnTo>
                  <a:lnTo>
                    <a:pt x="0" y="13"/>
                  </a:lnTo>
                  <a:lnTo>
                    <a:pt x="73"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29" name="Oval 26"/>
            <p:cNvSpPr>
              <a:spLocks noChangeArrowheads="1"/>
            </p:cNvSpPr>
            <p:nvPr/>
          </p:nvSpPr>
          <p:spPr bwMode="auto">
            <a:xfrm rot="18992570">
              <a:off x="4995531" y="2760068"/>
              <a:ext cx="418624" cy="42011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30" name="Freeform 27"/>
            <p:cNvSpPr/>
            <p:nvPr/>
          </p:nvSpPr>
          <p:spPr bwMode="auto">
            <a:xfrm rot="18992570">
              <a:off x="5346263" y="3052763"/>
              <a:ext cx="107263" cy="101304"/>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47" name="Oval 12"/>
            <p:cNvSpPr>
              <a:spLocks noChangeArrowheads="1"/>
            </p:cNvSpPr>
            <p:nvPr/>
          </p:nvSpPr>
          <p:spPr bwMode="auto">
            <a:xfrm rot="4381353">
              <a:off x="7599753" y="2763115"/>
              <a:ext cx="527376" cy="530356"/>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48" name="Freeform 13"/>
            <p:cNvSpPr/>
            <p:nvPr/>
          </p:nvSpPr>
          <p:spPr bwMode="auto">
            <a:xfrm rot="4381353">
              <a:off x="7496846" y="2990362"/>
              <a:ext cx="138549" cy="128119"/>
            </a:xfrm>
            <a:custGeom>
              <a:avLst/>
              <a:gdLst/>
              <a:ahLst/>
              <a:cxnLst>
                <a:cxn ang="0">
                  <a:pos x="0" y="0"/>
                </a:cxn>
                <a:cxn ang="0">
                  <a:pos x="9" y="86"/>
                </a:cxn>
                <a:cxn ang="0">
                  <a:pos x="93" y="15"/>
                </a:cxn>
                <a:cxn ang="0">
                  <a:pos x="0" y="0"/>
                </a:cxn>
              </a:cxnLst>
              <a:rect l="0" t="0" r="r" b="b"/>
              <a:pathLst>
                <a:path w="93" h="86">
                  <a:moveTo>
                    <a:pt x="0" y="0"/>
                  </a:moveTo>
                  <a:lnTo>
                    <a:pt x="9" y="86"/>
                  </a:lnTo>
                  <a:lnTo>
                    <a:pt x="93" y="15"/>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3" name="Oval 6"/>
            <p:cNvSpPr>
              <a:spLocks noChangeArrowheads="1"/>
            </p:cNvSpPr>
            <p:nvPr/>
          </p:nvSpPr>
          <p:spPr bwMode="auto">
            <a:xfrm rot="267234">
              <a:off x="7929165" y="2211093"/>
              <a:ext cx="396277" cy="396277"/>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4" name="Freeform 7"/>
            <p:cNvSpPr/>
            <p:nvPr/>
          </p:nvSpPr>
          <p:spPr bwMode="auto">
            <a:xfrm rot="267234">
              <a:off x="8012114" y="2576248"/>
              <a:ext cx="102794" cy="95345"/>
            </a:xfrm>
            <a:custGeom>
              <a:avLst/>
              <a:gdLst/>
              <a:ahLst/>
              <a:cxnLst>
                <a:cxn ang="0">
                  <a:pos x="0" y="0"/>
                </a:cxn>
                <a:cxn ang="0">
                  <a:pos x="6" y="64"/>
                </a:cxn>
                <a:cxn ang="0">
                  <a:pos x="69" y="11"/>
                </a:cxn>
                <a:cxn ang="0">
                  <a:pos x="0" y="0"/>
                </a:cxn>
              </a:cxnLst>
              <a:rect l="0" t="0" r="r" b="b"/>
              <a:pathLst>
                <a:path w="69" h="64">
                  <a:moveTo>
                    <a:pt x="0" y="0"/>
                  </a:moveTo>
                  <a:lnTo>
                    <a:pt x="6" y="64"/>
                  </a:lnTo>
                  <a:lnTo>
                    <a:pt x="69" y="11"/>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6" name="Oval 12"/>
            <p:cNvSpPr>
              <a:spLocks noChangeArrowheads="1"/>
            </p:cNvSpPr>
            <p:nvPr/>
          </p:nvSpPr>
          <p:spPr bwMode="auto">
            <a:xfrm>
              <a:off x="6573070" y="1554459"/>
              <a:ext cx="527376" cy="530356"/>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7" name="Freeform 13"/>
            <p:cNvSpPr/>
            <p:nvPr/>
          </p:nvSpPr>
          <p:spPr bwMode="auto">
            <a:xfrm>
              <a:off x="6705658" y="2047570"/>
              <a:ext cx="138549" cy="128119"/>
            </a:xfrm>
            <a:custGeom>
              <a:avLst/>
              <a:gdLst/>
              <a:ahLst/>
              <a:cxnLst>
                <a:cxn ang="0">
                  <a:pos x="0" y="0"/>
                </a:cxn>
                <a:cxn ang="0">
                  <a:pos x="9" y="86"/>
                </a:cxn>
                <a:cxn ang="0">
                  <a:pos x="93" y="15"/>
                </a:cxn>
                <a:cxn ang="0">
                  <a:pos x="0" y="0"/>
                </a:cxn>
              </a:cxnLst>
              <a:rect l="0" t="0" r="r" b="b"/>
              <a:pathLst>
                <a:path w="93" h="86">
                  <a:moveTo>
                    <a:pt x="0" y="0"/>
                  </a:moveTo>
                  <a:lnTo>
                    <a:pt x="9" y="86"/>
                  </a:lnTo>
                  <a:lnTo>
                    <a:pt x="93" y="15"/>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2" name="Oval 14"/>
            <p:cNvSpPr>
              <a:spLocks noChangeArrowheads="1"/>
            </p:cNvSpPr>
            <p:nvPr/>
          </p:nvSpPr>
          <p:spPr bwMode="auto">
            <a:xfrm rot="1546817">
              <a:off x="6840916" y="2645864"/>
              <a:ext cx="531846" cy="531845"/>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3" name="Freeform 15"/>
            <p:cNvSpPr/>
            <p:nvPr/>
          </p:nvSpPr>
          <p:spPr bwMode="auto">
            <a:xfrm rot="1546817">
              <a:off x="6855718" y="3084189"/>
              <a:ext cx="135569" cy="126630"/>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5" name="Oval 28"/>
            <p:cNvSpPr>
              <a:spLocks noChangeArrowheads="1"/>
            </p:cNvSpPr>
            <p:nvPr/>
          </p:nvSpPr>
          <p:spPr bwMode="auto">
            <a:xfrm>
              <a:off x="5493439" y="2441386"/>
              <a:ext cx="588457" cy="588457"/>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6" name="Freeform 29"/>
            <p:cNvSpPr/>
            <p:nvPr/>
          </p:nvSpPr>
          <p:spPr bwMode="auto">
            <a:xfrm>
              <a:off x="5780964" y="2989619"/>
              <a:ext cx="151956" cy="141528"/>
            </a:xfrm>
            <a:custGeom>
              <a:avLst/>
              <a:gdLst/>
              <a:ahLst/>
              <a:cxnLst>
                <a:cxn ang="0">
                  <a:pos x="102" y="0"/>
                </a:cxn>
                <a:cxn ang="0">
                  <a:pos x="92" y="95"/>
                </a:cxn>
                <a:cxn ang="0">
                  <a:pos x="0" y="16"/>
                </a:cxn>
                <a:cxn ang="0">
                  <a:pos x="102" y="0"/>
                </a:cxn>
              </a:cxnLst>
              <a:rect l="0" t="0" r="r" b="b"/>
              <a:pathLst>
                <a:path w="102" h="95">
                  <a:moveTo>
                    <a:pt x="102" y="0"/>
                  </a:moveTo>
                  <a:lnTo>
                    <a:pt x="92" y="95"/>
                  </a:lnTo>
                  <a:lnTo>
                    <a:pt x="0" y="16"/>
                  </a:lnTo>
                  <a:lnTo>
                    <a:pt x="10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8" name="Oval 18"/>
            <p:cNvSpPr>
              <a:spLocks noChangeArrowheads="1"/>
            </p:cNvSpPr>
            <p:nvPr/>
          </p:nvSpPr>
          <p:spPr bwMode="auto">
            <a:xfrm rot="20478992">
              <a:off x="4490943" y="1761748"/>
              <a:ext cx="420113" cy="42011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9" name="Freeform 19"/>
            <p:cNvSpPr/>
            <p:nvPr/>
          </p:nvSpPr>
          <p:spPr bwMode="auto">
            <a:xfrm rot="20478992">
              <a:off x="4767632" y="2123950"/>
              <a:ext cx="108753" cy="99815"/>
            </a:xfrm>
            <a:custGeom>
              <a:avLst/>
              <a:gdLst/>
              <a:ahLst/>
              <a:cxnLst>
                <a:cxn ang="0">
                  <a:pos x="73" y="0"/>
                </a:cxn>
                <a:cxn ang="0">
                  <a:pos x="66" y="67"/>
                </a:cxn>
                <a:cxn ang="0">
                  <a:pos x="0" y="13"/>
                </a:cxn>
                <a:cxn ang="0">
                  <a:pos x="73" y="0"/>
                </a:cxn>
              </a:cxnLst>
              <a:rect l="0" t="0" r="r" b="b"/>
              <a:pathLst>
                <a:path w="73" h="67">
                  <a:moveTo>
                    <a:pt x="73" y="0"/>
                  </a:moveTo>
                  <a:lnTo>
                    <a:pt x="66" y="67"/>
                  </a:lnTo>
                  <a:lnTo>
                    <a:pt x="0" y="13"/>
                  </a:lnTo>
                  <a:lnTo>
                    <a:pt x="73"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1" name="Oval 24"/>
            <p:cNvSpPr>
              <a:spLocks noChangeArrowheads="1"/>
            </p:cNvSpPr>
            <p:nvPr/>
          </p:nvSpPr>
          <p:spPr bwMode="auto">
            <a:xfrm rot="1782731">
              <a:off x="7664038" y="1951658"/>
              <a:ext cx="318534" cy="31853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2" name="Freeform 25"/>
            <p:cNvSpPr/>
            <p:nvPr/>
          </p:nvSpPr>
          <p:spPr bwMode="auto">
            <a:xfrm rot="1782731">
              <a:off x="7728444" y="2243411"/>
              <a:ext cx="82458" cy="75680"/>
            </a:xfrm>
            <a:custGeom>
              <a:avLst/>
              <a:gdLst/>
              <a:ahLst/>
              <a:cxnLst>
                <a:cxn ang="0">
                  <a:pos x="73" y="0"/>
                </a:cxn>
                <a:cxn ang="0">
                  <a:pos x="68" y="67"/>
                </a:cxn>
                <a:cxn ang="0">
                  <a:pos x="0" y="13"/>
                </a:cxn>
                <a:cxn ang="0">
                  <a:pos x="73" y="0"/>
                </a:cxn>
              </a:cxnLst>
              <a:rect l="0" t="0" r="r" b="b"/>
              <a:pathLst>
                <a:path w="73" h="67">
                  <a:moveTo>
                    <a:pt x="73" y="0"/>
                  </a:moveTo>
                  <a:lnTo>
                    <a:pt x="68" y="67"/>
                  </a:lnTo>
                  <a:lnTo>
                    <a:pt x="0" y="13"/>
                  </a:lnTo>
                  <a:lnTo>
                    <a:pt x="73"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7" name="Oval 14"/>
            <p:cNvSpPr>
              <a:spLocks noChangeArrowheads="1"/>
            </p:cNvSpPr>
            <p:nvPr/>
          </p:nvSpPr>
          <p:spPr bwMode="auto">
            <a:xfrm rot="17547923">
              <a:off x="3705156" y="2612257"/>
              <a:ext cx="254385" cy="254386"/>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8" name="Freeform 15"/>
            <p:cNvSpPr/>
            <p:nvPr/>
          </p:nvSpPr>
          <p:spPr bwMode="auto">
            <a:xfrm rot="17547923">
              <a:off x="3917555" y="2790191"/>
              <a:ext cx="64844" cy="6056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83" name="Oval 14"/>
            <p:cNvSpPr>
              <a:spLocks noChangeArrowheads="1"/>
            </p:cNvSpPr>
            <p:nvPr/>
          </p:nvSpPr>
          <p:spPr bwMode="auto">
            <a:xfrm rot="20419797">
              <a:off x="5913551" y="1491352"/>
              <a:ext cx="254385" cy="254386"/>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84" name="Freeform 15"/>
            <p:cNvSpPr/>
            <p:nvPr/>
          </p:nvSpPr>
          <p:spPr bwMode="auto">
            <a:xfrm rot="20419797">
              <a:off x="6027152" y="1729849"/>
              <a:ext cx="64844" cy="6056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grpSp>
      <p:grpSp>
        <p:nvGrpSpPr>
          <p:cNvPr id="97" name="组合 96"/>
          <p:cNvGrpSpPr/>
          <p:nvPr/>
        </p:nvGrpSpPr>
        <p:grpSpPr>
          <a:xfrm>
            <a:off x="3750013" y="1477037"/>
            <a:ext cx="4736831" cy="2384496"/>
            <a:chOff x="3750013" y="1477037"/>
            <a:chExt cx="4736831" cy="2384496"/>
          </a:xfrm>
          <a:solidFill>
            <a:srgbClr val="5E9C8F"/>
          </a:solidFill>
        </p:grpSpPr>
        <p:grpSp>
          <p:nvGrpSpPr>
            <p:cNvPr id="98" name="组合 97"/>
            <p:cNvGrpSpPr/>
            <p:nvPr/>
          </p:nvGrpSpPr>
          <p:grpSpPr>
            <a:xfrm>
              <a:off x="3750013" y="1477037"/>
              <a:ext cx="4736831" cy="2384496"/>
              <a:chOff x="3750013" y="1477037"/>
              <a:chExt cx="4736831" cy="2384496"/>
            </a:xfrm>
            <a:grpFill/>
          </p:grpSpPr>
          <p:sp>
            <p:nvSpPr>
              <p:cNvPr id="101" name="Oval 8"/>
              <p:cNvSpPr>
                <a:spLocks noChangeArrowheads="1"/>
              </p:cNvSpPr>
              <p:nvPr/>
            </p:nvSpPr>
            <p:spPr bwMode="auto">
              <a:xfrm rot="15727265">
                <a:off x="4498471" y="3129742"/>
                <a:ext cx="671883" cy="67337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02" name="Freeform 9"/>
              <p:cNvSpPr/>
              <p:nvPr/>
            </p:nvSpPr>
            <p:spPr bwMode="auto">
              <a:xfrm rot="15727265">
                <a:off x="5125440" y="3413453"/>
                <a:ext cx="172812" cy="159405"/>
              </a:xfrm>
              <a:custGeom>
                <a:avLst/>
                <a:gdLst/>
                <a:ahLst/>
                <a:cxnLst>
                  <a:cxn ang="0">
                    <a:pos x="0" y="0"/>
                  </a:cxn>
                  <a:cxn ang="0">
                    <a:pos x="11" y="107"/>
                  </a:cxn>
                  <a:cxn ang="0">
                    <a:pos x="116" y="18"/>
                  </a:cxn>
                  <a:cxn ang="0">
                    <a:pos x="0" y="0"/>
                  </a:cxn>
                </a:cxnLst>
                <a:rect l="0" t="0" r="r" b="b"/>
                <a:pathLst>
                  <a:path w="116" h="107">
                    <a:moveTo>
                      <a:pt x="0" y="0"/>
                    </a:moveTo>
                    <a:lnTo>
                      <a:pt x="11" y="107"/>
                    </a:lnTo>
                    <a:lnTo>
                      <a:pt x="116" y="18"/>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grpSp>
            <p:nvGrpSpPr>
              <p:cNvPr id="103" name="组合 102"/>
              <p:cNvGrpSpPr/>
              <p:nvPr/>
            </p:nvGrpSpPr>
            <p:grpSpPr>
              <a:xfrm>
                <a:off x="3750013" y="1477037"/>
                <a:ext cx="4736831" cy="2384496"/>
                <a:chOff x="3750013" y="1477037"/>
                <a:chExt cx="4736831" cy="2384496"/>
              </a:xfrm>
              <a:grpFill/>
            </p:grpSpPr>
            <p:sp>
              <p:nvSpPr>
                <p:cNvPr id="104" name="Freeform 17"/>
                <p:cNvSpPr/>
                <p:nvPr/>
              </p:nvSpPr>
              <p:spPr bwMode="auto">
                <a:xfrm rot="18646149">
                  <a:off x="5247014" y="1958776"/>
                  <a:ext cx="108753" cy="102794"/>
                </a:xfrm>
                <a:custGeom>
                  <a:avLst/>
                  <a:gdLst/>
                  <a:ahLst/>
                  <a:cxnLst>
                    <a:cxn ang="0">
                      <a:pos x="0" y="0"/>
                    </a:cxn>
                    <a:cxn ang="0">
                      <a:pos x="7" y="69"/>
                    </a:cxn>
                    <a:cxn ang="0">
                      <a:pos x="73" y="12"/>
                    </a:cxn>
                    <a:cxn ang="0">
                      <a:pos x="0" y="0"/>
                    </a:cxn>
                  </a:cxnLst>
                  <a:rect l="0" t="0" r="r" b="b"/>
                  <a:pathLst>
                    <a:path w="73" h="69">
                      <a:moveTo>
                        <a:pt x="0" y="0"/>
                      </a:moveTo>
                      <a:lnTo>
                        <a:pt x="7" y="69"/>
                      </a:lnTo>
                      <a:lnTo>
                        <a:pt x="73" y="12"/>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grpSp>
              <p:nvGrpSpPr>
                <p:cNvPr id="105" name="组合 104"/>
                <p:cNvGrpSpPr/>
                <p:nvPr/>
              </p:nvGrpSpPr>
              <p:grpSpPr>
                <a:xfrm>
                  <a:off x="3750013" y="1477037"/>
                  <a:ext cx="4736831" cy="2384496"/>
                  <a:chOff x="3750013" y="1477037"/>
                  <a:chExt cx="4736831" cy="2384496"/>
                </a:xfrm>
                <a:grpFill/>
              </p:grpSpPr>
              <p:sp>
                <p:nvSpPr>
                  <p:cNvPr id="106" name="Oval 26"/>
                  <p:cNvSpPr>
                    <a:spLocks noChangeArrowheads="1"/>
                  </p:cNvSpPr>
                  <p:nvPr/>
                </p:nvSpPr>
                <p:spPr bwMode="auto">
                  <a:xfrm rot="17999093">
                    <a:off x="3750685" y="3080396"/>
                    <a:ext cx="377487" cy="378831"/>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grpSp>
                <p:nvGrpSpPr>
                  <p:cNvPr id="107" name="组合 106"/>
                  <p:cNvGrpSpPr/>
                  <p:nvPr/>
                </p:nvGrpSpPr>
                <p:grpSpPr>
                  <a:xfrm>
                    <a:off x="4020719" y="1477037"/>
                    <a:ext cx="4466125" cy="2384496"/>
                    <a:chOff x="4020719" y="1477037"/>
                    <a:chExt cx="4466125" cy="2384496"/>
                  </a:xfrm>
                  <a:grpFill/>
                </p:grpSpPr>
                <p:sp>
                  <p:nvSpPr>
                    <p:cNvPr id="108" name="Oval 10"/>
                    <p:cNvSpPr>
                      <a:spLocks noChangeArrowheads="1"/>
                    </p:cNvSpPr>
                    <p:nvPr/>
                  </p:nvSpPr>
                  <p:spPr bwMode="auto">
                    <a:xfrm rot="2441522">
                      <a:off x="7392165" y="2356535"/>
                      <a:ext cx="437990" cy="439481"/>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09" name="Freeform 11"/>
                    <p:cNvSpPr/>
                    <p:nvPr/>
                  </p:nvSpPr>
                  <p:spPr bwMode="auto">
                    <a:xfrm rot="2441522">
                      <a:off x="7356509" y="2673999"/>
                      <a:ext cx="114712" cy="105774"/>
                    </a:xfrm>
                    <a:custGeom>
                      <a:avLst/>
                      <a:gdLst/>
                      <a:ahLst/>
                      <a:cxnLst>
                        <a:cxn ang="0">
                          <a:pos x="0" y="0"/>
                        </a:cxn>
                        <a:cxn ang="0">
                          <a:pos x="8" y="71"/>
                        </a:cxn>
                        <a:cxn ang="0">
                          <a:pos x="77" y="13"/>
                        </a:cxn>
                        <a:cxn ang="0">
                          <a:pos x="0" y="0"/>
                        </a:cxn>
                      </a:cxnLst>
                      <a:rect l="0" t="0" r="r" b="b"/>
                      <a:pathLst>
                        <a:path w="77" h="71">
                          <a:moveTo>
                            <a:pt x="0" y="0"/>
                          </a:moveTo>
                          <a:lnTo>
                            <a:pt x="8" y="71"/>
                          </a:lnTo>
                          <a:lnTo>
                            <a:pt x="77" y="13"/>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0" name="Freeform 27"/>
                    <p:cNvSpPr/>
                    <p:nvPr/>
                  </p:nvSpPr>
                  <p:spPr bwMode="auto">
                    <a:xfrm rot="17999093">
                      <a:off x="4093912" y="3289221"/>
                      <a:ext cx="96722" cy="91350"/>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1" name="Oval 16"/>
                    <p:cNvSpPr>
                      <a:spLocks noChangeArrowheads="1"/>
                    </p:cNvSpPr>
                    <p:nvPr/>
                  </p:nvSpPr>
                  <p:spPr bwMode="auto">
                    <a:xfrm rot="18646149">
                      <a:off x="4947915" y="1609812"/>
                      <a:ext cx="420113" cy="42160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2" name="Oval 26"/>
                    <p:cNvSpPr>
                      <a:spLocks noChangeArrowheads="1"/>
                    </p:cNvSpPr>
                    <p:nvPr/>
                  </p:nvSpPr>
                  <p:spPr bwMode="auto">
                    <a:xfrm rot="20582167">
                      <a:off x="4021040" y="2085296"/>
                      <a:ext cx="377487" cy="378831"/>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3" name="Freeform 27"/>
                    <p:cNvSpPr/>
                    <p:nvPr/>
                  </p:nvSpPr>
                  <p:spPr bwMode="auto">
                    <a:xfrm rot="20582167">
                      <a:off x="4265220" y="2415069"/>
                      <a:ext cx="96722" cy="91350"/>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4" name="Oval 8"/>
                    <p:cNvSpPr>
                      <a:spLocks noChangeArrowheads="1"/>
                    </p:cNvSpPr>
                    <p:nvPr/>
                  </p:nvSpPr>
                  <p:spPr bwMode="auto">
                    <a:xfrm>
                      <a:off x="6142148" y="2398611"/>
                      <a:ext cx="671883" cy="67337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5" name="Freeform 9"/>
                    <p:cNvSpPr/>
                    <p:nvPr/>
                  </p:nvSpPr>
                  <p:spPr bwMode="auto">
                    <a:xfrm>
                      <a:off x="6313470" y="3025801"/>
                      <a:ext cx="172812" cy="159405"/>
                    </a:xfrm>
                    <a:custGeom>
                      <a:avLst/>
                      <a:gdLst/>
                      <a:ahLst/>
                      <a:cxnLst>
                        <a:cxn ang="0">
                          <a:pos x="0" y="0"/>
                        </a:cxn>
                        <a:cxn ang="0">
                          <a:pos x="11" y="107"/>
                        </a:cxn>
                        <a:cxn ang="0">
                          <a:pos x="116" y="18"/>
                        </a:cxn>
                        <a:cxn ang="0">
                          <a:pos x="0" y="0"/>
                        </a:cxn>
                      </a:cxnLst>
                      <a:rect l="0" t="0" r="r" b="b"/>
                      <a:pathLst>
                        <a:path w="116" h="107">
                          <a:moveTo>
                            <a:pt x="0" y="0"/>
                          </a:moveTo>
                          <a:lnTo>
                            <a:pt x="11" y="107"/>
                          </a:lnTo>
                          <a:lnTo>
                            <a:pt x="116" y="18"/>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6" name="Oval 26"/>
                    <p:cNvSpPr>
                      <a:spLocks noChangeArrowheads="1"/>
                    </p:cNvSpPr>
                    <p:nvPr/>
                  </p:nvSpPr>
                  <p:spPr bwMode="auto">
                    <a:xfrm rot="17590240">
                      <a:off x="4021831" y="2565265"/>
                      <a:ext cx="625135" cy="627359"/>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7" name="Freeform 27"/>
                    <p:cNvSpPr/>
                    <p:nvPr/>
                  </p:nvSpPr>
                  <p:spPr bwMode="auto">
                    <a:xfrm rot="17590240">
                      <a:off x="4600644" y="2870470"/>
                      <a:ext cx="160176" cy="151278"/>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8" name="Oval 6"/>
                    <p:cNvSpPr>
                      <a:spLocks noChangeArrowheads="1"/>
                    </p:cNvSpPr>
                    <p:nvPr/>
                  </p:nvSpPr>
                  <p:spPr bwMode="auto">
                    <a:xfrm rot="1108877">
                      <a:off x="6817438" y="2156590"/>
                      <a:ext cx="396277" cy="396277"/>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19" name="Freeform 7"/>
                    <p:cNvSpPr/>
                    <p:nvPr/>
                  </p:nvSpPr>
                  <p:spPr bwMode="auto">
                    <a:xfrm rot="1108877">
                      <a:off x="6850252" y="2499881"/>
                      <a:ext cx="102794" cy="95345"/>
                    </a:xfrm>
                    <a:custGeom>
                      <a:avLst/>
                      <a:gdLst/>
                      <a:ahLst/>
                      <a:cxnLst>
                        <a:cxn ang="0">
                          <a:pos x="0" y="0"/>
                        </a:cxn>
                        <a:cxn ang="0">
                          <a:pos x="6" y="64"/>
                        </a:cxn>
                        <a:cxn ang="0">
                          <a:pos x="69" y="11"/>
                        </a:cxn>
                        <a:cxn ang="0">
                          <a:pos x="0" y="0"/>
                        </a:cxn>
                      </a:cxnLst>
                      <a:rect l="0" t="0" r="r" b="b"/>
                      <a:pathLst>
                        <a:path w="69" h="64">
                          <a:moveTo>
                            <a:pt x="0" y="0"/>
                          </a:moveTo>
                          <a:lnTo>
                            <a:pt x="6" y="64"/>
                          </a:lnTo>
                          <a:lnTo>
                            <a:pt x="69" y="11"/>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0" name="Oval 14"/>
                    <p:cNvSpPr>
                      <a:spLocks noChangeArrowheads="1"/>
                    </p:cNvSpPr>
                    <p:nvPr/>
                  </p:nvSpPr>
                  <p:spPr bwMode="auto">
                    <a:xfrm rot="1441643" flipH="1">
                      <a:off x="6258130" y="1477037"/>
                      <a:ext cx="345334" cy="345334"/>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1" name="Freeform 15"/>
                    <p:cNvSpPr/>
                    <p:nvPr/>
                  </p:nvSpPr>
                  <p:spPr bwMode="auto">
                    <a:xfrm rot="1441643" flipH="1">
                      <a:off x="6346692" y="1798301"/>
                      <a:ext cx="88026" cy="82223"/>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2" name="Oval 22"/>
                    <p:cNvSpPr>
                      <a:spLocks noChangeArrowheads="1"/>
                    </p:cNvSpPr>
                    <p:nvPr/>
                  </p:nvSpPr>
                  <p:spPr bwMode="auto">
                    <a:xfrm>
                      <a:off x="5102237" y="2103413"/>
                      <a:ext cx="418624" cy="42011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3" name="Freeform 23"/>
                    <p:cNvSpPr/>
                    <p:nvPr/>
                  </p:nvSpPr>
                  <p:spPr bwMode="auto">
                    <a:xfrm>
                      <a:off x="5307825" y="2493731"/>
                      <a:ext cx="107263" cy="101304"/>
                    </a:xfrm>
                    <a:custGeom>
                      <a:avLst/>
                      <a:gdLst/>
                      <a:ahLst/>
                      <a:cxnLst>
                        <a:cxn ang="0">
                          <a:pos x="72" y="0"/>
                        </a:cxn>
                        <a:cxn ang="0">
                          <a:pos x="67" y="68"/>
                        </a:cxn>
                        <a:cxn ang="0">
                          <a:pos x="0" y="13"/>
                        </a:cxn>
                        <a:cxn ang="0">
                          <a:pos x="72" y="0"/>
                        </a:cxn>
                      </a:cxnLst>
                      <a:rect l="0" t="0" r="r" b="b"/>
                      <a:pathLst>
                        <a:path w="72" h="68">
                          <a:moveTo>
                            <a:pt x="72" y="0"/>
                          </a:moveTo>
                          <a:lnTo>
                            <a:pt x="67" y="68"/>
                          </a:lnTo>
                          <a:lnTo>
                            <a:pt x="0" y="13"/>
                          </a:lnTo>
                          <a:lnTo>
                            <a:pt x="72"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4" name="Oval 8"/>
                    <p:cNvSpPr>
                      <a:spLocks noChangeArrowheads="1"/>
                    </p:cNvSpPr>
                    <p:nvPr/>
                  </p:nvSpPr>
                  <p:spPr bwMode="auto">
                    <a:xfrm rot="5872735" flipH="1">
                      <a:off x="6932116" y="3188905"/>
                      <a:ext cx="671883" cy="67337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5" name="Freeform 9"/>
                    <p:cNvSpPr/>
                    <p:nvPr/>
                  </p:nvSpPr>
                  <p:spPr bwMode="auto">
                    <a:xfrm rot="5872735" flipH="1">
                      <a:off x="6804219" y="3472616"/>
                      <a:ext cx="172812" cy="159405"/>
                    </a:xfrm>
                    <a:custGeom>
                      <a:avLst/>
                      <a:gdLst/>
                      <a:ahLst/>
                      <a:cxnLst>
                        <a:cxn ang="0">
                          <a:pos x="0" y="0"/>
                        </a:cxn>
                        <a:cxn ang="0">
                          <a:pos x="11" y="107"/>
                        </a:cxn>
                        <a:cxn ang="0">
                          <a:pos x="116" y="18"/>
                        </a:cxn>
                        <a:cxn ang="0">
                          <a:pos x="0" y="0"/>
                        </a:cxn>
                      </a:cxnLst>
                      <a:rect l="0" t="0" r="r" b="b"/>
                      <a:pathLst>
                        <a:path w="116" h="107">
                          <a:moveTo>
                            <a:pt x="0" y="0"/>
                          </a:moveTo>
                          <a:lnTo>
                            <a:pt x="11" y="107"/>
                          </a:lnTo>
                          <a:lnTo>
                            <a:pt x="116" y="18"/>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6" name="Oval 32"/>
                    <p:cNvSpPr>
                      <a:spLocks noChangeArrowheads="1"/>
                    </p:cNvSpPr>
                    <p:nvPr/>
                  </p:nvSpPr>
                  <p:spPr bwMode="auto">
                    <a:xfrm rot="19836944">
                      <a:off x="7132459" y="1699214"/>
                      <a:ext cx="503540" cy="503540"/>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7" name="Freeform 33"/>
                    <p:cNvSpPr/>
                    <p:nvPr/>
                  </p:nvSpPr>
                  <p:spPr bwMode="auto">
                    <a:xfrm rot="19836944">
                      <a:off x="7406236" y="2161157"/>
                      <a:ext cx="128119" cy="122161"/>
                    </a:xfrm>
                    <a:custGeom>
                      <a:avLst/>
                      <a:gdLst/>
                      <a:ahLst/>
                      <a:cxnLst>
                        <a:cxn ang="0">
                          <a:pos x="0" y="0"/>
                        </a:cxn>
                        <a:cxn ang="0">
                          <a:pos x="7" y="82"/>
                        </a:cxn>
                        <a:cxn ang="0">
                          <a:pos x="86" y="14"/>
                        </a:cxn>
                        <a:cxn ang="0">
                          <a:pos x="0" y="0"/>
                        </a:cxn>
                      </a:cxnLst>
                      <a:rect l="0" t="0" r="r" b="b"/>
                      <a:pathLst>
                        <a:path w="86" h="82">
                          <a:moveTo>
                            <a:pt x="0" y="0"/>
                          </a:moveTo>
                          <a:lnTo>
                            <a:pt x="7" y="82"/>
                          </a:lnTo>
                          <a:lnTo>
                            <a:pt x="86"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8" name="Oval 30"/>
                    <p:cNvSpPr>
                      <a:spLocks noChangeArrowheads="1"/>
                    </p:cNvSpPr>
                    <p:nvPr/>
                  </p:nvSpPr>
                  <p:spPr bwMode="auto">
                    <a:xfrm>
                      <a:off x="5391616" y="1509337"/>
                      <a:ext cx="484173" cy="485663"/>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29" name="Freeform 31"/>
                    <p:cNvSpPr/>
                    <p:nvPr/>
                  </p:nvSpPr>
                  <p:spPr bwMode="auto">
                    <a:xfrm>
                      <a:off x="5629978" y="1952817"/>
                      <a:ext cx="123650" cy="116202"/>
                    </a:xfrm>
                    <a:custGeom>
                      <a:avLst/>
                      <a:gdLst/>
                      <a:ahLst/>
                      <a:cxnLst>
                        <a:cxn ang="0">
                          <a:pos x="83" y="0"/>
                        </a:cxn>
                        <a:cxn ang="0">
                          <a:pos x="76" y="78"/>
                        </a:cxn>
                        <a:cxn ang="0">
                          <a:pos x="0" y="13"/>
                        </a:cxn>
                        <a:cxn ang="0">
                          <a:pos x="83" y="0"/>
                        </a:cxn>
                      </a:cxnLst>
                      <a:rect l="0" t="0" r="r" b="b"/>
                      <a:pathLst>
                        <a:path w="83" h="78">
                          <a:moveTo>
                            <a:pt x="83" y="0"/>
                          </a:moveTo>
                          <a:lnTo>
                            <a:pt x="76" y="78"/>
                          </a:lnTo>
                          <a:lnTo>
                            <a:pt x="0" y="13"/>
                          </a:lnTo>
                          <a:lnTo>
                            <a:pt x="83"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30" name="Oval 14"/>
                    <p:cNvSpPr>
                      <a:spLocks noChangeArrowheads="1"/>
                    </p:cNvSpPr>
                    <p:nvPr/>
                  </p:nvSpPr>
                  <p:spPr bwMode="auto">
                    <a:xfrm rot="2101817">
                      <a:off x="8232459" y="2602920"/>
                      <a:ext cx="254385" cy="254386"/>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31" name="Freeform 15"/>
                    <p:cNvSpPr/>
                    <p:nvPr/>
                  </p:nvSpPr>
                  <p:spPr bwMode="auto">
                    <a:xfrm rot="2101817">
                      <a:off x="8222555" y="2797014"/>
                      <a:ext cx="64844" cy="6056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grpSp>
            </p:grpSp>
          </p:grpSp>
        </p:grpSp>
        <p:sp>
          <p:nvSpPr>
            <p:cNvPr id="99" name="Oval 14"/>
            <p:cNvSpPr>
              <a:spLocks noChangeArrowheads="1"/>
            </p:cNvSpPr>
            <p:nvPr/>
          </p:nvSpPr>
          <p:spPr bwMode="auto">
            <a:xfrm rot="757797">
              <a:off x="5707160" y="2083228"/>
              <a:ext cx="254385" cy="254386"/>
            </a:xfrm>
            <a:prstGeom prst="ellipse">
              <a:avLst/>
            </a:pr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00" name="Freeform 15"/>
            <p:cNvSpPr/>
            <p:nvPr/>
          </p:nvSpPr>
          <p:spPr bwMode="auto">
            <a:xfrm rot="757797">
              <a:off x="5742190" y="2309877"/>
              <a:ext cx="64844" cy="6056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grpSp>
      <p:sp>
        <p:nvSpPr>
          <p:cNvPr id="2" name="Freeform 5"/>
          <p:cNvSpPr/>
          <p:nvPr/>
        </p:nvSpPr>
        <p:spPr bwMode="auto">
          <a:xfrm>
            <a:off x="5229435" y="3078981"/>
            <a:ext cx="1584595" cy="1944276"/>
          </a:xfrm>
          <a:custGeom>
            <a:avLst/>
            <a:gdLst/>
            <a:ahLst/>
            <a:cxnLst>
              <a:cxn ang="0">
                <a:pos x="169" y="528"/>
              </a:cxn>
              <a:cxn ang="0">
                <a:pos x="121" y="430"/>
              </a:cxn>
              <a:cxn ang="0">
                <a:pos x="54" y="428"/>
              </a:cxn>
              <a:cxn ang="0">
                <a:pos x="46" y="390"/>
              </a:cxn>
              <a:cxn ang="0">
                <a:pos x="28" y="376"/>
              </a:cxn>
              <a:cxn ang="0">
                <a:pos x="42" y="366"/>
              </a:cxn>
              <a:cxn ang="0">
                <a:pos x="24" y="356"/>
              </a:cxn>
              <a:cxn ang="0">
                <a:pos x="19" y="332"/>
              </a:cxn>
              <a:cxn ang="0">
                <a:pos x="9" y="305"/>
              </a:cxn>
              <a:cxn ang="0">
                <a:pos x="49" y="233"/>
              </a:cxn>
              <a:cxn ang="0">
                <a:pos x="133" y="58"/>
              </a:cxn>
              <a:cxn ang="0">
                <a:pos x="404" y="174"/>
              </a:cxn>
              <a:cxn ang="0">
                <a:pos x="336" y="387"/>
              </a:cxn>
              <a:cxn ang="0">
                <a:pos x="347" y="534"/>
              </a:cxn>
              <a:cxn ang="0">
                <a:pos x="168" y="534"/>
              </a:cxn>
              <a:cxn ang="0">
                <a:pos x="169" y="528"/>
              </a:cxn>
            </a:cxnLst>
            <a:rect l="0" t="0" r="r" b="b"/>
            <a:pathLst>
              <a:path w="436" h="534">
                <a:moveTo>
                  <a:pt x="169" y="528"/>
                </a:moveTo>
                <a:cubicBezTo>
                  <a:pt x="169" y="528"/>
                  <a:pt x="171" y="428"/>
                  <a:pt x="121" y="430"/>
                </a:cubicBezTo>
                <a:cubicBezTo>
                  <a:pt x="71" y="432"/>
                  <a:pt x="66" y="446"/>
                  <a:pt x="54" y="428"/>
                </a:cubicBezTo>
                <a:cubicBezTo>
                  <a:pt x="42" y="409"/>
                  <a:pt x="54" y="398"/>
                  <a:pt x="46" y="390"/>
                </a:cubicBezTo>
                <a:cubicBezTo>
                  <a:pt x="46" y="390"/>
                  <a:pt x="28" y="384"/>
                  <a:pt x="28" y="376"/>
                </a:cubicBezTo>
                <a:cubicBezTo>
                  <a:pt x="28" y="368"/>
                  <a:pt x="42" y="366"/>
                  <a:pt x="42" y="366"/>
                </a:cubicBezTo>
                <a:cubicBezTo>
                  <a:pt x="42" y="366"/>
                  <a:pt x="24" y="365"/>
                  <a:pt x="24" y="356"/>
                </a:cubicBezTo>
                <a:cubicBezTo>
                  <a:pt x="23" y="348"/>
                  <a:pt x="33" y="338"/>
                  <a:pt x="19" y="332"/>
                </a:cubicBezTo>
                <a:cubicBezTo>
                  <a:pt x="5" y="326"/>
                  <a:pt x="0" y="320"/>
                  <a:pt x="9" y="305"/>
                </a:cubicBezTo>
                <a:cubicBezTo>
                  <a:pt x="18" y="290"/>
                  <a:pt x="52" y="251"/>
                  <a:pt x="49" y="233"/>
                </a:cubicBezTo>
                <a:cubicBezTo>
                  <a:pt x="46" y="216"/>
                  <a:pt x="29" y="117"/>
                  <a:pt x="133" y="58"/>
                </a:cubicBezTo>
                <a:cubicBezTo>
                  <a:pt x="238" y="0"/>
                  <a:pt x="372" y="49"/>
                  <a:pt x="404" y="174"/>
                </a:cubicBezTo>
                <a:cubicBezTo>
                  <a:pt x="436" y="300"/>
                  <a:pt x="336" y="387"/>
                  <a:pt x="336" y="387"/>
                </a:cubicBezTo>
                <a:cubicBezTo>
                  <a:pt x="336" y="387"/>
                  <a:pt x="302" y="480"/>
                  <a:pt x="347" y="534"/>
                </a:cubicBezTo>
                <a:cubicBezTo>
                  <a:pt x="168" y="534"/>
                  <a:pt x="168" y="534"/>
                  <a:pt x="168" y="534"/>
                </a:cubicBezTo>
                <a:lnTo>
                  <a:pt x="169" y="528"/>
                </a:lnTo>
                <a:close/>
              </a:path>
            </a:pathLst>
          </a:custGeom>
          <a:solidFill>
            <a:srgbClr val="34564F"/>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3" name="Freeform 94"/>
          <p:cNvSpPr/>
          <p:nvPr/>
        </p:nvSpPr>
        <p:spPr bwMode="auto">
          <a:xfrm>
            <a:off x="5838349" y="3453921"/>
            <a:ext cx="424680" cy="307836"/>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solidFill>
            <a:schemeClr val="bg1">
              <a:lumMod val="95000"/>
            </a:schemeClr>
          </a:solidFill>
          <a:ln w="9525">
            <a:noFill/>
            <a:round/>
          </a:ln>
        </p:spPr>
        <p:txBody>
          <a:bodyPr vert="horz" wrap="square" lIns="121920" tIns="60960" rIns="121920" bIns="60960" numCol="1" anchor="t" anchorCtr="0" compatLnSpc="1"/>
          <a:lstStyle/>
          <a:p>
            <a:endParaRPr lang="en-US" sz="2400" dirty="0">
              <a:solidFill>
                <a:schemeClr val="accent1"/>
              </a:solidFill>
              <a:latin typeface="微软雅黑" panose="020B0503020204020204" pitchFamily="34" charset="-122"/>
            </a:endParaRPr>
          </a:p>
        </p:txBody>
      </p:sp>
      <p:sp>
        <p:nvSpPr>
          <p:cNvPr id="4" name="Freeform 95"/>
          <p:cNvSpPr/>
          <p:nvPr/>
        </p:nvSpPr>
        <p:spPr bwMode="auto">
          <a:xfrm>
            <a:off x="5493443" y="3277532"/>
            <a:ext cx="1153826" cy="1031365"/>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chemeClr val="bg1">
              <a:lumMod val="95000"/>
            </a:schemeClr>
          </a:solidFill>
          <a:ln w="9525">
            <a:noFill/>
            <a:round/>
          </a:ln>
        </p:spPr>
        <p:txBody>
          <a:bodyPr vert="horz" wrap="square" lIns="121920" tIns="60960" rIns="121920" bIns="60960" numCol="1" anchor="t" anchorCtr="0" compatLnSpc="1"/>
          <a:lstStyle/>
          <a:p>
            <a:endParaRPr lang="en-US" sz="2400" dirty="0">
              <a:solidFill>
                <a:schemeClr val="accent1"/>
              </a:solidFill>
              <a:latin typeface="微软雅黑" panose="020B0503020204020204" pitchFamily="34" charset="-122"/>
            </a:endParaRPr>
          </a:p>
        </p:txBody>
      </p:sp>
      <p:sp>
        <p:nvSpPr>
          <p:cNvPr id="7" name="Freeform 65"/>
          <p:cNvSpPr>
            <a:spLocks noEditPoints="1"/>
          </p:cNvSpPr>
          <p:nvPr/>
        </p:nvSpPr>
        <p:spPr bwMode="auto">
          <a:xfrm>
            <a:off x="7477187" y="2428361"/>
            <a:ext cx="245512" cy="272982"/>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0" name="Freeform 145"/>
          <p:cNvSpPr/>
          <p:nvPr/>
        </p:nvSpPr>
        <p:spPr bwMode="auto">
          <a:xfrm>
            <a:off x="3832627" y="3167431"/>
            <a:ext cx="205587" cy="177282"/>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3" name="Freeform 64"/>
          <p:cNvSpPr>
            <a:spLocks noEditPoints="1"/>
          </p:cNvSpPr>
          <p:nvPr/>
        </p:nvSpPr>
        <p:spPr bwMode="auto">
          <a:xfrm>
            <a:off x="4602223" y="2346040"/>
            <a:ext cx="248791" cy="207077"/>
          </a:xfrm>
          <a:custGeom>
            <a:avLst/>
            <a:gdLst/>
            <a:ahLst/>
            <a:cxnLst>
              <a:cxn ang="0">
                <a:pos x="77" y="51"/>
              </a:cxn>
              <a:cxn ang="0">
                <a:pos x="75" y="55"/>
              </a:cxn>
              <a:cxn ang="0">
                <a:pos x="59" y="63"/>
              </a:cxn>
              <a:cxn ang="0">
                <a:pos x="57" y="64"/>
              </a:cxn>
              <a:cxn ang="0">
                <a:pos x="55" y="63"/>
              </a:cxn>
              <a:cxn ang="0">
                <a:pos x="39" y="55"/>
              </a:cxn>
              <a:cxn ang="0">
                <a:pos x="39" y="55"/>
              </a:cxn>
              <a:cxn ang="0">
                <a:pos x="38" y="55"/>
              </a:cxn>
              <a:cxn ang="0">
                <a:pos x="22" y="63"/>
              </a:cxn>
              <a:cxn ang="0">
                <a:pos x="20" y="64"/>
              </a:cxn>
              <a:cxn ang="0">
                <a:pos x="18" y="63"/>
              </a:cxn>
              <a:cxn ang="0">
                <a:pos x="2" y="55"/>
              </a:cxn>
              <a:cxn ang="0">
                <a:pos x="0" y="51"/>
              </a:cxn>
              <a:cxn ang="0">
                <a:pos x="0" y="37"/>
              </a:cxn>
              <a:cxn ang="0">
                <a:pos x="3" y="32"/>
              </a:cxn>
              <a:cxn ang="0">
                <a:pos x="18" y="26"/>
              </a:cxn>
              <a:cxn ang="0">
                <a:pos x="18" y="11"/>
              </a:cxn>
              <a:cxn ang="0">
                <a:pos x="21" y="7"/>
              </a:cxn>
              <a:cxn ang="0">
                <a:pos x="37" y="0"/>
              </a:cxn>
              <a:cxn ang="0">
                <a:pos x="39" y="0"/>
              </a:cxn>
              <a:cxn ang="0">
                <a:pos x="40" y="0"/>
              </a:cxn>
              <a:cxn ang="0">
                <a:pos x="56" y="7"/>
              </a:cxn>
              <a:cxn ang="0">
                <a:pos x="59" y="11"/>
              </a:cxn>
              <a:cxn ang="0">
                <a:pos x="59" y="26"/>
              </a:cxn>
              <a:cxn ang="0">
                <a:pos x="75" y="32"/>
              </a:cxn>
              <a:cxn ang="0">
                <a:pos x="77" y="37"/>
              </a:cxn>
              <a:cxn ang="0">
                <a:pos x="77" y="51"/>
              </a:cxn>
              <a:cxn ang="0">
                <a:pos x="35" y="36"/>
              </a:cxn>
              <a:cxn ang="0">
                <a:pos x="20" y="30"/>
              </a:cxn>
              <a:cxn ang="0">
                <a:pos x="6" y="36"/>
              </a:cxn>
              <a:cxn ang="0">
                <a:pos x="20" y="42"/>
              </a:cxn>
              <a:cxn ang="0">
                <a:pos x="35" y="36"/>
              </a:cxn>
              <a:cxn ang="0">
                <a:pos x="36" y="51"/>
              </a:cxn>
              <a:cxn ang="0">
                <a:pos x="36" y="40"/>
              </a:cxn>
              <a:cxn ang="0">
                <a:pos x="23" y="46"/>
              </a:cxn>
              <a:cxn ang="0">
                <a:pos x="23" y="58"/>
              </a:cxn>
              <a:cxn ang="0">
                <a:pos x="36" y="51"/>
              </a:cxn>
              <a:cxn ang="0">
                <a:pos x="54" y="11"/>
              </a:cxn>
              <a:cxn ang="0">
                <a:pos x="39" y="5"/>
              </a:cxn>
              <a:cxn ang="0">
                <a:pos x="23" y="11"/>
              </a:cxn>
              <a:cxn ang="0">
                <a:pos x="39" y="18"/>
              </a:cxn>
              <a:cxn ang="0">
                <a:pos x="54" y="11"/>
              </a:cxn>
              <a:cxn ang="0">
                <a:pos x="55" y="26"/>
              </a:cxn>
              <a:cxn ang="0">
                <a:pos x="55" y="16"/>
              </a:cxn>
              <a:cxn ang="0">
                <a:pos x="41" y="22"/>
              </a:cxn>
              <a:cxn ang="0">
                <a:pos x="41" y="32"/>
              </a:cxn>
              <a:cxn ang="0">
                <a:pos x="55" y="26"/>
              </a:cxn>
              <a:cxn ang="0">
                <a:pos x="71" y="36"/>
              </a:cxn>
              <a:cxn ang="0">
                <a:pos x="57" y="30"/>
              </a:cxn>
              <a:cxn ang="0">
                <a:pos x="42" y="36"/>
              </a:cxn>
              <a:cxn ang="0">
                <a:pos x="57" y="42"/>
              </a:cxn>
              <a:cxn ang="0">
                <a:pos x="71" y="36"/>
              </a:cxn>
              <a:cxn ang="0">
                <a:pos x="73" y="51"/>
              </a:cxn>
              <a:cxn ang="0">
                <a:pos x="73" y="40"/>
              </a:cxn>
              <a:cxn ang="0">
                <a:pos x="59" y="46"/>
              </a:cxn>
              <a:cxn ang="0">
                <a:pos x="59" y="58"/>
              </a:cxn>
              <a:cxn ang="0">
                <a:pos x="73" y="51"/>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6" name="Freeform 24"/>
          <p:cNvSpPr>
            <a:spLocks noEditPoints="1"/>
          </p:cNvSpPr>
          <p:nvPr/>
        </p:nvSpPr>
        <p:spPr bwMode="auto">
          <a:xfrm>
            <a:off x="6116923" y="1967969"/>
            <a:ext cx="190689" cy="207077"/>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19" name="Freeform 100"/>
          <p:cNvSpPr>
            <a:spLocks noEditPoints="1"/>
          </p:cNvSpPr>
          <p:nvPr/>
        </p:nvSpPr>
        <p:spPr bwMode="auto">
          <a:xfrm>
            <a:off x="5045130" y="1719411"/>
            <a:ext cx="216016" cy="207077"/>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22" name="Freeform 131"/>
          <p:cNvSpPr/>
          <p:nvPr/>
        </p:nvSpPr>
        <p:spPr bwMode="auto">
          <a:xfrm>
            <a:off x="4096423" y="2171409"/>
            <a:ext cx="196649" cy="199628"/>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25" name="Freeform 66"/>
          <p:cNvSpPr>
            <a:spLocks noEditPoints="1"/>
          </p:cNvSpPr>
          <p:nvPr/>
        </p:nvSpPr>
        <p:spPr bwMode="auto">
          <a:xfrm>
            <a:off x="6286358" y="2575532"/>
            <a:ext cx="399847" cy="31013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28" name="Freeform 171"/>
          <p:cNvSpPr/>
          <p:nvPr/>
        </p:nvSpPr>
        <p:spPr bwMode="auto">
          <a:xfrm>
            <a:off x="4179943" y="2765013"/>
            <a:ext cx="333016" cy="241316"/>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31" name="Freeform 115"/>
          <p:cNvSpPr>
            <a:spLocks noEditPoints="1"/>
          </p:cNvSpPr>
          <p:nvPr/>
        </p:nvSpPr>
        <p:spPr bwMode="auto">
          <a:xfrm>
            <a:off x="5102238" y="2862965"/>
            <a:ext cx="205588" cy="207077"/>
          </a:xfrm>
          <a:custGeom>
            <a:avLst/>
            <a:gdLst/>
            <a:ahLst/>
            <a:cxnLst>
              <a:cxn ang="0">
                <a:pos x="64" y="32"/>
              </a:cxn>
              <a:cxn ang="0">
                <a:pos x="32" y="64"/>
              </a:cxn>
              <a:cxn ang="0">
                <a:pos x="0" y="32"/>
              </a:cxn>
              <a:cxn ang="0">
                <a:pos x="32" y="0"/>
              </a:cxn>
              <a:cxn ang="0">
                <a:pos x="64" y="32"/>
              </a:cxn>
              <a:cxn ang="0">
                <a:pos x="14" y="38"/>
              </a:cxn>
              <a:cxn ang="0">
                <a:pos x="13" y="32"/>
              </a:cxn>
              <a:cxn ang="0">
                <a:pos x="14" y="26"/>
              </a:cxn>
              <a:cxn ang="0">
                <a:pos x="8" y="19"/>
              </a:cxn>
              <a:cxn ang="0">
                <a:pos x="4" y="32"/>
              </a:cxn>
              <a:cxn ang="0">
                <a:pos x="8" y="45"/>
              </a:cxn>
              <a:cxn ang="0">
                <a:pos x="14" y="38"/>
              </a:cxn>
              <a:cxn ang="0">
                <a:pos x="45" y="32"/>
              </a:cxn>
              <a:cxn ang="0">
                <a:pos x="32" y="18"/>
              </a:cxn>
              <a:cxn ang="0">
                <a:pos x="18" y="32"/>
              </a:cxn>
              <a:cxn ang="0">
                <a:pos x="32" y="46"/>
              </a:cxn>
              <a:cxn ang="0">
                <a:pos x="45" y="32"/>
              </a:cxn>
              <a:cxn ang="0">
                <a:pos x="19" y="8"/>
              </a:cxn>
              <a:cxn ang="0">
                <a:pos x="26" y="15"/>
              </a:cxn>
              <a:cxn ang="0">
                <a:pos x="32" y="14"/>
              </a:cxn>
              <a:cxn ang="0">
                <a:pos x="38" y="15"/>
              </a:cxn>
              <a:cxn ang="0">
                <a:pos x="45" y="8"/>
              </a:cxn>
              <a:cxn ang="0">
                <a:pos x="32" y="5"/>
              </a:cxn>
              <a:cxn ang="0">
                <a:pos x="19" y="8"/>
              </a:cxn>
              <a:cxn ang="0">
                <a:pos x="45" y="56"/>
              </a:cxn>
              <a:cxn ang="0">
                <a:pos x="38" y="49"/>
              </a:cxn>
              <a:cxn ang="0">
                <a:pos x="32" y="50"/>
              </a:cxn>
              <a:cxn ang="0">
                <a:pos x="26" y="49"/>
              </a:cxn>
              <a:cxn ang="0">
                <a:pos x="19" y="56"/>
              </a:cxn>
              <a:cxn ang="0">
                <a:pos x="32" y="60"/>
              </a:cxn>
              <a:cxn ang="0">
                <a:pos x="45" y="56"/>
              </a:cxn>
              <a:cxn ang="0">
                <a:pos x="56" y="45"/>
              </a:cxn>
              <a:cxn ang="0">
                <a:pos x="59" y="32"/>
              </a:cxn>
              <a:cxn ang="0">
                <a:pos x="56" y="19"/>
              </a:cxn>
              <a:cxn ang="0">
                <a:pos x="49" y="26"/>
              </a:cxn>
              <a:cxn ang="0">
                <a:pos x="50" y="32"/>
              </a:cxn>
              <a:cxn ang="0">
                <a:pos x="49" y="38"/>
              </a:cxn>
              <a:cxn ang="0">
                <a:pos x="56" y="45"/>
              </a:cxn>
            </a:cxnLst>
            <a:rect l="0" t="0" r="r" b="b"/>
            <a:pathLst>
              <a:path w="64" h="64">
                <a:moveTo>
                  <a:pt x="64" y="32"/>
                </a:moveTo>
                <a:cubicBezTo>
                  <a:pt x="64" y="50"/>
                  <a:pt x="49" y="64"/>
                  <a:pt x="32" y="64"/>
                </a:cubicBezTo>
                <a:cubicBezTo>
                  <a:pt x="14" y="64"/>
                  <a:pt x="0" y="50"/>
                  <a:pt x="0" y="32"/>
                </a:cubicBezTo>
                <a:cubicBezTo>
                  <a:pt x="0" y="14"/>
                  <a:pt x="14" y="0"/>
                  <a:pt x="32" y="0"/>
                </a:cubicBezTo>
                <a:cubicBezTo>
                  <a:pt x="49" y="0"/>
                  <a:pt x="64" y="14"/>
                  <a:pt x="64" y="32"/>
                </a:cubicBezTo>
                <a:close/>
                <a:moveTo>
                  <a:pt x="14" y="38"/>
                </a:moveTo>
                <a:cubicBezTo>
                  <a:pt x="14" y="36"/>
                  <a:pt x="13" y="34"/>
                  <a:pt x="13" y="32"/>
                </a:cubicBezTo>
                <a:cubicBezTo>
                  <a:pt x="13" y="30"/>
                  <a:pt x="14" y="28"/>
                  <a:pt x="14" y="26"/>
                </a:cubicBezTo>
                <a:cubicBezTo>
                  <a:pt x="8" y="19"/>
                  <a:pt x="8" y="19"/>
                  <a:pt x="8" y="19"/>
                </a:cubicBezTo>
                <a:cubicBezTo>
                  <a:pt x="6" y="23"/>
                  <a:pt x="4" y="28"/>
                  <a:pt x="4" y="32"/>
                </a:cubicBezTo>
                <a:cubicBezTo>
                  <a:pt x="4" y="37"/>
                  <a:pt x="6" y="41"/>
                  <a:pt x="8" y="45"/>
                </a:cubicBezTo>
                <a:lnTo>
                  <a:pt x="14" y="38"/>
                </a:lnTo>
                <a:close/>
                <a:moveTo>
                  <a:pt x="45" y="32"/>
                </a:moveTo>
                <a:cubicBezTo>
                  <a:pt x="45" y="25"/>
                  <a:pt x="39" y="18"/>
                  <a:pt x="32" y="18"/>
                </a:cubicBezTo>
                <a:cubicBezTo>
                  <a:pt x="24" y="18"/>
                  <a:pt x="18" y="25"/>
                  <a:pt x="18" y="32"/>
                </a:cubicBezTo>
                <a:cubicBezTo>
                  <a:pt x="18" y="40"/>
                  <a:pt x="24" y="46"/>
                  <a:pt x="32" y="46"/>
                </a:cubicBezTo>
                <a:cubicBezTo>
                  <a:pt x="39" y="46"/>
                  <a:pt x="45" y="40"/>
                  <a:pt x="45" y="32"/>
                </a:cubicBezTo>
                <a:close/>
                <a:moveTo>
                  <a:pt x="19" y="8"/>
                </a:moveTo>
                <a:cubicBezTo>
                  <a:pt x="26" y="15"/>
                  <a:pt x="26" y="15"/>
                  <a:pt x="26" y="15"/>
                </a:cubicBezTo>
                <a:cubicBezTo>
                  <a:pt x="28" y="14"/>
                  <a:pt x="30" y="14"/>
                  <a:pt x="32" y="14"/>
                </a:cubicBezTo>
                <a:cubicBezTo>
                  <a:pt x="34" y="14"/>
                  <a:pt x="36" y="14"/>
                  <a:pt x="38" y="15"/>
                </a:cubicBezTo>
                <a:cubicBezTo>
                  <a:pt x="45" y="8"/>
                  <a:pt x="45" y="8"/>
                  <a:pt x="45" y="8"/>
                </a:cubicBezTo>
                <a:cubicBezTo>
                  <a:pt x="41" y="6"/>
                  <a:pt x="36" y="5"/>
                  <a:pt x="32" y="5"/>
                </a:cubicBezTo>
                <a:cubicBezTo>
                  <a:pt x="27" y="5"/>
                  <a:pt x="23" y="6"/>
                  <a:pt x="19" y="8"/>
                </a:cubicBezTo>
                <a:close/>
                <a:moveTo>
                  <a:pt x="45" y="56"/>
                </a:moveTo>
                <a:cubicBezTo>
                  <a:pt x="38" y="49"/>
                  <a:pt x="38" y="49"/>
                  <a:pt x="38" y="49"/>
                </a:cubicBezTo>
                <a:cubicBezTo>
                  <a:pt x="36" y="50"/>
                  <a:pt x="34" y="50"/>
                  <a:pt x="32" y="50"/>
                </a:cubicBezTo>
                <a:cubicBezTo>
                  <a:pt x="30" y="50"/>
                  <a:pt x="28" y="50"/>
                  <a:pt x="26" y="49"/>
                </a:cubicBezTo>
                <a:cubicBezTo>
                  <a:pt x="19" y="56"/>
                  <a:pt x="19" y="56"/>
                  <a:pt x="19" y="56"/>
                </a:cubicBezTo>
                <a:cubicBezTo>
                  <a:pt x="23" y="58"/>
                  <a:pt x="27" y="60"/>
                  <a:pt x="32" y="60"/>
                </a:cubicBezTo>
                <a:cubicBezTo>
                  <a:pt x="36" y="60"/>
                  <a:pt x="41" y="58"/>
                  <a:pt x="45" y="56"/>
                </a:cubicBezTo>
                <a:close/>
                <a:moveTo>
                  <a:pt x="56" y="45"/>
                </a:moveTo>
                <a:cubicBezTo>
                  <a:pt x="58" y="41"/>
                  <a:pt x="59" y="37"/>
                  <a:pt x="59" y="32"/>
                </a:cubicBezTo>
                <a:cubicBezTo>
                  <a:pt x="59" y="28"/>
                  <a:pt x="58" y="23"/>
                  <a:pt x="56" y="19"/>
                </a:cubicBezTo>
                <a:cubicBezTo>
                  <a:pt x="49" y="26"/>
                  <a:pt x="49" y="26"/>
                  <a:pt x="49" y="26"/>
                </a:cubicBezTo>
                <a:cubicBezTo>
                  <a:pt x="50" y="28"/>
                  <a:pt x="50" y="30"/>
                  <a:pt x="50" y="32"/>
                </a:cubicBezTo>
                <a:cubicBezTo>
                  <a:pt x="50" y="34"/>
                  <a:pt x="50" y="36"/>
                  <a:pt x="49" y="38"/>
                </a:cubicBezTo>
                <a:lnTo>
                  <a:pt x="56" y="45"/>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34" name="Freeform 13"/>
          <p:cNvSpPr>
            <a:spLocks noEditPoints="1"/>
          </p:cNvSpPr>
          <p:nvPr/>
        </p:nvSpPr>
        <p:spPr bwMode="auto">
          <a:xfrm>
            <a:off x="6929754" y="2269168"/>
            <a:ext cx="196649" cy="196649"/>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37" name="Freeform 18"/>
          <p:cNvSpPr>
            <a:spLocks noEditPoints="1"/>
          </p:cNvSpPr>
          <p:nvPr/>
        </p:nvSpPr>
        <p:spPr bwMode="auto">
          <a:xfrm>
            <a:off x="6357863" y="1543777"/>
            <a:ext cx="135569" cy="190689"/>
          </a:xfrm>
          <a:custGeom>
            <a:avLst/>
            <a:gdLst/>
            <a:ahLst/>
            <a:cxnLst>
              <a:cxn ang="0">
                <a:pos x="21" y="59"/>
              </a:cxn>
              <a:cxn ang="0">
                <a:pos x="0" y="38"/>
              </a:cxn>
              <a:cxn ang="0">
                <a:pos x="4" y="27"/>
              </a:cxn>
              <a:cxn ang="0">
                <a:pos x="18" y="2"/>
              </a:cxn>
              <a:cxn ang="0">
                <a:pos x="21" y="0"/>
              </a:cxn>
              <a:cxn ang="0">
                <a:pos x="24" y="2"/>
              </a:cxn>
              <a:cxn ang="0">
                <a:pos x="38" y="27"/>
              </a:cxn>
              <a:cxn ang="0">
                <a:pos x="42" y="38"/>
              </a:cxn>
              <a:cxn ang="0">
                <a:pos x="21" y="59"/>
              </a:cxn>
              <a:cxn ang="0">
                <a:pos x="20" y="41"/>
              </a:cxn>
              <a:cxn ang="0">
                <a:pos x="17" y="35"/>
              </a:cxn>
              <a:cxn ang="0">
                <a:pos x="16" y="34"/>
              </a:cxn>
              <a:cxn ang="0">
                <a:pos x="15" y="35"/>
              </a:cxn>
              <a:cxn ang="0">
                <a:pos x="12" y="41"/>
              </a:cxn>
              <a:cxn ang="0">
                <a:pos x="11" y="44"/>
              </a:cxn>
              <a:cxn ang="0">
                <a:pos x="16" y="49"/>
              </a:cxn>
              <a:cxn ang="0">
                <a:pos x="21" y="44"/>
              </a:cxn>
              <a:cxn ang="0">
                <a:pos x="20" y="41"/>
              </a:cxn>
            </a:cxnLst>
            <a:rect l="0" t="0" r="r" b="b"/>
            <a:pathLst>
              <a:path w="42" h="59">
                <a:moveTo>
                  <a:pt x="21" y="59"/>
                </a:moveTo>
                <a:cubicBezTo>
                  <a:pt x="10" y="59"/>
                  <a:pt x="0" y="50"/>
                  <a:pt x="0" y="38"/>
                </a:cubicBezTo>
                <a:cubicBezTo>
                  <a:pt x="0" y="34"/>
                  <a:pt x="2" y="31"/>
                  <a:pt x="4" y="27"/>
                </a:cubicBezTo>
                <a:cubicBezTo>
                  <a:pt x="6" y="24"/>
                  <a:pt x="14" y="13"/>
                  <a:pt x="18" y="2"/>
                </a:cubicBezTo>
                <a:cubicBezTo>
                  <a:pt x="18" y="1"/>
                  <a:pt x="20" y="0"/>
                  <a:pt x="21" y="0"/>
                </a:cubicBezTo>
                <a:cubicBezTo>
                  <a:pt x="22" y="0"/>
                  <a:pt x="24" y="1"/>
                  <a:pt x="24" y="2"/>
                </a:cubicBezTo>
                <a:cubicBezTo>
                  <a:pt x="28" y="13"/>
                  <a:pt x="36" y="24"/>
                  <a:pt x="38" y="27"/>
                </a:cubicBezTo>
                <a:cubicBezTo>
                  <a:pt x="40" y="31"/>
                  <a:pt x="42" y="34"/>
                  <a:pt x="42" y="38"/>
                </a:cubicBezTo>
                <a:cubicBezTo>
                  <a:pt x="42" y="50"/>
                  <a:pt x="32" y="59"/>
                  <a:pt x="21" y="59"/>
                </a:cubicBezTo>
                <a:close/>
                <a:moveTo>
                  <a:pt x="20" y="41"/>
                </a:moveTo>
                <a:cubicBezTo>
                  <a:pt x="20" y="40"/>
                  <a:pt x="18" y="37"/>
                  <a:pt x="17" y="35"/>
                </a:cubicBezTo>
                <a:cubicBezTo>
                  <a:pt x="17" y="34"/>
                  <a:pt x="16" y="34"/>
                  <a:pt x="16" y="34"/>
                </a:cubicBezTo>
                <a:cubicBezTo>
                  <a:pt x="16" y="34"/>
                  <a:pt x="15" y="34"/>
                  <a:pt x="15" y="35"/>
                </a:cubicBezTo>
                <a:cubicBezTo>
                  <a:pt x="14" y="37"/>
                  <a:pt x="12" y="40"/>
                  <a:pt x="12" y="41"/>
                </a:cubicBezTo>
                <a:cubicBezTo>
                  <a:pt x="11" y="42"/>
                  <a:pt x="11" y="43"/>
                  <a:pt x="11" y="44"/>
                </a:cubicBezTo>
                <a:cubicBezTo>
                  <a:pt x="11" y="46"/>
                  <a:pt x="13" y="49"/>
                  <a:pt x="16" y="49"/>
                </a:cubicBezTo>
                <a:cubicBezTo>
                  <a:pt x="19" y="49"/>
                  <a:pt x="21" y="46"/>
                  <a:pt x="21" y="44"/>
                </a:cubicBezTo>
                <a:cubicBezTo>
                  <a:pt x="21" y="43"/>
                  <a:pt x="21" y="42"/>
                  <a:pt x="20" y="4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40" name="Freeform 48"/>
          <p:cNvSpPr/>
          <p:nvPr/>
        </p:nvSpPr>
        <p:spPr bwMode="auto">
          <a:xfrm>
            <a:off x="5249494" y="2218219"/>
            <a:ext cx="119181" cy="216016"/>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43" name="Freeform 101"/>
          <p:cNvSpPr>
            <a:spLocks noEditPoints="1"/>
          </p:cNvSpPr>
          <p:nvPr/>
        </p:nvSpPr>
        <p:spPr bwMode="auto">
          <a:xfrm>
            <a:off x="4676474" y="3336063"/>
            <a:ext cx="336721" cy="22312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46" name="Freeform 148"/>
          <p:cNvSpPr>
            <a:spLocks noEditPoints="1"/>
          </p:cNvSpPr>
          <p:nvPr/>
        </p:nvSpPr>
        <p:spPr bwMode="auto">
          <a:xfrm>
            <a:off x="7137230" y="3357516"/>
            <a:ext cx="286319" cy="276020"/>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49" name="Freeform 154"/>
          <p:cNvSpPr/>
          <p:nvPr/>
        </p:nvSpPr>
        <p:spPr bwMode="auto">
          <a:xfrm>
            <a:off x="7770384" y="2957622"/>
            <a:ext cx="205587" cy="163874"/>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2" name="Freeform 104"/>
          <p:cNvSpPr>
            <a:spLocks noEditPoints="1"/>
          </p:cNvSpPr>
          <p:nvPr/>
        </p:nvSpPr>
        <p:spPr bwMode="auto">
          <a:xfrm>
            <a:off x="7287541" y="1855086"/>
            <a:ext cx="199628" cy="199628"/>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5" name="Freeform 83"/>
          <p:cNvSpPr/>
          <p:nvPr/>
        </p:nvSpPr>
        <p:spPr bwMode="auto">
          <a:xfrm>
            <a:off x="8040573" y="2324140"/>
            <a:ext cx="177282" cy="177282"/>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58" name="Freeform 141"/>
          <p:cNvSpPr>
            <a:spLocks noEditPoints="1"/>
          </p:cNvSpPr>
          <p:nvPr/>
        </p:nvSpPr>
        <p:spPr bwMode="auto">
          <a:xfrm>
            <a:off x="6728293" y="1720702"/>
            <a:ext cx="218996" cy="157915"/>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1" name="Freeform 22"/>
          <p:cNvSpPr>
            <a:spLocks noEditPoints="1"/>
          </p:cNvSpPr>
          <p:nvPr/>
        </p:nvSpPr>
        <p:spPr bwMode="auto">
          <a:xfrm>
            <a:off x="5524503" y="1653424"/>
            <a:ext cx="196649" cy="199628"/>
          </a:xfrm>
          <a:custGeom>
            <a:avLst/>
            <a:gdLst/>
            <a:ahLst/>
            <a:cxnLst>
              <a:cxn ang="0">
                <a:pos x="61" y="51"/>
              </a:cxn>
              <a:cxn ang="0">
                <a:pos x="50" y="62"/>
              </a:cxn>
              <a:cxn ang="0">
                <a:pos x="11" y="62"/>
              </a:cxn>
              <a:cxn ang="0">
                <a:pos x="0" y="51"/>
              </a:cxn>
              <a:cxn ang="0">
                <a:pos x="0" y="12"/>
              </a:cxn>
              <a:cxn ang="0">
                <a:pos x="11" y="0"/>
              </a:cxn>
              <a:cxn ang="0">
                <a:pos x="50" y="0"/>
              </a:cxn>
              <a:cxn ang="0">
                <a:pos x="61" y="12"/>
              </a:cxn>
              <a:cxn ang="0">
                <a:pos x="61" y="51"/>
              </a:cxn>
              <a:cxn ang="0">
                <a:pos x="43" y="47"/>
              </a:cxn>
              <a:cxn ang="0">
                <a:pos x="39" y="48"/>
              </a:cxn>
              <a:cxn ang="0">
                <a:pos x="34" y="42"/>
              </a:cxn>
              <a:cxn ang="0">
                <a:pos x="34" y="26"/>
              </a:cxn>
              <a:cxn ang="0">
                <a:pos x="44" y="26"/>
              </a:cxn>
              <a:cxn ang="0">
                <a:pos x="44" y="19"/>
              </a:cxn>
              <a:cxn ang="0">
                <a:pos x="34" y="19"/>
              </a:cxn>
              <a:cxn ang="0">
                <a:pos x="34" y="6"/>
              </a:cxn>
              <a:cxn ang="0">
                <a:pos x="26" y="6"/>
              </a:cxn>
              <a:cxn ang="0">
                <a:pos x="26" y="6"/>
              </a:cxn>
              <a:cxn ang="0">
                <a:pos x="16" y="20"/>
              </a:cxn>
              <a:cxn ang="0">
                <a:pos x="16" y="26"/>
              </a:cxn>
              <a:cxn ang="0">
                <a:pos x="21" y="26"/>
              </a:cxn>
              <a:cxn ang="0">
                <a:pos x="21" y="43"/>
              </a:cxn>
              <a:cxn ang="0">
                <a:pos x="36" y="57"/>
              </a:cxn>
              <a:cxn ang="0">
                <a:pos x="45" y="54"/>
              </a:cxn>
              <a:cxn ang="0">
                <a:pos x="43" y="47"/>
              </a:cxn>
            </a:cxnLst>
            <a:rect l="0" t="0" r="r" b="b"/>
            <a:pathLst>
              <a:path w="61" h="62">
                <a:moveTo>
                  <a:pt x="61" y="51"/>
                </a:moveTo>
                <a:cubicBezTo>
                  <a:pt x="61" y="57"/>
                  <a:pt x="56" y="62"/>
                  <a:pt x="50" y="62"/>
                </a:cubicBezTo>
                <a:cubicBezTo>
                  <a:pt x="11" y="62"/>
                  <a:pt x="11" y="62"/>
                  <a:pt x="11" y="62"/>
                </a:cubicBezTo>
                <a:cubicBezTo>
                  <a:pt x="5" y="62"/>
                  <a:pt x="0" y="57"/>
                  <a:pt x="0" y="51"/>
                </a:cubicBezTo>
                <a:cubicBezTo>
                  <a:pt x="0" y="12"/>
                  <a:pt x="0" y="12"/>
                  <a:pt x="0" y="12"/>
                </a:cubicBezTo>
                <a:cubicBezTo>
                  <a:pt x="0" y="6"/>
                  <a:pt x="5" y="0"/>
                  <a:pt x="11" y="0"/>
                </a:cubicBezTo>
                <a:cubicBezTo>
                  <a:pt x="50" y="0"/>
                  <a:pt x="50" y="0"/>
                  <a:pt x="50" y="0"/>
                </a:cubicBezTo>
                <a:cubicBezTo>
                  <a:pt x="56" y="0"/>
                  <a:pt x="61" y="6"/>
                  <a:pt x="61" y="12"/>
                </a:cubicBezTo>
                <a:lnTo>
                  <a:pt x="61" y="51"/>
                </a:lnTo>
                <a:close/>
                <a:moveTo>
                  <a:pt x="43" y="47"/>
                </a:moveTo>
                <a:cubicBezTo>
                  <a:pt x="42" y="47"/>
                  <a:pt x="40" y="48"/>
                  <a:pt x="39" y="48"/>
                </a:cubicBezTo>
                <a:cubicBezTo>
                  <a:pt x="35" y="48"/>
                  <a:pt x="34" y="45"/>
                  <a:pt x="34" y="42"/>
                </a:cubicBezTo>
                <a:cubicBezTo>
                  <a:pt x="34" y="26"/>
                  <a:pt x="34" y="26"/>
                  <a:pt x="34" y="26"/>
                </a:cubicBezTo>
                <a:cubicBezTo>
                  <a:pt x="44" y="26"/>
                  <a:pt x="44" y="26"/>
                  <a:pt x="44" y="26"/>
                </a:cubicBezTo>
                <a:cubicBezTo>
                  <a:pt x="44" y="19"/>
                  <a:pt x="44" y="19"/>
                  <a:pt x="44" y="19"/>
                </a:cubicBezTo>
                <a:cubicBezTo>
                  <a:pt x="34" y="19"/>
                  <a:pt x="34" y="19"/>
                  <a:pt x="34" y="19"/>
                </a:cubicBezTo>
                <a:cubicBezTo>
                  <a:pt x="34" y="6"/>
                  <a:pt x="34" y="6"/>
                  <a:pt x="34" y="6"/>
                </a:cubicBezTo>
                <a:cubicBezTo>
                  <a:pt x="26" y="6"/>
                  <a:pt x="26" y="6"/>
                  <a:pt x="26" y="6"/>
                </a:cubicBezTo>
                <a:cubicBezTo>
                  <a:pt x="26" y="6"/>
                  <a:pt x="26" y="6"/>
                  <a:pt x="26" y="6"/>
                </a:cubicBezTo>
                <a:cubicBezTo>
                  <a:pt x="26" y="10"/>
                  <a:pt x="24" y="17"/>
                  <a:pt x="16" y="20"/>
                </a:cubicBezTo>
                <a:cubicBezTo>
                  <a:pt x="16" y="26"/>
                  <a:pt x="16" y="26"/>
                  <a:pt x="16" y="26"/>
                </a:cubicBezTo>
                <a:cubicBezTo>
                  <a:pt x="21" y="26"/>
                  <a:pt x="21" y="26"/>
                  <a:pt x="21" y="26"/>
                </a:cubicBezTo>
                <a:cubicBezTo>
                  <a:pt x="21" y="43"/>
                  <a:pt x="21" y="43"/>
                  <a:pt x="21" y="43"/>
                </a:cubicBezTo>
                <a:cubicBezTo>
                  <a:pt x="21" y="49"/>
                  <a:pt x="25" y="57"/>
                  <a:pt x="36" y="57"/>
                </a:cubicBezTo>
                <a:cubicBezTo>
                  <a:pt x="40" y="57"/>
                  <a:pt x="44" y="55"/>
                  <a:pt x="45" y="54"/>
                </a:cubicBezTo>
                <a:lnTo>
                  <a:pt x="43" y="47"/>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4" name="Freeform 116"/>
          <p:cNvSpPr>
            <a:spLocks noEditPoints="1"/>
          </p:cNvSpPr>
          <p:nvPr/>
        </p:nvSpPr>
        <p:spPr bwMode="auto">
          <a:xfrm>
            <a:off x="6967118" y="2776249"/>
            <a:ext cx="284885" cy="22974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67" name="Freeform 57"/>
          <p:cNvSpPr>
            <a:spLocks noEditPoints="1"/>
          </p:cNvSpPr>
          <p:nvPr/>
        </p:nvSpPr>
        <p:spPr bwMode="auto">
          <a:xfrm>
            <a:off x="5641323" y="2620787"/>
            <a:ext cx="290897" cy="25788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0" name="Freeform 145"/>
          <p:cNvSpPr>
            <a:spLocks noEditPoints="1"/>
          </p:cNvSpPr>
          <p:nvPr/>
        </p:nvSpPr>
        <p:spPr bwMode="auto">
          <a:xfrm>
            <a:off x="4577991" y="1860131"/>
            <a:ext cx="237267" cy="209117"/>
          </a:xfrm>
          <a:custGeom>
            <a:avLst/>
            <a:gdLst/>
            <a:ahLst/>
            <a:cxnLst>
              <a:cxn ang="0">
                <a:pos x="82" y="45"/>
              </a:cxn>
              <a:cxn ang="0">
                <a:pos x="82" y="61"/>
              </a:cxn>
              <a:cxn ang="0">
                <a:pos x="81" y="62"/>
              </a:cxn>
              <a:cxn ang="0">
                <a:pos x="77" y="62"/>
              </a:cxn>
              <a:cxn ang="0">
                <a:pos x="77" y="65"/>
              </a:cxn>
              <a:cxn ang="0">
                <a:pos x="69" y="72"/>
              </a:cxn>
              <a:cxn ang="0">
                <a:pos x="61" y="65"/>
              </a:cxn>
              <a:cxn ang="0">
                <a:pos x="61" y="62"/>
              </a:cxn>
              <a:cxn ang="0">
                <a:pos x="20" y="62"/>
              </a:cxn>
              <a:cxn ang="0">
                <a:pos x="20" y="65"/>
              </a:cxn>
              <a:cxn ang="0">
                <a:pos x="13" y="72"/>
              </a:cxn>
              <a:cxn ang="0">
                <a:pos x="5" y="65"/>
              </a:cxn>
              <a:cxn ang="0">
                <a:pos x="5" y="62"/>
              </a:cxn>
              <a:cxn ang="0">
                <a:pos x="1" y="62"/>
              </a:cxn>
              <a:cxn ang="0">
                <a:pos x="0" y="61"/>
              </a:cxn>
              <a:cxn ang="0">
                <a:pos x="0" y="45"/>
              </a:cxn>
              <a:cxn ang="0">
                <a:pos x="9" y="36"/>
              </a:cxn>
              <a:cxn ang="0">
                <a:pos x="10" y="36"/>
              </a:cxn>
              <a:cxn ang="0">
                <a:pos x="14" y="19"/>
              </a:cxn>
              <a:cxn ang="0">
                <a:pos x="25" y="11"/>
              </a:cxn>
              <a:cxn ang="0">
                <a:pos x="31" y="11"/>
              </a:cxn>
              <a:cxn ang="0">
                <a:pos x="31" y="2"/>
              </a:cxn>
              <a:cxn ang="0">
                <a:pos x="32" y="0"/>
              </a:cxn>
              <a:cxn ang="0">
                <a:pos x="50" y="0"/>
              </a:cxn>
              <a:cxn ang="0">
                <a:pos x="51" y="2"/>
              </a:cxn>
              <a:cxn ang="0">
                <a:pos x="51" y="11"/>
              </a:cxn>
              <a:cxn ang="0">
                <a:pos x="56" y="11"/>
              </a:cxn>
              <a:cxn ang="0">
                <a:pos x="68" y="19"/>
              </a:cxn>
              <a:cxn ang="0">
                <a:pos x="72" y="36"/>
              </a:cxn>
              <a:cxn ang="0">
                <a:pos x="73" y="36"/>
              </a:cxn>
              <a:cxn ang="0">
                <a:pos x="82" y="45"/>
              </a:cxn>
              <a:cxn ang="0">
                <a:pos x="19" y="49"/>
              </a:cxn>
              <a:cxn ang="0">
                <a:pos x="13" y="43"/>
              </a:cxn>
              <a:cxn ang="0">
                <a:pos x="6" y="49"/>
              </a:cxn>
              <a:cxn ang="0">
                <a:pos x="13" y="56"/>
              </a:cxn>
              <a:cxn ang="0">
                <a:pos x="19" y="49"/>
              </a:cxn>
              <a:cxn ang="0">
                <a:pos x="61" y="36"/>
              </a:cxn>
              <a:cxn ang="0">
                <a:pos x="58" y="22"/>
              </a:cxn>
              <a:cxn ang="0">
                <a:pos x="56" y="21"/>
              </a:cxn>
              <a:cxn ang="0">
                <a:pos x="25" y="21"/>
              </a:cxn>
              <a:cxn ang="0">
                <a:pos x="24" y="22"/>
              </a:cxn>
              <a:cxn ang="0">
                <a:pos x="20" y="36"/>
              </a:cxn>
              <a:cxn ang="0">
                <a:pos x="61" y="36"/>
              </a:cxn>
              <a:cxn ang="0">
                <a:pos x="76" y="49"/>
              </a:cxn>
              <a:cxn ang="0">
                <a:pos x="69" y="43"/>
              </a:cxn>
              <a:cxn ang="0">
                <a:pos x="63" y="49"/>
              </a:cxn>
              <a:cxn ang="0">
                <a:pos x="69" y="56"/>
              </a:cxn>
              <a:cxn ang="0">
                <a:pos x="76" y="49"/>
              </a:cxn>
            </a:cxnLst>
            <a:rect l="0" t="0" r="r" b="b"/>
            <a:pathLst>
              <a:path w="82" h="72">
                <a:moveTo>
                  <a:pt x="82" y="45"/>
                </a:moveTo>
                <a:cubicBezTo>
                  <a:pt x="82" y="61"/>
                  <a:pt x="82" y="61"/>
                  <a:pt x="82" y="61"/>
                </a:cubicBezTo>
                <a:cubicBezTo>
                  <a:pt x="82" y="61"/>
                  <a:pt x="81" y="62"/>
                  <a:pt x="81" y="62"/>
                </a:cubicBezTo>
                <a:cubicBezTo>
                  <a:pt x="77" y="62"/>
                  <a:pt x="77" y="62"/>
                  <a:pt x="77" y="62"/>
                </a:cubicBezTo>
                <a:cubicBezTo>
                  <a:pt x="77" y="65"/>
                  <a:pt x="77" y="65"/>
                  <a:pt x="77" y="65"/>
                </a:cubicBezTo>
                <a:cubicBezTo>
                  <a:pt x="77" y="69"/>
                  <a:pt x="73" y="72"/>
                  <a:pt x="69" y="72"/>
                </a:cubicBezTo>
                <a:cubicBezTo>
                  <a:pt x="65" y="72"/>
                  <a:pt x="61" y="69"/>
                  <a:pt x="61" y="65"/>
                </a:cubicBezTo>
                <a:cubicBezTo>
                  <a:pt x="61" y="62"/>
                  <a:pt x="61" y="62"/>
                  <a:pt x="61" y="62"/>
                </a:cubicBezTo>
                <a:cubicBezTo>
                  <a:pt x="20" y="62"/>
                  <a:pt x="20" y="62"/>
                  <a:pt x="20" y="62"/>
                </a:cubicBezTo>
                <a:cubicBezTo>
                  <a:pt x="20" y="65"/>
                  <a:pt x="20" y="65"/>
                  <a:pt x="20" y="65"/>
                </a:cubicBezTo>
                <a:cubicBezTo>
                  <a:pt x="20" y="69"/>
                  <a:pt x="17" y="72"/>
                  <a:pt x="13" y="72"/>
                </a:cubicBezTo>
                <a:cubicBezTo>
                  <a:pt x="8" y="72"/>
                  <a:pt x="5" y="69"/>
                  <a:pt x="5" y="65"/>
                </a:cubicBezTo>
                <a:cubicBezTo>
                  <a:pt x="5" y="62"/>
                  <a:pt x="5" y="62"/>
                  <a:pt x="5" y="62"/>
                </a:cubicBezTo>
                <a:cubicBezTo>
                  <a:pt x="1" y="62"/>
                  <a:pt x="1" y="62"/>
                  <a:pt x="1" y="62"/>
                </a:cubicBezTo>
                <a:cubicBezTo>
                  <a:pt x="0" y="62"/>
                  <a:pt x="0" y="61"/>
                  <a:pt x="0" y="61"/>
                </a:cubicBezTo>
                <a:cubicBezTo>
                  <a:pt x="0" y="45"/>
                  <a:pt x="0" y="45"/>
                  <a:pt x="0" y="45"/>
                </a:cubicBezTo>
                <a:cubicBezTo>
                  <a:pt x="0" y="40"/>
                  <a:pt x="4" y="36"/>
                  <a:pt x="9" y="36"/>
                </a:cubicBezTo>
                <a:cubicBezTo>
                  <a:pt x="10" y="36"/>
                  <a:pt x="10" y="36"/>
                  <a:pt x="10" y="36"/>
                </a:cubicBezTo>
                <a:cubicBezTo>
                  <a:pt x="14" y="19"/>
                  <a:pt x="14" y="19"/>
                  <a:pt x="14" y="19"/>
                </a:cubicBezTo>
                <a:cubicBezTo>
                  <a:pt x="15" y="14"/>
                  <a:pt x="20" y="11"/>
                  <a:pt x="25" y="11"/>
                </a:cubicBezTo>
                <a:cubicBezTo>
                  <a:pt x="31" y="11"/>
                  <a:pt x="31" y="11"/>
                  <a:pt x="31" y="11"/>
                </a:cubicBezTo>
                <a:cubicBezTo>
                  <a:pt x="31" y="2"/>
                  <a:pt x="31" y="2"/>
                  <a:pt x="31" y="2"/>
                </a:cubicBezTo>
                <a:cubicBezTo>
                  <a:pt x="31" y="1"/>
                  <a:pt x="31" y="0"/>
                  <a:pt x="32" y="0"/>
                </a:cubicBezTo>
                <a:cubicBezTo>
                  <a:pt x="50" y="0"/>
                  <a:pt x="50" y="0"/>
                  <a:pt x="50" y="0"/>
                </a:cubicBezTo>
                <a:cubicBezTo>
                  <a:pt x="51" y="0"/>
                  <a:pt x="51" y="1"/>
                  <a:pt x="51" y="2"/>
                </a:cubicBezTo>
                <a:cubicBezTo>
                  <a:pt x="51" y="11"/>
                  <a:pt x="51" y="11"/>
                  <a:pt x="51" y="11"/>
                </a:cubicBezTo>
                <a:cubicBezTo>
                  <a:pt x="56" y="11"/>
                  <a:pt x="56" y="11"/>
                  <a:pt x="56" y="11"/>
                </a:cubicBezTo>
                <a:cubicBezTo>
                  <a:pt x="62" y="11"/>
                  <a:pt x="66" y="14"/>
                  <a:pt x="68" y="19"/>
                </a:cubicBezTo>
                <a:cubicBezTo>
                  <a:pt x="72" y="36"/>
                  <a:pt x="72" y="36"/>
                  <a:pt x="72" y="36"/>
                </a:cubicBezTo>
                <a:cubicBezTo>
                  <a:pt x="73" y="36"/>
                  <a:pt x="73" y="36"/>
                  <a:pt x="73" y="36"/>
                </a:cubicBezTo>
                <a:cubicBezTo>
                  <a:pt x="78" y="36"/>
                  <a:pt x="82" y="40"/>
                  <a:pt x="82" y="45"/>
                </a:cubicBezTo>
                <a:close/>
                <a:moveTo>
                  <a:pt x="19" y="49"/>
                </a:moveTo>
                <a:cubicBezTo>
                  <a:pt x="19" y="46"/>
                  <a:pt x="16" y="43"/>
                  <a:pt x="13" y="43"/>
                </a:cubicBezTo>
                <a:cubicBezTo>
                  <a:pt x="9" y="43"/>
                  <a:pt x="6" y="46"/>
                  <a:pt x="6" y="49"/>
                </a:cubicBezTo>
                <a:cubicBezTo>
                  <a:pt x="6" y="53"/>
                  <a:pt x="9" y="56"/>
                  <a:pt x="13" y="56"/>
                </a:cubicBezTo>
                <a:cubicBezTo>
                  <a:pt x="16" y="56"/>
                  <a:pt x="19" y="53"/>
                  <a:pt x="19" y="49"/>
                </a:cubicBezTo>
                <a:close/>
                <a:moveTo>
                  <a:pt x="61" y="36"/>
                </a:moveTo>
                <a:cubicBezTo>
                  <a:pt x="58" y="22"/>
                  <a:pt x="58" y="22"/>
                  <a:pt x="58" y="22"/>
                </a:cubicBezTo>
                <a:cubicBezTo>
                  <a:pt x="58" y="22"/>
                  <a:pt x="57" y="21"/>
                  <a:pt x="56" y="21"/>
                </a:cubicBezTo>
                <a:cubicBezTo>
                  <a:pt x="25" y="21"/>
                  <a:pt x="25" y="21"/>
                  <a:pt x="25" y="21"/>
                </a:cubicBezTo>
                <a:cubicBezTo>
                  <a:pt x="25" y="21"/>
                  <a:pt x="24" y="22"/>
                  <a:pt x="24" y="22"/>
                </a:cubicBezTo>
                <a:cubicBezTo>
                  <a:pt x="20" y="36"/>
                  <a:pt x="20" y="36"/>
                  <a:pt x="20" y="36"/>
                </a:cubicBezTo>
                <a:lnTo>
                  <a:pt x="61" y="36"/>
                </a:lnTo>
                <a:close/>
                <a:moveTo>
                  <a:pt x="76" y="49"/>
                </a:moveTo>
                <a:cubicBezTo>
                  <a:pt x="76" y="46"/>
                  <a:pt x="73" y="43"/>
                  <a:pt x="69" y="43"/>
                </a:cubicBezTo>
                <a:cubicBezTo>
                  <a:pt x="66" y="43"/>
                  <a:pt x="63" y="46"/>
                  <a:pt x="63" y="49"/>
                </a:cubicBezTo>
                <a:cubicBezTo>
                  <a:pt x="63" y="53"/>
                  <a:pt x="66" y="56"/>
                  <a:pt x="69" y="56"/>
                </a:cubicBezTo>
                <a:cubicBezTo>
                  <a:pt x="73" y="56"/>
                  <a:pt x="76" y="53"/>
                  <a:pt x="76"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3" name="Freeform 157"/>
          <p:cNvSpPr>
            <a:spLocks noEditPoints="1"/>
          </p:cNvSpPr>
          <p:nvPr/>
        </p:nvSpPr>
        <p:spPr bwMode="auto">
          <a:xfrm>
            <a:off x="7752134" y="2023602"/>
            <a:ext cx="132589" cy="162384"/>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6" name="Freeform 157"/>
          <p:cNvSpPr>
            <a:spLocks noEditPoints="1"/>
          </p:cNvSpPr>
          <p:nvPr/>
        </p:nvSpPr>
        <p:spPr bwMode="auto">
          <a:xfrm>
            <a:off x="8298910" y="2643611"/>
            <a:ext cx="132589" cy="162385"/>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79" name="Freeform 157"/>
          <p:cNvSpPr>
            <a:spLocks noEditPoints="1"/>
          </p:cNvSpPr>
          <p:nvPr/>
        </p:nvSpPr>
        <p:spPr bwMode="auto">
          <a:xfrm>
            <a:off x="3777012" y="2673679"/>
            <a:ext cx="106721" cy="130703"/>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82" name="Freeform 157"/>
          <p:cNvSpPr>
            <a:spLocks noEditPoints="1"/>
          </p:cNvSpPr>
          <p:nvPr/>
        </p:nvSpPr>
        <p:spPr bwMode="auto">
          <a:xfrm>
            <a:off x="5777984" y="2149886"/>
            <a:ext cx="106720" cy="130703"/>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85" name="Freeform 157"/>
          <p:cNvSpPr>
            <a:spLocks noEditPoints="1"/>
          </p:cNvSpPr>
          <p:nvPr/>
        </p:nvSpPr>
        <p:spPr bwMode="auto">
          <a:xfrm>
            <a:off x="5986941" y="1551323"/>
            <a:ext cx="106720" cy="130703"/>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pitchFamily="34" charset="-122"/>
            </a:endParaRPr>
          </a:p>
        </p:txBody>
      </p:sp>
      <p:sp>
        <p:nvSpPr>
          <p:cNvPr id="86" name="矩形 27"/>
          <p:cNvSpPr>
            <a:spLocks noChangeArrowheads="1"/>
          </p:cNvSpPr>
          <p:nvPr/>
        </p:nvSpPr>
        <p:spPr bwMode="auto">
          <a:xfrm>
            <a:off x="1300247" y="5262383"/>
            <a:ext cx="9586827" cy="112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a:solidFill>
                  <a:schemeClr val="tx1">
                    <a:lumMod val="85000"/>
                    <a:lumOff val="15000"/>
                  </a:schemeClr>
                </a:solidFill>
                <a:sym typeface="+mn-ea"/>
              </a:rPr>
              <a:t>此部分内容作为文字排版占位显示</a:t>
            </a:r>
            <a:br>
              <a:rPr lang="zh-CN" altLang="en-US">
                <a:solidFill>
                  <a:schemeClr val="tx1">
                    <a:lumMod val="85000"/>
                    <a:lumOff val="15000"/>
                  </a:schemeClr>
                </a:solidFill>
                <a:sym typeface="+mn-ea"/>
              </a:rPr>
            </a:br>
            <a:r>
              <a:rPr lang="zh-CN" altLang="en-US">
                <a:solidFill>
                  <a:schemeClr val="tx1">
                    <a:lumMod val="85000"/>
                    <a:lumOff val="15000"/>
                  </a:schemeClr>
                </a:solidFill>
                <a:sym typeface="+mn-ea"/>
              </a:rPr>
              <a:t>（建议使用主题字体）</a:t>
            </a:r>
            <a:endParaRPr lang="zh-CN" altLang="en-US" sz="1200" dirty="0">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 name="TextBox 44"/>
          <p:cNvSpPr txBox="1"/>
          <p:nvPr/>
        </p:nvSpPr>
        <p:spPr>
          <a:xfrm>
            <a:off x="8118393" y="3744811"/>
            <a:ext cx="461665" cy="276999"/>
          </a:xfrm>
          <a:prstGeom prst="rect">
            <a:avLst/>
          </a:prstGeom>
          <a:noFill/>
        </p:spPr>
        <p:txBody>
          <a:bodyPr wrap="none" lIns="0" tIns="0" rIns="0" bIns="0" rtlCol="0" anchor="t">
            <a:spAutoFit/>
          </a:bodyPr>
          <a:lstStyle/>
          <a:p>
            <a:pPr lvl="0"/>
            <a:r>
              <a:rPr lang="zh-CN" altLang="en-US" dirty="0"/>
              <a:t>能力</a:t>
            </a:r>
            <a:endParaRPr lang="en-US" altLang="zh-CN" dirty="0">
              <a:solidFill>
                <a:srgbClr val="262626"/>
              </a:solidFill>
              <a:latin typeface="Bebas Neue" panose="020B0000000000000000" pitchFamily="34" charset="0"/>
              <a:ea typeface="微软雅黑" panose="020B0503020204020204" pitchFamily="34" charset="-122"/>
            </a:endParaRPr>
          </a:p>
        </p:txBody>
      </p:sp>
      <p:sp>
        <p:nvSpPr>
          <p:cNvPr id="89" name="TextBox 46"/>
          <p:cNvSpPr txBox="1"/>
          <p:nvPr/>
        </p:nvSpPr>
        <p:spPr>
          <a:xfrm>
            <a:off x="3718278" y="3855996"/>
            <a:ext cx="461665" cy="276999"/>
          </a:xfrm>
          <a:prstGeom prst="rect">
            <a:avLst/>
          </a:prstGeom>
          <a:noFill/>
        </p:spPr>
        <p:txBody>
          <a:bodyPr wrap="none" lIns="0" tIns="0" rIns="0" bIns="0" rtlCol="0" anchor="t">
            <a:spAutoFit/>
          </a:bodyPr>
          <a:lstStyle/>
          <a:p>
            <a:pPr lvl="0" algn="r"/>
            <a:r>
              <a:rPr lang="zh-CN" altLang="en-US" dirty="0"/>
              <a:t>审美</a:t>
            </a:r>
            <a:endParaRPr lang="en-US" altLang="zh-CN" sz="1600" dirty="0">
              <a:solidFill>
                <a:srgbClr val="262626"/>
              </a:solidFill>
              <a:latin typeface="Bebas Neue" panose="020B0000000000000000" pitchFamily="34" charset="0"/>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3" idx="4"/>
          </p:cNvCxnSpPr>
          <p:nvPr/>
        </p:nvCxnSpPr>
        <p:spPr>
          <a:xfrm>
            <a:off x="6059205" y="2343591"/>
            <a:ext cx="0" cy="284415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5689032" y="1603245"/>
            <a:ext cx="740346" cy="740346"/>
          </a:xfrm>
          <a:prstGeom prst="ellipse">
            <a:avLst/>
          </a:prstGeom>
          <a:solidFill>
            <a:srgbClr val="345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pitchFamily="34" charset="-122"/>
                <a:ea typeface="微软雅黑" panose="020B0503020204020204" pitchFamily="34" charset="-122"/>
              </a:rPr>
              <a:t>01</a:t>
            </a:r>
            <a:endParaRPr lang="zh-CN" altLang="en-US" sz="2000" b="1" dirty="0">
              <a:latin typeface="微软雅黑" panose="020B0503020204020204" pitchFamily="34" charset="-122"/>
              <a:ea typeface="微软雅黑" panose="020B0503020204020204" pitchFamily="34" charset="-122"/>
            </a:endParaRPr>
          </a:p>
        </p:txBody>
      </p:sp>
      <p:sp>
        <p:nvSpPr>
          <p:cNvPr id="4" name="椭圆 3"/>
          <p:cNvSpPr/>
          <p:nvPr/>
        </p:nvSpPr>
        <p:spPr>
          <a:xfrm>
            <a:off x="5689032" y="3109020"/>
            <a:ext cx="740346" cy="740346"/>
          </a:xfrm>
          <a:prstGeom prst="ellipse">
            <a:avLst/>
          </a:prstGeom>
          <a:solidFill>
            <a:srgbClr val="5E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pitchFamily="34" charset="-122"/>
                <a:ea typeface="微软雅黑" panose="020B0503020204020204" pitchFamily="34" charset="-122"/>
              </a:rPr>
              <a:t>02</a:t>
            </a:r>
            <a:endParaRPr lang="zh-CN" altLang="en-US" sz="2000" b="1" dirty="0">
              <a:latin typeface="微软雅黑" panose="020B0503020204020204" pitchFamily="34" charset="-122"/>
              <a:ea typeface="微软雅黑" panose="020B0503020204020204" pitchFamily="34" charset="-122"/>
            </a:endParaRPr>
          </a:p>
        </p:txBody>
      </p:sp>
      <p:sp>
        <p:nvSpPr>
          <p:cNvPr id="5" name="椭圆 4"/>
          <p:cNvSpPr/>
          <p:nvPr/>
        </p:nvSpPr>
        <p:spPr>
          <a:xfrm>
            <a:off x="5689032" y="4607314"/>
            <a:ext cx="740346" cy="740346"/>
          </a:xfrm>
          <a:prstGeom prst="ellipse">
            <a:avLst/>
          </a:prstGeom>
          <a:solidFill>
            <a:srgbClr val="345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pitchFamily="34" charset="-122"/>
                <a:ea typeface="微软雅黑" panose="020B0503020204020204" pitchFamily="34" charset="-122"/>
              </a:rPr>
              <a:t>03</a:t>
            </a:r>
            <a:endParaRPr lang="zh-CN" altLang="en-US" sz="20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6445932" y="2180942"/>
            <a:ext cx="3359550" cy="607695"/>
          </a:xfrm>
          <a:prstGeom prst="rect">
            <a:avLst/>
          </a:prstGeom>
          <a:noFill/>
        </p:spPr>
        <p:txBody>
          <a:bodyPr wrap="square" rtlCol="0">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zh-CN" altLang="en-US" sz="1400" dirty="0">
              <a:solidFill>
                <a:schemeClr val="tx1">
                  <a:lumMod val="85000"/>
                  <a:lumOff val="15000"/>
                </a:schemeClr>
              </a:solidFill>
              <a:latin typeface="思源黑体 CN Medium" panose="020B0600000000000000" pitchFamily="34" charset="-122"/>
              <a:ea typeface="思源黑体 CN Medium" panose="020B0600000000000000" pitchFamily="34" charset="-122"/>
            </a:endParaRPr>
          </a:p>
        </p:txBody>
      </p:sp>
      <p:sp>
        <p:nvSpPr>
          <p:cNvPr id="8" name="文本框 7"/>
          <p:cNvSpPr txBox="1"/>
          <p:nvPr/>
        </p:nvSpPr>
        <p:spPr>
          <a:xfrm>
            <a:off x="6445931" y="1779556"/>
            <a:ext cx="763351" cy="369332"/>
          </a:xfrm>
          <a:prstGeom prst="rect">
            <a:avLst/>
          </a:prstGeom>
          <a:noFill/>
        </p:spPr>
        <p:txBody>
          <a:bodyPr wrap="none" rtlCol="0">
            <a:spAutoFit/>
          </a:bodyPr>
          <a:lstStyle/>
          <a:p>
            <a:r>
              <a:rPr lang="zh-CN" altLang="en-US" dirty="0"/>
              <a:t>措施</a:t>
            </a:r>
            <a:r>
              <a:rPr lang="en-US" altLang="zh-CN" dirty="0"/>
              <a:t>1</a:t>
            </a:r>
            <a:endParaRPr lang="zh-CN" altLang="en-US" sz="1400" b="1" dirty="0">
              <a:solidFill>
                <a:srgbClr val="F29A5B"/>
              </a:solidFill>
              <a:latin typeface="思源黑体 CN Medium" panose="020B0600000000000000" pitchFamily="34" charset="-122"/>
              <a:ea typeface="思源黑体 CN Medium" panose="020B0600000000000000" pitchFamily="34" charset="-122"/>
            </a:endParaRPr>
          </a:p>
        </p:txBody>
      </p:sp>
      <p:sp>
        <p:nvSpPr>
          <p:cNvPr id="9" name="文本框 8"/>
          <p:cNvSpPr txBox="1"/>
          <p:nvPr/>
        </p:nvSpPr>
        <p:spPr>
          <a:xfrm>
            <a:off x="6507199" y="5109170"/>
            <a:ext cx="3308009" cy="737235"/>
          </a:xfrm>
          <a:prstGeom prst="rect">
            <a:avLst/>
          </a:prstGeom>
          <a:noFill/>
        </p:spPr>
        <p:txBody>
          <a:bodyPr wrap="square" rtlCol="0">
            <a:spAutoFit/>
          </a:bodyPr>
          <a:lstStyle/>
          <a:p>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zh-CN" altLang="en-US" sz="1400" dirty="0">
              <a:solidFill>
                <a:schemeClr val="tx1">
                  <a:lumMod val="85000"/>
                  <a:lumOff val="15000"/>
                </a:schemeClr>
              </a:solidFill>
            </a:endParaRPr>
          </a:p>
          <a:p>
            <a:r>
              <a:rPr lang="zh-CN" altLang="en-US" sz="1400" dirty="0">
                <a:latin typeface="思源黑体 CN Medium" panose="020B0600000000000000" pitchFamily="34" charset="-122"/>
                <a:ea typeface="思源黑体 CN Medium" panose="020B0600000000000000" pitchFamily="34" charset="-122"/>
              </a:rPr>
              <a:t>。</a:t>
            </a:r>
            <a:endParaRPr lang="zh-CN" altLang="en-US" sz="1400" dirty="0">
              <a:solidFill>
                <a:schemeClr val="tx1">
                  <a:lumMod val="85000"/>
                  <a:lumOff val="15000"/>
                </a:schemeClr>
              </a:solidFill>
              <a:latin typeface="思源黑体 CN Medium" panose="020B0600000000000000" pitchFamily="34" charset="-122"/>
              <a:ea typeface="思源黑体 CN Medium" panose="020B0600000000000000" pitchFamily="34" charset="-122"/>
            </a:endParaRPr>
          </a:p>
        </p:txBody>
      </p:sp>
      <p:sp>
        <p:nvSpPr>
          <p:cNvPr id="10" name="文本框 9"/>
          <p:cNvSpPr txBox="1"/>
          <p:nvPr/>
        </p:nvSpPr>
        <p:spPr>
          <a:xfrm>
            <a:off x="6507199" y="4775878"/>
            <a:ext cx="768159" cy="369332"/>
          </a:xfrm>
          <a:prstGeom prst="rect">
            <a:avLst/>
          </a:prstGeom>
          <a:noFill/>
        </p:spPr>
        <p:txBody>
          <a:bodyPr wrap="none" rtlCol="0">
            <a:spAutoFit/>
          </a:bodyPr>
          <a:lstStyle/>
          <a:p>
            <a:r>
              <a:rPr lang="zh-CN" altLang="en-US" dirty="0"/>
              <a:t>措施</a:t>
            </a:r>
            <a:r>
              <a:rPr lang="en-US" altLang="zh-CN" dirty="0"/>
              <a:t>3</a:t>
            </a:r>
            <a:endParaRPr lang="zh-CN" altLang="en-US" sz="1400" b="1" dirty="0">
              <a:solidFill>
                <a:srgbClr val="B09277"/>
              </a:solidFill>
              <a:latin typeface="思源黑体 CN Medium" panose="020B0600000000000000" pitchFamily="34" charset="-122"/>
              <a:ea typeface="思源黑体 CN Medium" panose="020B0600000000000000" pitchFamily="34" charset="-122"/>
            </a:endParaRPr>
          </a:p>
        </p:txBody>
      </p:sp>
      <p:sp>
        <p:nvSpPr>
          <p:cNvPr id="13" name="文本框 12"/>
          <p:cNvSpPr txBox="1"/>
          <p:nvPr/>
        </p:nvSpPr>
        <p:spPr>
          <a:xfrm>
            <a:off x="2402731" y="3582062"/>
            <a:ext cx="3219143" cy="607695"/>
          </a:xfrm>
          <a:prstGeom prst="rect">
            <a:avLst/>
          </a:prstGeom>
          <a:noFill/>
        </p:spPr>
        <p:txBody>
          <a:bodyPr wrap="square" rtlCol="0">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zh-CN" altLang="en-US" sz="1400" dirty="0">
              <a:solidFill>
                <a:schemeClr val="tx1">
                  <a:lumMod val="85000"/>
                  <a:lumOff val="15000"/>
                </a:schemeClr>
              </a:solidFill>
              <a:latin typeface="思源黑体 CN Medium" panose="020B0600000000000000" pitchFamily="34" charset="-122"/>
              <a:ea typeface="思源黑体 CN Medium" panose="020B0600000000000000" pitchFamily="34" charset="-122"/>
            </a:endParaRPr>
          </a:p>
        </p:txBody>
      </p:sp>
      <p:sp>
        <p:nvSpPr>
          <p:cNvPr id="14" name="文本框 13"/>
          <p:cNvSpPr txBox="1"/>
          <p:nvPr/>
        </p:nvSpPr>
        <p:spPr>
          <a:xfrm>
            <a:off x="4870815" y="3248769"/>
            <a:ext cx="763351" cy="369332"/>
          </a:xfrm>
          <a:prstGeom prst="rect">
            <a:avLst/>
          </a:prstGeom>
          <a:noFill/>
        </p:spPr>
        <p:txBody>
          <a:bodyPr wrap="none" rtlCol="0">
            <a:spAutoFit/>
          </a:bodyPr>
          <a:lstStyle/>
          <a:p>
            <a:r>
              <a:rPr lang="zh-CN" altLang="en-US" dirty="0"/>
              <a:t>措施</a:t>
            </a:r>
            <a:r>
              <a:rPr lang="en-US" altLang="zh-CN" dirty="0"/>
              <a:t>2</a:t>
            </a:r>
            <a:endParaRPr lang="zh-CN" altLang="en-US" sz="1400" b="1" dirty="0">
              <a:solidFill>
                <a:srgbClr val="A5C0A4"/>
              </a:solidFill>
              <a:latin typeface="思源黑体 CN Medium" panose="020B0600000000000000" pitchFamily="34" charset="-122"/>
              <a:ea typeface="思源黑体 CN Medium" panose="020B06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p:bldP spid="8" grpId="0"/>
      <p:bldP spid="9" grpId="0"/>
      <p:bldP spid="10"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4"/>
          <p:cNvSpPr/>
          <p:nvPr/>
        </p:nvSpPr>
        <p:spPr>
          <a:xfrm>
            <a:off x="1004608" y="1839903"/>
            <a:ext cx="4276725" cy="0"/>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Medium" panose="020B0600000000000000" pitchFamily="34" charset="-122"/>
              <a:ea typeface="思源黑体 CN Medium" panose="020B0600000000000000" pitchFamily="34" charset="-122"/>
            </a:endParaRPr>
          </a:p>
        </p:txBody>
      </p:sp>
      <p:sp>
        <p:nvSpPr>
          <p:cNvPr id="3" name="任意多边形 15"/>
          <p:cNvSpPr/>
          <p:nvPr/>
        </p:nvSpPr>
        <p:spPr>
          <a:xfrm>
            <a:off x="1004609" y="4211628"/>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Medium" panose="020B0600000000000000" pitchFamily="34" charset="-122"/>
              <a:ea typeface="思源黑体 CN Medium" panose="020B0600000000000000" pitchFamily="34" charset="-122"/>
            </a:endParaRPr>
          </a:p>
        </p:txBody>
      </p:sp>
      <p:sp>
        <p:nvSpPr>
          <p:cNvPr id="4" name="任意多边形 16"/>
          <p:cNvSpPr/>
          <p:nvPr/>
        </p:nvSpPr>
        <p:spPr>
          <a:xfrm>
            <a:off x="7132359" y="2824284"/>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Medium" panose="020B0600000000000000" pitchFamily="34" charset="-122"/>
              <a:ea typeface="思源黑体 CN Medium" panose="020B0600000000000000" pitchFamily="34" charset="-122"/>
            </a:endParaRPr>
          </a:p>
        </p:txBody>
      </p:sp>
      <p:sp>
        <p:nvSpPr>
          <p:cNvPr id="5" name="任意多边形 17"/>
          <p:cNvSpPr/>
          <p:nvPr/>
        </p:nvSpPr>
        <p:spPr>
          <a:xfrm>
            <a:off x="6395758" y="5260901"/>
            <a:ext cx="4705349" cy="141352"/>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Medium" panose="020B0600000000000000" pitchFamily="34" charset="-122"/>
              <a:ea typeface="思源黑体 CN Medium" panose="020B0600000000000000" pitchFamily="34" charset="-122"/>
            </a:endParaRPr>
          </a:p>
        </p:txBody>
      </p:sp>
      <p:grpSp>
        <p:nvGrpSpPr>
          <p:cNvPr id="6" name="组合 5"/>
          <p:cNvGrpSpPr/>
          <p:nvPr/>
        </p:nvGrpSpPr>
        <p:grpSpPr>
          <a:xfrm>
            <a:off x="4264448" y="2824284"/>
            <a:ext cx="1339007" cy="3092320"/>
            <a:chOff x="4412365" y="3032256"/>
            <a:chExt cx="1339007" cy="3092320"/>
          </a:xfrm>
          <a:solidFill>
            <a:srgbClr val="5E9C8F"/>
          </a:solidFill>
        </p:grpSpPr>
        <p:sp>
          <p:nvSpPr>
            <p:cNvPr id="7" name="任意多边形 19"/>
            <p:cNvSpPr/>
            <p:nvPr/>
          </p:nvSpPr>
          <p:spPr bwMode="auto">
            <a:xfrm>
              <a:off x="4412365" y="3032256"/>
              <a:ext cx="1339007" cy="3092320"/>
            </a:xfrm>
            <a:custGeom>
              <a:avLst/>
              <a:gdLst>
                <a:gd name="connsiteX0" fmla="*/ 1703388 w 1703388"/>
                <a:gd name="connsiteY0" fmla="*/ 3200399 h 3933826"/>
                <a:gd name="connsiteX1" fmla="*/ 854076 w 1703388"/>
                <a:gd name="connsiteY1" fmla="*/ 3933826 h 3933826"/>
                <a:gd name="connsiteX2" fmla="*/ 0 w 1703388"/>
                <a:gd name="connsiteY2" fmla="*/ 3200399 h 3933826"/>
                <a:gd name="connsiteX3" fmla="*/ 420688 w 1703388"/>
                <a:gd name="connsiteY3" fmla="*/ 3200399 h 3933826"/>
                <a:gd name="connsiteX4" fmla="*/ 420688 w 1703388"/>
                <a:gd name="connsiteY4" fmla="*/ 679450 h 3933826"/>
                <a:gd name="connsiteX5" fmla="*/ 1285876 w 1703388"/>
                <a:gd name="connsiteY5" fmla="*/ 0 h 3933826"/>
                <a:gd name="connsiteX6" fmla="*/ 1285876 w 1703388"/>
                <a:gd name="connsiteY6" fmla="*/ 3200399 h 393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388" h="3933826">
                  <a:moveTo>
                    <a:pt x="1703388" y="3200399"/>
                  </a:moveTo>
                  <a:lnTo>
                    <a:pt x="854076" y="3933826"/>
                  </a:lnTo>
                  <a:lnTo>
                    <a:pt x="0" y="3200399"/>
                  </a:lnTo>
                  <a:lnTo>
                    <a:pt x="420688" y="3200399"/>
                  </a:lnTo>
                  <a:lnTo>
                    <a:pt x="420688" y="679450"/>
                  </a:lnTo>
                  <a:lnTo>
                    <a:pt x="1285876" y="0"/>
                  </a:lnTo>
                  <a:lnTo>
                    <a:pt x="1285876" y="320039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矩形 7"/>
            <p:cNvSpPr/>
            <p:nvPr/>
          </p:nvSpPr>
          <p:spPr>
            <a:xfrm>
              <a:off x="4716801" y="5225064"/>
              <a:ext cx="729701" cy="523220"/>
            </a:xfrm>
            <a:prstGeom prst="rect">
              <a:avLst/>
            </a:prstGeom>
            <a:noFill/>
          </p:spPr>
          <p:txBody>
            <a:bodyPr wrap="square">
              <a:spAutoFit/>
            </a:bodyPr>
            <a:lstStyle/>
            <a:p>
              <a:pPr algn="ctr"/>
              <a:r>
                <a:rPr lang="en-US" altLang="zh-CN" sz="2800" b="1" dirty="0">
                  <a:solidFill>
                    <a:srgbClr val="FFFFFF"/>
                  </a:solidFill>
                  <a:latin typeface="Agency FB" panose="020B0503020202020204" pitchFamily="34" charset="0"/>
                  <a:ea typeface="微软雅黑" panose="020B0503020204020204" pitchFamily="34" charset="-122"/>
                </a:rPr>
                <a:t>03</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9" name="Freeform 14"/>
            <p:cNvSpPr>
              <a:spLocks noChangeAspect="1" noEditPoints="1"/>
            </p:cNvSpPr>
            <p:nvPr/>
          </p:nvSpPr>
          <p:spPr bwMode="auto">
            <a:xfrm>
              <a:off x="4871284" y="3832629"/>
              <a:ext cx="350534" cy="349122"/>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0" name="组合 9"/>
          <p:cNvGrpSpPr/>
          <p:nvPr/>
        </p:nvGrpSpPr>
        <p:grpSpPr>
          <a:xfrm>
            <a:off x="4944558" y="1460321"/>
            <a:ext cx="1336511" cy="2834001"/>
            <a:chOff x="5092475" y="1668293"/>
            <a:chExt cx="1336511" cy="2834001"/>
          </a:xfrm>
          <a:solidFill>
            <a:srgbClr val="34564F"/>
          </a:solidFill>
        </p:grpSpPr>
        <p:sp>
          <p:nvSpPr>
            <p:cNvPr id="11" name="任意多边形 23"/>
            <p:cNvSpPr/>
            <p:nvPr/>
          </p:nvSpPr>
          <p:spPr bwMode="auto">
            <a:xfrm>
              <a:off x="5092475" y="1668293"/>
              <a:ext cx="1336511" cy="2834001"/>
            </a:xfrm>
            <a:custGeom>
              <a:avLst/>
              <a:gdLst>
                <a:gd name="connsiteX0" fmla="*/ 1700213 w 1700213"/>
                <a:gd name="connsiteY0" fmla="*/ 731838 h 3605212"/>
                <a:gd name="connsiteX1" fmla="*/ 1282701 w 1700213"/>
                <a:gd name="connsiteY1" fmla="*/ 731838 h 3605212"/>
                <a:gd name="connsiteX2" fmla="*/ 1282701 w 1700213"/>
                <a:gd name="connsiteY2" fmla="*/ 3605212 h 3605212"/>
                <a:gd name="connsiteX3" fmla="*/ 420688 w 1700213"/>
                <a:gd name="connsiteY3" fmla="*/ 2925762 h 3605212"/>
                <a:gd name="connsiteX4" fmla="*/ 420688 w 1700213"/>
                <a:gd name="connsiteY4" fmla="*/ 1735137 h 3605212"/>
                <a:gd name="connsiteX5" fmla="*/ 417513 w 1700213"/>
                <a:gd name="connsiteY5" fmla="*/ 1735137 h 3605212"/>
                <a:gd name="connsiteX6" fmla="*/ 417513 w 1700213"/>
                <a:gd name="connsiteY6" fmla="*/ 731838 h 3605212"/>
                <a:gd name="connsiteX7" fmla="*/ 417513 w 1700213"/>
                <a:gd name="connsiteY7" fmla="*/ 731838 h 3605212"/>
                <a:gd name="connsiteX8" fmla="*/ 0 w 1700213"/>
                <a:gd name="connsiteY8" fmla="*/ 731838 h 3605212"/>
                <a:gd name="connsiteX9" fmla="*/ 849313 w 1700213"/>
                <a:gd name="connsiteY9" fmla="*/ 0 h 36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0213" h="3605212">
                  <a:moveTo>
                    <a:pt x="1700213" y="731838"/>
                  </a:moveTo>
                  <a:lnTo>
                    <a:pt x="1282701" y="731838"/>
                  </a:lnTo>
                  <a:lnTo>
                    <a:pt x="1282701" y="3605212"/>
                  </a:lnTo>
                  <a:lnTo>
                    <a:pt x="420688" y="2925762"/>
                  </a:lnTo>
                  <a:lnTo>
                    <a:pt x="420688" y="1735137"/>
                  </a:lnTo>
                  <a:lnTo>
                    <a:pt x="417513" y="1735137"/>
                  </a:lnTo>
                  <a:lnTo>
                    <a:pt x="417513" y="731838"/>
                  </a:lnTo>
                  <a:lnTo>
                    <a:pt x="417513" y="731838"/>
                  </a:lnTo>
                  <a:lnTo>
                    <a:pt x="0" y="731838"/>
                  </a:lnTo>
                  <a:lnTo>
                    <a:pt x="849313"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矩形 11"/>
            <p:cNvSpPr/>
            <p:nvPr/>
          </p:nvSpPr>
          <p:spPr>
            <a:xfrm>
              <a:off x="5372172" y="2033337"/>
              <a:ext cx="729701" cy="523220"/>
            </a:xfrm>
            <a:prstGeom prst="rect">
              <a:avLst/>
            </a:prstGeom>
            <a:noFill/>
          </p:spPr>
          <p:txBody>
            <a:bodyPr wrap="square">
              <a:spAutoFit/>
            </a:bodyPr>
            <a:lstStyle/>
            <a:p>
              <a:pPr algn="ctr"/>
              <a:r>
                <a:rPr lang="en-US" altLang="zh-CN" sz="2800" b="1" dirty="0">
                  <a:solidFill>
                    <a:srgbClr val="FFFFFF"/>
                  </a:solidFill>
                  <a:latin typeface="Agency FB" panose="020B0503020202020204" pitchFamily="34" charset="0"/>
                  <a:ea typeface="微软雅黑" panose="020B0503020204020204" pitchFamily="34" charset="-122"/>
                </a:rPr>
                <a:t>01</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13" name="Freeform 26"/>
            <p:cNvSpPr>
              <a:spLocks noEditPoints="1"/>
            </p:cNvSpPr>
            <p:nvPr/>
          </p:nvSpPr>
          <p:spPr bwMode="auto">
            <a:xfrm>
              <a:off x="5620454" y="3510380"/>
              <a:ext cx="296775" cy="31180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4" name="组合 13"/>
          <p:cNvGrpSpPr/>
          <p:nvPr/>
        </p:nvGrpSpPr>
        <p:grpSpPr>
          <a:xfrm>
            <a:off x="6293548" y="1099674"/>
            <a:ext cx="1340254" cy="3537823"/>
            <a:chOff x="6441465" y="1307646"/>
            <a:chExt cx="1340254" cy="3537823"/>
          </a:xfrm>
          <a:solidFill>
            <a:srgbClr val="34564F"/>
          </a:solidFill>
        </p:grpSpPr>
        <p:sp>
          <p:nvSpPr>
            <p:cNvPr id="15" name="任意多边形 27"/>
            <p:cNvSpPr/>
            <p:nvPr/>
          </p:nvSpPr>
          <p:spPr bwMode="auto">
            <a:xfrm>
              <a:off x="6441465" y="1307646"/>
              <a:ext cx="1340254" cy="3537823"/>
            </a:xfrm>
            <a:custGeom>
              <a:avLst/>
              <a:gdLst>
                <a:gd name="connsiteX0" fmla="*/ 1704975 w 1704975"/>
                <a:gd name="connsiteY0" fmla="*/ 731838 h 4500563"/>
                <a:gd name="connsiteX1" fmla="*/ 1282701 w 1704975"/>
                <a:gd name="connsiteY1" fmla="*/ 731838 h 4500563"/>
                <a:gd name="connsiteX2" fmla="*/ 1282701 w 1704975"/>
                <a:gd name="connsiteY2" fmla="*/ 3816350 h 4500563"/>
                <a:gd name="connsiteX3" fmla="*/ 422276 w 1704975"/>
                <a:gd name="connsiteY3" fmla="*/ 4500563 h 4500563"/>
                <a:gd name="connsiteX4" fmla="*/ 422276 w 1704975"/>
                <a:gd name="connsiteY4" fmla="*/ 731838 h 4500563"/>
                <a:gd name="connsiteX5" fmla="*/ 422275 w 1704975"/>
                <a:gd name="connsiteY5" fmla="*/ 731838 h 4500563"/>
                <a:gd name="connsiteX6" fmla="*/ 0 w 1704975"/>
                <a:gd name="connsiteY6" fmla="*/ 731838 h 4500563"/>
                <a:gd name="connsiteX7" fmla="*/ 850900 w 1704975"/>
                <a:gd name="connsiteY7" fmla="*/ 0 h 450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4500563">
                  <a:moveTo>
                    <a:pt x="1704975" y="731838"/>
                  </a:moveTo>
                  <a:lnTo>
                    <a:pt x="1282701" y="731838"/>
                  </a:lnTo>
                  <a:lnTo>
                    <a:pt x="1282701" y="3816350"/>
                  </a:lnTo>
                  <a:lnTo>
                    <a:pt x="422276" y="4500563"/>
                  </a:lnTo>
                  <a:lnTo>
                    <a:pt x="422276" y="731838"/>
                  </a:lnTo>
                  <a:lnTo>
                    <a:pt x="422275" y="731838"/>
                  </a:lnTo>
                  <a:lnTo>
                    <a:pt x="0" y="731838"/>
                  </a:lnTo>
                  <a:lnTo>
                    <a:pt x="8509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矩形 15"/>
            <p:cNvSpPr/>
            <p:nvPr/>
          </p:nvSpPr>
          <p:spPr>
            <a:xfrm>
              <a:off x="6736758" y="1556394"/>
              <a:ext cx="729701" cy="523220"/>
            </a:xfrm>
            <a:prstGeom prst="rect">
              <a:avLst/>
            </a:prstGeom>
            <a:noFill/>
          </p:spPr>
          <p:txBody>
            <a:bodyPr wrap="square">
              <a:spAutoFit/>
            </a:bodyPr>
            <a:lstStyle/>
            <a:p>
              <a:pPr algn="ctr"/>
              <a:r>
                <a:rPr lang="en-US" altLang="zh-CN" sz="2800" b="1" dirty="0">
                  <a:solidFill>
                    <a:srgbClr val="FFFFFF"/>
                  </a:solidFill>
                  <a:latin typeface="Agency FB" panose="020B0503020202020204" pitchFamily="34" charset="0"/>
                  <a:ea typeface="微软雅黑" panose="020B0503020204020204" pitchFamily="34" charset="-122"/>
                </a:rPr>
                <a:t>02</a:t>
              </a:r>
              <a:endParaRPr lang="zh-CN" altLang="en-US" sz="2800" b="1" dirty="0">
                <a:solidFill>
                  <a:srgbClr val="FFFFFF"/>
                </a:solidFill>
                <a:latin typeface="Agency FB" panose="020B0503020202020204" pitchFamily="34" charset="0"/>
                <a:ea typeface="微软雅黑" panose="020B0503020204020204" pitchFamily="34" charset="-122"/>
              </a:endParaRPr>
            </a:p>
          </p:txBody>
        </p:sp>
        <p:sp>
          <p:nvSpPr>
            <p:cNvPr id="17" name="Freeform 33"/>
            <p:cNvSpPr>
              <a:spLocks noEditPoints="1"/>
            </p:cNvSpPr>
            <p:nvPr/>
          </p:nvSpPr>
          <p:spPr bwMode="auto">
            <a:xfrm>
              <a:off x="6983863" y="3972519"/>
              <a:ext cx="347256" cy="32613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8" name="组合 17"/>
          <p:cNvGrpSpPr/>
          <p:nvPr/>
        </p:nvGrpSpPr>
        <p:grpSpPr>
          <a:xfrm>
            <a:off x="5620925" y="2738179"/>
            <a:ext cx="1340254" cy="2752888"/>
            <a:chOff x="5768842" y="2946151"/>
            <a:chExt cx="1340254" cy="2752888"/>
          </a:xfrm>
          <a:solidFill>
            <a:srgbClr val="5E9C8F"/>
          </a:solidFill>
        </p:grpSpPr>
        <p:sp>
          <p:nvSpPr>
            <p:cNvPr id="19" name="任意多边形 43"/>
            <p:cNvSpPr/>
            <p:nvPr/>
          </p:nvSpPr>
          <p:spPr bwMode="auto">
            <a:xfrm>
              <a:off x="5768842" y="2946151"/>
              <a:ext cx="1340254" cy="2752888"/>
            </a:xfrm>
            <a:custGeom>
              <a:avLst/>
              <a:gdLst>
                <a:gd name="connsiteX0" fmla="*/ 1704975 w 1704975"/>
                <a:gd name="connsiteY0" fmla="*/ 2768600 h 3502025"/>
                <a:gd name="connsiteX1" fmla="*/ 854075 w 1704975"/>
                <a:gd name="connsiteY1" fmla="*/ 3502025 h 3502025"/>
                <a:gd name="connsiteX2" fmla="*/ 0 w 1704975"/>
                <a:gd name="connsiteY2" fmla="*/ 2768600 h 3502025"/>
                <a:gd name="connsiteX3" fmla="*/ 422275 w 1704975"/>
                <a:gd name="connsiteY3" fmla="*/ 2768600 h 3502025"/>
                <a:gd name="connsiteX4" fmla="*/ 422276 w 1704975"/>
                <a:gd name="connsiteY4" fmla="*/ 2768600 h 3502025"/>
                <a:gd name="connsiteX5" fmla="*/ 422276 w 1704975"/>
                <a:gd name="connsiteY5" fmla="*/ 0 h 3502025"/>
                <a:gd name="connsiteX6" fmla="*/ 1282701 w 1704975"/>
                <a:gd name="connsiteY6" fmla="*/ 684213 h 3502025"/>
                <a:gd name="connsiteX7" fmla="*/ 1282701 w 1704975"/>
                <a:gd name="connsiteY7" fmla="*/ 2768600 h 350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3502025">
                  <a:moveTo>
                    <a:pt x="1704975" y="2768600"/>
                  </a:moveTo>
                  <a:lnTo>
                    <a:pt x="854075" y="3502025"/>
                  </a:lnTo>
                  <a:lnTo>
                    <a:pt x="0" y="2768600"/>
                  </a:lnTo>
                  <a:lnTo>
                    <a:pt x="422275" y="2768600"/>
                  </a:lnTo>
                  <a:lnTo>
                    <a:pt x="422276" y="2768600"/>
                  </a:lnTo>
                  <a:lnTo>
                    <a:pt x="422276" y="0"/>
                  </a:lnTo>
                  <a:lnTo>
                    <a:pt x="1282701" y="684213"/>
                  </a:lnTo>
                  <a:lnTo>
                    <a:pt x="1282701" y="27686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latin typeface="思源黑体 CN Medium" panose="020B0600000000000000" pitchFamily="34" charset="-122"/>
                <a:ea typeface="思源黑体 CN Medium" panose="020B0600000000000000" pitchFamily="34" charset="-122"/>
              </a:endParaRPr>
            </a:p>
          </p:txBody>
        </p:sp>
        <p:sp>
          <p:nvSpPr>
            <p:cNvPr id="20" name="矩形 19"/>
            <p:cNvSpPr/>
            <p:nvPr/>
          </p:nvSpPr>
          <p:spPr>
            <a:xfrm>
              <a:off x="6074735" y="4839056"/>
              <a:ext cx="729701" cy="307777"/>
            </a:xfrm>
            <a:prstGeom prst="rect">
              <a:avLst/>
            </a:prstGeom>
            <a:noFill/>
          </p:spPr>
          <p:txBody>
            <a:bodyPr wrap="square">
              <a:spAutoFit/>
            </a:bodyPr>
            <a:lstStyle/>
            <a:p>
              <a:pPr algn="ctr"/>
              <a:r>
                <a:rPr lang="en-US" altLang="zh-CN" sz="1400" b="1" dirty="0">
                  <a:solidFill>
                    <a:srgbClr val="FFFFFF"/>
                  </a:solidFill>
                  <a:latin typeface="思源黑体 CN Medium" panose="020B0600000000000000" pitchFamily="34" charset="-122"/>
                  <a:ea typeface="思源黑体 CN Medium" panose="020B0600000000000000" pitchFamily="34" charset="-122"/>
                </a:rPr>
                <a:t>04</a:t>
              </a:r>
              <a:endParaRPr lang="zh-CN" altLang="en-US" sz="1400" b="1" dirty="0">
                <a:solidFill>
                  <a:srgbClr val="FFFFFF"/>
                </a:solidFill>
                <a:latin typeface="思源黑体 CN Medium" panose="020B0600000000000000" pitchFamily="34" charset="-122"/>
                <a:ea typeface="思源黑体 CN Medium" panose="020B0600000000000000" pitchFamily="34" charset="-122"/>
              </a:endParaRPr>
            </a:p>
          </p:txBody>
        </p:sp>
        <p:sp>
          <p:nvSpPr>
            <p:cNvPr id="21" name="Freeform 22"/>
            <p:cNvSpPr>
              <a:spLocks noChangeAspect="1" noEditPoints="1"/>
            </p:cNvSpPr>
            <p:nvPr/>
          </p:nvSpPr>
          <p:spPr bwMode="auto">
            <a:xfrm>
              <a:off x="6282131" y="3510380"/>
              <a:ext cx="318667" cy="37422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grpFill/>
            <a:ln>
              <a:noFill/>
            </a:ln>
          </p:spPr>
          <p:txBody>
            <a:bodyPr vert="horz" wrap="square" lIns="91440" tIns="45720" rIns="91440" bIns="45720" numCol="1" anchor="t" anchorCtr="0" compatLnSpc="1"/>
            <a:lstStyle/>
            <a:p>
              <a:endParaRPr lang="zh-CN" altLang="en-US" sz="1400">
                <a:latin typeface="思源黑体 CN Medium" panose="020B0600000000000000" pitchFamily="34" charset="-122"/>
                <a:ea typeface="思源黑体 CN Medium" panose="020B0600000000000000" pitchFamily="34" charset="-122"/>
              </a:endParaRPr>
            </a:p>
          </p:txBody>
        </p:sp>
      </p:grpSp>
      <p:sp>
        <p:nvSpPr>
          <p:cNvPr id="22" name="文本框 21"/>
          <p:cNvSpPr txBox="1"/>
          <p:nvPr/>
        </p:nvSpPr>
        <p:spPr>
          <a:xfrm>
            <a:off x="1346857" y="2437437"/>
            <a:ext cx="3431586" cy="607695"/>
          </a:xfrm>
          <a:prstGeom prst="rect">
            <a:avLst/>
          </a:prstGeom>
          <a:noFill/>
          <a:effectLst/>
        </p:spPr>
        <p:txBody>
          <a:bodyPr wrap="square" rtlCol="0">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en-US" altLang="zh-CN" sz="14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23" name="文本框 22"/>
          <p:cNvSpPr txBox="1"/>
          <p:nvPr/>
        </p:nvSpPr>
        <p:spPr>
          <a:xfrm>
            <a:off x="1219858" y="4790062"/>
            <a:ext cx="2945742" cy="607695"/>
          </a:xfrm>
          <a:prstGeom prst="rect">
            <a:avLst/>
          </a:prstGeom>
          <a:noFill/>
          <a:effectLst/>
        </p:spPr>
        <p:txBody>
          <a:bodyPr wrap="square" rtlCol="0">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en-US" altLang="zh-CN" sz="14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24" name="文本框 23"/>
          <p:cNvSpPr txBox="1"/>
          <p:nvPr/>
        </p:nvSpPr>
        <p:spPr>
          <a:xfrm>
            <a:off x="7626177" y="2023593"/>
            <a:ext cx="3054523" cy="607695"/>
          </a:xfrm>
          <a:prstGeom prst="rect">
            <a:avLst/>
          </a:prstGeom>
          <a:noFill/>
          <a:effectLst/>
        </p:spPr>
        <p:txBody>
          <a:bodyPr wrap="square" rtlCol="0">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en-US" altLang="zh-CN" sz="14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25" name="文本框 24"/>
          <p:cNvSpPr txBox="1"/>
          <p:nvPr/>
        </p:nvSpPr>
        <p:spPr>
          <a:xfrm>
            <a:off x="7600776" y="4541318"/>
            <a:ext cx="3041823" cy="607695"/>
          </a:xfrm>
          <a:prstGeom prst="rect">
            <a:avLst/>
          </a:prstGeom>
          <a:noFill/>
          <a:effectLst/>
        </p:spPr>
        <p:txBody>
          <a:bodyPr wrap="square" rtlCol="0">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en-US" altLang="zh-CN" sz="1400"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sp>
        <p:nvSpPr>
          <p:cNvPr id="26" name="文本框 25"/>
          <p:cNvSpPr txBox="1"/>
          <p:nvPr/>
        </p:nvSpPr>
        <p:spPr>
          <a:xfrm>
            <a:off x="3321415" y="1915269"/>
            <a:ext cx="1467068" cy="477054"/>
          </a:xfrm>
          <a:prstGeom prst="rect">
            <a:avLst/>
          </a:prstGeom>
          <a:noFill/>
        </p:spPr>
        <p:txBody>
          <a:bodyPr wrap="none" rtlCol="0">
            <a:spAutoFit/>
          </a:bodyPr>
          <a:lstStyle/>
          <a:p>
            <a:pPr algn="r"/>
            <a:r>
              <a:rPr lang="zh-CN" altLang="en-US" sz="2500" dirty="0">
                <a:latin typeface="方正卡通简体" panose="03000509000000000000" pitchFamily="65" charset="-122"/>
                <a:ea typeface="方正卡通简体" panose="03000509000000000000" pitchFamily="65" charset="-122"/>
              </a:rPr>
              <a:t>教学内容</a:t>
            </a:r>
            <a:endParaRPr lang="zh-CN" altLang="en-US" sz="2500" b="1" dirty="0">
              <a:solidFill>
                <a:srgbClr val="A5C0A4"/>
              </a:solidFill>
              <a:latin typeface="方正卡通简体" panose="03000509000000000000" pitchFamily="65" charset="-122"/>
              <a:ea typeface="方正卡通简体" panose="03000509000000000000" pitchFamily="65" charset="-122"/>
            </a:endParaRPr>
          </a:p>
        </p:txBody>
      </p:sp>
      <p:sp>
        <p:nvSpPr>
          <p:cNvPr id="27" name="文本框 26"/>
          <p:cNvSpPr txBox="1"/>
          <p:nvPr/>
        </p:nvSpPr>
        <p:spPr>
          <a:xfrm>
            <a:off x="7601315" y="1559669"/>
            <a:ext cx="1467068" cy="477054"/>
          </a:xfrm>
          <a:prstGeom prst="rect">
            <a:avLst/>
          </a:prstGeom>
          <a:noFill/>
        </p:spPr>
        <p:txBody>
          <a:bodyPr wrap="none" rtlCol="0">
            <a:spAutoFit/>
          </a:bodyPr>
          <a:lstStyle/>
          <a:p>
            <a:r>
              <a:rPr lang="zh-CN" altLang="en-US" sz="2500" dirty="0">
                <a:latin typeface="方正卡通简体" panose="03000509000000000000" pitchFamily="65" charset="-122"/>
                <a:ea typeface="方正卡通简体" panose="03000509000000000000" pitchFamily="65" charset="-122"/>
              </a:rPr>
              <a:t>教学方法</a:t>
            </a:r>
            <a:endParaRPr lang="zh-CN" altLang="en-US" sz="2500" b="1" dirty="0">
              <a:solidFill>
                <a:srgbClr val="A5C0A4"/>
              </a:solidFill>
              <a:latin typeface="方正卡通简体" panose="03000509000000000000" pitchFamily="65" charset="-122"/>
              <a:ea typeface="方正卡通简体" panose="03000509000000000000" pitchFamily="65" charset="-122"/>
            </a:endParaRPr>
          </a:p>
        </p:txBody>
      </p:sp>
      <p:sp>
        <p:nvSpPr>
          <p:cNvPr id="28" name="文本框 27"/>
          <p:cNvSpPr txBox="1"/>
          <p:nvPr/>
        </p:nvSpPr>
        <p:spPr>
          <a:xfrm>
            <a:off x="2749915" y="4302869"/>
            <a:ext cx="1467068" cy="477054"/>
          </a:xfrm>
          <a:prstGeom prst="rect">
            <a:avLst/>
          </a:prstGeom>
          <a:noFill/>
        </p:spPr>
        <p:txBody>
          <a:bodyPr wrap="none" rtlCol="0">
            <a:spAutoFit/>
          </a:bodyPr>
          <a:lstStyle/>
          <a:p>
            <a:r>
              <a:rPr lang="zh-CN" altLang="en-US" sz="2500" dirty="0">
                <a:latin typeface="方正卡通简体" panose="03000509000000000000" pitchFamily="65" charset="-122"/>
                <a:ea typeface="方正卡通简体" panose="03000509000000000000" pitchFamily="65" charset="-122"/>
              </a:rPr>
              <a:t>教学手段</a:t>
            </a:r>
            <a:endParaRPr lang="zh-CN" altLang="en-US" sz="2500" b="1" dirty="0">
              <a:solidFill>
                <a:srgbClr val="A5C0A4"/>
              </a:solidFill>
              <a:latin typeface="方正卡通简体" panose="03000509000000000000" pitchFamily="65" charset="-122"/>
              <a:ea typeface="方正卡通简体" panose="03000509000000000000" pitchFamily="65" charset="-122"/>
            </a:endParaRPr>
          </a:p>
        </p:txBody>
      </p:sp>
      <p:sp>
        <p:nvSpPr>
          <p:cNvPr id="29" name="文本框 28"/>
          <p:cNvSpPr txBox="1"/>
          <p:nvPr/>
        </p:nvSpPr>
        <p:spPr>
          <a:xfrm>
            <a:off x="7575915" y="4048869"/>
            <a:ext cx="1467068" cy="477054"/>
          </a:xfrm>
          <a:prstGeom prst="rect">
            <a:avLst/>
          </a:prstGeom>
          <a:noFill/>
        </p:spPr>
        <p:txBody>
          <a:bodyPr wrap="none" rtlCol="0">
            <a:spAutoFit/>
          </a:bodyPr>
          <a:lstStyle/>
          <a:p>
            <a:r>
              <a:rPr lang="zh-CN" altLang="en-US" sz="2500" dirty="0">
                <a:latin typeface="方正卡通简体" panose="03000509000000000000" pitchFamily="65" charset="-122"/>
                <a:ea typeface="方正卡通简体" panose="03000509000000000000" pitchFamily="65" charset="-122"/>
              </a:rPr>
              <a:t>教学秩序</a:t>
            </a:r>
            <a:endParaRPr lang="zh-CN" altLang="en-US" sz="2500" b="1" dirty="0">
              <a:solidFill>
                <a:srgbClr val="A5C0A4"/>
              </a:solidFill>
              <a:latin typeface="方正卡通简体" panose="03000509000000000000" pitchFamily="65" charset="-122"/>
              <a:ea typeface="方正卡通简体" panose="03000509000000000000" pitchFamily="65"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right)">
                                      <p:cBhvr>
                                        <p:cTn id="31" dur="500"/>
                                        <p:tgtEl>
                                          <p:spTgt spid="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barn(inVertical)">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barn(inVertical)">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barn(inVertical)">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barn(inVertical)">
                                      <p:cBhvr>
                                        <p:cTn id="6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2" grpId="0" bldLvl="0" animBg="1"/>
      <p:bldP spid="23" grpId="0" bldLvl="0" animBg="1"/>
      <p:bldP spid="24" grpId="0" bldLvl="0" animBg="1"/>
      <p:bldP spid="25" grpId="0" bldLvl="0" animBg="1"/>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145794" y="1668165"/>
            <a:ext cx="3900413" cy="1950188"/>
            <a:chOff x="1843419" y="1044265"/>
            <a:chExt cx="7817304" cy="3908615"/>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44035" y="1044265"/>
              <a:ext cx="3916688" cy="3904496"/>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843419" y="1048384"/>
              <a:ext cx="3916688" cy="3904496"/>
            </a:xfrm>
            <a:prstGeom prst="rect">
              <a:avLst/>
            </a:prstGeom>
          </p:spPr>
        </p:pic>
      </p:grpSp>
      <p:sp>
        <p:nvSpPr>
          <p:cNvPr id="8" name="1"/>
          <p:cNvSpPr txBox="1"/>
          <p:nvPr/>
        </p:nvSpPr>
        <p:spPr>
          <a:xfrm>
            <a:off x="4766149" y="3689907"/>
            <a:ext cx="2621280" cy="829945"/>
          </a:xfrm>
          <a:prstGeom prst="rect">
            <a:avLst/>
          </a:prstGeom>
          <a:noFill/>
        </p:spPr>
        <p:txBody>
          <a:bodyPr wrap="none" rtlCol="0">
            <a:spAutoFit/>
          </a:bodyPr>
          <a:lstStyle/>
          <a:p>
            <a:pPr>
              <a:defRPr/>
            </a:pPr>
            <a:r>
              <a:rPr lang="zh-CN" altLang="en-US" sz="4800" b="1" dirty="0">
                <a:solidFill>
                  <a:schemeClr val="tx1">
                    <a:lumMod val="85000"/>
                    <a:lumOff val="15000"/>
                  </a:schemeClr>
                </a:solidFill>
                <a:latin typeface="微软雅黑" panose="020B0503020204020204" pitchFamily="34" charset="-122"/>
                <a:ea typeface="微软雅黑" panose="020B0503020204020204" pitchFamily="34" charset="-122"/>
              </a:rPr>
              <a:t>解决问题</a:t>
            </a:r>
            <a:endParaRPr lang="zh-CN" altLang="en-US" sz="48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1"/>
          <p:cNvSpPr/>
          <p:nvPr/>
        </p:nvSpPr>
        <p:spPr bwMode="auto">
          <a:xfrm>
            <a:off x="4386055" y="2748959"/>
            <a:ext cx="2158360" cy="2089084"/>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5E9C8F"/>
          </a:solidFill>
          <a:ln w="76200">
            <a:noFill/>
          </a:ln>
        </p:spPr>
        <p:txBody>
          <a:bodyPr vert="horz" wrap="square" lIns="91440" tIns="45720" rIns="91440" bIns="45720" numCol="1" anchor="t" anchorCtr="0" compatLnSpc="1"/>
          <a:lstStyle/>
          <a:p>
            <a:endParaRPr lang="zh-CN" altLang="en-US" sz="1600">
              <a:solidFill>
                <a:schemeClr val="bg1"/>
              </a:solidFill>
            </a:endParaRPr>
          </a:p>
        </p:txBody>
      </p:sp>
      <p:sp>
        <p:nvSpPr>
          <p:cNvPr id="3" name="TextBox 44"/>
          <p:cNvSpPr txBox="1"/>
          <p:nvPr/>
        </p:nvSpPr>
        <p:spPr>
          <a:xfrm>
            <a:off x="5049178" y="3288869"/>
            <a:ext cx="1480262" cy="830997"/>
          </a:xfrm>
          <a:prstGeom prst="rect">
            <a:avLst/>
          </a:prstGeom>
          <a:noFill/>
        </p:spPr>
        <p:txBody>
          <a:bodyPr wrap="square" rtlCol="0">
            <a:spAutoFit/>
          </a:bodyPr>
          <a:lstStyle/>
          <a:p>
            <a:r>
              <a:rPr lang="en-US" altLang="zh-CN" sz="4800" b="1" dirty="0">
                <a:solidFill>
                  <a:schemeClr val="bg1"/>
                </a:solidFill>
              </a:rPr>
              <a:t>39%</a:t>
            </a:r>
            <a:endParaRPr lang="zh-CN" altLang="en-US" sz="4800" b="1" dirty="0">
              <a:solidFill>
                <a:schemeClr val="bg1"/>
              </a:solidFill>
            </a:endParaRPr>
          </a:p>
        </p:txBody>
      </p:sp>
      <p:sp>
        <p:nvSpPr>
          <p:cNvPr id="4" name="TextBox 45"/>
          <p:cNvSpPr txBox="1"/>
          <p:nvPr/>
        </p:nvSpPr>
        <p:spPr>
          <a:xfrm>
            <a:off x="4963613" y="2976244"/>
            <a:ext cx="1565827" cy="261610"/>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 name="Freeform 72"/>
          <p:cNvSpPr/>
          <p:nvPr/>
        </p:nvSpPr>
        <p:spPr bwMode="auto">
          <a:xfrm>
            <a:off x="2732527" y="2748959"/>
            <a:ext cx="2166918" cy="2089084"/>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34564F">
              <a:alpha val="78000"/>
            </a:srgbClr>
          </a:solidFill>
          <a:ln w="76200">
            <a:noFill/>
          </a:ln>
        </p:spPr>
        <p:txBody>
          <a:bodyPr vert="horz" wrap="square" lIns="91440" tIns="45720" rIns="91440" bIns="45720" numCol="1" anchor="t" anchorCtr="0" compatLnSpc="1"/>
          <a:lstStyle/>
          <a:p>
            <a:endParaRPr lang="zh-CN" altLang="en-US" sz="1600">
              <a:solidFill>
                <a:schemeClr val="bg1"/>
              </a:solidFill>
            </a:endParaRPr>
          </a:p>
        </p:txBody>
      </p:sp>
      <p:sp>
        <p:nvSpPr>
          <p:cNvPr id="6" name="TextBox 70"/>
          <p:cNvSpPr txBox="1"/>
          <p:nvPr/>
        </p:nvSpPr>
        <p:spPr>
          <a:xfrm>
            <a:off x="3303667" y="3288869"/>
            <a:ext cx="1480263" cy="830997"/>
          </a:xfrm>
          <a:prstGeom prst="rect">
            <a:avLst/>
          </a:prstGeom>
          <a:noFill/>
        </p:spPr>
        <p:txBody>
          <a:bodyPr wrap="square" rtlCol="0">
            <a:spAutoFit/>
          </a:bodyPr>
          <a:lstStyle/>
          <a:p>
            <a:r>
              <a:rPr lang="en-US" altLang="zh-CN" sz="4800" b="1" dirty="0">
                <a:solidFill>
                  <a:schemeClr val="bg1"/>
                </a:solidFill>
              </a:rPr>
              <a:t>34%</a:t>
            </a:r>
            <a:endParaRPr lang="zh-CN" altLang="en-US" sz="4800" b="1" dirty="0">
              <a:solidFill>
                <a:schemeClr val="bg1"/>
              </a:solidFill>
            </a:endParaRPr>
          </a:p>
        </p:txBody>
      </p:sp>
      <p:sp>
        <p:nvSpPr>
          <p:cNvPr id="7" name="TextBox 71"/>
          <p:cNvSpPr txBox="1"/>
          <p:nvPr/>
        </p:nvSpPr>
        <p:spPr>
          <a:xfrm>
            <a:off x="3249491" y="2976244"/>
            <a:ext cx="1565827" cy="261610"/>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8" name="Freeform 73"/>
          <p:cNvSpPr/>
          <p:nvPr/>
        </p:nvSpPr>
        <p:spPr bwMode="auto">
          <a:xfrm>
            <a:off x="989151" y="2748959"/>
            <a:ext cx="2158360" cy="2089084"/>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5E9C8F"/>
          </a:solidFill>
          <a:ln w="76200">
            <a:noFill/>
          </a:ln>
        </p:spPr>
        <p:txBody>
          <a:bodyPr vert="horz" wrap="square" lIns="91440" tIns="45720" rIns="91440" bIns="45720" numCol="1" anchor="t" anchorCtr="0" compatLnSpc="1"/>
          <a:lstStyle/>
          <a:p>
            <a:endParaRPr lang="zh-CN" altLang="en-US" sz="1600">
              <a:solidFill>
                <a:schemeClr val="bg1"/>
              </a:solidFill>
            </a:endParaRPr>
          </a:p>
        </p:txBody>
      </p:sp>
      <p:sp>
        <p:nvSpPr>
          <p:cNvPr id="9" name="TextBox 98"/>
          <p:cNvSpPr txBox="1"/>
          <p:nvPr/>
        </p:nvSpPr>
        <p:spPr>
          <a:xfrm>
            <a:off x="1423388" y="3288869"/>
            <a:ext cx="1480262" cy="830997"/>
          </a:xfrm>
          <a:prstGeom prst="rect">
            <a:avLst/>
          </a:prstGeom>
          <a:noFill/>
        </p:spPr>
        <p:txBody>
          <a:bodyPr wrap="square" rtlCol="0">
            <a:spAutoFit/>
          </a:bodyPr>
          <a:lstStyle/>
          <a:p>
            <a:r>
              <a:rPr lang="en-US" altLang="zh-CN" sz="4800" b="1" dirty="0">
                <a:solidFill>
                  <a:schemeClr val="bg1"/>
                </a:solidFill>
              </a:rPr>
              <a:t>27%</a:t>
            </a:r>
            <a:endParaRPr lang="zh-CN" altLang="en-US" sz="4800" b="1" dirty="0">
              <a:solidFill>
                <a:schemeClr val="bg1"/>
              </a:solidFill>
            </a:endParaRPr>
          </a:p>
        </p:txBody>
      </p:sp>
      <p:sp>
        <p:nvSpPr>
          <p:cNvPr id="10" name="TextBox 99"/>
          <p:cNvSpPr txBox="1"/>
          <p:nvPr/>
        </p:nvSpPr>
        <p:spPr>
          <a:xfrm>
            <a:off x="1426965" y="2976246"/>
            <a:ext cx="1565827" cy="261610"/>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单击此处添加文本</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1" name="L 形 10"/>
          <p:cNvSpPr/>
          <p:nvPr/>
        </p:nvSpPr>
        <p:spPr>
          <a:xfrm rot="5400000">
            <a:off x="6940641" y="2493179"/>
            <a:ext cx="457385" cy="407148"/>
          </a:xfrm>
          <a:prstGeom prst="corner">
            <a:avLst>
              <a:gd name="adj1" fmla="val 25014"/>
              <a:gd name="adj2" fmla="val 23544"/>
            </a:avLst>
          </a:prstGeom>
          <a:solidFill>
            <a:srgbClr val="678A63"/>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sz="1600">
              <a:solidFill>
                <a:schemeClr val="bg1">
                  <a:lumMod val="50000"/>
                </a:schemeClr>
              </a:solidFill>
            </a:endParaRPr>
          </a:p>
        </p:txBody>
      </p:sp>
      <p:sp>
        <p:nvSpPr>
          <p:cNvPr id="12" name="L 形 11"/>
          <p:cNvSpPr/>
          <p:nvPr/>
        </p:nvSpPr>
        <p:spPr>
          <a:xfrm rot="16200000">
            <a:off x="10501951" y="4536745"/>
            <a:ext cx="457385" cy="407148"/>
          </a:xfrm>
          <a:prstGeom prst="corner">
            <a:avLst>
              <a:gd name="adj1" fmla="val 25014"/>
              <a:gd name="adj2" fmla="val 23544"/>
            </a:avLst>
          </a:prstGeom>
          <a:solidFill>
            <a:srgbClr val="678A63"/>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sz="1600"/>
          </a:p>
        </p:txBody>
      </p:sp>
      <p:sp>
        <p:nvSpPr>
          <p:cNvPr id="13" name="1"/>
          <p:cNvSpPr txBox="1"/>
          <p:nvPr/>
        </p:nvSpPr>
        <p:spPr>
          <a:xfrm>
            <a:off x="7417595" y="2935866"/>
            <a:ext cx="3313905" cy="1383030"/>
          </a:xfrm>
          <a:prstGeom prst="rect">
            <a:avLst/>
          </a:prstGeom>
          <a:noFill/>
        </p:spPr>
        <p:txBody>
          <a:bodyPr wrap="square" rtlCol="0" anchor="t">
            <a:spAutoFit/>
          </a:bodyPr>
          <a:lstStyle/>
          <a:p>
            <a:pPr>
              <a:lnSpc>
                <a:spcPct val="120000"/>
              </a:lnSpc>
            </a:pPr>
            <a:r>
              <a:rPr lang="zh-CN" altLang="en-US" sz="1400">
                <a:solidFill>
                  <a:schemeClr val="tx1">
                    <a:lumMod val="85000"/>
                    <a:lumOff val="15000"/>
                  </a:schemeClr>
                </a:solidFill>
                <a:sym typeface="+mn-ea"/>
              </a:rPr>
              <a:t>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（建议使用主题字体）此部分内容作为文字排版占位显示</a:t>
            </a:r>
            <a:br>
              <a:rPr lang="zh-CN" altLang="en-US" sz="1400">
                <a:solidFill>
                  <a:schemeClr val="tx1">
                    <a:lumMod val="85000"/>
                    <a:lumOff val="15000"/>
                  </a:schemeClr>
                </a:solidFill>
                <a:sym typeface="+mn-ea"/>
              </a:rPr>
            </a:br>
            <a:r>
              <a:rPr lang="zh-CN" altLang="en-US" sz="1400">
                <a:solidFill>
                  <a:schemeClr val="tx1">
                    <a:lumMod val="85000"/>
                    <a:lumOff val="15000"/>
                  </a:schemeClr>
                </a:solidFill>
                <a:sym typeface="+mn-ea"/>
              </a:rPr>
              <a:t>（建议使用主题字体）</a:t>
            </a:r>
            <a:endParaRPr lang="zh-CN" altLang="en-US" sz="1400" dirty="0">
              <a:solidFill>
                <a:schemeClr val="tx1">
                  <a:lumMod val="85000"/>
                  <a:lumOff val="15000"/>
                </a:schemeClr>
              </a:solidFill>
            </a:endParaRPr>
          </a:p>
          <a:p>
            <a:pPr>
              <a:lnSpc>
                <a:spcPct val="120000"/>
              </a:lnSpc>
            </a:pPr>
            <a:endParaRPr lang="en-US" altLang="zh-CN" sz="1400" b="1" dirty="0">
              <a:solidFill>
                <a:prstClr val="black"/>
              </a:solidFill>
              <a:latin typeface="思源黑体 CN Medium" panose="020B0600000000000000" pitchFamily="34" charset="-122"/>
              <a:ea typeface="思源黑体 CN Medium" panose="020B0600000000000000" pitchFamily="34" charset="-122"/>
              <a:cs typeface="STHeiti Light"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p:bldP spid="8" grpId="0" animBg="1"/>
      <p:bldP spid="9" grpId="0"/>
      <p:bldP spid="10" grpId="0"/>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51"/>
          <p:cNvSpPr txBox="1"/>
          <p:nvPr/>
        </p:nvSpPr>
        <p:spPr>
          <a:xfrm>
            <a:off x="2077361" y="4949880"/>
            <a:ext cx="8037279" cy="687561"/>
          </a:xfrm>
          <a:prstGeom prst="rect">
            <a:avLst/>
          </a:prstGeom>
          <a:noFill/>
        </p:spPr>
        <p:txBody>
          <a:bodyPr wrap="square" rtlCol="0">
            <a:spAutoFit/>
          </a:bodyPr>
          <a:lstStyle/>
          <a:p>
            <a:pPr algn="ctr">
              <a:lnSpc>
                <a:spcPct val="110000"/>
              </a:lnSpc>
              <a:spcBef>
                <a:spcPct val="0"/>
              </a:spcBef>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点击此出编辑文本内容，以表达您的项目详细资料，建议您在展示时采用、。您也可以根据您的实际需求对文档之中的字体、图标、图片进行进一步修改美化，</a:t>
            </a: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标题数字等都可以通过点击和重新输入进行更改，顶部“开始”面板中可以对字体、字号、颜色、行距等进行修改。</a:t>
            </a:r>
            <a:endPar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Isosceles Triangle 8"/>
          <p:cNvSpPr/>
          <p:nvPr/>
        </p:nvSpPr>
        <p:spPr>
          <a:xfrm rot="10800000">
            <a:off x="4139712" y="2889618"/>
            <a:ext cx="1770330" cy="1526147"/>
          </a:xfrm>
          <a:prstGeom prst="triangle">
            <a:avLst/>
          </a:prstGeom>
          <a:solidFill>
            <a:srgbClr val="34564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微软雅黑" panose="020B0503020204020204" pitchFamily="34" charset="-122"/>
              <a:ea typeface="+mn-ea"/>
              <a:cs typeface="+mn-cs"/>
            </a:endParaRPr>
          </a:p>
        </p:txBody>
      </p:sp>
      <p:sp>
        <p:nvSpPr>
          <p:cNvPr id="5" name="Freeform 6"/>
          <p:cNvSpPr/>
          <p:nvPr/>
        </p:nvSpPr>
        <p:spPr bwMode="auto">
          <a:xfrm>
            <a:off x="4833900" y="3228910"/>
            <a:ext cx="400168" cy="382958"/>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500" b="1" i="0" u="none" strike="noStrike" kern="0" cap="none" spc="0" normalizeH="0" baseline="0" noProof="0" dirty="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6" name="Isosceles Triangle 10"/>
          <p:cNvSpPr/>
          <p:nvPr/>
        </p:nvSpPr>
        <p:spPr>
          <a:xfrm>
            <a:off x="6281959" y="1363471"/>
            <a:ext cx="1770330" cy="1526147"/>
          </a:xfrm>
          <a:prstGeom prst="triangle">
            <a:avLst/>
          </a:prstGeom>
          <a:solidFill>
            <a:srgbClr val="5E9C8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微软雅黑" panose="020B0503020204020204" pitchFamily="34" charset="-122"/>
              <a:ea typeface="+mn-ea"/>
              <a:cs typeface="+mn-cs"/>
            </a:endParaRPr>
          </a:p>
        </p:txBody>
      </p:sp>
      <p:sp>
        <p:nvSpPr>
          <p:cNvPr id="7" name="Freeform 7"/>
          <p:cNvSpPr>
            <a:spLocks noEditPoints="1"/>
          </p:cNvSpPr>
          <p:nvPr/>
        </p:nvSpPr>
        <p:spPr bwMode="auto">
          <a:xfrm>
            <a:off x="6988180" y="2162141"/>
            <a:ext cx="357884" cy="370368"/>
          </a:xfrm>
          <a:custGeom>
            <a:avLst/>
            <a:gdLst>
              <a:gd name="T0" fmla="*/ 109 w 109"/>
              <a:gd name="T1" fmla="*/ 54 h 110"/>
              <a:gd name="T2" fmla="*/ 56 w 109"/>
              <a:gd name="T3" fmla="*/ 109 h 110"/>
              <a:gd name="T4" fmla="*/ 1 w 109"/>
              <a:gd name="T5" fmla="*/ 56 h 110"/>
              <a:gd name="T6" fmla="*/ 54 w 109"/>
              <a:gd name="T7" fmla="*/ 1 h 110"/>
              <a:gd name="T8" fmla="*/ 109 w 109"/>
              <a:gd name="T9" fmla="*/ 54 h 110"/>
              <a:gd name="T10" fmla="*/ 22 w 109"/>
              <a:gd name="T11" fmla="*/ 55 h 110"/>
              <a:gd name="T12" fmla="*/ 25 w 109"/>
              <a:gd name="T13" fmla="*/ 41 h 110"/>
              <a:gd name="T14" fmla="*/ 13 w 109"/>
              <a:gd name="T15" fmla="*/ 33 h 110"/>
              <a:gd name="T16" fmla="*/ 8 w 109"/>
              <a:gd name="T17" fmla="*/ 56 h 110"/>
              <a:gd name="T18" fmla="*/ 13 w 109"/>
              <a:gd name="T19" fmla="*/ 77 h 110"/>
              <a:gd name="T20" fmla="*/ 25 w 109"/>
              <a:gd name="T21" fmla="*/ 69 h 110"/>
              <a:gd name="T22" fmla="*/ 22 w 109"/>
              <a:gd name="T23" fmla="*/ 55 h 110"/>
              <a:gd name="T24" fmla="*/ 81 w 109"/>
              <a:gd name="T25" fmla="*/ 55 h 110"/>
              <a:gd name="T26" fmla="*/ 55 w 109"/>
              <a:gd name="T27" fmla="*/ 29 h 110"/>
              <a:gd name="T28" fmla="*/ 29 w 109"/>
              <a:gd name="T29" fmla="*/ 55 h 110"/>
              <a:gd name="T30" fmla="*/ 55 w 109"/>
              <a:gd name="T31" fmla="*/ 81 h 110"/>
              <a:gd name="T32" fmla="*/ 81 w 109"/>
              <a:gd name="T33" fmla="*/ 55 h 110"/>
              <a:gd name="T34" fmla="*/ 33 w 109"/>
              <a:gd name="T35" fmla="*/ 13 h 110"/>
              <a:gd name="T36" fmla="*/ 40 w 109"/>
              <a:gd name="T37" fmla="*/ 25 h 110"/>
              <a:gd name="T38" fmla="*/ 55 w 109"/>
              <a:gd name="T39" fmla="*/ 22 h 110"/>
              <a:gd name="T40" fmla="*/ 69 w 109"/>
              <a:gd name="T41" fmla="*/ 25 h 110"/>
              <a:gd name="T42" fmla="*/ 77 w 109"/>
              <a:gd name="T43" fmla="*/ 13 h 110"/>
              <a:gd name="T44" fmla="*/ 54 w 109"/>
              <a:gd name="T45" fmla="*/ 8 h 110"/>
              <a:gd name="T46" fmla="*/ 33 w 109"/>
              <a:gd name="T47" fmla="*/ 13 h 110"/>
              <a:gd name="T48" fmla="*/ 77 w 109"/>
              <a:gd name="T49" fmla="*/ 97 h 110"/>
              <a:gd name="T50" fmla="*/ 69 w 109"/>
              <a:gd name="T51" fmla="*/ 85 h 110"/>
              <a:gd name="T52" fmla="*/ 55 w 109"/>
              <a:gd name="T53" fmla="*/ 88 h 110"/>
              <a:gd name="T54" fmla="*/ 40 w 109"/>
              <a:gd name="T55" fmla="*/ 85 h 110"/>
              <a:gd name="T56" fmla="*/ 33 w 109"/>
              <a:gd name="T57" fmla="*/ 97 h 110"/>
              <a:gd name="T58" fmla="*/ 55 w 109"/>
              <a:gd name="T59" fmla="*/ 102 h 110"/>
              <a:gd name="T60" fmla="*/ 77 w 109"/>
              <a:gd name="T61" fmla="*/ 97 h 110"/>
              <a:gd name="T62" fmla="*/ 97 w 109"/>
              <a:gd name="T63" fmla="*/ 77 h 110"/>
              <a:gd name="T64" fmla="*/ 102 w 109"/>
              <a:gd name="T65" fmla="*/ 54 h 110"/>
              <a:gd name="T66" fmla="*/ 97 w 109"/>
              <a:gd name="T67" fmla="*/ 33 h 110"/>
              <a:gd name="T68" fmla="*/ 84 w 109"/>
              <a:gd name="T69" fmla="*/ 41 h 110"/>
              <a:gd name="T70" fmla="*/ 88 w 109"/>
              <a:gd name="T71" fmla="*/ 55 h 110"/>
              <a:gd name="T72" fmla="*/ 84 w 109"/>
              <a:gd name="T73" fmla="*/ 69 h 110"/>
              <a:gd name="T74" fmla="*/ 97 w 109"/>
              <a:gd name="T7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10">
                <a:moveTo>
                  <a:pt x="109" y="54"/>
                </a:moveTo>
                <a:cubicBezTo>
                  <a:pt x="109" y="84"/>
                  <a:pt x="85" y="109"/>
                  <a:pt x="56" y="109"/>
                </a:cubicBezTo>
                <a:cubicBezTo>
                  <a:pt x="26" y="110"/>
                  <a:pt x="1" y="86"/>
                  <a:pt x="1" y="56"/>
                </a:cubicBezTo>
                <a:cubicBezTo>
                  <a:pt x="0" y="26"/>
                  <a:pt x="24" y="1"/>
                  <a:pt x="54" y="1"/>
                </a:cubicBezTo>
                <a:cubicBezTo>
                  <a:pt x="84" y="0"/>
                  <a:pt x="109" y="24"/>
                  <a:pt x="109" y="54"/>
                </a:cubicBezTo>
                <a:close/>
                <a:moveTo>
                  <a:pt x="22" y="55"/>
                </a:moveTo>
                <a:cubicBezTo>
                  <a:pt x="22" y="50"/>
                  <a:pt x="23" y="45"/>
                  <a:pt x="25" y="41"/>
                </a:cubicBezTo>
                <a:cubicBezTo>
                  <a:pt x="13" y="33"/>
                  <a:pt x="13" y="33"/>
                  <a:pt x="13" y="33"/>
                </a:cubicBezTo>
                <a:cubicBezTo>
                  <a:pt x="10" y="40"/>
                  <a:pt x="8" y="47"/>
                  <a:pt x="8" y="56"/>
                </a:cubicBezTo>
                <a:cubicBezTo>
                  <a:pt x="8" y="63"/>
                  <a:pt x="10" y="71"/>
                  <a:pt x="13" y="77"/>
                </a:cubicBezTo>
                <a:cubicBezTo>
                  <a:pt x="25" y="69"/>
                  <a:pt x="25" y="69"/>
                  <a:pt x="25" y="69"/>
                </a:cubicBezTo>
                <a:cubicBezTo>
                  <a:pt x="23" y="65"/>
                  <a:pt x="22" y="60"/>
                  <a:pt x="22" y="55"/>
                </a:cubicBezTo>
                <a:close/>
                <a:moveTo>
                  <a:pt x="81" y="55"/>
                </a:moveTo>
                <a:cubicBezTo>
                  <a:pt x="81" y="41"/>
                  <a:pt x="69" y="29"/>
                  <a:pt x="55" y="29"/>
                </a:cubicBezTo>
                <a:cubicBezTo>
                  <a:pt x="41" y="29"/>
                  <a:pt x="29" y="41"/>
                  <a:pt x="29" y="55"/>
                </a:cubicBezTo>
                <a:cubicBezTo>
                  <a:pt x="29" y="69"/>
                  <a:pt x="41" y="81"/>
                  <a:pt x="55" y="81"/>
                </a:cubicBezTo>
                <a:cubicBezTo>
                  <a:pt x="69" y="81"/>
                  <a:pt x="81" y="69"/>
                  <a:pt x="81" y="55"/>
                </a:cubicBezTo>
                <a:close/>
                <a:moveTo>
                  <a:pt x="33" y="13"/>
                </a:moveTo>
                <a:cubicBezTo>
                  <a:pt x="40" y="25"/>
                  <a:pt x="40" y="25"/>
                  <a:pt x="40" y="25"/>
                </a:cubicBezTo>
                <a:cubicBezTo>
                  <a:pt x="45" y="23"/>
                  <a:pt x="50" y="22"/>
                  <a:pt x="55" y="22"/>
                </a:cubicBezTo>
                <a:cubicBezTo>
                  <a:pt x="60" y="22"/>
                  <a:pt x="65" y="23"/>
                  <a:pt x="69" y="25"/>
                </a:cubicBezTo>
                <a:cubicBezTo>
                  <a:pt x="77" y="13"/>
                  <a:pt x="77" y="13"/>
                  <a:pt x="77" y="13"/>
                </a:cubicBezTo>
                <a:cubicBezTo>
                  <a:pt x="70" y="10"/>
                  <a:pt x="62" y="8"/>
                  <a:pt x="54" y="8"/>
                </a:cubicBezTo>
                <a:cubicBezTo>
                  <a:pt x="47" y="8"/>
                  <a:pt x="39" y="10"/>
                  <a:pt x="33" y="13"/>
                </a:cubicBezTo>
                <a:close/>
                <a:moveTo>
                  <a:pt x="77" y="97"/>
                </a:moveTo>
                <a:cubicBezTo>
                  <a:pt x="69" y="85"/>
                  <a:pt x="69" y="85"/>
                  <a:pt x="69" y="85"/>
                </a:cubicBezTo>
                <a:cubicBezTo>
                  <a:pt x="65" y="87"/>
                  <a:pt x="60" y="88"/>
                  <a:pt x="55" y="88"/>
                </a:cubicBezTo>
                <a:cubicBezTo>
                  <a:pt x="50" y="88"/>
                  <a:pt x="45" y="87"/>
                  <a:pt x="40" y="85"/>
                </a:cubicBezTo>
                <a:cubicBezTo>
                  <a:pt x="33" y="97"/>
                  <a:pt x="33" y="97"/>
                  <a:pt x="33" y="97"/>
                </a:cubicBezTo>
                <a:cubicBezTo>
                  <a:pt x="40" y="100"/>
                  <a:pt x="47" y="102"/>
                  <a:pt x="55" y="102"/>
                </a:cubicBezTo>
                <a:cubicBezTo>
                  <a:pt x="63" y="102"/>
                  <a:pt x="70" y="100"/>
                  <a:pt x="77" y="97"/>
                </a:cubicBezTo>
                <a:close/>
                <a:moveTo>
                  <a:pt x="97" y="77"/>
                </a:moveTo>
                <a:cubicBezTo>
                  <a:pt x="100" y="70"/>
                  <a:pt x="102" y="63"/>
                  <a:pt x="102" y="54"/>
                </a:cubicBezTo>
                <a:cubicBezTo>
                  <a:pt x="102" y="47"/>
                  <a:pt x="100" y="40"/>
                  <a:pt x="97" y="33"/>
                </a:cubicBezTo>
                <a:cubicBezTo>
                  <a:pt x="84" y="41"/>
                  <a:pt x="84" y="41"/>
                  <a:pt x="84" y="41"/>
                </a:cubicBezTo>
                <a:cubicBezTo>
                  <a:pt x="86" y="45"/>
                  <a:pt x="88" y="50"/>
                  <a:pt x="88" y="55"/>
                </a:cubicBezTo>
                <a:cubicBezTo>
                  <a:pt x="88" y="60"/>
                  <a:pt x="86" y="65"/>
                  <a:pt x="84" y="69"/>
                </a:cubicBezTo>
                <a:lnTo>
                  <a:pt x="97" y="77"/>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500" b="1" i="0" u="none" strike="noStrike" kern="0" cap="none" spc="0" normalizeH="0" baseline="0" noProof="0" dirty="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8" name="Isosceles Triangle 11"/>
          <p:cNvSpPr/>
          <p:nvPr/>
        </p:nvSpPr>
        <p:spPr>
          <a:xfrm rot="10800000">
            <a:off x="8424206" y="2889618"/>
            <a:ext cx="1770330" cy="1526147"/>
          </a:xfrm>
          <a:prstGeom prst="triangle">
            <a:avLst/>
          </a:prstGeom>
          <a:solidFill>
            <a:srgbClr val="34564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微软雅黑" panose="020B0503020204020204" pitchFamily="34" charset="-122"/>
              <a:ea typeface="+mn-ea"/>
              <a:cs typeface="+mn-cs"/>
            </a:endParaRPr>
          </a:p>
        </p:txBody>
      </p:sp>
      <p:sp>
        <p:nvSpPr>
          <p:cNvPr id="9" name="Freeform 8"/>
          <p:cNvSpPr>
            <a:spLocks noEditPoints="1"/>
          </p:cNvSpPr>
          <p:nvPr/>
        </p:nvSpPr>
        <p:spPr bwMode="auto">
          <a:xfrm>
            <a:off x="9183516" y="3228910"/>
            <a:ext cx="251706" cy="412570"/>
          </a:xfrm>
          <a:custGeom>
            <a:avLst/>
            <a:gdLst>
              <a:gd name="T0" fmla="*/ 56 w 56"/>
              <a:gd name="T1" fmla="*/ 28 h 90"/>
              <a:gd name="T2" fmla="*/ 28 w 56"/>
              <a:gd name="T3" fmla="*/ 90 h 90"/>
              <a:gd name="T4" fmla="*/ 0 w 56"/>
              <a:gd name="T5" fmla="*/ 28 h 90"/>
              <a:gd name="T6" fmla="*/ 28 w 56"/>
              <a:gd name="T7" fmla="*/ 0 h 90"/>
              <a:gd name="T8" fmla="*/ 56 w 56"/>
              <a:gd name="T9" fmla="*/ 28 h 90"/>
              <a:gd name="T10" fmla="*/ 43 w 56"/>
              <a:gd name="T11" fmla="*/ 29 h 90"/>
              <a:gd name="T12" fmla="*/ 28 w 56"/>
              <a:gd name="T13" fmla="*/ 13 h 90"/>
              <a:gd name="T14" fmla="*/ 13 w 56"/>
              <a:gd name="T15" fmla="*/ 29 h 90"/>
              <a:gd name="T16" fmla="*/ 28 w 56"/>
              <a:gd name="T17" fmla="*/ 44 h 90"/>
              <a:gd name="T18" fmla="*/ 43 w 56"/>
              <a:gd name="T19" fmla="*/ 2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90">
                <a:moveTo>
                  <a:pt x="56" y="28"/>
                </a:moveTo>
                <a:cubicBezTo>
                  <a:pt x="56" y="55"/>
                  <a:pt x="28" y="90"/>
                  <a:pt x="28" y="90"/>
                </a:cubicBezTo>
                <a:cubicBezTo>
                  <a:pt x="28" y="90"/>
                  <a:pt x="0" y="55"/>
                  <a:pt x="0" y="28"/>
                </a:cubicBezTo>
                <a:cubicBezTo>
                  <a:pt x="0" y="13"/>
                  <a:pt x="13" y="0"/>
                  <a:pt x="28" y="0"/>
                </a:cubicBezTo>
                <a:cubicBezTo>
                  <a:pt x="44" y="0"/>
                  <a:pt x="56" y="13"/>
                  <a:pt x="56" y="28"/>
                </a:cubicBezTo>
                <a:close/>
                <a:moveTo>
                  <a:pt x="43" y="29"/>
                </a:moveTo>
                <a:cubicBezTo>
                  <a:pt x="43" y="20"/>
                  <a:pt x="36" y="13"/>
                  <a:pt x="28" y="13"/>
                </a:cubicBezTo>
                <a:cubicBezTo>
                  <a:pt x="20" y="13"/>
                  <a:pt x="13" y="20"/>
                  <a:pt x="13" y="29"/>
                </a:cubicBezTo>
                <a:cubicBezTo>
                  <a:pt x="13" y="37"/>
                  <a:pt x="20" y="44"/>
                  <a:pt x="28" y="44"/>
                </a:cubicBezTo>
                <a:cubicBezTo>
                  <a:pt x="36" y="44"/>
                  <a:pt x="43" y="37"/>
                  <a:pt x="43" y="29"/>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500" b="1" i="0" u="none" strike="noStrike" kern="0" cap="none" spc="0" normalizeH="0" baseline="0" noProof="0" dirty="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10" name="Isosceles Triangle 7"/>
          <p:cNvSpPr/>
          <p:nvPr/>
        </p:nvSpPr>
        <p:spPr>
          <a:xfrm>
            <a:off x="1997464" y="1363471"/>
            <a:ext cx="1770330" cy="1526147"/>
          </a:xfrm>
          <a:prstGeom prst="triangle">
            <a:avLst/>
          </a:prstGeom>
          <a:solidFill>
            <a:srgbClr val="5E9C8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微软雅黑" panose="020B0503020204020204" pitchFamily="34" charset="-122"/>
              <a:ea typeface="+mn-ea"/>
              <a:cs typeface="+mn-cs"/>
            </a:endParaRPr>
          </a:p>
        </p:txBody>
      </p:sp>
      <p:sp>
        <p:nvSpPr>
          <p:cNvPr id="11" name="Freeform 9"/>
          <p:cNvSpPr>
            <a:spLocks noEditPoints="1"/>
          </p:cNvSpPr>
          <p:nvPr/>
        </p:nvSpPr>
        <p:spPr bwMode="auto">
          <a:xfrm>
            <a:off x="2728530" y="2162141"/>
            <a:ext cx="302440" cy="315962"/>
          </a:xfrm>
          <a:custGeom>
            <a:avLst/>
            <a:gdLst>
              <a:gd name="T0" fmla="*/ 69 w 104"/>
              <a:gd name="T1" fmla="*/ 17 h 106"/>
              <a:gd name="T2" fmla="*/ 69 w 104"/>
              <a:gd name="T3" fmla="*/ 2 h 106"/>
              <a:gd name="T4" fmla="*/ 70 w 104"/>
              <a:gd name="T5" fmla="*/ 1 h 106"/>
              <a:gd name="T6" fmla="*/ 75 w 104"/>
              <a:gd name="T7" fmla="*/ 0 h 106"/>
              <a:gd name="T8" fmla="*/ 79 w 104"/>
              <a:gd name="T9" fmla="*/ 1 h 106"/>
              <a:gd name="T10" fmla="*/ 80 w 104"/>
              <a:gd name="T11" fmla="*/ 2 h 106"/>
              <a:gd name="T12" fmla="*/ 80 w 104"/>
              <a:gd name="T13" fmla="*/ 21 h 106"/>
              <a:gd name="T14" fmla="*/ 80 w 104"/>
              <a:gd name="T15" fmla="*/ 29 h 106"/>
              <a:gd name="T16" fmla="*/ 104 w 104"/>
              <a:gd name="T17" fmla="*/ 54 h 106"/>
              <a:gd name="T18" fmla="*/ 95 w 104"/>
              <a:gd name="T19" fmla="*/ 54 h 106"/>
              <a:gd name="T20" fmla="*/ 52 w 104"/>
              <a:gd name="T21" fmla="*/ 11 h 106"/>
              <a:gd name="T22" fmla="*/ 9 w 104"/>
              <a:gd name="T23" fmla="*/ 54 h 106"/>
              <a:gd name="T24" fmla="*/ 0 w 104"/>
              <a:gd name="T25" fmla="*/ 54 h 106"/>
              <a:gd name="T26" fmla="*/ 52 w 104"/>
              <a:gd name="T27" fmla="*/ 0 h 106"/>
              <a:gd name="T28" fmla="*/ 69 w 104"/>
              <a:gd name="T29" fmla="*/ 17 h 106"/>
              <a:gd name="T30" fmla="*/ 85 w 104"/>
              <a:gd name="T31" fmla="*/ 53 h 106"/>
              <a:gd name="T32" fmla="*/ 85 w 104"/>
              <a:gd name="T33" fmla="*/ 66 h 106"/>
              <a:gd name="T34" fmla="*/ 85 w 104"/>
              <a:gd name="T35" fmla="*/ 106 h 106"/>
              <a:gd name="T36" fmla="*/ 64 w 104"/>
              <a:gd name="T37" fmla="*/ 106 h 106"/>
              <a:gd name="T38" fmla="*/ 64 w 104"/>
              <a:gd name="T39" fmla="*/ 104 h 106"/>
              <a:gd name="T40" fmla="*/ 64 w 104"/>
              <a:gd name="T41" fmla="*/ 87 h 106"/>
              <a:gd name="T42" fmla="*/ 60 w 104"/>
              <a:gd name="T43" fmla="*/ 77 h 106"/>
              <a:gd name="T44" fmla="*/ 52 w 104"/>
              <a:gd name="T45" fmla="*/ 73 h 106"/>
              <a:gd name="T46" fmla="*/ 44 w 104"/>
              <a:gd name="T47" fmla="*/ 77 h 106"/>
              <a:gd name="T48" fmla="*/ 40 w 104"/>
              <a:gd name="T49" fmla="*/ 87 h 106"/>
              <a:gd name="T50" fmla="*/ 40 w 104"/>
              <a:gd name="T51" fmla="*/ 104 h 106"/>
              <a:gd name="T52" fmla="*/ 40 w 104"/>
              <a:gd name="T53" fmla="*/ 106 h 106"/>
              <a:gd name="T54" fmla="*/ 19 w 104"/>
              <a:gd name="T55" fmla="*/ 106 h 106"/>
              <a:gd name="T56" fmla="*/ 19 w 104"/>
              <a:gd name="T57" fmla="*/ 68 h 106"/>
              <a:gd name="T58" fmla="*/ 19 w 104"/>
              <a:gd name="T59" fmla="*/ 53 h 106"/>
              <a:gd name="T60" fmla="*/ 52 w 104"/>
              <a:gd name="T61" fmla="*/ 19 h 106"/>
              <a:gd name="T62" fmla="*/ 85 w 104"/>
              <a:gd name="T63"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 h="106">
                <a:moveTo>
                  <a:pt x="69" y="17"/>
                </a:moveTo>
                <a:cubicBezTo>
                  <a:pt x="69" y="2"/>
                  <a:pt x="69" y="2"/>
                  <a:pt x="69" y="2"/>
                </a:cubicBezTo>
                <a:cubicBezTo>
                  <a:pt x="69" y="2"/>
                  <a:pt x="69" y="1"/>
                  <a:pt x="70" y="1"/>
                </a:cubicBezTo>
                <a:cubicBezTo>
                  <a:pt x="72" y="0"/>
                  <a:pt x="73" y="0"/>
                  <a:pt x="75" y="0"/>
                </a:cubicBezTo>
                <a:cubicBezTo>
                  <a:pt x="76" y="0"/>
                  <a:pt x="78" y="0"/>
                  <a:pt x="79" y="1"/>
                </a:cubicBezTo>
                <a:cubicBezTo>
                  <a:pt x="80" y="1"/>
                  <a:pt x="80" y="2"/>
                  <a:pt x="80" y="2"/>
                </a:cubicBezTo>
                <a:cubicBezTo>
                  <a:pt x="80" y="21"/>
                  <a:pt x="80" y="21"/>
                  <a:pt x="80" y="21"/>
                </a:cubicBezTo>
                <a:cubicBezTo>
                  <a:pt x="80" y="29"/>
                  <a:pt x="80" y="29"/>
                  <a:pt x="80" y="29"/>
                </a:cubicBezTo>
                <a:cubicBezTo>
                  <a:pt x="104" y="54"/>
                  <a:pt x="104" y="54"/>
                  <a:pt x="104" y="54"/>
                </a:cubicBezTo>
                <a:cubicBezTo>
                  <a:pt x="95" y="54"/>
                  <a:pt x="95" y="54"/>
                  <a:pt x="95" y="54"/>
                </a:cubicBezTo>
                <a:cubicBezTo>
                  <a:pt x="52" y="11"/>
                  <a:pt x="52" y="11"/>
                  <a:pt x="52" y="11"/>
                </a:cubicBezTo>
                <a:cubicBezTo>
                  <a:pt x="9" y="54"/>
                  <a:pt x="9" y="54"/>
                  <a:pt x="9" y="54"/>
                </a:cubicBezTo>
                <a:cubicBezTo>
                  <a:pt x="0" y="54"/>
                  <a:pt x="0" y="54"/>
                  <a:pt x="0" y="54"/>
                </a:cubicBezTo>
                <a:cubicBezTo>
                  <a:pt x="52" y="0"/>
                  <a:pt x="52" y="0"/>
                  <a:pt x="52" y="0"/>
                </a:cubicBezTo>
                <a:lnTo>
                  <a:pt x="69" y="17"/>
                </a:lnTo>
                <a:close/>
                <a:moveTo>
                  <a:pt x="85" y="53"/>
                </a:moveTo>
                <a:cubicBezTo>
                  <a:pt x="85" y="66"/>
                  <a:pt x="85" y="66"/>
                  <a:pt x="85" y="66"/>
                </a:cubicBezTo>
                <a:cubicBezTo>
                  <a:pt x="85" y="106"/>
                  <a:pt x="85" y="106"/>
                  <a:pt x="85" y="106"/>
                </a:cubicBezTo>
                <a:cubicBezTo>
                  <a:pt x="64" y="106"/>
                  <a:pt x="64" y="106"/>
                  <a:pt x="64" y="106"/>
                </a:cubicBezTo>
                <a:cubicBezTo>
                  <a:pt x="64" y="105"/>
                  <a:pt x="64" y="105"/>
                  <a:pt x="64" y="104"/>
                </a:cubicBezTo>
                <a:cubicBezTo>
                  <a:pt x="64" y="87"/>
                  <a:pt x="64" y="87"/>
                  <a:pt x="64" y="87"/>
                </a:cubicBezTo>
                <a:cubicBezTo>
                  <a:pt x="64" y="83"/>
                  <a:pt x="63" y="80"/>
                  <a:pt x="60" y="77"/>
                </a:cubicBezTo>
                <a:cubicBezTo>
                  <a:pt x="58" y="74"/>
                  <a:pt x="55" y="73"/>
                  <a:pt x="52" y="73"/>
                </a:cubicBezTo>
                <a:cubicBezTo>
                  <a:pt x="49" y="73"/>
                  <a:pt x="46" y="74"/>
                  <a:pt x="44" y="77"/>
                </a:cubicBezTo>
                <a:cubicBezTo>
                  <a:pt x="41" y="80"/>
                  <a:pt x="40" y="83"/>
                  <a:pt x="40" y="87"/>
                </a:cubicBezTo>
                <a:cubicBezTo>
                  <a:pt x="40" y="104"/>
                  <a:pt x="40" y="104"/>
                  <a:pt x="40" y="104"/>
                </a:cubicBezTo>
                <a:cubicBezTo>
                  <a:pt x="40" y="105"/>
                  <a:pt x="40" y="105"/>
                  <a:pt x="40" y="106"/>
                </a:cubicBezTo>
                <a:cubicBezTo>
                  <a:pt x="19" y="106"/>
                  <a:pt x="19" y="106"/>
                  <a:pt x="19" y="106"/>
                </a:cubicBezTo>
                <a:cubicBezTo>
                  <a:pt x="19" y="68"/>
                  <a:pt x="19" y="68"/>
                  <a:pt x="19" y="68"/>
                </a:cubicBezTo>
                <a:cubicBezTo>
                  <a:pt x="19" y="53"/>
                  <a:pt x="19" y="53"/>
                  <a:pt x="19" y="53"/>
                </a:cubicBezTo>
                <a:cubicBezTo>
                  <a:pt x="52" y="19"/>
                  <a:pt x="52" y="19"/>
                  <a:pt x="52" y="19"/>
                </a:cubicBezTo>
                <a:lnTo>
                  <a:pt x="85" y="53"/>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500" b="1" i="0" u="none" strike="noStrike" kern="0" cap="none" spc="0" normalizeH="0" baseline="0" noProof="0" dirty="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13" name="文本框 12"/>
          <p:cNvSpPr txBox="1"/>
          <p:nvPr/>
        </p:nvSpPr>
        <p:spPr>
          <a:xfrm>
            <a:off x="2154100" y="3040839"/>
            <a:ext cx="1564105" cy="861774"/>
          </a:xfrm>
          <a:prstGeom prst="rect">
            <a:avLst/>
          </a:prstGeom>
          <a:noFill/>
        </p:spPr>
        <p:txBody>
          <a:bodyPr wrap="square" rtlCol="0">
            <a:spAutoFit/>
          </a:bodyPr>
          <a:lstStyle/>
          <a:p>
            <a:pPr algn="ctr"/>
            <a:r>
              <a:rPr lang="zh-CN" altLang="en-US" sz="2500" b="1" dirty="0">
                <a:latin typeface="方正卡通简体" panose="03000509000000000000" pitchFamily="65" charset="-122"/>
                <a:ea typeface="方正卡通简体" panose="03000509000000000000" pitchFamily="65" charset="-122"/>
              </a:rPr>
              <a:t>丰富教学方法</a:t>
            </a:r>
            <a:endParaRPr lang="zh-CN" altLang="en-US" sz="2500" b="1" dirty="0">
              <a:solidFill>
                <a:prstClr val="black">
                  <a:lumMod val="85000"/>
                  <a:lumOff val="15000"/>
                </a:prstClr>
              </a:solidFill>
              <a:latin typeface="方正卡通简体" panose="03000509000000000000" pitchFamily="65" charset="-122"/>
              <a:ea typeface="方正卡通简体" panose="03000509000000000000" pitchFamily="65" charset="-122"/>
            </a:endParaRPr>
          </a:p>
        </p:txBody>
      </p:sp>
      <p:sp>
        <p:nvSpPr>
          <p:cNvPr id="15" name="文本框 14"/>
          <p:cNvSpPr txBox="1"/>
          <p:nvPr/>
        </p:nvSpPr>
        <p:spPr>
          <a:xfrm>
            <a:off x="6385069" y="3051542"/>
            <a:ext cx="1564105" cy="861774"/>
          </a:xfrm>
          <a:prstGeom prst="rect">
            <a:avLst/>
          </a:prstGeom>
          <a:noFill/>
        </p:spPr>
        <p:txBody>
          <a:bodyPr wrap="square" rtlCol="0">
            <a:spAutoFit/>
          </a:bodyPr>
          <a:lstStyle/>
          <a:p>
            <a:pPr algn="ctr"/>
            <a:r>
              <a:rPr lang="zh-CN" altLang="en-US" sz="2500" b="1" dirty="0">
                <a:latin typeface="方正卡通简体" panose="03000509000000000000" pitchFamily="65" charset="-122"/>
                <a:ea typeface="方正卡通简体" panose="03000509000000000000" pitchFamily="65" charset="-122"/>
              </a:rPr>
              <a:t>挖掘教学内容</a:t>
            </a:r>
            <a:endParaRPr lang="zh-CN" altLang="en-US" sz="2500" b="1" dirty="0">
              <a:solidFill>
                <a:prstClr val="black">
                  <a:lumMod val="85000"/>
                  <a:lumOff val="15000"/>
                </a:prstClr>
              </a:solidFill>
              <a:latin typeface="方正卡通简体" panose="03000509000000000000" pitchFamily="65" charset="-122"/>
              <a:ea typeface="方正卡通简体" panose="03000509000000000000" pitchFamily="65" charset="-122"/>
            </a:endParaRPr>
          </a:p>
        </p:txBody>
      </p:sp>
      <p:sp>
        <p:nvSpPr>
          <p:cNvPr id="17" name="文本框 16"/>
          <p:cNvSpPr txBox="1"/>
          <p:nvPr/>
        </p:nvSpPr>
        <p:spPr>
          <a:xfrm>
            <a:off x="4242828" y="1894059"/>
            <a:ext cx="1564105" cy="861774"/>
          </a:xfrm>
          <a:prstGeom prst="rect">
            <a:avLst/>
          </a:prstGeom>
          <a:noFill/>
        </p:spPr>
        <p:txBody>
          <a:bodyPr wrap="square" rtlCol="0">
            <a:spAutoFit/>
          </a:bodyPr>
          <a:lstStyle/>
          <a:p>
            <a:pPr algn="ctr"/>
            <a:r>
              <a:rPr lang="zh-CN" altLang="en-US" sz="2500" b="1" dirty="0">
                <a:latin typeface="方正卡通简体" panose="03000509000000000000" pitchFamily="65" charset="-122"/>
                <a:ea typeface="方正卡通简体" panose="03000509000000000000" pitchFamily="65" charset="-122"/>
              </a:rPr>
              <a:t>优化教学手段</a:t>
            </a:r>
            <a:endParaRPr lang="zh-CN" altLang="en-US" sz="2500" b="1" dirty="0">
              <a:solidFill>
                <a:prstClr val="black">
                  <a:lumMod val="85000"/>
                  <a:lumOff val="15000"/>
                </a:prstClr>
              </a:solidFill>
              <a:latin typeface="方正卡通简体" panose="03000509000000000000" pitchFamily="65" charset="-122"/>
              <a:ea typeface="方正卡通简体" panose="03000509000000000000" pitchFamily="65" charset="-122"/>
            </a:endParaRPr>
          </a:p>
        </p:txBody>
      </p:sp>
      <p:sp>
        <p:nvSpPr>
          <p:cNvPr id="19" name="文本框 18"/>
          <p:cNvSpPr txBox="1"/>
          <p:nvPr/>
        </p:nvSpPr>
        <p:spPr>
          <a:xfrm>
            <a:off x="8473797" y="1955562"/>
            <a:ext cx="1564105" cy="861774"/>
          </a:xfrm>
          <a:prstGeom prst="rect">
            <a:avLst/>
          </a:prstGeom>
          <a:noFill/>
        </p:spPr>
        <p:txBody>
          <a:bodyPr wrap="square" rtlCol="0">
            <a:spAutoFit/>
          </a:bodyPr>
          <a:lstStyle/>
          <a:p>
            <a:pPr algn="ctr"/>
            <a:r>
              <a:rPr lang="zh-CN" altLang="en-US" sz="2500" b="1" dirty="0">
                <a:latin typeface="方正卡通简体" panose="03000509000000000000" pitchFamily="65" charset="-122"/>
                <a:ea typeface="方正卡通简体" panose="03000509000000000000" pitchFamily="65" charset="-122"/>
              </a:rPr>
              <a:t>改善课堂秩序</a:t>
            </a:r>
            <a:endParaRPr lang="zh-CN" altLang="en-US" sz="2500" b="1" dirty="0">
              <a:solidFill>
                <a:prstClr val="black">
                  <a:lumMod val="85000"/>
                  <a:lumOff val="15000"/>
                </a:prstClr>
              </a:solidFill>
              <a:latin typeface="方正卡通简体" panose="03000509000000000000" pitchFamily="65" charset="-122"/>
              <a:ea typeface="方正卡通简体" panose="03000509000000000000" pitchFamily="65"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45"/>
          <p:cNvSpPr/>
          <p:nvPr>
            <p:custDataLst>
              <p:tags r:id="rId1"/>
            </p:custDataLst>
          </p:nvPr>
        </p:nvSpPr>
        <p:spPr bwMode="auto">
          <a:xfrm>
            <a:off x="1408430" y="1687195"/>
            <a:ext cx="4431030" cy="4272280"/>
          </a:xfrm>
          <a:prstGeom prst="round2DiagRect">
            <a:avLst/>
          </a:prstGeom>
          <a:blipFill dpi="0" rotWithShape="1">
            <a:blip r:embed="rId2"/>
            <a:srcRect/>
            <a:stretch>
              <a:fillRect l="-29000" r="-2900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srgbClr val="FFFFFF"/>
              </a:solidFill>
              <a:effectLst/>
              <a:uLnTx/>
              <a:uFillTx/>
              <a:cs typeface="+mn-ea"/>
              <a:sym typeface="+mn-lt"/>
            </a:endParaRPr>
          </a:p>
        </p:txBody>
      </p:sp>
      <p:sp>
        <p:nvSpPr>
          <p:cNvPr id="53" name="33"/>
          <p:cNvSpPr/>
          <p:nvPr>
            <p:custDataLst>
              <p:tags r:id="rId3"/>
            </p:custDataLst>
          </p:nvPr>
        </p:nvSpPr>
        <p:spPr bwMode="auto">
          <a:xfrm>
            <a:off x="5597594" y="2157527"/>
            <a:ext cx="504056" cy="504056"/>
          </a:xfrm>
          <a:prstGeom prst="ellipse">
            <a:avLst/>
          </a:prstGeom>
          <a:solidFill>
            <a:srgbClr val="34564F"/>
          </a:solidFill>
          <a:ln w="38100">
            <a:solidFill>
              <a:schemeClr val="bg1"/>
            </a:solidFill>
            <a:round/>
          </a:ln>
        </p:spPr>
        <p:txBody>
          <a:bodyPr rot="0" spcFirstLastPara="0" vert="horz" wrap="none" lIns="91440" tIns="45720" rIns="91440" bIns="45720" anchor="ctr" anchorCtr="1" forceAA="0" compatLnSpc="1">
            <a:normAutofit fontScale="80000"/>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i="0" u="none" strike="noStrike" kern="1200" cap="none" spc="0" normalizeH="0" baseline="0" noProof="0" dirty="0">
                <a:ln>
                  <a:noFill/>
                </a:ln>
                <a:solidFill>
                  <a:srgbClr val="FFFFFF">
                    <a:lumMod val="100000"/>
                  </a:srgbClr>
                </a:solidFill>
                <a:effectLst/>
                <a:uLnTx/>
                <a:uFillTx/>
                <a:latin typeface="微软雅黑" panose="020B0503020204020204" pitchFamily="34" charset="-122"/>
                <a:ea typeface="微软雅黑" panose="020B0503020204020204" pitchFamily="34" charset="-122"/>
                <a:cs typeface="+mn-ea"/>
                <a:sym typeface="+mn-lt"/>
              </a:rPr>
              <a:t>1</a:t>
            </a:r>
            <a:endParaRPr kumimoji="0" lang="en-US" altLang="zh-CN" sz="2000" i="0" u="none" strike="noStrike" kern="1200" cap="none" spc="0" normalizeH="0" baseline="0" noProof="0" dirty="0">
              <a:ln>
                <a:noFill/>
              </a:ln>
              <a:solidFill>
                <a:srgbClr val="FFFFFF">
                  <a:lumMod val="100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4" name="22"/>
          <p:cNvSpPr/>
          <p:nvPr>
            <p:custDataLst>
              <p:tags r:id="rId4"/>
            </p:custDataLst>
          </p:nvPr>
        </p:nvSpPr>
        <p:spPr bwMode="auto">
          <a:xfrm>
            <a:off x="5597594" y="3437454"/>
            <a:ext cx="504056" cy="504056"/>
          </a:xfrm>
          <a:prstGeom prst="ellipse">
            <a:avLst/>
          </a:prstGeom>
          <a:solidFill>
            <a:srgbClr val="34564F"/>
          </a:solidFill>
          <a:ln w="38100">
            <a:solidFill>
              <a:schemeClr val="bg1"/>
            </a:solidFill>
            <a:round/>
          </a:ln>
        </p:spPr>
        <p:txBody>
          <a:bodyPr rot="0" spcFirstLastPara="0" vert="horz" wrap="none" lIns="91440" tIns="45720" rIns="91440" bIns="45720" anchor="ctr" anchorCtr="1" forceAA="0" compatLnSpc="1">
            <a:normAutofit fontScale="90000" lnSpcReduction="10000"/>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i="0" u="none" strike="noStrike" kern="1200" cap="none" spc="0" normalizeH="0" baseline="0" noProof="0">
                <a:ln>
                  <a:noFill/>
                </a:ln>
                <a:solidFill>
                  <a:srgbClr val="FFFFFF">
                    <a:lumMod val="100000"/>
                  </a:srgbClr>
                </a:solidFill>
                <a:effectLst/>
                <a:uLnTx/>
                <a:uFillTx/>
                <a:latin typeface="微软雅黑" panose="020B0503020204020204" pitchFamily="34" charset="-122"/>
                <a:ea typeface="微软雅黑" panose="020B0503020204020204" pitchFamily="34" charset="-122"/>
                <a:cs typeface="+mn-ea"/>
                <a:sym typeface="+mn-lt"/>
              </a:rPr>
              <a:t>2</a:t>
            </a:r>
            <a:endParaRPr kumimoji="0" lang="en-US" altLang="zh-CN" sz="2000" i="0" u="none" strike="noStrike" kern="1200" cap="none" spc="0" normalizeH="0" baseline="0" noProof="0">
              <a:ln>
                <a:noFill/>
              </a:ln>
              <a:solidFill>
                <a:srgbClr val="FFFFFF">
                  <a:lumMod val="100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5" name="11"/>
          <p:cNvSpPr/>
          <p:nvPr>
            <p:custDataLst>
              <p:tags r:id="rId5"/>
            </p:custDataLst>
          </p:nvPr>
        </p:nvSpPr>
        <p:spPr bwMode="auto">
          <a:xfrm>
            <a:off x="5597594" y="4717381"/>
            <a:ext cx="504056" cy="504056"/>
          </a:xfrm>
          <a:prstGeom prst="ellipse">
            <a:avLst/>
          </a:prstGeom>
          <a:solidFill>
            <a:srgbClr val="34564F"/>
          </a:solidFill>
          <a:ln w="38100">
            <a:solidFill>
              <a:schemeClr val="bg1"/>
            </a:solidFill>
            <a:round/>
          </a:ln>
        </p:spPr>
        <p:txBody>
          <a:bodyPr rot="0" spcFirstLastPara="0" vert="horz" wrap="none" lIns="91440" tIns="45720" rIns="91440" bIns="45720" anchor="ctr" anchorCtr="1" forceAA="0" compatLnSpc="1">
            <a:normAutofit fontScale="90000" lnSpcReduction="10000"/>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i="0" u="none" strike="noStrike" kern="1200" cap="none" spc="0" normalizeH="0" baseline="0" noProof="0">
                <a:ln>
                  <a:noFill/>
                </a:ln>
                <a:solidFill>
                  <a:srgbClr val="FFFFFF">
                    <a:lumMod val="100000"/>
                  </a:srgbClr>
                </a:solidFill>
                <a:effectLst/>
                <a:uLnTx/>
                <a:uFillTx/>
                <a:latin typeface="微软雅黑" panose="020B0503020204020204" pitchFamily="34" charset="-122"/>
                <a:ea typeface="微软雅黑" panose="020B0503020204020204" pitchFamily="34" charset="-122"/>
                <a:cs typeface="+mn-ea"/>
                <a:sym typeface="+mn-lt"/>
              </a:rPr>
              <a:t>3</a:t>
            </a:r>
            <a:endParaRPr kumimoji="0" lang="en-US" altLang="zh-CN" sz="2000" i="0" u="none" strike="noStrike" kern="1200" cap="none" spc="0" normalizeH="0" baseline="0" noProof="0">
              <a:ln>
                <a:noFill/>
              </a:ln>
              <a:solidFill>
                <a:srgbClr val="FFFFFF">
                  <a:lumMod val="100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6" name="6"/>
          <p:cNvSpPr txBox="1"/>
          <p:nvPr>
            <p:custDataLst>
              <p:tags r:id="rId6"/>
            </p:custDataLst>
          </p:nvPr>
        </p:nvSpPr>
        <p:spPr>
          <a:xfrm>
            <a:off x="6434659" y="2157527"/>
            <a:ext cx="3565463" cy="242864"/>
          </a:xfrm>
          <a:prstGeom prst="rect">
            <a:avLst/>
          </a:prstGeom>
          <a:noFill/>
        </p:spPr>
        <p:txBody>
          <a:bodyPr wrap="none" lIns="0" tIns="0" rIns="0" bIns="0" anchor="b" anchorCtr="0">
            <a:normAutofit fontScale="97500" lnSpcReduction="10000"/>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rPr>
              <a:t>输入标题文本</a:t>
            </a:r>
            <a:endParaRPr kumimoji="0" lang="zh-CN" altLang="en-US" sz="16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7" name="5"/>
          <p:cNvSpPr txBox="1"/>
          <p:nvPr>
            <p:custDataLst>
              <p:tags r:id="rId7"/>
            </p:custDataLst>
          </p:nvPr>
        </p:nvSpPr>
        <p:spPr>
          <a:xfrm>
            <a:off x="6434659" y="2475697"/>
            <a:ext cx="4472736" cy="320368"/>
          </a:xfrm>
          <a:prstGeom prst="rect">
            <a:avLst/>
          </a:prstGeom>
        </p:spPr>
        <p:txBody>
          <a:bodyPr vert="horz" wrap="square" lIns="0" tIns="0" rIns="0" bIns="0" anchor="ctr" anchorCtr="0">
            <a:noAutofit/>
          </a:bodyPr>
          <a:p>
            <a:pPr lvl="0">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请在此处添加具体内容，文字尽量言简意赅，简单说明即可，不必过于繁琐，注意版面美观度。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8" name="4"/>
          <p:cNvSpPr txBox="1"/>
          <p:nvPr>
            <p:custDataLst>
              <p:tags r:id="rId8"/>
            </p:custDataLst>
          </p:nvPr>
        </p:nvSpPr>
        <p:spPr>
          <a:xfrm>
            <a:off x="6434659" y="3437454"/>
            <a:ext cx="3565463" cy="242864"/>
          </a:xfrm>
          <a:prstGeom prst="rect">
            <a:avLst/>
          </a:prstGeom>
          <a:noFill/>
        </p:spPr>
        <p:txBody>
          <a:bodyPr wrap="none" lIns="0" tIns="0" rIns="0" bIns="0" anchor="b" anchorCtr="0">
            <a:normAutofit fontScale="97500" lnSpcReduction="10000"/>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rPr>
              <a:t>输入标题文本</a:t>
            </a:r>
            <a:endParaRPr kumimoji="0" lang="zh-CN" altLang="en-US" sz="16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9" name="3"/>
          <p:cNvSpPr txBox="1"/>
          <p:nvPr>
            <p:custDataLst>
              <p:tags r:id="rId9"/>
            </p:custDataLst>
          </p:nvPr>
        </p:nvSpPr>
        <p:spPr>
          <a:xfrm>
            <a:off x="6434659" y="3755624"/>
            <a:ext cx="4472736" cy="320368"/>
          </a:xfrm>
          <a:prstGeom prst="rect">
            <a:avLst/>
          </a:prstGeom>
        </p:spPr>
        <p:txBody>
          <a:bodyPr vert="horz" wrap="square" lIns="0" tIns="0" rIns="0" bIns="0" anchor="ctr" anchorCtr="0">
            <a:noAutofit/>
          </a:bodyPr>
          <a:p>
            <a:pPr lvl="0">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请在此处添加具体内容，文字尽量言简意赅，简单说明即可，不必过于繁琐，注意版面美观度。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60" name="2"/>
          <p:cNvSpPr txBox="1"/>
          <p:nvPr>
            <p:custDataLst>
              <p:tags r:id="rId10"/>
            </p:custDataLst>
          </p:nvPr>
        </p:nvSpPr>
        <p:spPr>
          <a:xfrm>
            <a:off x="6434659" y="4717381"/>
            <a:ext cx="3565463" cy="242864"/>
          </a:xfrm>
          <a:prstGeom prst="rect">
            <a:avLst/>
          </a:prstGeom>
          <a:noFill/>
        </p:spPr>
        <p:txBody>
          <a:bodyPr wrap="none" lIns="0" tIns="0" rIns="0" bIns="0" anchor="b" anchorCtr="0">
            <a:normAutofit fontScale="97500" lnSpcReduction="10000"/>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rPr>
              <a:t>输入标题文本</a:t>
            </a:r>
            <a:endParaRPr kumimoji="0" lang="zh-CN" altLang="en-US" sz="16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1" name="1"/>
          <p:cNvSpPr txBox="1"/>
          <p:nvPr>
            <p:custDataLst>
              <p:tags r:id="rId11"/>
            </p:custDataLst>
          </p:nvPr>
        </p:nvSpPr>
        <p:spPr>
          <a:xfrm>
            <a:off x="6434659" y="5035551"/>
            <a:ext cx="4472736" cy="320368"/>
          </a:xfrm>
          <a:prstGeom prst="rect">
            <a:avLst/>
          </a:prstGeom>
        </p:spPr>
        <p:txBody>
          <a:bodyPr vert="horz" wrap="square" lIns="0" tIns="0" rIns="0" bIns="0" anchor="ctr" anchorCtr="0">
            <a:noAutofit/>
          </a:bodyPr>
          <a:p>
            <a:pPr lvl="0">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请在此处添加具体内容，文字尽量言简意赅，简单说明即可，不必过于繁琐，注意版面美观度。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9bba1664c218df72e740356cf18a6bafc7e5f0b41b475-Z311EO_fw658"/>
          <p:cNvPicPr>
            <a:picLocks noChangeAspect="1"/>
          </p:cNvPicPr>
          <p:nvPr userDrawn="1"/>
        </p:nvPicPr>
        <p:blipFill>
          <a:blip r:embed="rId1"/>
          <a:srcRect t="7522" b="61073"/>
          <a:stretch>
            <a:fillRect/>
          </a:stretch>
        </p:blipFill>
        <p:spPr>
          <a:xfrm>
            <a:off x="0" y="-43815"/>
            <a:ext cx="12192000" cy="6901815"/>
          </a:xfrm>
          <a:prstGeom prst="rect">
            <a:avLst/>
          </a:prstGeom>
        </p:spPr>
      </p:pic>
      <p:pic>
        <p:nvPicPr>
          <p:cNvPr id="3" name="图片 2" descr="图片1"/>
          <p:cNvPicPr>
            <a:picLocks noChangeAspect="1"/>
          </p:cNvPicPr>
          <p:nvPr/>
        </p:nvPicPr>
        <p:blipFill>
          <a:blip r:embed="rId2"/>
          <a:stretch>
            <a:fillRect/>
          </a:stretch>
        </p:blipFill>
        <p:spPr>
          <a:xfrm>
            <a:off x="10220325" y="-43815"/>
            <a:ext cx="1971675" cy="476250"/>
          </a:xfrm>
          <a:prstGeom prst="rect">
            <a:avLst/>
          </a:prstGeom>
        </p:spPr>
      </p:pic>
      <p:sp>
        <p:nvSpPr>
          <p:cNvPr id="61" name="文本框 60"/>
          <p:cNvSpPr txBox="1"/>
          <p:nvPr/>
        </p:nvSpPr>
        <p:spPr>
          <a:xfrm>
            <a:off x="4760595" y="4234180"/>
            <a:ext cx="2806700" cy="440762"/>
          </a:xfrm>
          <a:prstGeom prst="rect">
            <a:avLst/>
          </a:prstGeom>
          <a:noFill/>
        </p:spPr>
        <p:txBody>
          <a:bodyPr wrap="square" rtlCol="0">
            <a:spAutoFit/>
          </a:bodyPr>
          <a:lstStyle/>
          <a:p>
            <a:pPr algn="dist">
              <a:lnSpc>
                <a:spcPct val="120000"/>
              </a:lnSpc>
            </a:pPr>
            <a:r>
              <a:rPr lang="en-US" altLang="zh-CN" sz="2000" dirty="0">
                <a:solidFill>
                  <a:schemeClr val="bg2">
                    <a:lumMod val="10000"/>
                  </a:schemeClr>
                </a:solidFill>
                <a:latin typeface="华文新魏" panose="02010800040101010101" pitchFamily="2" charset="-122"/>
                <a:ea typeface="华文新魏" panose="02010800040101010101" pitchFamily="2" charset="-122"/>
              </a:rPr>
              <a:t>THANK YOU</a:t>
            </a:r>
            <a:endParaRPr lang="en-US" altLang="zh-CN" sz="2000" dirty="0">
              <a:solidFill>
                <a:schemeClr val="bg2">
                  <a:lumMod val="10000"/>
                </a:schemeClr>
              </a:solidFill>
              <a:latin typeface="华文新魏" panose="02010800040101010101" pitchFamily="2" charset="-122"/>
              <a:ea typeface="华文新魏" panose="02010800040101010101" pitchFamily="2" charset="-122"/>
            </a:endParaRPr>
          </a:p>
        </p:txBody>
      </p:sp>
      <p:sp>
        <p:nvSpPr>
          <p:cNvPr id="63" name="文本框 62"/>
          <p:cNvSpPr txBox="1"/>
          <p:nvPr/>
        </p:nvSpPr>
        <p:spPr>
          <a:xfrm>
            <a:off x="3453473" y="2559865"/>
            <a:ext cx="5613398" cy="741764"/>
          </a:xfrm>
          <a:prstGeom prst="rect">
            <a:avLst/>
          </a:prstGeom>
          <a:noFill/>
        </p:spPr>
        <p:txBody>
          <a:bodyPr wrap="none" rtlCol="0">
            <a:prstTxWarp prst="textArchUp">
              <a:avLst/>
            </a:prstTxWarp>
            <a:spAutoFit/>
          </a:bodyPr>
          <a:lstStyle/>
          <a:p>
            <a:pPr algn="ctr"/>
            <a:r>
              <a:rPr lang="en-US" altLang="zh-CN" sz="5400" dirty="0">
                <a:solidFill>
                  <a:schemeClr val="bg2">
                    <a:lumMod val="10000"/>
                  </a:schemeClr>
                </a:solidFill>
                <a:latin typeface="华文琥珀" panose="02010800040101010101" pitchFamily="2" charset="-122"/>
                <a:ea typeface="华文琥珀" panose="02010800040101010101" pitchFamily="2" charset="-122"/>
              </a:rPr>
              <a:t>CHILDREN'S EDUCATION</a:t>
            </a:r>
            <a:endParaRPr lang="zh-CN" altLang="en-US" sz="5400" dirty="0">
              <a:solidFill>
                <a:schemeClr val="bg2">
                  <a:lumMod val="10000"/>
                </a:schemeClr>
              </a:solidFill>
              <a:latin typeface="华文琥珀" panose="02010800040101010101" pitchFamily="2" charset="-122"/>
              <a:ea typeface="华文琥珀" panose="02010800040101010101" pitchFamily="2" charset="-122"/>
            </a:endParaRPr>
          </a:p>
        </p:txBody>
      </p:sp>
      <p:sp>
        <p:nvSpPr>
          <p:cNvPr id="2" name="矩形 1"/>
          <p:cNvSpPr/>
          <p:nvPr/>
        </p:nvSpPr>
        <p:spPr>
          <a:xfrm>
            <a:off x="4536370" y="2763550"/>
            <a:ext cx="3166252" cy="1569660"/>
          </a:xfrm>
          <a:prstGeom prst="rect">
            <a:avLst/>
          </a:prstGeom>
        </p:spPr>
        <p:txBody>
          <a:bodyPr wrap="none">
            <a:spAutoFit/>
          </a:bodyPr>
          <a:lstStyle/>
          <a:p>
            <a:pPr algn="ctr" fontAlgn="base">
              <a:spcBef>
                <a:spcPct val="0"/>
              </a:spcBef>
              <a:spcAft>
                <a:spcPct val="0"/>
              </a:spcAft>
            </a:pPr>
            <a:r>
              <a:rPr lang="zh-CN" altLang="en-US" sz="96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rPr>
              <a:t>谢  谢</a:t>
            </a:r>
            <a:endParaRPr lang="en-US" altLang="zh-CN" sz="9600" b="1" dirty="0">
              <a:solidFill>
                <a:schemeClr val="bg2">
                  <a:lumMod val="10000"/>
                </a:schemeClr>
              </a:solidFill>
              <a:latin typeface="方正卡通简体" panose="03000509000000000000" pitchFamily="65" charset="-122"/>
              <a:ea typeface="方正卡通简体" panose="03000509000000000000" pitchFamily="65" charset="-122"/>
              <a:cs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PA" val="v3.2.0"/>
</p:tagLst>
</file>

<file path=ppt/tags/tag18.xml><?xml version="1.0" encoding="utf-8"?>
<p:tagLst xmlns:p="http://schemas.openxmlformats.org/presentationml/2006/main">
  <p:tag name="PA" val="v3.2.0"/>
</p:tagLst>
</file>

<file path=ppt/tags/tag19.xml><?xml version="1.0" encoding="utf-8"?>
<p:tagLst xmlns:p="http://schemas.openxmlformats.org/presentationml/2006/main">
  <p:tag name="PA" val="v3.2.0"/>
</p:tagLst>
</file>

<file path=ppt/tags/tag20.xml><?xml version="1.0" encoding="utf-8"?>
<p:tagLst xmlns:p="http://schemas.openxmlformats.org/presentationml/2006/main">
  <p:tag name="PA" val="v3.2.0"/>
</p:tagLst>
</file>

<file path=ppt/tags/tag21.xml><?xml version="1.0" encoding="utf-8"?>
<p:tagLst xmlns:p="http://schemas.openxmlformats.org/presentationml/2006/main">
  <p:tag name="PA" val="v3.2.0"/>
</p:tagLst>
</file>

<file path=ppt/tags/tag22.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1719</Words>
  <Application>WPS 演示</Application>
  <PresentationFormat>宽屏</PresentationFormat>
  <Paragraphs>242</Paragraphs>
  <Slides>18</Slides>
  <Notes>0</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18</vt:i4>
      </vt:variant>
    </vt:vector>
  </HeadingPairs>
  <TitlesOfParts>
    <vt:vector size="44" baseType="lpstr">
      <vt:lpstr>Arial</vt:lpstr>
      <vt:lpstr>宋体</vt:lpstr>
      <vt:lpstr>Wingdings</vt:lpstr>
      <vt:lpstr>方正卡通简体</vt:lpstr>
      <vt:lpstr>华文新魏</vt:lpstr>
      <vt:lpstr>华文琥珀</vt:lpstr>
      <vt:lpstr>华文黑体</vt:lpstr>
      <vt:lpstr>思源黑体 CN Medium</vt:lpstr>
      <vt:lpstr>思源黑体 CN Normal</vt:lpstr>
      <vt:lpstr>黑体</vt:lpstr>
      <vt:lpstr>微软雅黑</vt:lpstr>
      <vt:lpstr>Adobe Arabic</vt:lpstr>
      <vt:lpstr>Calibri</vt:lpstr>
      <vt:lpstr>Bebas Neue</vt:lpstr>
      <vt:lpstr>Vrinda</vt:lpstr>
      <vt:lpstr>Agency FB</vt:lpstr>
      <vt:lpstr>Malgun Gothic</vt:lpstr>
      <vt:lpstr>STHeiti Light</vt:lpstr>
      <vt:lpstr>Arial Unicode MS</vt:lpstr>
      <vt:lpstr>等线 Light</vt:lpstr>
      <vt:lpstr>等线</vt:lpstr>
      <vt:lpstr>Segoe Print</vt:lpstr>
      <vt:lpstr>华康皮皮鼠体 W5</vt:lpstr>
      <vt:lpstr>汉仪锐智简</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Administrator;Cha小薰</dc:creator>
  <cp:lastModifiedBy>罗祉璇</cp:lastModifiedBy>
  <cp:revision>13</cp:revision>
  <dcterms:created xsi:type="dcterms:W3CDTF">2020-02-03T09:47:00Z</dcterms:created>
  <dcterms:modified xsi:type="dcterms:W3CDTF">2020-03-23T03:13:49Z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