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ppt/tags/tag8.xml" ContentType="application/vnd.openxmlformats-officedocument.presentationml.tags+xml"/>
  <Override PartName="/ppt/slides/slide4.xml" ContentType="application/vnd.openxmlformats-officedocument.presentationml.slide+xml"/>
  <Override PartName="/ppt/slides/slide18.xml" ContentType="application/vnd.openxmlformats-officedocument.presentationml.slide+xml"/>
  <Override PartName="/ppt/slideLayouts/slideLayout6.xml" ContentType="application/vnd.openxmlformats-officedocument.presentationml.slideLayout+xml"/>
  <Override PartName="/ppt/tags/tag4.xml" ContentType="application/vnd.openxmlformats-officedocument.presentationml.tags+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25.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tags/tag16.xml" ContentType="application/vnd.openxmlformats-officedocument.presentationml.tags+xml"/>
  <Override PartName="/ppt/notesSlides/notesSlide14.xml" ContentType="application/vnd.openxmlformats-officedocument.presentationml.notesSlide+xml"/>
  <Override PartName="/ppt/notesSlides/notesSlide23.xml" ContentType="application/vnd.openxmlformats-officedocument.presentationml.notesSlide+xml"/>
  <Override PartName="/ppt/tags/tag18.xml" ContentType="application/vnd.openxmlformats-officedocument.presentationml.tags+xml"/>
  <Override PartName="/ppt/notesSlides/notesSlide32.xml" ContentType="application/vnd.openxmlformats-officedocument.presentationml.notesSlide+xml"/>
  <Override PartName="/ppt/commentAuthors.xml" ContentType="application/vnd.openxmlformats-officedocument.presentationml.commentAuthors+xml"/>
  <Override PartName="/ppt/notesSlides/notesSlide9.xml" ContentType="application/vnd.openxmlformats-officedocument.presentationml.notesSlide+xml"/>
  <Override PartName="/ppt/notesSlides/notesSlide12.xml" ContentType="application/vnd.openxmlformats-officedocument.presentationml.notesSlide+xml"/>
  <Override PartName="/ppt/tags/tag14.xml" ContentType="application/vnd.openxmlformats-officedocument.presentationml.tags+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Default Extension="xlsx" ContentType="application/vnd.openxmlformats-officedocument.spreadsheetml.sheet"/>
  <Override PartName="/ppt/notesSlides/notesSlide10.xml" ContentType="application/vnd.openxmlformats-officedocument.presentationml.notesSlide+xml"/>
  <Override PartName="/ppt/tags/tag12.xml" ContentType="application/vnd.openxmlformats-officedocument.presentationml.tags+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charts/chart1.xml" ContentType="application/vnd.openxmlformats-officedocument.drawingml.chart+xml"/>
  <Override PartName="/ppt/tags/tag9.xml" ContentType="application/vnd.openxmlformats-officedocument.presentationml.tags+xml"/>
  <Override PartName="/ppt/tags/tag10.xml" ContentType="application/vnd.openxmlformats-officedocument.presentationml.tag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Default Extension="png" ContentType="image/png"/>
  <Override PartName="/ppt/tags/tag7.xml" ContentType="application/vnd.openxmlformats-officedocument.presentationml.tags+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tags/tag5.xml" ContentType="application/vnd.openxmlformats-officedocument.presentationml.tags+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Default Extension="jpeg" ContentType="image/jpeg"/>
  <Override PartName="/ppt/tags/tag3.xml" ContentType="application/vnd.openxmlformats-officedocument.presentationml.tags+xml"/>
  <Override PartName="/ppt/notesSlides/notesSlide17.xml" ContentType="application/vnd.openxmlformats-officedocument.presentationml.notesSlide+xml"/>
  <Override PartName="/ppt/notesSlides/notesSlide28.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tags/tag1.xml" ContentType="application/vnd.openxmlformats-officedocument.presentationml.tags+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tags/tag17.xml" ContentType="application/vnd.openxmlformats-officedocument.presentationml.tags+xml"/>
  <Override PartName="/ppt/notesSlides/notesSlide22.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tags/tag15.xml" ContentType="application/vnd.openxmlformats-officedocument.presentationml.tags+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6.xml" ContentType="application/vnd.openxmlformats-officedocument.presentationml.notesSlide+xml"/>
  <Override PartName="/ppt/tags/tag13.xml" ContentType="application/vnd.openxmlformats-officedocument.presentationml.tags+xml"/>
  <Override PartName="/ppt/slides/slide8.xml" ContentType="application/vnd.openxmlformats-officedocument.presentationml.slide+xml"/>
  <Override PartName="/ppt/notesSlides/notesSlide4.xml" ContentType="application/vnd.openxmlformats-officedocument.presentationml.notesSlide+xml"/>
  <Override PartName="/ppt/tags/tag11.xml" ContentType="application/vnd.openxmlformats-officedocument.presentationml.tags+xml"/>
  <Override PartName="/docProps/core.xml" ContentType="application/vnd.openxmlformats-package.core-properties+xml"/>
  <Override PartName="/ppt/slides/slide6.xml" ContentType="application/vnd.openxmlformats-officedocument.presentationml.slide+xml"/>
  <Override PartName="/ppt/slideLayouts/slideLayout8.xml" ContentType="application/vnd.openxmlformats-officedocument.presentationml.slideLayout+xml"/>
  <Override PartName="/ppt/tags/tag6.xml" ContentType="application/vnd.openxmlformats-officedocument.presentationml.tags+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tags/tag2.xml" ContentType="application/vnd.openxmlformats-officedocument.presentationml.tags+xml"/>
  <Override PartName="/ppt/notesSlides/notesSlide18.xml" ContentType="application/vnd.openxmlformats-officedocument.presentationml.notes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0" r:id="rId1"/>
  </p:sldMasterIdLst>
  <p:notesMasterIdLst>
    <p:notesMasterId r:id="rId34"/>
  </p:notesMasterIdLst>
  <p:sldIdLst>
    <p:sldId id="411" r:id="rId2"/>
    <p:sldId id="401" r:id="rId3"/>
    <p:sldId id="402" r:id="rId4"/>
    <p:sldId id="291" r:id="rId5"/>
    <p:sldId id="334" r:id="rId6"/>
    <p:sldId id="270" r:id="rId7"/>
    <p:sldId id="288" r:id="rId8"/>
    <p:sldId id="358" r:id="rId9"/>
    <p:sldId id="396" r:id="rId10"/>
    <p:sldId id="403" r:id="rId11"/>
    <p:sldId id="390" r:id="rId12"/>
    <p:sldId id="392" r:id="rId13"/>
    <p:sldId id="393" r:id="rId14"/>
    <p:sldId id="407" r:id="rId15"/>
    <p:sldId id="394" r:id="rId16"/>
    <p:sldId id="333" r:id="rId17"/>
    <p:sldId id="391" r:id="rId18"/>
    <p:sldId id="404" r:id="rId19"/>
    <p:sldId id="308" r:id="rId20"/>
    <p:sldId id="272" r:id="rId21"/>
    <p:sldId id="265" r:id="rId22"/>
    <p:sldId id="389" r:id="rId23"/>
    <p:sldId id="362" r:id="rId24"/>
    <p:sldId id="363" r:id="rId25"/>
    <p:sldId id="289" r:id="rId26"/>
    <p:sldId id="405" r:id="rId27"/>
    <p:sldId id="367" r:id="rId28"/>
    <p:sldId id="338" r:id="rId29"/>
    <p:sldId id="397" r:id="rId30"/>
    <p:sldId id="406" r:id="rId31"/>
    <p:sldId id="361" r:id="rId32"/>
    <p:sldId id="410" r:id="rId33"/>
  </p:sldIdLst>
  <p:sldSz cx="12192000" cy="6858000"/>
  <p:notesSz cx="6858000" cy="9144000"/>
  <p:custDataLst>
    <p:tags r:id="rId35"/>
  </p:custDataLst>
  <p:defaultTextStyle>
    <a:defPPr>
      <a:defRPr lang="zh-CN"/>
    </a:defPPr>
    <a:lvl1pPr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72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44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716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8800" algn="l" rtl="0" eaLnBrk="0" fontAlgn="base" hangingPunct="0">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2160">
          <p15:clr>
            <a:srgbClr val="A4A3A4"/>
          </p15:clr>
        </p15:guide>
        <p15:guide id="2">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kp l" initials="kl" lastIdx="2" clrIdx="0">
    <p:extLst>
      <p:ext uri="{19B8F6BF-5375-455C-9EA6-DF929625EA0E}">
        <p15:presenceInfo xmlns:p15="http://schemas.microsoft.com/office/powerpoint/2012/main" xmlns="" userId="695550ff545a5230"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webPr encoding="gb2312"/>
  <p:clrMru>
    <a:srgbClr val="BCC2C4"/>
    <a:srgbClr val="D7DBDC"/>
    <a:srgbClr val="37474F"/>
    <a:srgbClr val="0A7A04"/>
    <a:srgbClr val="074D03"/>
    <a:srgbClr val="0A8604"/>
    <a:srgbClr val="57C55A"/>
    <a:srgbClr val="0C9905"/>
    <a:srgbClr val="B6D47E"/>
    <a:srgbClr val="E1E8DA"/>
  </p:clrMru>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1634" autoAdjust="0"/>
    <p:restoredTop sz="96314" autoAdjust="0"/>
  </p:normalViewPr>
  <p:slideViewPr>
    <p:cSldViewPr snapToGrid="0">
      <p:cViewPr varScale="1">
        <p:scale>
          <a:sx n="110" d="100"/>
          <a:sy n="110" d="100"/>
        </p:scale>
        <p:origin x="-786" y="-78"/>
      </p:cViewPr>
      <p:guideLst>
        <p:guide orient="horz" pos="2160"/>
        <p:guide/>
      </p:guideLst>
    </p:cSldViewPr>
  </p:slideViewPr>
  <p:notesTextViewPr>
    <p:cViewPr>
      <p:scale>
        <a:sx n="300" d="100"/>
        <a:sy n="300" d="100"/>
      </p:scale>
      <p:origin x="0" y="0"/>
    </p:cViewPr>
  </p:notesTextViewPr>
  <p:sorterViewPr>
    <p:cViewPr varScale="1">
      <p:scale>
        <a:sx n="1" d="1"/>
        <a:sy n="1" d="1"/>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commentAuthors" Target="commentAuthor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gs" Target="tags/tag1.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Office_Excel____1.xlsx"/></Relationships>
</file>

<file path=ppt/charts/chart1.xml><?xml version="1.0" encoding="utf-8"?>
<c:chartSpace xmlns:c="http://schemas.openxmlformats.org/drawingml/2006/chart" xmlns:a="http://schemas.openxmlformats.org/drawingml/2006/main" xmlns:r="http://schemas.openxmlformats.org/officeDocument/2006/relationships">
  <c:lang val="zh-CN"/>
  <c:chart>
    <c:plotArea>
      <c:layout/>
      <c:lineChart>
        <c:grouping val="standard"/>
        <c:ser>
          <c:idx val="0"/>
          <c:order val="0"/>
          <c:tx>
            <c:strRef>
              <c:f>Sheet1!$B$1</c:f>
              <c:strCache>
                <c:ptCount val="1"/>
                <c:pt idx="0">
                  <c:v>系列 1</c:v>
                </c:pt>
              </c:strCache>
            </c:strRef>
          </c:tx>
          <c:spPr>
            <a:ln w="38022" cap="rnd">
              <a:solidFill>
                <a:schemeClr val="bg2">
                  <a:lumMod val="25000"/>
                </a:schemeClr>
              </a:solidFill>
              <a:round/>
            </a:ln>
            <a:effectLst/>
          </c:spPr>
          <c:marker>
            <c:symbol val="circle"/>
            <c:size val="4"/>
            <c:spPr>
              <a:solidFill>
                <a:schemeClr val="bg2">
                  <a:lumMod val="25000"/>
                </a:schemeClr>
              </a:solidFill>
              <a:ln w="9506">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extLst xmlns:c16r2="http://schemas.microsoft.com/office/drawing/2015/06/chart">
            <c:ext xmlns:c16="http://schemas.microsoft.com/office/drawing/2014/chart" uri="{C3380CC4-5D6E-409C-BE32-E72D297353CC}">
              <c16:uniqueId val="{00000000-ED81-41E7-AF14-D8B3B111CC55}"/>
            </c:ext>
          </c:extLst>
        </c:ser>
        <c:ser>
          <c:idx val="1"/>
          <c:order val="1"/>
          <c:tx>
            <c:strRef>
              <c:f>Sheet1!$C$1</c:f>
              <c:strCache>
                <c:ptCount val="1"/>
                <c:pt idx="0">
                  <c:v>系列 2</c:v>
                </c:pt>
              </c:strCache>
            </c:strRef>
          </c:tx>
          <c:spPr>
            <a:ln w="38022" cap="rnd">
              <a:solidFill>
                <a:schemeClr val="tx1">
                  <a:lumMod val="50000"/>
                  <a:lumOff val="50000"/>
                </a:schemeClr>
              </a:solidFill>
              <a:round/>
            </a:ln>
            <a:effectLst/>
          </c:spPr>
          <c:marker>
            <c:symbol val="circle"/>
            <c:size val="4"/>
            <c:spPr>
              <a:solidFill>
                <a:srgbClr val="D11D26"/>
              </a:solidFill>
              <a:ln w="9506">
                <a:solidFill>
                  <a:schemeClr val="tx1">
                    <a:lumMod val="50000"/>
                    <a:lumOff val="50000"/>
                  </a:schemeClr>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extLst xmlns:c16r2="http://schemas.microsoft.com/office/drawing/2015/06/chart">
            <c:ext xmlns:c16="http://schemas.microsoft.com/office/drawing/2014/chart" uri="{C3380CC4-5D6E-409C-BE32-E72D297353CC}">
              <c16:uniqueId val="{00000001-ED81-41E7-AF14-D8B3B111CC55}"/>
            </c:ext>
          </c:extLst>
        </c:ser>
        <c:ser>
          <c:idx val="2"/>
          <c:order val="2"/>
          <c:tx>
            <c:strRef>
              <c:f>Sheet1!$D$1</c:f>
              <c:strCache>
                <c:ptCount val="1"/>
                <c:pt idx="0">
                  <c:v>系列 3</c:v>
                </c:pt>
              </c:strCache>
            </c:strRef>
          </c:tx>
          <c:spPr>
            <a:ln w="38022" cap="rnd">
              <a:solidFill>
                <a:srgbClr val="37474F"/>
              </a:solidFill>
              <a:round/>
            </a:ln>
            <a:effectLst/>
          </c:spPr>
          <c:marker>
            <c:symbol val="circle"/>
            <c:size val="4"/>
            <c:spPr>
              <a:solidFill>
                <a:schemeClr val="accent2">
                  <a:lumMod val="60000"/>
                  <a:lumOff val="40000"/>
                </a:schemeClr>
              </a:solidFill>
              <a:ln w="9506">
                <a:solidFill>
                  <a:srgbClr val="37474F"/>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extLst xmlns:c16r2="http://schemas.microsoft.com/office/drawing/2015/06/chart">
            <c:ext xmlns:c16="http://schemas.microsoft.com/office/drawing/2014/chart" uri="{C3380CC4-5D6E-409C-BE32-E72D297353CC}">
              <c16:uniqueId val="{00000002-ED81-41E7-AF14-D8B3B111CC55}"/>
            </c:ext>
          </c:extLst>
        </c:ser>
        <c:dLbls/>
        <c:marker val="1"/>
        <c:axId val="102712448"/>
        <c:axId val="102713984"/>
      </c:lineChart>
      <c:catAx>
        <c:axId val="102712448"/>
        <c:scaling>
          <c:orientation val="minMax"/>
        </c:scaling>
        <c:axPos val="b"/>
        <c:numFmt formatCode="General" sourceLinked="1"/>
        <c:majorTickMark val="none"/>
        <c:tickLblPos val="nextTo"/>
        <c:spPr>
          <a:noFill/>
          <a:ln w="9506" cap="flat" cmpd="sng" algn="ctr">
            <a:solidFill>
              <a:schemeClr val="tx1">
                <a:lumMod val="15000"/>
                <a:lumOff val="85000"/>
              </a:schemeClr>
            </a:solidFill>
            <a:round/>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pPr>
            <a:endParaRPr lang="zh-CN"/>
          </a:p>
        </c:txPr>
        <c:crossAx val="102713984"/>
        <c:crosses val="autoZero"/>
        <c:auto val="1"/>
        <c:lblAlgn val="ctr"/>
        <c:lblOffset val="100"/>
      </c:catAx>
      <c:valAx>
        <c:axId val="102713984"/>
        <c:scaling>
          <c:orientation val="minMax"/>
        </c:scaling>
        <c:axPos val="l"/>
        <c:majorGridlines>
          <c:spPr>
            <a:ln w="9506" cap="flat" cmpd="sng" algn="ctr">
              <a:solidFill>
                <a:schemeClr val="tx1">
                  <a:lumMod val="15000"/>
                  <a:lumOff val="85000"/>
                </a:schemeClr>
              </a:solidFill>
              <a:round/>
            </a:ln>
            <a:effectLst/>
          </c:spPr>
        </c:majorGridlines>
        <c:numFmt formatCode="General" sourceLinked="1"/>
        <c:majorTickMark val="none"/>
        <c:tickLblPos val="nextTo"/>
        <c:spPr>
          <a:noFill/>
          <a:ln>
            <a:noFill/>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102712448"/>
        <c:crosses val="autoZero"/>
        <c:crossBetween val="between"/>
      </c:valAx>
      <c:spPr>
        <a:noFill/>
        <a:ln w="25348">
          <a:noFill/>
        </a:ln>
      </c:spPr>
    </c:plotArea>
    <c:plotVisOnly val="1"/>
    <c:dispBlanksAs val="gap"/>
  </c:chart>
  <c:spPr>
    <a:noFill/>
    <a:ln>
      <a:noFill/>
    </a:ln>
    <a:effectLst/>
  </c:spPr>
  <c:txPr>
    <a:bodyPr/>
    <a:lstStyle/>
    <a:p>
      <a:pPr>
        <a:defRPr/>
      </a:pPr>
      <a:endParaRPr lang="zh-CN"/>
    </a:p>
  </c:txPr>
  <c:externalData r:id="rId1"/>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eaLnBrk="1" fontAlgn="auto" hangingPunct="1">
              <a:spcBef>
                <a:spcPts val="0"/>
              </a:spcBef>
              <a:spcAft>
                <a:spcPts val="0"/>
              </a:spcAft>
              <a:defRPr sz="1200">
                <a:latin typeface="+mn-lt"/>
                <a:ea typeface="+mn-ea"/>
              </a:defRPr>
            </a:lvl1pPr>
          </a:lstStyle>
          <a:p>
            <a:pPr>
              <a:defRPr/>
            </a:pPr>
            <a:fld id="{78DF0A77-2099-4ED7-BBD0-DB514028A61B}" type="datetimeFigureOut">
              <a:rPr lang="zh-CN" altLang="en-US"/>
              <a:pPr>
                <a:defRPr/>
              </a:pPr>
              <a:t>2020/9/8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eaLnBrk="1" fontAlgn="auto" hangingPunct="1">
              <a:spcBef>
                <a:spcPts val="0"/>
              </a:spcBef>
              <a:spcAft>
                <a:spcPts val="0"/>
              </a:spcAft>
              <a:defRPr sz="1200">
                <a:latin typeface="+mn-lt"/>
                <a:ea typeface="+mn-ea"/>
              </a:defRPr>
            </a:lvl1pPr>
          </a:lstStyle>
          <a:p>
            <a:pPr>
              <a:defRPr/>
            </a:pPr>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wrap="square" lIns="91440" tIns="45720" rIns="91440" bIns="45720" numCol="1" anchor="b" anchorCtr="0" compatLnSpc="1">
            <a:prstTxWarp prst="textNoShape">
              <a:avLst/>
            </a:prstTxWarp>
          </a:bodyPr>
          <a:lstStyle>
            <a:lvl1pPr algn="r" eaLnBrk="1" hangingPunct="1">
              <a:defRPr sz="1200"/>
            </a:lvl1pPr>
          </a:lstStyle>
          <a:p>
            <a:fld id="{99B9ACD5-4993-490D-9F63-8857A175D726}" type="slidenum">
              <a:rPr lang="zh-CN" altLang="en-US"/>
              <a:pPr/>
              <a:t>‹#›</a:t>
            </a:fld>
            <a:endParaRPr lang="zh-CN" altLang="en-US"/>
          </a:p>
        </p:txBody>
      </p:sp>
    </p:spTree>
    <p:extLst>
      <p:ext uri="{BB962C8B-B14F-4D97-AF65-F5344CB8AC3E}">
        <p14:creationId xmlns:p14="http://schemas.microsoft.com/office/powerpoint/2010/main" xmlns="" val="2383528512"/>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a:t>
            </a:fld>
            <a:endParaRPr lang="zh-CN" altLang="en-US"/>
          </a:p>
        </p:txBody>
      </p:sp>
    </p:spTree>
    <p:extLst>
      <p:ext uri="{BB962C8B-B14F-4D97-AF65-F5344CB8AC3E}">
        <p14:creationId xmlns:p14="http://schemas.microsoft.com/office/powerpoint/2010/main" xmlns="" val="42764452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a:t>
            </a:fld>
            <a:endParaRPr lang="zh-CN" altLang="en-US"/>
          </a:p>
        </p:txBody>
      </p:sp>
    </p:spTree>
    <p:extLst>
      <p:ext uri="{BB962C8B-B14F-4D97-AF65-F5344CB8AC3E}">
        <p14:creationId xmlns:p14="http://schemas.microsoft.com/office/powerpoint/2010/main" xmlns="" val="35529276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64CBF-18AB-4544-B797-938057863C58}" type="slidenum">
              <a:rPr lang="zh-CN" altLang="en-US" smtClean="0"/>
              <a:pPr/>
              <a:t>3</a:t>
            </a:fld>
            <a:endParaRPr lang="zh-CN" altLang="en-US"/>
          </a:p>
        </p:txBody>
      </p:sp>
    </p:spTree>
    <p:extLst>
      <p:ext uri="{BB962C8B-B14F-4D97-AF65-F5344CB8AC3E}">
        <p14:creationId xmlns:p14="http://schemas.microsoft.com/office/powerpoint/2010/main" xmlns="" val="108762780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4</a:t>
            </a:fld>
            <a:endParaRPr lang="zh-CN" altLang="en-US"/>
          </a:p>
        </p:txBody>
      </p:sp>
    </p:spTree>
    <p:extLst>
      <p:ext uri="{BB962C8B-B14F-4D97-AF65-F5344CB8AC3E}">
        <p14:creationId xmlns:p14="http://schemas.microsoft.com/office/powerpoint/2010/main" xmlns="" val="46852370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5</a:t>
            </a:fld>
            <a:endParaRPr lang="zh-CN" altLang="en-US"/>
          </a:p>
        </p:txBody>
      </p:sp>
    </p:spTree>
    <p:extLst>
      <p:ext uri="{BB962C8B-B14F-4D97-AF65-F5344CB8AC3E}">
        <p14:creationId xmlns:p14="http://schemas.microsoft.com/office/powerpoint/2010/main" xmlns="" val="33350614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6</a:t>
            </a:fld>
            <a:endParaRPr lang="zh-CN" altLang="en-US"/>
          </a:p>
        </p:txBody>
      </p:sp>
    </p:spTree>
    <p:extLst>
      <p:ext uri="{BB962C8B-B14F-4D97-AF65-F5344CB8AC3E}">
        <p14:creationId xmlns:p14="http://schemas.microsoft.com/office/powerpoint/2010/main" xmlns="" val="31459625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7</a:t>
            </a:fld>
            <a:endParaRPr lang="zh-CN" altLang="en-US"/>
          </a:p>
        </p:txBody>
      </p:sp>
    </p:spTree>
    <p:extLst>
      <p:ext uri="{BB962C8B-B14F-4D97-AF65-F5344CB8AC3E}">
        <p14:creationId xmlns:p14="http://schemas.microsoft.com/office/powerpoint/2010/main" xmlns="" val="12772184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8</a:t>
            </a:fld>
            <a:endParaRPr lang="zh-CN" altLang="en-US"/>
          </a:p>
        </p:txBody>
      </p:sp>
    </p:spTree>
    <p:extLst>
      <p:ext uri="{BB962C8B-B14F-4D97-AF65-F5344CB8AC3E}">
        <p14:creationId xmlns:p14="http://schemas.microsoft.com/office/powerpoint/2010/main" xmlns="" val="7935174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9</a:t>
            </a:fld>
            <a:endParaRPr lang="zh-CN" altLang="en-US"/>
          </a:p>
        </p:txBody>
      </p:sp>
    </p:spTree>
    <p:extLst>
      <p:ext uri="{BB962C8B-B14F-4D97-AF65-F5344CB8AC3E}">
        <p14:creationId xmlns:p14="http://schemas.microsoft.com/office/powerpoint/2010/main" xmlns="" val="160714777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64CBF-18AB-4544-B797-938057863C58}" type="slidenum">
              <a:rPr lang="zh-CN" altLang="en-US" smtClean="0"/>
              <a:pPr/>
              <a:t>10</a:t>
            </a:fld>
            <a:endParaRPr lang="zh-CN" altLang="en-US"/>
          </a:p>
        </p:txBody>
      </p:sp>
    </p:spTree>
    <p:extLst>
      <p:ext uri="{BB962C8B-B14F-4D97-AF65-F5344CB8AC3E}">
        <p14:creationId xmlns:p14="http://schemas.microsoft.com/office/powerpoint/2010/main" xmlns="" val="11691686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11</a:t>
            </a:fld>
            <a:endParaRPr lang="zh-CN" altLang="en-US"/>
          </a:p>
        </p:txBody>
      </p:sp>
    </p:spTree>
    <p:extLst>
      <p:ext uri="{BB962C8B-B14F-4D97-AF65-F5344CB8AC3E}">
        <p14:creationId xmlns:p14="http://schemas.microsoft.com/office/powerpoint/2010/main" xmlns="" val="4033640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12</a:t>
            </a:fld>
            <a:endParaRPr lang="zh-CN" altLang="en-US"/>
          </a:p>
        </p:txBody>
      </p:sp>
    </p:spTree>
    <p:extLst>
      <p:ext uri="{BB962C8B-B14F-4D97-AF65-F5344CB8AC3E}">
        <p14:creationId xmlns:p14="http://schemas.microsoft.com/office/powerpoint/2010/main" xmlns="" val="32007704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13</a:t>
            </a:fld>
            <a:endParaRPr lang="zh-CN" altLang="en-US"/>
          </a:p>
        </p:txBody>
      </p:sp>
    </p:spTree>
    <p:extLst>
      <p:ext uri="{BB962C8B-B14F-4D97-AF65-F5344CB8AC3E}">
        <p14:creationId xmlns:p14="http://schemas.microsoft.com/office/powerpoint/2010/main" xmlns="" val="352139161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14</a:t>
            </a:fld>
            <a:endParaRPr lang="zh-CN" altLang="en-US"/>
          </a:p>
        </p:txBody>
      </p:sp>
    </p:spTree>
    <p:extLst>
      <p:ext uri="{BB962C8B-B14F-4D97-AF65-F5344CB8AC3E}">
        <p14:creationId xmlns:p14="http://schemas.microsoft.com/office/powerpoint/2010/main" xmlns="" val="402300242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15</a:t>
            </a:fld>
            <a:endParaRPr lang="zh-CN" altLang="en-US"/>
          </a:p>
        </p:txBody>
      </p:sp>
    </p:spTree>
    <p:extLst>
      <p:ext uri="{BB962C8B-B14F-4D97-AF65-F5344CB8AC3E}">
        <p14:creationId xmlns:p14="http://schemas.microsoft.com/office/powerpoint/2010/main" xmlns="" val="2198375938"/>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16</a:t>
            </a:fld>
            <a:endParaRPr lang="zh-CN" altLang="en-US"/>
          </a:p>
        </p:txBody>
      </p:sp>
    </p:spTree>
    <p:extLst>
      <p:ext uri="{BB962C8B-B14F-4D97-AF65-F5344CB8AC3E}">
        <p14:creationId xmlns:p14="http://schemas.microsoft.com/office/powerpoint/2010/main" xmlns="" val="292029121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17</a:t>
            </a:fld>
            <a:endParaRPr lang="zh-CN" altLang="en-US"/>
          </a:p>
        </p:txBody>
      </p:sp>
    </p:spTree>
    <p:extLst>
      <p:ext uri="{BB962C8B-B14F-4D97-AF65-F5344CB8AC3E}">
        <p14:creationId xmlns:p14="http://schemas.microsoft.com/office/powerpoint/2010/main" xmlns="" val="7684466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64CBF-18AB-4544-B797-938057863C58}" type="slidenum">
              <a:rPr lang="zh-CN" altLang="en-US" smtClean="0"/>
              <a:pPr/>
              <a:t>18</a:t>
            </a:fld>
            <a:endParaRPr lang="zh-CN" altLang="en-US"/>
          </a:p>
        </p:txBody>
      </p:sp>
    </p:spTree>
    <p:extLst>
      <p:ext uri="{BB962C8B-B14F-4D97-AF65-F5344CB8AC3E}">
        <p14:creationId xmlns:p14="http://schemas.microsoft.com/office/powerpoint/2010/main" xmlns="" val="382857232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19</a:t>
            </a:fld>
            <a:endParaRPr lang="zh-CN" altLang="en-US"/>
          </a:p>
        </p:txBody>
      </p:sp>
    </p:spTree>
    <p:extLst>
      <p:ext uri="{BB962C8B-B14F-4D97-AF65-F5344CB8AC3E}">
        <p14:creationId xmlns:p14="http://schemas.microsoft.com/office/powerpoint/2010/main" xmlns="" val="2330931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20</a:t>
            </a:fld>
            <a:endParaRPr lang="zh-CN" altLang="en-US"/>
          </a:p>
        </p:txBody>
      </p:sp>
    </p:spTree>
    <p:extLst>
      <p:ext uri="{BB962C8B-B14F-4D97-AF65-F5344CB8AC3E}">
        <p14:creationId xmlns:p14="http://schemas.microsoft.com/office/powerpoint/2010/main" xmlns="" val="31162189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21</a:t>
            </a:fld>
            <a:endParaRPr lang="zh-CN" altLang="en-US"/>
          </a:p>
        </p:txBody>
      </p:sp>
    </p:spTree>
    <p:extLst>
      <p:ext uri="{BB962C8B-B14F-4D97-AF65-F5344CB8AC3E}">
        <p14:creationId xmlns:p14="http://schemas.microsoft.com/office/powerpoint/2010/main" xmlns="" val="11177929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22</a:t>
            </a:fld>
            <a:endParaRPr lang="zh-CN" altLang="en-US"/>
          </a:p>
        </p:txBody>
      </p:sp>
    </p:spTree>
    <p:extLst>
      <p:ext uri="{BB962C8B-B14F-4D97-AF65-F5344CB8AC3E}">
        <p14:creationId xmlns:p14="http://schemas.microsoft.com/office/powerpoint/2010/main" xmlns="" val="192860883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23</a:t>
            </a:fld>
            <a:endParaRPr lang="zh-CN" altLang="en-US"/>
          </a:p>
        </p:txBody>
      </p:sp>
    </p:spTree>
    <p:extLst>
      <p:ext uri="{BB962C8B-B14F-4D97-AF65-F5344CB8AC3E}">
        <p14:creationId xmlns:p14="http://schemas.microsoft.com/office/powerpoint/2010/main" xmlns="" val="238893632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24</a:t>
            </a:fld>
            <a:endParaRPr lang="zh-CN" altLang="en-US"/>
          </a:p>
        </p:txBody>
      </p:sp>
    </p:spTree>
    <p:extLst>
      <p:ext uri="{BB962C8B-B14F-4D97-AF65-F5344CB8AC3E}">
        <p14:creationId xmlns:p14="http://schemas.microsoft.com/office/powerpoint/2010/main" xmlns="" val="268000615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25</a:t>
            </a:fld>
            <a:endParaRPr lang="zh-CN" altLang="en-US"/>
          </a:p>
        </p:txBody>
      </p:sp>
    </p:spTree>
    <p:extLst>
      <p:ext uri="{BB962C8B-B14F-4D97-AF65-F5344CB8AC3E}">
        <p14:creationId xmlns:p14="http://schemas.microsoft.com/office/powerpoint/2010/main" xmlns="" val="287438497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23064CBF-18AB-4544-B797-938057863C58}" type="slidenum">
              <a:rPr lang="zh-CN" altLang="en-US" smtClean="0"/>
              <a:pPr/>
              <a:t>26</a:t>
            </a:fld>
            <a:endParaRPr lang="zh-CN" altLang="en-US"/>
          </a:p>
        </p:txBody>
      </p:sp>
    </p:spTree>
    <p:extLst>
      <p:ext uri="{BB962C8B-B14F-4D97-AF65-F5344CB8AC3E}">
        <p14:creationId xmlns:p14="http://schemas.microsoft.com/office/powerpoint/2010/main" xmlns="" val="101711200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27</a:t>
            </a:fld>
            <a:endParaRPr lang="zh-CN" altLang="en-US"/>
          </a:p>
        </p:txBody>
      </p:sp>
    </p:spTree>
    <p:extLst>
      <p:ext uri="{BB962C8B-B14F-4D97-AF65-F5344CB8AC3E}">
        <p14:creationId xmlns:p14="http://schemas.microsoft.com/office/powerpoint/2010/main" xmlns="" val="38216891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28</a:t>
            </a:fld>
            <a:endParaRPr lang="zh-CN" altLang="en-US"/>
          </a:p>
        </p:txBody>
      </p:sp>
    </p:spTree>
    <p:extLst>
      <p:ext uri="{BB962C8B-B14F-4D97-AF65-F5344CB8AC3E}">
        <p14:creationId xmlns:p14="http://schemas.microsoft.com/office/powerpoint/2010/main" xmlns="" val="949035898"/>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29</a:t>
            </a:fld>
            <a:endParaRPr lang="zh-CN" altLang="en-US"/>
          </a:p>
        </p:txBody>
      </p:sp>
    </p:spTree>
    <p:extLst>
      <p:ext uri="{BB962C8B-B14F-4D97-AF65-F5344CB8AC3E}">
        <p14:creationId xmlns:p14="http://schemas.microsoft.com/office/powerpoint/2010/main" xmlns="" val="17258646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30</a:t>
            </a:fld>
            <a:endParaRPr lang="zh-CN" altLang="en-US"/>
          </a:p>
        </p:txBody>
      </p:sp>
    </p:spTree>
    <p:extLst>
      <p:ext uri="{BB962C8B-B14F-4D97-AF65-F5344CB8AC3E}">
        <p14:creationId xmlns:p14="http://schemas.microsoft.com/office/powerpoint/2010/main" xmlns="" val="226238713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31</a:t>
            </a:fld>
            <a:endParaRPr lang="zh-CN" altLang="en-US"/>
          </a:p>
        </p:txBody>
      </p:sp>
    </p:spTree>
    <p:extLst>
      <p:ext uri="{BB962C8B-B14F-4D97-AF65-F5344CB8AC3E}">
        <p14:creationId xmlns:p14="http://schemas.microsoft.com/office/powerpoint/2010/main" xmlns="" val="350026942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99B9ACD5-4993-490D-9F63-8857A175D726}" type="slidenum">
              <a:rPr lang="zh-CN" altLang="en-US" smtClean="0"/>
              <a:pPr/>
              <a:t>32</a:t>
            </a:fld>
            <a:endParaRPr lang="zh-CN" altLang="en-US"/>
          </a:p>
        </p:txBody>
      </p:sp>
    </p:spTree>
    <p:extLst>
      <p:ext uri="{BB962C8B-B14F-4D97-AF65-F5344CB8AC3E}">
        <p14:creationId xmlns:p14="http://schemas.microsoft.com/office/powerpoint/2010/main" xmlns="" val="425116239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pPr>
                <a:defRPr/>
              </a:pPr>
              <a:t>2020/9/8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xmlns="" val="3604972893"/>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06D045BB-3887-4E3F-A272-E5247811F888}" type="datetimeFigureOut">
              <a:rPr lang="zh-CN" altLang="en-US" smtClean="0"/>
              <a:pPr>
                <a:defRPr/>
              </a:pPr>
              <a:t>2020/9/8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xmlns="" val="738801887"/>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p:txBody>
          <a:bodyPr/>
          <a:lstStyle/>
          <a:p>
            <a:pPr>
              <a:defRPr/>
            </a:pPr>
            <a:fld id="{CF9B9AB7-2EB6-4185-9DCB-4AF6356386BC}" type="datetimeFigureOut">
              <a:rPr lang="zh-CN" altLang="en-US" smtClean="0"/>
              <a:pPr>
                <a:defRPr/>
              </a:pPr>
              <a:t>2020/9/8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0222633-1CFC-4744-B27B-E89ADF5F76A3}" type="slidenum">
              <a:rPr lang="zh-CN" altLang="en-US" smtClean="0"/>
              <a:pPr/>
              <a:t>‹#›</a:t>
            </a:fld>
            <a:endParaRPr lang="zh-CN" altLang="en-US"/>
          </a:p>
        </p:txBody>
      </p:sp>
    </p:spTree>
    <p:extLst>
      <p:ext uri="{BB962C8B-B14F-4D97-AF65-F5344CB8AC3E}">
        <p14:creationId xmlns:p14="http://schemas.microsoft.com/office/powerpoint/2010/main" xmlns="" val="4053001991"/>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Date Placeholder 4"/>
          <p:cNvSpPr>
            <a:spLocks noGrp="1"/>
          </p:cNvSpPr>
          <p:nvPr>
            <p:ph type="dt" sz="half" idx="10"/>
          </p:nvPr>
        </p:nvSpPr>
        <p:spPr/>
        <p:txBody>
          <a:bodyPr/>
          <a:lstStyle/>
          <a:p>
            <a:pPr>
              <a:defRPr/>
            </a:pPr>
            <a:fld id="{D2FD1BE6-F418-4461-8AC3-D256C0A710B1}" type="datetimeFigureOut">
              <a:rPr lang="zh-CN" altLang="en-US" smtClean="0"/>
              <a:pPr>
                <a:defRPr/>
              </a:pPr>
              <a:t>2020/9/8</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CFB63FA0-0751-4FD1-AA0A-BCFF0CDB5DE5}" type="slidenum">
              <a:rPr lang="zh-CN" altLang="en-US" smtClean="0"/>
              <a:pPr/>
              <a:t>‹#›</a:t>
            </a:fld>
            <a:endParaRPr lang="zh-CN" altLang="en-US"/>
          </a:p>
        </p:txBody>
      </p:sp>
    </p:spTree>
    <p:extLst>
      <p:ext uri="{BB962C8B-B14F-4D97-AF65-F5344CB8AC3E}">
        <p14:creationId xmlns:p14="http://schemas.microsoft.com/office/powerpoint/2010/main" xmlns="" val="3869369447"/>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7" name="Date Placeholder 6"/>
          <p:cNvSpPr>
            <a:spLocks noGrp="1"/>
          </p:cNvSpPr>
          <p:nvPr>
            <p:ph type="dt" sz="half" idx="10"/>
          </p:nvPr>
        </p:nvSpPr>
        <p:spPr/>
        <p:txBody>
          <a:bodyPr/>
          <a:lstStyle/>
          <a:p>
            <a:pPr>
              <a:defRPr/>
            </a:pPr>
            <a:fld id="{920E11D0-1426-4C51-B810-275B779BA932}" type="datetimeFigureOut">
              <a:rPr lang="zh-CN" altLang="en-US" smtClean="0"/>
              <a:pPr>
                <a:defRPr/>
              </a:pPr>
              <a:t>2020/9/8</a:t>
            </a:fld>
            <a:endParaRPr lang="zh-CN" altLang="en-US"/>
          </a:p>
        </p:txBody>
      </p:sp>
      <p:sp>
        <p:nvSpPr>
          <p:cNvPr id="8" name="Footer Placeholder 7"/>
          <p:cNvSpPr>
            <a:spLocks noGrp="1"/>
          </p:cNvSpPr>
          <p:nvPr>
            <p:ph type="ftr" sz="quarter" idx="11"/>
          </p:nvPr>
        </p:nvSpPr>
        <p:spPr/>
        <p:txBody>
          <a:bodyPr/>
          <a:lstStyle/>
          <a:p>
            <a:pPr>
              <a:defRPr/>
            </a:pPr>
            <a:endParaRPr lang="zh-CN" altLang="en-US"/>
          </a:p>
        </p:txBody>
      </p:sp>
      <p:sp>
        <p:nvSpPr>
          <p:cNvPr id="9" name="Slide Number Placeholder 8"/>
          <p:cNvSpPr>
            <a:spLocks noGrp="1"/>
          </p:cNvSpPr>
          <p:nvPr>
            <p:ph type="sldNum" sz="quarter" idx="12"/>
          </p:nvPr>
        </p:nvSpPr>
        <p:spPr/>
        <p:txBody>
          <a:bodyPr/>
          <a:lstStyle/>
          <a:p>
            <a:fld id="{F838110D-3347-4AFC-839B-CCA40FE78440}" type="slidenum">
              <a:rPr lang="zh-CN" altLang="en-US" smtClean="0"/>
              <a:pPr/>
              <a:t>‹#›</a:t>
            </a:fld>
            <a:endParaRPr lang="zh-CN" altLang="en-US"/>
          </a:p>
        </p:txBody>
      </p:sp>
    </p:spTree>
    <p:extLst>
      <p:ext uri="{BB962C8B-B14F-4D97-AF65-F5344CB8AC3E}">
        <p14:creationId xmlns:p14="http://schemas.microsoft.com/office/powerpoint/2010/main" xmlns="" val="1083532397"/>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pPr>
              <a:defRPr/>
            </a:pPr>
            <a:fld id="{71A050A5-43DA-4A5C-A304-60D2304D70DE}" type="datetimeFigureOut">
              <a:rPr lang="zh-CN" altLang="en-US" smtClean="0"/>
              <a:pPr>
                <a:defRPr/>
              </a:pPr>
              <a:t>2020/9/8</a:t>
            </a:fld>
            <a:endParaRPr lang="zh-CN" altLang="en-US"/>
          </a:p>
        </p:txBody>
      </p:sp>
      <p:sp>
        <p:nvSpPr>
          <p:cNvPr id="4" name="Footer Placeholder 3"/>
          <p:cNvSpPr>
            <a:spLocks noGrp="1"/>
          </p:cNvSpPr>
          <p:nvPr>
            <p:ph type="ftr" sz="quarter" idx="11"/>
          </p:nvPr>
        </p:nvSpPr>
        <p:spPr/>
        <p:txBody>
          <a:bodyPr/>
          <a:lstStyle/>
          <a:p>
            <a:pPr>
              <a:defRPr/>
            </a:pPr>
            <a:endParaRPr lang="zh-CN" altLang="en-US"/>
          </a:p>
        </p:txBody>
      </p:sp>
      <p:sp>
        <p:nvSpPr>
          <p:cNvPr id="5" name="Slide Number Placeholder 4"/>
          <p:cNvSpPr>
            <a:spLocks noGrp="1"/>
          </p:cNvSpPr>
          <p:nvPr>
            <p:ph type="sldNum" sz="quarter" idx="12"/>
          </p:nvPr>
        </p:nvSpPr>
        <p:spPr/>
        <p:txBody>
          <a:bodyPr/>
          <a:lstStyle/>
          <a:p>
            <a:fld id="{B59F8795-4A45-4CF6-A2F1-3F6184487FB8}" type="slidenum">
              <a:rPr lang="zh-CN" altLang="en-US" smtClean="0"/>
              <a:pPr/>
              <a:t>‹#›</a:t>
            </a:fld>
            <a:endParaRPr lang="zh-CN" altLang="en-US"/>
          </a:p>
        </p:txBody>
      </p:sp>
    </p:spTree>
    <p:extLst>
      <p:ext uri="{BB962C8B-B14F-4D97-AF65-F5344CB8AC3E}">
        <p14:creationId xmlns:p14="http://schemas.microsoft.com/office/powerpoint/2010/main" xmlns="" val="1475173455"/>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2020/9/8</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Tree>
    <p:extLst>
      <p:ext uri="{BB962C8B-B14F-4D97-AF65-F5344CB8AC3E}">
        <p14:creationId xmlns:p14="http://schemas.microsoft.com/office/powerpoint/2010/main" xmlns="" val="2255583396"/>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2020/9/8</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
        <p:nvSpPr>
          <p:cNvPr id="5" name="矩形 4"/>
          <p:cNvSpPr/>
          <p:nvPr userDrawn="1"/>
        </p:nvSpPr>
        <p:spPr>
          <a:xfrm>
            <a:off x="0" y="0"/>
            <a:ext cx="12192000" cy="6858000"/>
          </a:xfrm>
          <a:prstGeom prst="rect">
            <a:avLst/>
          </a:prstGeom>
          <a:solidFill>
            <a:srgbClr val="D7D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928602960"/>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823A4A16-ECCF-495A-B14A-C7BCDDEF123A}" type="datetimeFigureOut">
              <a:rPr lang="zh-CN" altLang="en-US" smtClean="0"/>
              <a:pPr>
                <a:defRPr/>
              </a:pPr>
              <a:t>2020/9/8</a:t>
            </a:fld>
            <a:endParaRPr lang="zh-CN" altLang="en-US"/>
          </a:p>
        </p:txBody>
      </p:sp>
      <p:sp>
        <p:nvSpPr>
          <p:cNvPr id="3" name="Footer Placeholder 2"/>
          <p:cNvSpPr>
            <a:spLocks noGrp="1"/>
          </p:cNvSpPr>
          <p:nvPr>
            <p:ph type="ftr" sz="quarter" idx="11"/>
          </p:nvPr>
        </p:nvSpPr>
        <p:spPr/>
        <p:txBody>
          <a:bodyPr/>
          <a:lstStyle/>
          <a:p>
            <a:pPr>
              <a:defRPr/>
            </a:pPr>
            <a:endParaRPr lang="zh-CN" altLang="en-US"/>
          </a:p>
        </p:txBody>
      </p:sp>
      <p:sp>
        <p:nvSpPr>
          <p:cNvPr id="4" name="Slide Number Placeholder 3"/>
          <p:cNvSpPr>
            <a:spLocks noGrp="1"/>
          </p:cNvSpPr>
          <p:nvPr>
            <p:ph type="sldNum" sz="quarter" idx="12"/>
          </p:nvPr>
        </p:nvSpPr>
        <p:spPr/>
        <p:txBody>
          <a:bodyPr/>
          <a:lstStyle/>
          <a:p>
            <a:fld id="{DDDE7253-5D03-4501-ADC9-33795310BD21}" type="slidenum">
              <a:rPr lang="zh-CN" altLang="en-US" smtClean="0"/>
              <a:pPr/>
              <a:t>‹#›</a:t>
            </a:fld>
            <a:endParaRPr lang="zh-CN" altLang="en-US"/>
          </a:p>
        </p:txBody>
      </p:sp>
      <p:sp>
        <p:nvSpPr>
          <p:cNvPr id="5" name="矩形 4"/>
          <p:cNvSpPr/>
          <p:nvPr userDrawn="1"/>
        </p:nvSpPr>
        <p:spPr>
          <a:xfrm>
            <a:off x="0" y="0"/>
            <a:ext cx="12192000" cy="6858000"/>
          </a:xfrm>
          <a:prstGeom prst="rect">
            <a:avLst/>
          </a:prstGeom>
          <a:solidFill>
            <a:srgbClr val="D7DBD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组合 5"/>
          <p:cNvGrpSpPr/>
          <p:nvPr userDrawn="1"/>
        </p:nvGrpSpPr>
        <p:grpSpPr>
          <a:xfrm>
            <a:off x="314153" y="549641"/>
            <a:ext cx="552622" cy="577512"/>
            <a:chOff x="4822956" y="1288691"/>
            <a:chExt cx="2351883" cy="2457809"/>
          </a:xfrm>
        </p:grpSpPr>
        <p:sp>
          <p:nvSpPr>
            <p:cNvPr id="7" name="矩形 6"/>
            <p:cNvSpPr/>
            <p:nvPr/>
          </p:nvSpPr>
          <p:spPr>
            <a:xfrm>
              <a:off x="5154654" y="1288691"/>
              <a:ext cx="2020185" cy="21672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p:cNvSpPr/>
            <p:nvPr/>
          </p:nvSpPr>
          <p:spPr>
            <a:xfrm>
              <a:off x="4822956" y="1579201"/>
              <a:ext cx="2020186" cy="216729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xmlns="" val="2517733600"/>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1E3A6A11-58F9-4723-A92D-E929B83CFDD8}" type="datetimeFigureOut">
              <a:rPr lang="zh-CN" altLang="en-US" smtClean="0"/>
              <a:pPr>
                <a:defRPr/>
              </a:pPr>
              <a:t>2020/9/8</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9BA8B21C-8687-4765-8BDB-C52167D1EB6E}" type="slidenum">
              <a:rPr lang="zh-CN" altLang="en-US" smtClean="0"/>
              <a:pPr/>
              <a:t>‹#›</a:t>
            </a:fld>
            <a:endParaRPr lang="zh-CN" altLang="en-US"/>
          </a:p>
        </p:txBody>
      </p:sp>
    </p:spTree>
    <p:extLst>
      <p:ext uri="{BB962C8B-B14F-4D97-AF65-F5344CB8AC3E}">
        <p14:creationId xmlns:p14="http://schemas.microsoft.com/office/powerpoint/2010/main" xmlns="" val="3309139413"/>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p>
            <a:pPr>
              <a:defRPr/>
            </a:pPr>
            <a:fld id="{958C3543-12E8-41E8-B792-3FC4AAAD13C1}" type="datetimeFigureOut">
              <a:rPr lang="zh-CN" altLang="en-US" smtClean="0"/>
              <a:pPr>
                <a:defRPr/>
              </a:pPr>
              <a:t>2020/9/8</a:t>
            </a:fld>
            <a:endParaRPr lang="zh-CN" altLang="en-US"/>
          </a:p>
        </p:txBody>
      </p:sp>
      <p:sp>
        <p:nvSpPr>
          <p:cNvPr id="6" name="Footer Placeholder 5"/>
          <p:cNvSpPr>
            <a:spLocks noGrp="1"/>
          </p:cNvSpPr>
          <p:nvPr>
            <p:ph type="ftr" sz="quarter" idx="11"/>
          </p:nvPr>
        </p:nvSpPr>
        <p:spPr/>
        <p:txBody>
          <a:bodyPr/>
          <a:lstStyle/>
          <a:p>
            <a:pPr>
              <a:defRPr/>
            </a:pPr>
            <a:endParaRPr lang="zh-CN" altLang="en-US"/>
          </a:p>
        </p:txBody>
      </p:sp>
      <p:sp>
        <p:nvSpPr>
          <p:cNvPr id="7" name="Slide Number Placeholder 6"/>
          <p:cNvSpPr>
            <a:spLocks noGrp="1"/>
          </p:cNvSpPr>
          <p:nvPr>
            <p:ph type="sldNum" sz="quarter" idx="12"/>
          </p:nvPr>
        </p:nvSpPr>
        <p:spPr/>
        <p:txBody>
          <a:bodyPr/>
          <a:lstStyle/>
          <a:p>
            <a:fld id="{84FEE633-5D98-42A7-B8B5-38C075D1D5E5}" type="slidenum">
              <a:rPr lang="zh-CN" altLang="en-US" smtClean="0"/>
              <a:pPr/>
              <a:t>‹#›</a:t>
            </a:fld>
            <a:endParaRPr lang="zh-CN" altLang="en-US"/>
          </a:p>
        </p:txBody>
      </p:sp>
    </p:spTree>
    <p:extLst>
      <p:ext uri="{BB962C8B-B14F-4D97-AF65-F5344CB8AC3E}">
        <p14:creationId xmlns:p14="http://schemas.microsoft.com/office/powerpoint/2010/main" xmlns="" val="2456576360"/>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AD7D2D28-E8A0-40C3-9E07-86C241896AFB}" type="datetimeFigureOut">
              <a:rPr lang="zh-CN" altLang="en-US" smtClean="0"/>
              <a:pPr>
                <a:defRPr/>
              </a:pPr>
              <a:t>2020/9/8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9DC3F693-9EE4-4A67-A7FA-E73A2989A70D}" type="slidenum">
              <a:rPr lang="zh-CN" altLang="en-US" smtClean="0"/>
              <a:pPr/>
              <a:t>‹#›</a:t>
            </a:fld>
            <a:endParaRPr lang="zh-CN" altLang="en-US"/>
          </a:p>
        </p:txBody>
      </p:sp>
    </p:spTree>
    <p:extLst>
      <p:ext uri="{BB962C8B-B14F-4D97-AF65-F5344CB8AC3E}">
        <p14:creationId xmlns:p14="http://schemas.microsoft.com/office/powerpoint/2010/main" xmlns="" val="2157908353"/>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10"/>
          </p:nvPr>
        </p:nvSpPr>
        <p:spPr/>
        <p:txBody>
          <a:bodyPr/>
          <a:lstStyle/>
          <a:p>
            <a:pPr>
              <a:defRPr/>
            </a:pPr>
            <a:fld id="{9E4C08EF-9433-4D3E-B912-B49B7CC531BF}" type="datetimeFigureOut">
              <a:rPr lang="zh-CN" altLang="en-US" smtClean="0"/>
              <a:pPr>
                <a:defRPr/>
              </a:pPr>
              <a:t>2020/9/8</a:t>
            </a:fld>
            <a:endParaRPr lang="zh-CN" altLang="en-US"/>
          </a:p>
        </p:txBody>
      </p:sp>
      <p:sp>
        <p:nvSpPr>
          <p:cNvPr id="5" name="Footer Placeholder 4"/>
          <p:cNvSpPr>
            <a:spLocks noGrp="1"/>
          </p:cNvSpPr>
          <p:nvPr>
            <p:ph type="ftr" sz="quarter" idx="11"/>
          </p:nvPr>
        </p:nvSpPr>
        <p:spPr/>
        <p:txBody>
          <a:bodyPr/>
          <a:lstStyle/>
          <a:p>
            <a:pPr>
              <a:defRPr/>
            </a:pPr>
            <a:endParaRPr lang="zh-CN" altLang="en-US"/>
          </a:p>
        </p:txBody>
      </p:sp>
      <p:sp>
        <p:nvSpPr>
          <p:cNvPr id="6" name="Slide Number Placeholder 5"/>
          <p:cNvSpPr>
            <a:spLocks noGrp="1"/>
          </p:cNvSpPr>
          <p:nvPr>
            <p:ph type="sldNum" sz="quarter" idx="12"/>
          </p:nvPr>
        </p:nvSpPr>
        <p:spPr/>
        <p:txBody>
          <a:bodyPr/>
          <a:lstStyle/>
          <a:p>
            <a:fld id="{83EDF288-10FE-4776-8760-57E7F945E01D}" type="slidenum">
              <a:rPr lang="zh-CN" altLang="en-US" smtClean="0"/>
              <a:pPr/>
              <a:t>‹#›</a:t>
            </a:fld>
            <a:endParaRPr lang="zh-CN" altLang="en-US"/>
          </a:p>
        </p:txBody>
      </p:sp>
    </p:spTree>
    <p:extLst>
      <p:ext uri="{BB962C8B-B14F-4D97-AF65-F5344CB8AC3E}">
        <p14:creationId xmlns:p14="http://schemas.microsoft.com/office/powerpoint/2010/main" xmlns="" val="263468086"/>
      </p:ext>
    </p:extLst>
  </p:cSld>
  <p:clrMapOvr>
    <a:masterClrMapping/>
  </p:clrMapOvr>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dirty="0"/>
              <a:t>春秋视觉工作室</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06D045BB-3887-4E3F-A272-E5247811F888}" type="datetimeFigureOut">
              <a:rPr lang="zh-CN" altLang="en-US" smtClean="0"/>
              <a:pPr>
                <a:defRPr/>
              </a:pPr>
              <a:t>2020/9/8</a:t>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69E6EE-4033-4F3F-A866-667792DA3606}" type="slidenum">
              <a:rPr lang="zh-CN" altLang="en-US" smtClean="0"/>
              <a:pPr/>
              <a:t>‹#›</a:t>
            </a:fld>
            <a:endParaRPr lang="zh-CN" altLang="en-US"/>
          </a:p>
        </p:txBody>
      </p:sp>
    </p:spTree>
    <p:extLst>
      <p:ext uri="{BB962C8B-B14F-4D97-AF65-F5344CB8AC3E}">
        <p14:creationId xmlns:p14="http://schemas.microsoft.com/office/powerpoint/2010/main" xmlns="" val="3259164137"/>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57" r:id="rId8"/>
    <p:sldLayoutId id="2147483758" r:id="rId9"/>
    <p:sldLayoutId id="2147483748" r:id="rId10"/>
    <p:sldLayoutId id="2147483749" r:id="rId11"/>
    <p:sldLayoutId id="2147483750" r:id="rId12"/>
    <p:sldLayoutId id="2147483751" r:id="rId13"/>
  </p:sldLayoutIdLst>
  <mc:AlternateContent xmlns:mc="http://schemas.openxmlformats.org/markup-compatibility/2006">
    <mc:Choice xmlns:p14="http://schemas.microsoft.com/office/powerpoint/2010/main" xmlns="" Requires="p14">
      <p:transition spd="slow" p14:dur="1500" advTm="3000"/>
    </mc:Choice>
    <mc:Fallback>
      <p:transition spd="slow" advTm="3000"/>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8.xml"/><Relationship Id="rId1" Type="http://schemas.openxmlformats.org/officeDocument/2006/relationships/tags" Target="../tags/tag2.xml"/></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5.xml"/><Relationship Id="rId1" Type="http://schemas.openxmlformats.org/officeDocument/2006/relationships/slideLayout" Target="../slideLayouts/slideLayout9.xml"/><Relationship Id="rId5" Type="http://schemas.openxmlformats.org/officeDocument/2006/relationships/image" Target="../media/image4.jpeg"/><Relationship Id="rId4" Type="http://schemas.openxmlformats.org/officeDocument/2006/relationships/image" Target="../media/image3.jpeg"/></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6.xml"/><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9.xml"/><Relationship Id="rId1" Type="http://schemas.openxmlformats.org/officeDocument/2006/relationships/slideLayout" Target="../slideLayouts/slideLayout9.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8.xml"/><Relationship Id="rId1" Type="http://schemas.openxmlformats.org/officeDocument/2006/relationships/tags" Target="../tags/tag3.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2.xml"/><Relationship Id="rId1" Type="http://schemas.openxmlformats.org/officeDocument/2006/relationships/slideLayout" Target="../slideLayouts/slideLayout9.xml"/><Relationship Id="rId4" Type="http://schemas.openxmlformats.org/officeDocument/2006/relationships/image" Target="../media/image9.jpeg"/></Relationships>
</file>

<file path=ppt/slides/_rels/slide13.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8" Type="http://schemas.openxmlformats.org/officeDocument/2006/relationships/tags" Target="../tags/tag11.xml"/><Relationship Id="rId13" Type="http://schemas.openxmlformats.org/officeDocument/2006/relationships/tags" Target="../tags/tag16.xml"/><Relationship Id="rId3" Type="http://schemas.openxmlformats.org/officeDocument/2006/relationships/tags" Target="../tags/tag6.xml"/><Relationship Id="rId7" Type="http://schemas.openxmlformats.org/officeDocument/2006/relationships/tags" Target="../tags/tag10.xml"/><Relationship Id="rId12" Type="http://schemas.openxmlformats.org/officeDocument/2006/relationships/tags" Target="../tags/tag15.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tags" Target="../tags/tag9.xml"/><Relationship Id="rId11" Type="http://schemas.openxmlformats.org/officeDocument/2006/relationships/tags" Target="../tags/tag14.xml"/><Relationship Id="rId5" Type="http://schemas.openxmlformats.org/officeDocument/2006/relationships/tags" Target="../tags/tag8.xml"/><Relationship Id="rId15" Type="http://schemas.openxmlformats.org/officeDocument/2006/relationships/notesSlide" Target="../notesSlides/notesSlide14.xml"/><Relationship Id="rId10" Type="http://schemas.openxmlformats.org/officeDocument/2006/relationships/tags" Target="../tags/tag13.xml"/><Relationship Id="rId4" Type="http://schemas.openxmlformats.org/officeDocument/2006/relationships/tags" Target="../tags/tag7.xml"/><Relationship Id="rId9" Type="http://schemas.openxmlformats.org/officeDocument/2006/relationships/tags" Target="../tags/tag12.xml"/><Relationship Id="rId14"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7.xml"/><Relationship Id="rId1" Type="http://schemas.openxmlformats.org/officeDocument/2006/relationships/slideLayout" Target="../slideLayouts/slideLayout9.xml"/><Relationship Id="rId4" Type="http://schemas.openxmlformats.org/officeDocument/2006/relationships/image" Target="../media/image1.jpeg"/></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8.xml"/><Relationship Id="rId1" Type="http://schemas.openxmlformats.org/officeDocument/2006/relationships/tags" Target="../tags/tag17.xml"/></Relationships>
</file>

<file path=ppt/slides/_rels/slide19.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9.xml"/><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5.xml"/><Relationship Id="rId1" Type="http://schemas.openxmlformats.org/officeDocument/2006/relationships/slideLayout" Target="../slideLayouts/slideLayout9.xml"/><Relationship Id="rId5" Type="http://schemas.openxmlformats.org/officeDocument/2006/relationships/image" Target="../media/image17.jpeg"/><Relationship Id="rId4" Type="http://schemas.openxmlformats.org/officeDocument/2006/relationships/image" Target="../media/image16.jpeg"/></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26.xml"/><Relationship Id="rId2" Type="http://schemas.openxmlformats.org/officeDocument/2006/relationships/slideLayout" Target="../slideLayouts/slideLayout8.xml"/><Relationship Id="rId1" Type="http://schemas.openxmlformats.org/officeDocument/2006/relationships/tags" Target="../tags/tag18.xml"/></Relationships>
</file>

<file path=ppt/slides/_rels/slide2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7.xml"/><Relationship Id="rId1" Type="http://schemas.openxmlformats.org/officeDocument/2006/relationships/slideLayout" Target="../slideLayouts/slideLayout9.xml"/></Relationships>
</file>

<file path=ppt/slides/_rels/slide2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8.xml"/><Relationship Id="rId1" Type="http://schemas.openxmlformats.org/officeDocument/2006/relationships/slideLayout" Target="../slideLayouts/slideLayout8.xml"/><Relationship Id="rId4" Type="http://schemas.openxmlformats.org/officeDocument/2006/relationships/image" Target="../media/image20.jpe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30.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0.xml"/><Relationship Id="rId1" Type="http://schemas.openxmlformats.org/officeDocument/2006/relationships/slideLayout" Target="../slideLayouts/slideLayout8.xml"/><Relationship Id="rId4" Type="http://schemas.openxmlformats.org/officeDocument/2006/relationships/image" Target="../media/image22.jpeg"/></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5111307" y="1498600"/>
            <a:ext cx="2020186" cy="3782992"/>
          </a:xfrm>
          <a:prstGeom prst="rect">
            <a:avLst/>
          </a:prstGeom>
          <a:noFill/>
          <a:ln>
            <a:solidFill>
              <a:schemeClr val="tx1">
                <a:lumMod val="75000"/>
                <a:lumOff val="25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flipV="1">
            <a:off x="4615543" y="579835"/>
            <a:ext cx="4361147" cy="436114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211225" y="1389960"/>
            <a:ext cx="2020186" cy="378299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634335" y="2174821"/>
            <a:ext cx="923330" cy="2213269"/>
          </a:xfrm>
          <a:prstGeom prst="rect">
            <a:avLst/>
          </a:prstGeom>
          <a:noFill/>
          <a:effectLst/>
        </p:spPr>
        <p:txBody>
          <a:bodyPr vert="eaVert" wrap="square" rtlCol="0">
            <a:spAutoFit/>
          </a:bodyPr>
          <a:lstStyle/>
          <a:p>
            <a:pPr algn="dist"/>
            <a:r>
              <a:rPr lang="zh-CN" altLang="en-US" sz="4800" dirty="0">
                <a:solidFill>
                  <a:schemeClr val="tx1">
                    <a:lumMod val="75000"/>
                    <a:lumOff val="25000"/>
                  </a:schemeClr>
                </a:solidFill>
                <a:latin typeface="微软雅黑 Light" panose="020B0502040204020203" pitchFamily="34" charset="-122"/>
                <a:ea typeface="微软雅黑 Light" panose="020B0502040204020203" pitchFamily="34" charset="-122"/>
                <a:cs typeface="Kartika" panose="02020503030404060203" pitchFamily="18" charset="0"/>
              </a:rPr>
              <a:t>极简</a:t>
            </a:r>
          </a:p>
        </p:txBody>
      </p:sp>
      <p:cxnSp>
        <p:nvCxnSpPr>
          <p:cNvPr id="23" name="直接连接符 22"/>
          <p:cNvCxnSpPr/>
          <p:nvPr/>
        </p:nvCxnSpPr>
        <p:spPr>
          <a:xfrm flipH="1">
            <a:off x="3612707" y="4141347"/>
            <a:ext cx="1498600" cy="1498600"/>
          </a:xfrm>
          <a:prstGeom prst="line">
            <a:avLst/>
          </a:prstGeom>
          <a:ln w="698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6049279" y="1209935"/>
            <a:ext cx="2548054" cy="2548054"/>
          </a:xfrm>
          <a:prstGeom prst="line">
            <a:avLst/>
          </a:prstGeom>
          <a:ln w="0">
            <a:solidFill>
              <a:schemeClr val="tx1">
                <a:lumMod val="75000"/>
                <a:lumOff val="25000"/>
                <a:alpha val="52000"/>
              </a:schemeClr>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473932" y="4676754"/>
            <a:ext cx="140768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081474337"/>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ppt_x"/>
                                          </p:val>
                                        </p:tav>
                                        <p:tav tm="100000">
                                          <p:val>
                                            <p:strVal val="#ppt_x"/>
                                          </p:val>
                                        </p:tav>
                                      </p:tavLst>
                                    </p:anim>
                                    <p:anim calcmode="lin" valueType="num">
                                      <p:cBhvr additive="base">
                                        <p:cTn id="8" dur="1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1" accel="6000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500" fill="hold"/>
                                        <p:tgtEl>
                                          <p:spTgt spid="20"/>
                                        </p:tgtEl>
                                        <p:attrNameLst>
                                          <p:attrName>ppt_x</p:attrName>
                                        </p:attrNameLst>
                                      </p:cBhvr>
                                      <p:tavLst>
                                        <p:tav tm="0">
                                          <p:val>
                                            <p:strVal val="#ppt_x"/>
                                          </p:val>
                                        </p:tav>
                                        <p:tav tm="100000">
                                          <p:val>
                                            <p:strVal val="#ppt_x"/>
                                          </p:val>
                                        </p:tav>
                                      </p:tavLst>
                                    </p:anim>
                                    <p:anim calcmode="lin" valueType="num">
                                      <p:cBhvr additive="base">
                                        <p:cTn id="12" dur="1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by="(-#ppt_w*2)" calcmode="lin" valueType="num">
                                      <p:cBhvr rctx="PPT">
                                        <p:cTn id="19" dur="500" autoRev="1" fill="hold">
                                          <p:stCondLst>
                                            <p:cond delay="0"/>
                                          </p:stCondLst>
                                        </p:cTn>
                                        <p:tgtEl>
                                          <p:spTgt spid="21"/>
                                        </p:tgtEl>
                                        <p:attrNameLst>
                                          <p:attrName>ppt_w</p:attrName>
                                        </p:attrNameLst>
                                      </p:cBhvr>
                                    </p:anim>
                                    <p:anim by="(#ppt_w*0.50)" calcmode="lin" valueType="num">
                                      <p:cBhvr>
                                        <p:cTn id="20" dur="500" decel="50000" autoRev="1" fill="hold">
                                          <p:stCondLst>
                                            <p:cond delay="0"/>
                                          </p:stCondLst>
                                        </p:cTn>
                                        <p:tgtEl>
                                          <p:spTgt spid="21"/>
                                        </p:tgtEl>
                                        <p:attrNameLst>
                                          <p:attrName>ppt_x</p:attrName>
                                        </p:attrNameLst>
                                      </p:cBhvr>
                                    </p:anim>
                                    <p:anim from="(-#ppt_h/2)" to="(#ppt_y)" calcmode="lin" valueType="num">
                                      <p:cBhvr>
                                        <p:cTn id="21" dur="1000" fill="hold">
                                          <p:stCondLst>
                                            <p:cond delay="0"/>
                                          </p:stCondLst>
                                        </p:cTn>
                                        <p:tgtEl>
                                          <p:spTgt spid="21"/>
                                        </p:tgtEl>
                                        <p:attrNameLst>
                                          <p:attrName>ppt_y</p:attrName>
                                        </p:attrNameLst>
                                      </p:cBhvr>
                                    </p:anim>
                                    <p:animRot by="21600000">
                                      <p:cBhvr>
                                        <p:cTn id="22" dur="1000" fill="hold">
                                          <p:stCondLst>
                                            <p:cond delay="0"/>
                                          </p:stCondLst>
                                        </p:cTn>
                                        <p:tgtEl>
                                          <p:spTgt spid="21"/>
                                        </p:tgtEl>
                                        <p:attrNameLst>
                                          <p:attrName>r</p:attrName>
                                        </p:attrNameLst>
                                      </p:cBhvr>
                                    </p:animRot>
                                  </p:childTnLst>
                                </p:cTn>
                              </p:par>
                              <p:par>
                                <p:cTn id="23" presetID="2" presetClass="entr" presetSubtype="12" accel="6000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250" fill="hold"/>
                                        <p:tgtEl>
                                          <p:spTgt spid="23"/>
                                        </p:tgtEl>
                                        <p:attrNameLst>
                                          <p:attrName>ppt_x</p:attrName>
                                        </p:attrNameLst>
                                      </p:cBhvr>
                                      <p:tavLst>
                                        <p:tav tm="0">
                                          <p:val>
                                            <p:strVal val="0-#ppt_w/2"/>
                                          </p:val>
                                        </p:tav>
                                        <p:tav tm="100000">
                                          <p:val>
                                            <p:strVal val="#ppt_x"/>
                                          </p:val>
                                        </p:tav>
                                      </p:tavLst>
                                    </p:anim>
                                    <p:anim calcmode="lin" valueType="num">
                                      <p:cBhvr additive="base">
                                        <p:cTn id="26" dur="125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3" accel="60000" fill="hold" nodeType="withEffect">
                                  <p:stCondLst>
                                    <p:cond delay="25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1250" fill="hold"/>
                                        <p:tgtEl>
                                          <p:spTgt spid="24"/>
                                        </p:tgtEl>
                                        <p:attrNameLst>
                                          <p:attrName>ppt_x</p:attrName>
                                        </p:attrNameLst>
                                      </p:cBhvr>
                                      <p:tavLst>
                                        <p:tav tm="0">
                                          <p:val>
                                            <p:strVal val="1+#ppt_w/2"/>
                                          </p:val>
                                        </p:tav>
                                        <p:tav tm="100000">
                                          <p:val>
                                            <p:strVal val="#ppt_x"/>
                                          </p:val>
                                        </p:tav>
                                      </p:tavLst>
                                    </p:anim>
                                    <p:anim calcmode="lin" valueType="num">
                                      <p:cBhvr additive="base">
                                        <p:cTn id="30" dur="1250" fill="hold"/>
                                        <p:tgtEl>
                                          <p:spTgt spid="24"/>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21"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1414130" y="2879942"/>
            <a:ext cx="866770" cy="866770"/>
          </a:xfrm>
          <a:prstGeom prst="line">
            <a:avLst/>
          </a:prstGeom>
          <a:ln w="0">
            <a:solidFill>
              <a:schemeClr val="tx1">
                <a:lumMod val="75000"/>
                <a:lumOff val="25000"/>
                <a:alpha val="52000"/>
              </a:schemeClr>
            </a:solidFill>
          </a:ln>
        </p:spPr>
        <p:style>
          <a:lnRef idx="1">
            <a:schemeClr val="accent1"/>
          </a:lnRef>
          <a:fillRef idx="0">
            <a:schemeClr val="accent1"/>
          </a:fillRef>
          <a:effectRef idx="0">
            <a:schemeClr val="accent1"/>
          </a:effectRef>
          <a:fontRef idx="minor">
            <a:schemeClr val="tx1"/>
          </a:fontRef>
        </p:style>
      </p:cxnSp>
      <p:sp>
        <p:nvSpPr>
          <p:cNvPr id="4" name="文本框 3"/>
          <p:cNvSpPr txBox="1"/>
          <p:nvPr/>
        </p:nvSpPr>
        <p:spPr>
          <a:xfrm>
            <a:off x="2009870" y="1642716"/>
            <a:ext cx="1701107" cy="646331"/>
          </a:xfrm>
          <a:prstGeom prst="rect">
            <a:avLst/>
          </a:prstGeom>
          <a:noFill/>
          <a:effectLst/>
        </p:spPr>
        <p:txBody>
          <a:bodyPr wrap="none" rtlCol="0">
            <a:spAutoFit/>
          </a:bodyPr>
          <a:lstStyle/>
          <a:p>
            <a:pPr algn="r"/>
            <a:r>
              <a:rPr lang="en-US" altLang="zh-CN" sz="3600" dirty="0">
                <a:solidFill>
                  <a:schemeClr val="tx1">
                    <a:lumMod val="75000"/>
                    <a:lumOff val="25000"/>
                  </a:schemeClr>
                </a:solidFill>
                <a:latin typeface="+mn-lt"/>
                <a:ea typeface="微软雅黑" panose="020B0503020204020204" pitchFamily="34" charset="-122"/>
                <a:cs typeface="Kartika" panose="02020503030404060203" pitchFamily="18" charset="0"/>
              </a:rPr>
              <a:t>CONCENTS</a:t>
            </a:r>
            <a:endParaRPr lang="zh-CN" altLang="en-US" sz="3600" dirty="0">
              <a:solidFill>
                <a:schemeClr val="tx1">
                  <a:lumMod val="75000"/>
                  <a:lumOff val="25000"/>
                </a:schemeClr>
              </a:solidFill>
              <a:latin typeface="+mn-lt"/>
              <a:ea typeface="微软雅黑" panose="020B0503020204020204" pitchFamily="34" charset="-122"/>
              <a:cs typeface="Kartika" panose="02020503030404060203" pitchFamily="18" charset="0"/>
            </a:endParaRPr>
          </a:p>
        </p:txBody>
      </p:sp>
      <p:sp>
        <p:nvSpPr>
          <p:cNvPr id="5" name="文本框 4"/>
          <p:cNvSpPr txBox="1"/>
          <p:nvPr/>
        </p:nvSpPr>
        <p:spPr>
          <a:xfrm>
            <a:off x="429172" y="2047495"/>
            <a:ext cx="1976145" cy="1107996"/>
          </a:xfrm>
          <a:prstGeom prst="rect">
            <a:avLst/>
          </a:prstGeom>
          <a:noFill/>
          <a:effectLst/>
        </p:spPr>
        <p:txBody>
          <a:bodyPr wrap="square" rtlCol="0">
            <a:spAutoFit/>
          </a:bodyPr>
          <a:lstStyle/>
          <a:p>
            <a:pPr algn="dist"/>
            <a:r>
              <a:rPr lang="zh-CN" altLang="en-US" sz="6600" dirty="0">
                <a:solidFill>
                  <a:schemeClr val="tx1">
                    <a:lumMod val="75000"/>
                    <a:lumOff val="25000"/>
                  </a:schemeClr>
                </a:solidFill>
                <a:latin typeface="微软雅黑 Light" panose="020B0502040204020203" pitchFamily="34" charset="-122"/>
                <a:ea typeface="微软雅黑 Light" panose="020B0502040204020203" pitchFamily="34" charset="-122"/>
                <a:cs typeface="Kartika" panose="02020503030404060203" pitchFamily="18" charset="0"/>
              </a:rPr>
              <a:t>目录</a:t>
            </a:r>
          </a:p>
        </p:txBody>
      </p:sp>
      <p:cxnSp>
        <p:nvCxnSpPr>
          <p:cNvPr id="16" name="直接连接符 15"/>
          <p:cNvCxnSpPr/>
          <p:nvPr/>
        </p:nvCxnSpPr>
        <p:spPr>
          <a:xfrm flipV="1">
            <a:off x="307706" y="2122679"/>
            <a:ext cx="3277828" cy="3277825"/>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V="1">
            <a:off x="2651249" y="2335625"/>
            <a:ext cx="866770" cy="866770"/>
          </a:xfrm>
          <a:prstGeom prst="line">
            <a:avLst/>
          </a:prstGeom>
          <a:ln w="0">
            <a:solidFill>
              <a:schemeClr val="tx1">
                <a:lumMod val="75000"/>
                <a:lumOff val="25000"/>
                <a:alpha val="52000"/>
              </a:schemeClr>
            </a:solidFill>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3986015" y="1711248"/>
            <a:ext cx="5716785" cy="707886"/>
            <a:chOff x="3986015" y="1711248"/>
            <a:chExt cx="5716785" cy="707886"/>
          </a:xfrm>
        </p:grpSpPr>
        <p:sp>
          <p:nvSpPr>
            <p:cNvPr id="10" name="TextBox 64"/>
            <p:cNvSpPr>
              <a:spLocks noChangeArrowheads="1"/>
            </p:cNvSpPr>
            <p:nvPr/>
          </p:nvSpPr>
          <p:spPr bwMode="auto">
            <a:xfrm>
              <a:off x="4586719" y="1723948"/>
              <a:ext cx="3781315"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YOUR TITLE HERE</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13" name="TextBox 64"/>
            <p:cNvSpPr>
              <a:spLocks noChangeArrowheads="1"/>
            </p:cNvSpPr>
            <p:nvPr/>
          </p:nvSpPr>
          <p:spPr bwMode="auto">
            <a:xfrm>
              <a:off x="4193481" y="1723948"/>
              <a:ext cx="518681"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1</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3" name="矩形 2"/>
            <p:cNvSpPr/>
            <p:nvPr/>
          </p:nvSpPr>
          <p:spPr>
            <a:xfrm>
              <a:off x="3986015" y="1711248"/>
              <a:ext cx="5716785" cy="70788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17" name="组合 16"/>
          <p:cNvGrpSpPr/>
          <p:nvPr/>
        </p:nvGrpSpPr>
        <p:grpSpPr>
          <a:xfrm>
            <a:off x="3986015" y="2695468"/>
            <a:ext cx="5716785" cy="707886"/>
            <a:chOff x="3986015" y="1711248"/>
            <a:chExt cx="5716785" cy="707886"/>
          </a:xfrm>
        </p:grpSpPr>
        <p:sp>
          <p:nvSpPr>
            <p:cNvPr id="18" name="TextBox 64"/>
            <p:cNvSpPr>
              <a:spLocks noChangeArrowheads="1"/>
            </p:cNvSpPr>
            <p:nvPr/>
          </p:nvSpPr>
          <p:spPr bwMode="auto">
            <a:xfrm>
              <a:off x="4586719" y="1723948"/>
              <a:ext cx="3781315"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YOUR TITLE HERE</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19" name="TextBox 64"/>
            <p:cNvSpPr>
              <a:spLocks noChangeArrowheads="1"/>
            </p:cNvSpPr>
            <p:nvPr/>
          </p:nvSpPr>
          <p:spPr bwMode="auto">
            <a:xfrm>
              <a:off x="4193481" y="1723948"/>
              <a:ext cx="518681"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2</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20" name="矩形 19"/>
            <p:cNvSpPr/>
            <p:nvPr/>
          </p:nvSpPr>
          <p:spPr>
            <a:xfrm>
              <a:off x="3986015" y="1711248"/>
              <a:ext cx="5716785" cy="70788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1" name="组合 20"/>
          <p:cNvGrpSpPr/>
          <p:nvPr/>
        </p:nvGrpSpPr>
        <p:grpSpPr>
          <a:xfrm>
            <a:off x="3986014" y="3679688"/>
            <a:ext cx="5716785" cy="707886"/>
            <a:chOff x="3986015" y="1711248"/>
            <a:chExt cx="5716785" cy="707886"/>
          </a:xfrm>
        </p:grpSpPr>
        <p:sp>
          <p:nvSpPr>
            <p:cNvPr id="22" name="TextBox 64"/>
            <p:cNvSpPr>
              <a:spLocks noChangeArrowheads="1"/>
            </p:cNvSpPr>
            <p:nvPr/>
          </p:nvSpPr>
          <p:spPr bwMode="auto">
            <a:xfrm>
              <a:off x="4586719" y="1723948"/>
              <a:ext cx="3781315"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YOUR TITLE HERE</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23" name="TextBox 64"/>
            <p:cNvSpPr>
              <a:spLocks noChangeArrowheads="1"/>
            </p:cNvSpPr>
            <p:nvPr/>
          </p:nvSpPr>
          <p:spPr bwMode="auto">
            <a:xfrm>
              <a:off x="4193481" y="1723948"/>
              <a:ext cx="518681"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3</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25" name="矩形 24"/>
            <p:cNvSpPr/>
            <p:nvPr/>
          </p:nvSpPr>
          <p:spPr>
            <a:xfrm>
              <a:off x="3986015" y="1711248"/>
              <a:ext cx="5716785" cy="70788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nvGrpSpPr>
          <p:cNvPr id="26" name="组合 25"/>
          <p:cNvGrpSpPr/>
          <p:nvPr/>
        </p:nvGrpSpPr>
        <p:grpSpPr>
          <a:xfrm>
            <a:off x="3986013" y="4663907"/>
            <a:ext cx="5716785" cy="707886"/>
            <a:chOff x="3986015" y="1711248"/>
            <a:chExt cx="5716785" cy="707886"/>
          </a:xfrm>
        </p:grpSpPr>
        <p:sp>
          <p:nvSpPr>
            <p:cNvPr id="27" name="TextBox 64"/>
            <p:cNvSpPr>
              <a:spLocks noChangeArrowheads="1"/>
            </p:cNvSpPr>
            <p:nvPr/>
          </p:nvSpPr>
          <p:spPr bwMode="auto">
            <a:xfrm>
              <a:off x="4586719" y="1723948"/>
              <a:ext cx="3781315"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YOUR TITLE HERE</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28" name="TextBox 64"/>
            <p:cNvSpPr>
              <a:spLocks noChangeArrowheads="1"/>
            </p:cNvSpPr>
            <p:nvPr/>
          </p:nvSpPr>
          <p:spPr bwMode="auto">
            <a:xfrm>
              <a:off x="4193481" y="1723948"/>
              <a:ext cx="518681" cy="646331"/>
            </a:xfrm>
            <a:prstGeom prst="rect">
              <a:avLst/>
            </a:prstGeom>
            <a:noFill/>
            <a:ln w="9525">
              <a:noFill/>
              <a:miter lim="800000"/>
              <a:headEnd/>
              <a:tailEnd/>
            </a:ln>
          </p:spPr>
          <p:txBody>
            <a:bodyPr wrap="square" lIns="91440" tIns="45720" rIns="91440" bIns="45720">
              <a:spAutoFit/>
            </a:bodyPr>
            <a:lstStyle/>
            <a:p>
              <a:r>
                <a:rPr lang="en-US" altLang="zh-CN" sz="3600" dirty="0">
                  <a:solidFill>
                    <a:schemeClr val="tx1">
                      <a:lumMod val="75000"/>
                      <a:lumOff val="25000"/>
                    </a:schemeClr>
                  </a:solidFill>
                  <a:latin typeface="Agency FB" panose="020B0503020202020204" pitchFamily="34" charset="0"/>
                  <a:cs typeface="+mn-ea"/>
                  <a:sym typeface="+mn-lt"/>
                </a:rPr>
                <a:t>4</a:t>
              </a:r>
              <a:endParaRPr lang="zh-CN" altLang="en-US" sz="3600" dirty="0">
                <a:solidFill>
                  <a:schemeClr val="tx1">
                    <a:lumMod val="75000"/>
                    <a:lumOff val="25000"/>
                  </a:schemeClr>
                </a:solidFill>
                <a:latin typeface="Agency FB" panose="020B0503020202020204" pitchFamily="34" charset="0"/>
                <a:cs typeface="+mn-ea"/>
                <a:sym typeface="+mn-lt"/>
              </a:endParaRPr>
            </a:p>
          </p:txBody>
        </p:sp>
        <p:sp>
          <p:nvSpPr>
            <p:cNvPr id="29" name="矩形 28"/>
            <p:cNvSpPr/>
            <p:nvPr/>
          </p:nvSpPr>
          <p:spPr>
            <a:xfrm>
              <a:off x="3986015" y="1711248"/>
              <a:ext cx="5716785" cy="707886"/>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spTree>
    <p:extLst>
      <p:ext uri="{BB962C8B-B14F-4D97-AF65-F5344CB8AC3E}">
        <p14:creationId xmlns:p14="http://schemas.microsoft.com/office/powerpoint/2010/main" xmlns="" val="3005287094"/>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par>
                                    <p:cTn id="17" presetID="22" presetClass="entr" presetSubtype="1"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par>
                                    <p:cTn id="20" presetID="22" presetClass="entr" presetSubtype="1"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par>
                              <p:cTn id="23" fill="hold">
                                <p:stCondLst>
                                  <p:cond delay="1000"/>
                                </p:stCondLst>
                                <p:childTnLst>
                                  <p:par>
                                    <p:cTn id="24" presetID="2" presetClass="entr" presetSubtype="2" accel="60000" fill="hold" nodeType="afterEffect" p14:presetBounceEnd="62000">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14:bounceEnd="62000">
                                          <p:cBhvr additive="base">
                                            <p:cTn id="26" dur="1750" fill="hold"/>
                                            <p:tgtEl>
                                              <p:spTgt spid="14"/>
                                            </p:tgtEl>
                                            <p:attrNameLst>
                                              <p:attrName>ppt_x</p:attrName>
                                            </p:attrNameLst>
                                          </p:cBhvr>
                                          <p:tavLst>
                                            <p:tav tm="0">
                                              <p:val>
                                                <p:strVal val="1+#ppt_w/2"/>
                                              </p:val>
                                            </p:tav>
                                            <p:tav tm="100000">
                                              <p:val>
                                                <p:strVal val="#ppt_x"/>
                                              </p:val>
                                            </p:tav>
                                          </p:tavLst>
                                        </p:anim>
                                        <p:anim calcmode="lin" valueType="num" p14:bounceEnd="62000">
                                          <p:cBhvr additive="base">
                                            <p:cTn id="27" dur="1750" fill="hold"/>
                                            <p:tgtEl>
                                              <p:spTgt spid="14"/>
                                            </p:tgtEl>
                                            <p:attrNameLst>
                                              <p:attrName>ppt_y</p:attrName>
                                            </p:attrNameLst>
                                          </p:cBhvr>
                                          <p:tavLst>
                                            <p:tav tm="0">
                                              <p:val>
                                                <p:strVal val="#ppt_y"/>
                                              </p:val>
                                            </p:tav>
                                            <p:tav tm="100000">
                                              <p:val>
                                                <p:strVal val="#ppt_y"/>
                                              </p:val>
                                            </p:tav>
                                          </p:tavLst>
                                        </p:anim>
                                      </p:childTnLst>
                                    </p:cTn>
                                  </p:par>
                                  <p:par>
                                    <p:cTn id="28" presetID="2" presetClass="entr" presetSubtype="2" accel="60000" fill="hold" nodeType="withEffect" p14:presetBounceEnd="62000">
                                      <p:stCondLst>
                                        <p:cond delay="100"/>
                                      </p:stCondLst>
                                      <p:childTnLst>
                                        <p:set>
                                          <p:cBhvr>
                                            <p:cTn id="29" dur="1" fill="hold">
                                              <p:stCondLst>
                                                <p:cond delay="0"/>
                                              </p:stCondLst>
                                            </p:cTn>
                                            <p:tgtEl>
                                              <p:spTgt spid="17"/>
                                            </p:tgtEl>
                                            <p:attrNameLst>
                                              <p:attrName>style.visibility</p:attrName>
                                            </p:attrNameLst>
                                          </p:cBhvr>
                                          <p:to>
                                            <p:strVal val="visible"/>
                                          </p:to>
                                        </p:set>
                                        <p:anim calcmode="lin" valueType="num" p14:bounceEnd="62000">
                                          <p:cBhvr additive="base">
                                            <p:cTn id="30" dur="1750" fill="hold"/>
                                            <p:tgtEl>
                                              <p:spTgt spid="17"/>
                                            </p:tgtEl>
                                            <p:attrNameLst>
                                              <p:attrName>ppt_x</p:attrName>
                                            </p:attrNameLst>
                                          </p:cBhvr>
                                          <p:tavLst>
                                            <p:tav tm="0">
                                              <p:val>
                                                <p:strVal val="1+#ppt_w/2"/>
                                              </p:val>
                                            </p:tav>
                                            <p:tav tm="100000">
                                              <p:val>
                                                <p:strVal val="#ppt_x"/>
                                              </p:val>
                                            </p:tav>
                                          </p:tavLst>
                                        </p:anim>
                                        <p:anim calcmode="lin" valueType="num" p14:bounceEnd="62000">
                                          <p:cBhvr additive="base">
                                            <p:cTn id="31" dur="1750" fill="hold"/>
                                            <p:tgtEl>
                                              <p:spTgt spid="17"/>
                                            </p:tgtEl>
                                            <p:attrNameLst>
                                              <p:attrName>ppt_y</p:attrName>
                                            </p:attrNameLst>
                                          </p:cBhvr>
                                          <p:tavLst>
                                            <p:tav tm="0">
                                              <p:val>
                                                <p:strVal val="#ppt_y"/>
                                              </p:val>
                                            </p:tav>
                                            <p:tav tm="100000">
                                              <p:val>
                                                <p:strVal val="#ppt_y"/>
                                              </p:val>
                                            </p:tav>
                                          </p:tavLst>
                                        </p:anim>
                                      </p:childTnLst>
                                    </p:cTn>
                                  </p:par>
                                  <p:par>
                                    <p:cTn id="32" presetID="2" presetClass="entr" presetSubtype="2" accel="60000" fill="hold" nodeType="withEffect" p14:presetBounceEnd="62000">
                                      <p:stCondLst>
                                        <p:cond delay="200"/>
                                      </p:stCondLst>
                                      <p:childTnLst>
                                        <p:set>
                                          <p:cBhvr>
                                            <p:cTn id="33" dur="1" fill="hold">
                                              <p:stCondLst>
                                                <p:cond delay="0"/>
                                              </p:stCondLst>
                                            </p:cTn>
                                            <p:tgtEl>
                                              <p:spTgt spid="21"/>
                                            </p:tgtEl>
                                            <p:attrNameLst>
                                              <p:attrName>style.visibility</p:attrName>
                                            </p:attrNameLst>
                                          </p:cBhvr>
                                          <p:to>
                                            <p:strVal val="visible"/>
                                          </p:to>
                                        </p:set>
                                        <p:anim calcmode="lin" valueType="num" p14:bounceEnd="62000">
                                          <p:cBhvr additive="base">
                                            <p:cTn id="34" dur="1750" fill="hold"/>
                                            <p:tgtEl>
                                              <p:spTgt spid="21"/>
                                            </p:tgtEl>
                                            <p:attrNameLst>
                                              <p:attrName>ppt_x</p:attrName>
                                            </p:attrNameLst>
                                          </p:cBhvr>
                                          <p:tavLst>
                                            <p:tav tm="0">
                                              <p:val>
                                                <p:strVal val="1+#ppt_w/2"/>
                                              </p:val>
                                            </p:tav>
                                            <p:tav tm="100000">
                                              <p:val>
                                                <p:strVal val="#ppt_x"/>
                                              </p:val>
                                            </p:tav>
                                          </p:tavLst>
                                        </p:anim>
                                        <p:anim calcmode="lin" valueType="num" p14:bounceEnd="62000">
                                          <p:cBhvr additive="base">
                                            <p:cTn id="35" dur="175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2" accel="60000" fill="hold" nodeType="withEffect" p14:presetBounceEnd="62000">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14:bounceEnd="62000">
                                          <p:cBhvr additive="base">
                                            <p:cTn id="38" dur="1750" fill="hold"/>
                                            <p:tgtEl>
                                              <p:spTgt spid="26"/>
                                            </p:tgtEl>
                                            <p:attrNameLst>
                                              <p:attrName>ppt_x</p:attrName>
                                            </p:attrNameLst>
                                          </p:cBhvr>
                                          <p:tavLst>
                                            <p:tav tm="0">
                                              <p:val>
                                                <p:strVal val="1+#ppt_w/2"/>
                                              </p:val>
                                            </p:tav>
                                            <p:tav tm="100000">
                                              <p:val>
                                                <p:strVal val="#ppt_x"/>
                                              </p:val>
                                            </p:tav>
                                          </p:tavLst>
                                        </p:anim>
                                        <p:anim calcmode="lin" valueType="num" p14:bounceEnd="62000">
                                          <p:cBhvr additive="base">
                                            <p:cTn id="39" dur="175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0-#ppt_w/2"/>
                                              </p:val>
                                            </p:tav>
                                            <p:tav tm="100000">
                                              <p:val>
                                                <p:strVal val="#ppt_x"/>
                                              </p:val>
                                            </p:tav>
                                          </p:tavLst>
                                        </p:anim>
                                        <p:anim calcmode="lin" valueType="num">
                                          <p:cBhvr additive="base">
                                            <p:cTn id="12" dur="500" fill="hold"/>
                                            <p:tgtEl>
                                              <p:spTgt spid="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1"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wipe(up)">
                                          <p:cBhvr>
                                            <p:cTn id="16" dur="500"/>
                                            <p:tgtEl>
                                              <p:spTgt spid="2"/>
                                            </p:tgtEl>
                                          </p:cBhvr>
                                        </p:animEffect>
                                      </p:childTnLst>
                                    </p:cTn>
                                  </p:par>
                                  <p:par>
                                    <p:cTn id="17" presetID="22" presetClass="entr" presetSubtype="1" fill="hold" nodeType="withEffect">
                                      <p:stCondLst>
                                        <p:cond delay="0"/>
                                      </p:stCondLst>
                                      <p:childTnLst>
                                        <p:set>
                                          <p:cBhvr>
                                            <p:cTn id="18" dur="1" fill="hold">
                                              <p:stCondLst>
                                                <p:cond delay="0"/>
                                              </p:stCondLst>
                                            </p:cTn>
                                            <p:tgtEl>
                                              <p:spTgt spid="24"/>
                                            </p:tgtEl>
                                            <p:attrNameLst>
                                              <p:attrName>style.visibility</p:attrName>
                                            </p:attrNameLst>
                                          </p:cBhvr>
                                          <p:to>
                                            <p:strVal val="visible"/>
                                          </p:to>
                                        </p:set>
                                        <p:animEffect transition="in" filter="wipe(up)">
                                          <p:cBhvr>
                                            <p:cTn id="19" dur="500"/>
                                            <p:tgtEl>
                                              <p:spTgt spid="24"/>
                                            </p:tgtEl>
                                          </p:cBhvr>
                                        </p:animEffect>
                                      </p:childTnLst>
                                    </p:cTn>
                                  </p:par>
                                  <p:par>
                                    <p:cTn id="20" presetID="22" presetClass="entr" presetSubtype="1" fill="hold" nodeType="withEffect">
                                      <p:stCondLst>
                                        <p:cond delay="0"/>
                                      </p:stCondLst>
                                      <p:childTnLst>
                                        <p:set>
                                          <p:cBhvr>
                                            <p:cTn id="21" dur="1" fill="hold">
                                              <p:stCondLst>
                                                <p:cond delay="0"/>
                                              </p:stCondLst>
                                            </p:cTn>
                                            <p:tgtEl>
                                              <p:spTgt spid="16"/>
                                            </p:tgtEl>
                                            <p:attrNameLst>
                                              <p:attrName>style.visibility</p:attrName>
                                            </p:attrNameLst>
                                          </p:cBhvr>
                                          <p:to>
                                            <p:strVal val="visible"/>
                                          </p:to>
                                        </p:set>
                                        <p:animEffect transition="in" filter="wipe(up)">
                                          <p:cBhvr>
                                            <p:cTn id="22" dur="500"/>
                                            <p:tgtEl>
                                              <p:spTgt spid="16"/>
                                            </p:tgtEl>
                                          </p:cBhvr>
                                        </p:animEffect>
                                      </p:childTnLst>
                                    </p:cTn>
                                  </p:par>
                                </p:childTnLst>
                              </p:cTn>
                            </p:par>
                            <p:par>
                              <p:cTn id="23" fill="hold">
                                <p:stCondLst>
                                  <p:cond delay="1000"/>
                                </p:stCondLst>
                                <p:childTnLst>
                                  <p:par>
                                    <p:cTn id="24" presetID="2" presetClass="entr" presetSubtype="2" accel="60000" fill="hold" nodeType="afterEffect">
                                      <p:stCondLst>
                                        <p:cond delay="0"/>
                                      </p:stCondLst>
                                      <p:childTnLst>
                                        <p:set>
                                          <p:cBhvr>
                                            <p:cTn id="25" dur="1" fill="hold">
                                              <p:stCondLst>
                                                <p:cond delay="0"/>
                                              </p:stCondLst>
                                            </p:cTn>
                                            <p:tgtEl>
                                              <p:spTgt spid="14"/>
                                            </p:tgtEl>
                                            <p:attrNameLst>
                                              <p:attrName>style.visibility</p:attrName>
                                            </p:attrNameLst>
                                          </p:cBhvr>
                                          <p:to>
                                            <p:strVal val="visible"/>
                                          </p:to>
                                        </p:set>
                                        <p:anim calcmode="lin" valueType="num">
                                          <p:cBhvr additive="base">
                                            <p:cTn id="26" dur="1750" fill="hold"/>
                                            <p:tgtEl>
                                              <p:spTgt spid="14"/>
                                            </p:tgtEl>
                                            <p:attrNameLst>
                                              <p:attrName>ppt_x</p:attrName>
                                            </p:attrNameLst>
                                          </p:cBhvr>
                                          <p:tavLst>
                                            <p:tav tm="0">
                                              <p:val>
                                                <p:strVal val="1+#ppt_w/2"/>
                                              </p:val>
                                            </p:tav>
                                            <p:tav tm="100000">
                                              <p:val>
                                                <p:strVal val="#ppt_x"/>
                                              </p:val>
                                            </p:tav>
                                          </p:tavLst>
                                        </p:anim>
                                        <p:anim calcmode="lin" valueType="num">
                                          <p:cBhvr additive="base">
                                            <p:cTn id="27" dur="1750" fill="hold"/>
                                            <p:tgtEl>
                                              <p:spTgt spid="14"/>
                                            </p:tgtEl>
                                            <p:attrNameLst>
                                              <p:attrName>ppt_y</p:attrName>
                                            </p:attrNameLst>
                                          </p:cBhvr>
                                          <p:tavLst>
                                            <p:tav tm="0">
                                              <p:val>
                                                <p:strVal val="#ppt_y"/>
                                              </p:val>
                                            </p:tav>
                                            <p:tav tm="100000">
                                              <p:val>
                                                <p:strVal val="#ppt_y"/>
                                              </p:val>
                                            </p:tav>
                                          </p:tavLst>
                                        </p:anim>
                                      </p:childTnLst>
                                    </p:cTn>
                                  </p:par>
                                  <p:par>
                                    <p:cTn id="28" presetID="2" presetClass="entr" presetSubtype="2" accel="60000" fill="hold" nodeType="withEffect">
                                      <p:stCondLst>
                                        <p:cond delay="100"/>
                                      </p:stCondLst>
                                      <p:childTnLst>
                                        <p:set>
                                          <p:cBhvr>
                                            <p:cTn id="29" dur="1" fill="hold">
                                              <p:stCondLst>
                                                <p:cond delay="0"/>
                                              </p:stCondLst>
                                            </p:cTn>
                                            <p:tgtEl>
                                              <p:spTgt spid="17"/>
                                            </p:tgtEl>
                                            <p:attrNameLst>
                                              <p:attrName>style.visibility</p:attrName>
                                            </p:attrNameLst>
                                          </p:cBhvr>
                                          <p:to>
                                            <p:strVal val="visible"/>
                                          </p:to>
                                        </p:set>
                                        <p:anim calcmode="lin" valueType="num">
                                          <p:cBhvr additive="base">
                                            <p:cTn id="30" dur="1750" fill="hold"/>
                                            <p:tgtEl>
                                              <p:spTgt spid="17"/>
                                            </p:tgtEl>
                                            <p:attrNameLst>
                                              <p:attrName>ppt_x</p:attrName>
                                            </p:attrNameLst>
                                          </p:cBhvr>
                                          <p:tavLst>
                                            <p:tav tm="0">
                                              <p:val>
                                                <p:strVal val="1+#ppt_w/2"/>
                                              </p:val>
                                            </p:tav>
                                            <p:tav tm="100000">
                                              <p:val>
                                                <p:strVal val="#ppt_x"/>
                                              </p:val>
                                            </p:tav>
                                          </p:tavLst>
                                        </p:anim>
                                        <p:anim calcmode="lin" valueType="num">
                                          <p:cBhvr additive="base">
                                            <p:cTn id="31" dur="1750" fill="hold"/>
                                            <p:tgtEl>
                                              <p:spTgt spid="17"/>
                                            </p:tgtEl>
                                            <p:attrNameLst>
                                              <p:attrName>ppt_y</p:attrName>
                                            </p:attrNameLst>
                                          </p:cBhvr>
                                          <p:tavLst>
                                            <p:tav tm="0">
                                              <p:val>
                                                <p:strVal val="#ppt_y"/>
                                              </p:val>
                                            </p:tav>
                                            <p:tav tm="100000">
                                              <p:val>
                                                <p:strVal val="#ppt_y"/>
                                              </p:val>
                                            </p:tav>
                                          </p:tavLst>
                                        </p:anim>
                                      </p:childTnLst>
                                    </p:cTn>
                                  </p:par>
                                  <p:par>
                                    <p:cTn id="32" presetID="2" presetClass="entr" presetSubtype="2" accel="60000" fill="hold" nodeType="withEffect">
                                      <p:stCondLst>
                                        <p:cond delay="200"/>
                                      </p:stCondLst>
                                      <p:childTnLst>
                                        <p:set>
                                          <p:cBhvr>
                                            <p:cTn id="33" dur="1" fill="hold">
                                              <p:stCondLst>
                                                <p:cond delay="0"/>
                                              </p:stCondLst>
                                            </p:cTn>
                                            <p:tgtEl>
                                              <p:spTgt spid="21"/>
                                            </p:tgtEl>
                                            <p:attrNameLst>
                                              <p:attrName>style.visibility</p:attrName>
                                            </p:attrNameLst>
                                          </p:cBhvr>
                                          <p:to>
                                            <p:strVal val="visible"/>
                                          </p:to>
                                        </p:set>
                                        <p:anim calcmode="lin" valueType="num">
                                          <p:cBhvr additive="base">
                                            <p:cTn id="34" dur="1750" fill="hold"/>
                                            <p:tgtEl>
                                              <p:spTgt spid="21"/>
                                            </p:tgtEl>
                                            <p:attrNameLst>
                                              <p:attrName>ppt_x</p:attrName>
                                            </p:attrNameLst>
                                          </p:cBhvr>
                                          <p:tavLst>
                                            <p:tav tm="0">
                                              <p:val>
                                                <p:strVal val="1+#ppt_w/2"/>
                                              </p:val>
                                            </p:tav>
                                            <p:tav tm="100000">
                                              <p:val>
                                                <p:strVal val="#ppt_x"/>
                                              </p:val>
                                            </p:tav>
                                          </p:tavLst>
                                        </p:anim>
                                        <p:anim calcmode="lin" valueType="num">
                                          <p:cBhvr additive="base">
                                            <p:cTn id="35" dur="1750" fill="hold"/>
                                            <p:tgtEl>
                                              <p:spTgt spid="21"/>
                                            </p:tgtEl>
                                            <p:attrNameLst>
                                              <p:attrName>ppt_y</p:attrName>
                                            </p:attrNameLst>
                                          </p:cBhvr>
                                          <p:tavLst>
                                            <p:tav tm="0">
                                              <p:val>
                                                <p:strVal val="#ppt_y"/>
                                              </p:val>
                                            </p:tav>
                                            <p:tav tm="100000">
                                              <p:val>
                                                <p:strVal val="#ppt_y"/>
                                              </p:val>
                                            </p:tav>
                                          </p:tavLst>
                                        </p:anim>
                                      </p:childTnLst>
                                    </p:cTn>
                                  </p:par>
                                  <p:par>
                                    <p:cTn id="36" presetID="2" presetClass="entr" presetSubtype="2" accel="60000" fill="hold" nodeType="withEffect">
                                      <p:stCondLst>
                                        <p:cond delay="30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1750" fill="hold"/>
                                            <p:tgtEl>
                                              <p:spTgt spid="26"/>
                                            </p:tgtEl>
                                            <p:attrNameLst>
                                              <p:attrName>ppt_x</p:attrName>
                                            </p:attrNameLst>
                                          </p:cBhvr>
                                          <p:tavLst>
                                            <p:tav tm="0">
                                              <p:val>
                                                <p:strVal val="1+#ppt_w/2"/>
                                              </p:val>
                                            </p:tav>
                                            <p:tav tm="100000">
                                              <p:val>
                                                <p:strVal val="#ppt_x"/>
                                              </p:val>
                                            </p:tav>
                                          </p:tavLst>
                                        </p:anim>
                                        <p:anim calcmode="lin" valueType="num">
                                          <p:cBhvr additive="base">
                                            <p:cTn id="39" dur="1750" fill="hold"/>
                                            <p:tgtEl>
                                              <p:spTgt spid="2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922874" y="1516960"/>
            <a:ext cx="2020186" cy="21672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822956" y="1579201"/>
            <a:ext cx="2020186" cy="216729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4"/>
          <p:cNvSpPr>
            <a:spLocks noChangeArrowheads="1"/>
          </p:cNvSpPr>
          <p:nvPr/>
        </p:nvSpPr>
        <p:spPr bwMode="auto">
          <a:xfrm>
            <a:off x="4850386" y="1655048"/>
            <a:ext cx="2165161" cy="1862048"/>
          </a:xfrm>
          <a:prstGeom prst="rect">
            <a:avLst/>
          </a:prstGeom>
          <a:noFill/>
          <a:ln w="9525">
            <a:noFill/>
            <a:miter lim="800000"/>
            <a:headEnd/>
            <a:tailEnd/>
          </a:ln>
        </p:spPr>
        <p:txBody>
          <a:bodyPr wrap="square" lIns="91440" tIns="45720" rIns="91440" bIns="45720">
            <a:spAutoFit/>
          </a:bodyPr>
          <a:lstStyle/>
          <a:p>
            <a:pPr algn="ctr"/>
            <a:r>
              <a:rPr lang="en-US" altLang="zh-CN" sz="115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rPr>
              <a:t>ONE</a:t>
            </a:r>
            <a:endParaRPr lang="zh-CN" altLang="en-US" sz="115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8" name="TextBox 64"/>
          <p:cNvSpPr>
            <a:spLocks noChangeArrowheads="1"/>
          </p:cNvSpPr>
          <p:nvPr/>
        </p:nvSpPr>
        <p:spPr bwMode="auto">
          <a:xfrm>
            <a:off x="4023838" y="3884588"/>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9" name="文本框 56"/>
          <p:cNvSpPr txBox="1">
            <a:spLocks noChangeArrowheads="1"/>
          </p:cNvSpPr>
          <p:nvPr/>
        </p:nvSpPr>
        <p:spPr bwMode="auto">
          <a:xfrm>
            <a:off x="3810001" y="4460865"/>
            <a:ext cx="4572000" cy="819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p>
        </p:txBody>
      </p:sp>
      <p:cxnSp>
        <p:nvCxnSpPr>
          <p:cNvPr id="10" name="直接连接符 9"/>
          <p:cNvCxnSpPr/>
          <p:nvPr/>
        </p:nvCxnSpPr>
        <p:spPr>
          <a:xfrm flipH="1">
            <a:off x="2231573" y="3746500"/>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7558589" y="1761037"/>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165806" y="2600828"/>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xmlns="" val="2105019892"/>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14:presetBounceEnd="64000">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14:bounceEnd="64000">
                                          <p:cBhvr additive="base">
                                            <p:cTn id="31" dur="750" fill="hold"/>
                                            <p:tgtEl>
                                              <p:spTgt spid="8"/>
                                            </p:tgtEl>
                                            <p:attrNameLst>
                                              <p:attrName>ppt_x</p:attrName>
                                            </p:attrNameLst>
                                          </p:cBhvr>
                                          <p:tavLst>
                                            <p:tav tm="0">
                                              <p:val>
                                                <p:strVal val="1+#ppt_w/2"/>
                                              </p:val>
                                            </p:tav>
                                            <p:tav tm="100000">
                                              <p:val>
                                                <p:strVal val="#ppt_x"/>
                                              </p:val>
                                            </p:tav>
                                          </p:tavLst>
                                        </p:anim>
                                        <p:anim calcmode="lin" valueType="num" p14:bounceEnd="64000">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1+#ppt_w/2"/>
                                              </p:val>
                                            </p:tav>
                                            <p:tav tm="100000">
                                              <p:val>
                                                <p:strVal val="#ppt_x"/>
                                              </p:val>
                                            </p:tav>
                                          </p:tavLst>
                                        </p:anim>
                                        <p:anim calcmode="lin" valueType="num">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6435924" y="2924927"/>
            <a:ext cx="1977279" cy="1973232"/>
          </a:xfrm>
          <a:prstGeom prst="rect">
            <a:avLst/>
          </a:prstGeom>
        </p:spPr>
        <p:txBody>
          <a:bodyPr wrap="square">
            <a:spAutoFit/>
          </a:bodyPr>
          <a:lstStyle/>
          <a:p>
            <a:pPr algn="just">
              <a:lnSpc>
                <a:spcPct val="200000"/>
              </a:lnSpc>
              <a:spcAft>
                <a:spcPts val="1200"/>
              </a:spcAft>
            </a:pPr>
            <a:r>
              <a:rPr lang="en-US" altLang="zh-CN" sz="1050" dirty="0">
                <a:solidFill>
                  <a:schemeClr val="tx1">
                    <a:lumMod val="75000"/>
                    <a:lumOff val="25000"/>
                  </a:schemeClr>
                </a:solidFill>
                <a:latin typeface="+mj-ea"/>
              </a:rPr>
              <a:t>Lorem Ipsum is simply dummy text of the printing and typesetting industry. Lorem Ipsum has been the industry's standard. Lorem Ipsum is simply dummy text of the printing and more.</a:t>
            </a:r>
          </a:p>
        </p:txBody>
      </p:sp>
      <p:sp>
        <p:nvSpPr>
          <p:cNvPr id="5" name="矩形 4"/>
          <p:cNvSpPr/>
          <p:nvPr/>
        </p:nvSpPr>
        <p:spPr>
          <a:xfrm>
            <a:off x="8707368" y="2924927"/>
            <a:ext cx="2171700" cy="1980414"/>
          </a:xfrm>
          <a:prstGeom prst="rect">
            <a:avLst/>
          </a:prstGeom>
        </p:spPr>
        <p:txBody>
          <a:bodyPr wrap="square">
            <a:spAutoFit/>
          </a:bodyPr>
          <a:lstStyle/>
          <a:p>
            <a:pPr algn="just">
              <a:lnSpc>
                <a:spcPct val="200000"/>
              </a:lnSpc>
              <a:spcAft>
                <a:spcPts val="1200"/>
              </a:spcAft>
            </a:pPr>
            <a:r>
              <a:rPr lang="en-US" altLang="zh-CN" sz="1050" dirty="0">
                <a:solidFill>
                  <a:schemeClr val="tx1">
                    <a:lumMod val="75000"/>
                    <a:lumOff val="25000"/>
                  </a:schemeClr>
                </a:solidFill>
                <a:latin typeface="+mj-ea"/>
              </a:rPr>
              <a:t>Lorem Ipsum is simply dummy text of the printing and typesetting industry. Lorem Ipsum has been the industry's standard. Lorem Ipsum is simply dummy text of the printing and more.</a:t>
            </a:r>
            <a:endParaRPr lang="zh-CN" altLang="en-US" sz="1050" dirty="0">
              <a:solidFill>
                <a:schemeClr val="tx1">
                  <a:lumMod val="75000"/>
                  <a:lumOff val="25000"/>
                </a:schemeClr>
              </a:solidFill>
              <a:latin typeface="微软雅黑" charset="0"/>
              <a:ea typeface="微软雅黑" charset="0"/>
            </a:endParaRPr>
          </a:p>
        </p:txBody>
      </p:sp>
      <p:sp>
        <p:nvSpPr>
          <p:cNvPr id="6" name="矩形 5"/>
          <p:cNvSpPr/>
          <p:nvPr/>
        </p:nvSpPr>
        <p:spPr>
          <a:xfrm>
            <a:off x="6485796" y="2426735"/>
            <a:ext cx="4607320" cy="369332"/>
          </a:xfrm>
          <a:prstGeom prst="rect">
            <a:avLst/>
          </a:prstGeom>
        </p:spPr>
        <p:txBody>
          <a:bodyPr wrap="square">
            <a:spAutoFit/>
          </a:bodyPr>
          <a:lstStyle/>
          <a:p>
            <a:pPr algn="dist"/>
            <a:r>
              <a:rPr lang="zh-CN" altLang="en-US" dirty="0">
                <a:solidFill>
                  <a:schemeClr val="tx1">
                    <a:lumMod val="75000"/>
                    <a:lumOff val="25000"/>
                  </a:schemeClr>
                </a:solidFill>
                <a:latin typeface="微软雅黑" panose="020B0503020204020204" pitchFamily="34" charset="-122"/>
                <a:ea typeface="微软雅黑" panose="020B0503020204020204" pitchFamily="34" charset="-122"/>
              </a:rPr>
              <a:t>专业设计 精心开发</a:t>
            </a:r>
          </a:p>
        </p:txBody>
      </p:sp>
      <p:sp>
        <p:nvSpPr>
          <p:cNvPr id="9" name="文本框 56"/>
          <p:cNvSpPr txBox="1">
            <a:spLocks noChangeArrowheads="1"/>
          </p:cNvSpPr>
          <p:nvPr/>
        </p:nvSpPr>
        <p:spPr bwMode="auto">
          <a:xfrm>
            <a:off x="6435924" y="1842535"/>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3200" dirty="0">
                <a:solidFill>
                  <a:schemeClr val="tx1">
                    <a:lumMod val="50000"/>
                    <a:lumOff val="50000"/>
                  </a:schemeClr>
                </a:solidFill>
                <a:latin typeface="Agency FB" panose="020B0503020202020204" pitchFamily="34" charset="0"/>
              </a:rPr>
              <a:t>CLICK TO </a:t>
            </a:r>
            <a:r>
              <a:rPr lang="en-US" altLang="zh-CN" sz="3200" dirty="0">
                <a:solidFill>
                  <a:schemeClr val="tx1">
                    <a:lumMod val="75000"/>
                    <a:lumOff val="25000"/>
                  </a:schemeClr>
                </a:solidFill>
                <a:latin typeface="Agency FB" panose="020B0503020202020204" pitchFamily="34" charset="0"/>
              </a:rPr>
              <a:t>ADD YOUR TITLE IN HERE</a:t>
            </a:r>
          </a:p>
        </p:txBody>
      </p:sp>
      <p:sp>
        <p:nvSpPr>
          <p:cNvPr id="2" name="矩形 1"/>
          <p:cNvSpPr/>
          <p:nvPr/>
        </p:nvSpPr>
        <p:spPr>
          <a:xfrm>
            <a:off x="0" y="1547551"/>
            <a:ext cx="6185896" cy="3959914"/>
          </a:xfrm>
          <a:prstGeom prst="rect">
            <a:avLst/>
          </a:prstGeom>
          <a:blipFill dpi="0" rotWithShape="1">
            <a:blip r:embed="rId3">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连接符 7"/>
          <p:cNvCxnSpPr/>
          <p:nvPr/>
        </p:nvCxnSpPr>
        <p:spPr>
          <a:xfrm flipV="1">
            <a:off x="10737065" y="4037179"/>
            <a:ext cx="1520860" cy="726565"/>
          </a:xfrm>
          <a:prstGeom prst="line">
            <a:avLst/>
          </a:prstGeom>
          <a:ln w="412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0" name="直接连接符 9"/>
          <p:cNvCxnSpPr/>
          <p:nvPr/>
        </p:nvCxnSpPr>
        <p:spPr>
          <a:xfrm flipV="1">
            <a:off x="8398791" y="4474810"/>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V="1">
            <a:off x="-299900" y="1019475"/>
            <a:ext cx="1321599" cy="631371"/>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11350188"/>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14:presetBounceEnd="34000">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14:bounceEnd="34000">
                                          <p:cBhvr additive="base">
                                            <p:cTn id="7" dur="750" fill="hold"/>
                                            <p:tgtEl>
                                              <p:spTgt spid="9"/>
                                            </p:tgtEl>
                                            <p:attrNameLst>
                                              <p:attrName>ppt_x</p:attrName>
                                            </p:attrNameLst>
                                          </p:cBhvr>
                                          <p:tavLst>
                                            <p:tav tm="0">
                                              <p:val>
                                                <p:strVal val="0-#ppt_w/2"/>
                                              </p:val>
                                            </p:tav>
                                            <p:tav tm="100000">
                                              <p:val>
                                                <p:strVal val="#ppt_x"/>
                                              </p:val>
                                            </p:tav>
                                          </p:tavLst>
                                        </p:anim>
                                        <p:anim calcmode="lin" valueType="num" p14:bounceEnd="34000">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2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 presetClass="entr" presetSubtype="3"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1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12" fill="hold" nodeType="withEffect">
                                      <p:stCondLst>
                                        <p:cond delay="2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7600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750" fill="hold"/>
                                            <p:tgtEl>
                                              <p:spTgt spid="9"/>
                                            </p:tgtEl>
                                            <p:attrNameLst>
                                              <p:attrName>ppt_x</p:attrName>
                                            </p:attrNameLst>
                                          </p:cBhvr>
                                          <p:tavLst>
                                            <p:tav tm="0">
                                              <p:val>
                                                <p:strVal val="0-#ppt_w/2"/>
                                              </p:val>
                                            </p:tav>
                                            <p:tav tm="100000">
                                              <p:val>
                                                <p:strVal val="#ppt_x"/>
                                              </p:val>
                                            </p:tav>
                                          </p:tavLst>
                                        </p:anim>
                                        <p:anim calcmode="lin" valueType="num">
                                          <p:cBhvr additive="base">
                                            <p:cTn id="8" dur="750" fill="hold"/>
                                            <p:tgtEl>
                                              <p:spTgt spid="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randombar(horizontal)">
                                          <p:cBhvr>
                                            <p:cTn id="12" dur="500"/>
                                            <p:tgtEl>
                                              <p:spTgt spid="2"/>
                                            </p:tgtEl>
                                          </p:cBhvr>
                                        </p:animEffect>
                                      </p:childTnLst>
                                    </p:cTn>
                                  </p:par>
                                </p:childTnLst>
                              </p:cTn>
                            </p:par>
                            <p:par>
                              <p:cTn id="13" fill="hold">
                                <p:stCondLst>
                                  <p:cond delay="1250"/>
                                </p:stCondLst>
                                <p:childTnLst>
                                  <p:par>
                                    <p:cTn id="14" presetID="2" presetClass="entr" presetSubtype="2" fill="hold" grpId="0" nodeType="afterEffect">
                                      <p:stCondLst>
                                        <p:cond delay="0"/>
                                      </p:stCondLst>
                                      <p:childTnLst>
                                        <p:set>
                                          <p:cBhvr>
                                            <p:cTn id="15" dur="1" fill="hold">
                                              <p:stCondLst>
                                                <p:cond delay="0"/>
                                              </p:stCondLst>
                                            </p:cTn>
                                            <p:tgtEl>
                                              <p:spTgt spid="6"/>
                                            </p:tgtEl>
                                            <p:attrNameLst>
                                              <p:attrName>style.visibility</p:attrName>
                                            </p:attrNameLst>
                                          </p:cBhvr>
                                          <p:to>
                                            <p:strVal val="visible"/>
                                          </p:to>
                                        </p:set>
                                        <p:anim calcmode="lin" valueType="num">
                                          <p:cBhvr additive="base">
                                            <p:cTn id="16" dur="500" fill="hold"/>
                                            <p:tgtEl>
                                              <p:spTgt spid="6"/>
                                            </p:tgtEl>
                                            <p:attrNameLst>
                                              <p:attrName>ppt_x</p:attrName>
                                            </p:attrNameLst>
                                          </p:cBhvr>
                                          <p:tavLst>
                                            <p:tav tm="0">
                                              <p:val>
                                                <p:strVal val="1+#ppt_w/2"/>
                                              </p:val>
                                            </p:tav>
                                            <p:tav tm="100000">
                                              <p:val>
                                                <p:strVal val="#ppt_x"/>
                                              </p:val>
                                            </p:tav>
                                          </p:tavLst>
                                        </p:anim>
                                        <p:anim calcmode="lin" valueType="num">
                                          <p:cBhvr additive="base">
                                            <p:cTn id="17" dur="500" fill="hold"/>
                                            <p:tgtEl>
                                              <p:spTgt spid="6"/>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22" presetClass="entr" presetSubtype="1" fill="hold" grpId="0" nodeType="afterEffect">
                                      <p:stCondLst>
                                        <p:cond delay="0"/>
                                      </p:stCondLst>
                                      <p:childTnLst>
                                        <p:set>
                                          <p:cBhvr>
                                            <p:cTn id="20" dur="1" fill="hold">
                                              <p:stCondLst>
                                                <p:cond delay="0"/>
                                              </p:stCondLst>
                                            </p:cTn>
                                            <p:tgtEl>
                                              <p:spTgt spid="4"/>
                                            </p:tgtEl>
                                            <p:attrNameLst>
                                              <p:attrName>style.visibility</p:attrName>
                                            </p:attrNameLst>
                                          </p:cBhvr>
                                          <p:to>
                                            <p:strVal val="visible"/>
                                          </p:to>
                                        </p:set>
                                        <p:animEffect transition="in" filter="wipe(up)">
                                          <p:cBhvr>
                                            <p:cTn id="21" dur="500"/>
                                            <p:tgtEl>
                                              <p:spTgt spid="4"/>
                                            </p:tgtEl>
                                          </p:cBhvr>
                                        </p:animEffect>
                                      </p:childTnLst>
                                    </p:cTn>
                                  </p:par>
                                  <p:par>
                                    <p:cTn id="22" presetID="22" presetClass="entr" presetSubtype="1" fill="hold" grpId="0" nodeType="withEffect">
                                      <p:stCondLst>
                                        <p:cond delay="0"/>
                                      </p:stCondLst>
                                      <p:childTnLst>
                                        <p:set>
                                          <p:cBhvr>
                                            <p:cTn id="23" dur="1" fill="hold">
                                              <p:stCondLst>
                                                <p:cond delay="0"/>
                                              </p:stCondLst>
                                            </p:cTn>
                                            <p:tgtEl>
                                              <p:spTgt spid="5"/>
                                            </p:tgtEl>
                                            <p:attrNameLst>
                                              <p:attrName>style.visibility</p:attrName>
                                            </p:attrNameLst>
                                          </p:cBhvr>
                                          <p:to>
                                            <p:strVal val="visible"/>
                                          </p:to>
                                        </p:set>
                                        <p:animEffect transition="in" filter="wipe(up)">
                                          <p:cBhvr>
                                            <p:cTn id="24" dur="500"/>
                                            <p:tgtEl>
                                              <p:spTgt spid="5"/>
                                            </p:tgtEl>
                                          </p:cBhvr>
                                        </p:animEffect>
                                      </p:childTnLst>
                                    </p:cTn>
                                  </p:par>
                                  <p:par>
                                    <p:cTn id="25" presetID="2" presetClass="entr" presetSubtype="3" fill="hold" nodeType="withEffect">
                                      <p:stCondLst>
                                        <p:cond delay="0"/>
                                      </p:stCondLst>
                                      <p:childTnLst>
                                        <p:set>
                                          <p:cBhvr>
                                            <p:cTn id="26" dur="1" fill="hold">
                                              <p:stCondLst>
                                                <p:cond delay="0"/>
                                              </p:stCondLst>
                                            </p:cTn>
                                            <p:tgtEl>
                                              <p:spTgt spid="8"/>
                                            </p:tgtEl>
                                            <p:attrNameLst>
                                              <p:attrName>style.visibility</p:attrName>
                                            </p:attrNameLst>
                                          </p:cBhvr>
                                          <p:to>
                                            <p:strVal val="visible"/>
                                          </p:to>
                                        </p:set>
                                        <p:anim calcmode="lin" valueType="num">
                                          <p:cBhvr additive="base">
                                            <p:cTn id="27" dur="500" fill="hold"/>
                                            <p:tgtEl>
                                              <p:spTgt spid="8"/>
                                            </p:tgtEl>
                                            <p:attrNameLst>
                                              <p:attrName>ppt_x</p:attrName>
                                            </p:attrNameLst>
                                          </p:cBhvr>
                                          <p:tavLst>
                                            <p:tav tm="0">
                                              <p:val>
                                                <p:strVal val="1+#ppt_w/2"/>
                                              </p:val>
                                            </p:tav>
                                            <p:tav tm="100000">
                                              <p:val>
                                                <p:strVal val="#ppt_x"/>
                                              </p:val>
                                            </p:tav>
                                          </p:tavLst>
                                        </p:anim>
                                        <p:anim calcmode="lin" valueType="num">
                                          <p:cBhvr additive="base">
                                            <p:cTn id="28" dur="500" fill="hold"/>
                                            <p:tgtEl>
                                              <p:spTgt spid="8"/>
                                            </p:tgtEl>
                                            <p:attrNameLst>
                                              <p:attrName>ppt_y</p:attrName>
                                            </p:attrNameLst>
                                          </p:cBhvr>
                                          <p:tavLst>
                                            <p:tav tm="0">
                                              <p:val>
                                                <p:strVal val="0-#ppt_h/2"/>
                                              </p:val>
                                            </p:tav>
                                            <p:tav tm="100000">
                                              <p:val>
                                                <p:strVal val="#ppt_y"/>
                                              </p:val>
                                            </p:tav>
                                          </p:tavLst>
                                        </p:anim>
                                      </p:childTnLst>
                                    </p:cTn>
                                  </p:par>
                                  <p:par>
                                    <p:cTn id="29" presetID="2" presetClass="entr" presetSubtype="3" fill="hold" nodeType="withEffect">
                                      <p:stCondLst>
                                        <p:cond delay="10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1+#ppt_w/2"/>
                                              </p:val>
                                            </p:tav>
                                            <p:tav tm="100000">
                                              <p:val>
                                                <p:strVal val="#ppt_x"/>
                                              </p:val>
                                            </p:tav>
                                          </p:tavLst>
                                        </p:anim>
                                        <p:anim calcmode="lin" valueType="num">
                                          <p:cBhvr additive="base">
                                            <p:cTn id="32" dur="500" fill="hold"/>
                                            <p:tgtEl>
                                              <p:spTgt spid="10"/>
                                            </p:tgtEl>
                                            <p:attrNameLst>
                                              <p:attrName>ppt_y</p:attrName>
                                            </p:attrNameLst>
                                          </p:cBhvr>
                                          <p:tavLst>
                                            <p:tav tm="0">
                                              <p:val>
                                                <p:strVal val="0-#ppt_h/2"/>
                                              </p:val>
                                            </p:tav>
                                            <p:tav tm="100000">
                                              <p:val>
                                                <p:strVal val="#ppt_y"/>
                                              </p:val>
                                            </p:tav>
                                          </p:tavLst>
                                        </p:anim>
                                      </p:childTnLst>
                                    </p:cTn>
                                  </p:par>
                                  <p:par>
                                    <p:cTn id="33" presetID="2" presetClass="entr" presetSubtype="12" fill="hold" nodeType="withEffect">
                                      <p:stCondLst>
                                        <p:cond delay="20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500" fill="hold"/>
                                            <p:tgtEl>
                                              <p:spTgt spid="11"/>
                                            </p:tgtEl>
                                            <p:attrNameLst>
                                              <p:attrName>ppt_x</p:attrName>
                                            </p:attrNameLst>
                                          </p:cBhvr>
                                          <p:tavLst>
                                            <p:tav tm="0">
                                              <p:val>
                                                <p:strVal val="0-#ppt_w/2"/>
                                              </p:val>
                                            </p:tav>
                                            <p:tav tm="100000">
                                              <p:val>
                                                <p:strVal val="#ppt_x"/>
                                              </p:val>
                                            </p:tav>
                                          </p:tavLst>
                                        </p:anim>
                                        <p:anim calcmode="lin" valueType="num">
                                          <p:cBhvr additive="base">
                                            <p:cTn id="36"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9" grpId="0"/>
          <p:bldP spid="2" grpId="0" animBg="1"/>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 name="六边形 63"/>
          <p:cNvSpPr/>
          <p:nvPr/>
        </p:nvSpPr>
        <p:spPr>
          <a:xfrm>
            <a:off x="2041366" y="2151117"/>
            <a:ext cx="2535564" cy="2185831"/>
          </a:xfrm>
          <a:prstGeom prst="hexagon">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5" name="六边形 64"/>
          <p:cNvSpPr/>
          <p:nvPr/>
        </p:nvSpPr>
        <p:spPr>
          <a:xfrm>
            <a:off x="4828219" y="2151117"/>
            <a:ext cx="2535564" cy="2185831"/>
          </a:xfrm>
          <a:prstGeom prst="hexagon">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6" name="六边形 65"/>
          <p:cNvSpPr/>
          <p:nvPr/>
        </p:nvSpPr>
        <p:spPr>
          <a:xfrm>
            <a:off x="7615073" y="2151117"/>
            <a:ext cx="2535564" cy="2185831"/>
          </a:xfrm>
          <a:prstGeom prst="hexagon">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7" name="等腰三角形 66"/>
          <p:cNvSpPr/>
          <p:nvPr/>
        </p:nvSpPr>
        <p:spPr>
          <a:xfrm>
            <a:off x="4240027" y="3539453"/>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8" name="等腰三角形 67"/>
          <p:cNvSpPr/>
          <p:nvPr/>
        </p:nvSpPr>
        <p:spPr>
          <a:xfrm>
            <a:off x="7026881" y="3539453"/>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69" name="等腰三角形 68"/>
          <p:cNvSpPr/>
          <p:nvPr/>
        </p:nvSpPr>
        <p:spPr>
          <a:xfrm flipV="1">
            <a:off x="4240027" y="2135578"/>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sp>
        <p:nvSpPr>
          <p:cNvPr id="70" name="等腰三角形 69"/>
          <p:cNvSpPr/>
          <p:nvPr/>
        </p:nvSpPr>
        <p:spPr>
          <a:xfrm flipV="1">
            <a:off x="7026881" y="2135578"/>
            <a:ext cx="925095" cy="797495"/>
          </a:xfrm>
          <a:prstGeom prst="triangl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DCB68A"/>
              </a:solidFill>
            </a:endParaRPr>
          </a:p>
        </p:txBody>
      </p:sp>
      <p:grpSp>
        <p:nvGrpSpPr>
          <p:cNvPr id="73" name="组合 72"/>
          <p:cNvGrpSpPr/>
          <p:nvPr/>
        </p:nvGrpSpPr>
        <p:grpSpPr>
          <a:xfrm>
            <a:off x="2448649" y="4793754"/>
            <a:ext cx="2244151" cy="1164043"/>
            <a:chOff x="3762506" y="1807841"/>
            <a:chExt cx="2244151" cy="1164043"/>
          </a:xfrm>
        </p:grpSpPr>
        <p:sp>
          <p:nvSpPr>
            <p:cNvPr id="74" name="矩形 73"/>
            <p:cNvSpPr/>
            <p:nvPr/>
          </p:nvSpPr>
          <p:spPr>
            <a:xfrm>
              <a:off x="3762584" y="2110110"/>
              <a:ext cx="2244073" cy="861774"/>
            </a:xfrm>
            <a:prstGeom prst="rect">
              <a:avLst/>
            </a:prstGeom>
          </p:spPr>
          <p:txBody>
            <a:bodyPr wrap="square">
              <a:spAutoFit/>
            </a:bodyPr>
            <a:lstStyle/>
            <a:p>
              <a:pPr algn="just"/>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is simply dummy text of the printing and typesetting industry. </a:t>
              </a:r>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has been the industry's standard. </a:t>
              </a:r>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is simply dummy text of the printing and more.</a:t>
              </a:r>
            </a:p>
          </p:txBody>
        </p:sp>
        <p:sp>
          <p:nvSpPr>
            <p:cNvPr id="75" name="文本框 74"/>
            <p:cNvSpPr txBox="1"/>
            <p:nvPr/>
          </p:nvSpPr>
          <p:spPr>
            <a:xfrm>
              <a:off x="3762506" y="1807841"/>
              <a:ext cx="2175198" cy="369332"/>
            </a:xfrm>
            <a:prstGeom prst="rect">
              <a:avLst/>
            </a:prstGeom>
            <a:noFill/>
          </p:spPr>
          <p:txBody>
            <a:bodyPr wrap="square" rtlCol="0">
              <a:spAutoFit/>
            </a:bodyPr>
            <a:lstStyle/>
            <a:p>
              <a:r>
                <a:rPr lang="en-US" altLang="zh-CN" b="1" dirty="0">
                  <a:solidFill>
                    <a:schemeClr val="tx1">
                      <a:lumMod val="75000"/>
                      <a:lumOff val="25000"/>
                    </a:schemeClr>
                  </a:solidFill>
                  <a:latin typeface="Agency FB" panose="020B0503020202020204" pitchFamily="34" charset="0"/>
                  <a:cs typeface="+mn-ea"/>
                  <a:sym typeface="+mn-lt"/>
                </a:rPr>
                <a:t>YOUR HEADER</a:t>
              </a:r>
            </a:p>
          </p:txBody>
        </p:sp>
      </p:grpSp>
      <p:grpSp>
        <p:nvGrpSpPr>
          <p:cNvPr id="76" name="组合 75"/>
          <p:cNvGrpSpPr/>
          <p:nvPr/>
        </p:nvGrpSpPr>
        <p:grpSpPr>
          <a:xfrm>
            <a:off x="5288102" y="4793754"/>
            <a:ext cx="2244151" cy="1164043"/>
            <a:chOff x="3762506" y="1807841"/>
            <a:chExt cx="2244151" cy="1164043"/>
          </a:xfrm>
        </p:grpSpPr>
        <p:sp>
          <p:nvSpPr>
            <p:cNvPr id="77" name="矩形 76"/>
            <p:cNvSpPr/>
            <p:nvPr/>
          </p:nvSpPr>
          <p:spPr>
            <a:xfrm>
              <a:off x="3762584" y="2110110"/>
              <a:ext cx="2244073" cy="861774"/>
            </a:xfrm>
            <a:prstGeom prst="rect">
              <a:avLst/>
            </a:prstGeom>
          </p:spPr>
          <p:txBody>
            <a:bodyPr wrap="square">
              <a:spAutoFit/>
            </a:bodyPr>
            <a:lstStyle/>
            <a:p>
              <a:pPr algn="just"/>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is simply dummy text of the printing and typesetting industry. </a:t>
              </a:r>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has been the industry's standard. </a:t>
              </a:r>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is simply dummy text of the printing and more.</a:t>
              </a:r>
            </a:p>
          </p:txBody>
        </p:sp>
        <p:sp>
          <p:nvSpPr>
            <p:cNvPr id="78" name="文本框 77"/>
            <p:cNvSpPr txBox="1"/>
            <p:nvPr/>
          </p:nvSpPr>
          <p:spPr>
            <a:xfrm>
              <a:off x="3762506" y="1807841"/>
              <a:ext cx="2175198" cy="369332"/>
            </a:xfrm>
            <a:prstGeom prst="rect">
              <a:avLst/>
            </a:prstGeom>
            <a:noFill/>
          </p:spPr>
          <p:txBody>
            <a:bodyPr wrap="square" rtlCol="0">
              <a:spAutoFit/>
            </a:bodyPr>
            <a:lstStyle/>
            <a:p>
              <a:r>
                <a:rPr lang="en-US" altLang="zh-CN" b="1" dirty="0">
                  <a:solidFill>
                    <a:schemeClr val="tx1">
                      <a:lumMod val="75000"/>
                      <a:lumOff val="25000"/>
                    </a:schemeClr>
                  </a:solidFill>
                  <a:latin typeface="Agency FB" panose="020B0503020202020204" pitchFamily="34" charset="0"/>
                  <a:cs typeface="+mn-ea"/>
                  <a:sym typeface="+mn-lt"/>
                </a:rPr>
                <a:t>YOUR HEADER</a:t>
              </a:r>
            </a:p>
          </p:txBody>
        </p:sp>
      </p:grpSp>
      <p:grpSp>
        <p:nvGrpSpPr>
          <p:cNvPr id="79" name="组合 78"/>
          <p:cNvGrpSpPr/>
          <p:nvPr/>
        </p:nvGrpSpPr>
        <p:grpSpPr>
          <a:xfrm>
            <a:off x="8127554" y="4793754"/>
            <a:ext cx="2244151" cy="1164043"/>
            <a:chOff x="3762506" y="1807841"/>
            <a:chExt cx="2244151" cy="1164043"/>
          </a:xfrm>
        </p:grpSpPr>
        <p:sp>
          <p:nvSpPr>
            <p:cNvPr id="80" name="矩形 79"/>
            <p:cNvSpPr/>
            <p:nvPr/>
          </p:nvSpPr>
          <p:spPr>
            <a:xfrm>
              <a:off x="3762584" y="2110110"/>
              <a:ext cx="2244073" cy="861774"/>
            </a:xfrm>
            <a:prstGeom prst="rect">
              <a:avLst/>
            </a:prstGeom>
          </p:spPr>
          <p:txBody>
            <a:bodyPr wrap="square">
              <a:spAutoFit/>
            </a:bodyPr>
            <a:lstStyle/>
            <a:p>
              <a:pPr algn="just"/>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is simply dummy text of the printing and typesetting industry. </a:t>
              </a:r>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has been the industry's standard. </a:t>
              </a:r>
              <a:r>
                <a:rPr lang="en-US" altLang="zh-CN" sz="1000" dirty="0" err="1">
                  <a:solidFill>
                    <a:schemeClr val="tx1">
                      <a:lumMod val="50000"/>
                      <a:lumOff val="50000"/>
                    </a:schemeClr>
                  </a:solidFill>
                  <a:cs typeface="+mn-ea"/>
                  <a:sym typeface="+mn-lt"/>
                </a:rPr>
                <a:t>Lorem</a:t>
              </a:r>
              <a:r>
                <a:rPr lang="en-US" altLang="zh-CN" sz="1000" dirty="0">
                  <a:solidFill>
                    <a:schemeClr val="tx1">
                      <a:lumMod val="50000"/>
                      <a:lumOff val="50000"/>
                    </a:schemeClr>
                  </a:solidFill>
                  <a:cs typeface="+mn-ea"/>
                  <a:sym typeface="+mn-lt"/>
                </a:rPr>
                <a:t> </a:t>
              </a:r>
              <a:r>
                <a:rPr lang="en-US" altLang="zh-CN" sz="1000" dirty="0" err="1">
                  <a:solidFill>
                    <a:schemeClr val="tx1">
                      <a:lumMod val="50000"/>
                      <a:lumOff val="50000"/>
                    </a:schemeClr>
                  </a:solidFill>
                  <a:cs typeface="+mn-ea"/>
                  <a:sym typeface="+mn-lt"/>
                </a:rPr>
                <a:t>Ipsum</a:t>
              </a:r>
              <a:r>
                <a:rPr lang="en-US" altLang="zh-CN" sz="1000" dirty="0">
                  <a:solidFill>
                    <a:schemeClr val="tx1">
                      <a:lumMod val="50000"/>
                      <a:lumOff val="50000"/>
                    </a:schemeClr>
                  </a:solidFill>
                  <a:cs typeface="+mn-ea"/>
                  <a:sym typeface="+mn-lt"/>
                </a:rPr>
                <a:t> is simply dummy text of the printing and more.</a:t>
              </a:r>
            </a:p>
          </p:txBody>
        </p:sp>
        <p:sp>
          <p:nvSpPr>
            <p:cNvPr id="81" name="文本框 80"/>
            <p:cNvSpPr txBox="1"/>
            <p:nvPr/>
          </p:nvSpPr>
          <p:spPr>
            <a:xfrm>
              <a:off x="3762506" y="1807841"/>
              <a:ext cx="2175198" cy="369332"/>
            </a:xfrm>
            <a:prstGeom prst="rect">
              <a:avLst/>
            </a:prstGeom>
            <a:noFill/>
          </p:spPr>
          <p:txBody>
            <a:bodyPr wrap="square" rtlCol="0">
              <a:spAutoFit/>
            </a:bodyPr>
            <a:lstStyle/>
            <a:p>
              <a:r>
                <a:rPr lang="en-US" altLang="zh-CN" b="1" dirty="0">
                  <a:solidFill>
                    <a:schemeClr val="tx1">
                      <a:lumMod val="75000"/>
                      <a:lumOff val="25000"/>
                    </a:schemeClr>
                  </a:solidFill>
                  <a:latin typeface="Agency FB" panose="020B0503020202020204" pitchFamily="34" charset="0"/>
                  <a:cs typeface="+mn-ea"/>
                  <a:sym typeface="+mn-lt"/>
                </a:rPr>
                <a:t>YOUR HEADER</a:t>
              </a:r>
            </a:p>
          </p:txBody>
        </p:sp>
      </p:grpSp>
      <p:sp>
        <p:nvSpPr>
          <p:cNvPr id="19"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4220222100"/>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34000">
                                          <p:cBhvr additive="base">
                                            <p:cTn id="7" dur="750" fill="hold"/>
                                            <p:tgtEl>
                                              <p:spTgt spid="1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0-#ppt_w/2"/>
                                              </p:val>
                                            </p:tav>
                                            <p:tav tm="100000">
                                              <p:val>
                                                <p:strVal val="#ppt_x"/>
                                              </p:val>
                                            </p:tav>
                                          </p:tavLst>
                                        </p:anim>
                                        <p:anim calcmode="lin" valueType="num">
                                          <p:cBhvr additive="base">
                                            <p:cTn id="13" dur="500" fill="hold"/>
                                            <p:tgtEl>
                                              <p:spTgt spid="6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1+#ppt_w/2"/>
                                              </p:val>
                                            </p:tav>
                                            <p:tav tm="100000">
                                              <p:val>
                                                <p:strVal val="#ppt_x"/>
                                              </p:val>
                                            </p:tav>
                                          </p:tavLst>
                                        </p:anim>
                                        <p:anim calcmode="lin" valueType="num">
                                          <p:cBhvr additive="base">
                                            <p:cTn id="17" dur="500" fill="hold"/>
                                            <p:tgtEl>
                                              <p:spTgt spid="66"/>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inVertical)">
                                          <p:cBhvr>
                                            <p:cTn id="20" dur="500"/>
                                            <p:tgtEl>
                                              <p:spTgt spid="65"/>
                                            </p:tgtEl>
                                          </p:cBhvr>
                                        </p:animEffect>
                                      </p:childTnLst>
                                    </p:cTn>
                                  </p:par>
                                  <p:par>
                                    <p:cTn id="21" presetID="22" presetClass="entr" presetSubtype="4"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par>
                                    <p:cTn id="24" presetID="22" presetClass="entr" presetSubtype="1" fill="hold" grpId="0" nodeType="withEffect">
                                      <p:stCondLst>
                                        <p:cond delay="3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par>
                                    <p:cTn id="27" presetID="22" presetClass="entr" presetSubtype="1" fill="hold" grpId="0" nodeType="withEffect">
                                      <p:stCondLst>
                                        <p:cond delay="500"/>
                                      </p:stCondLst>
                                      <p:childTnLst>
                                        <p:set>
                                          <p:cBhvr>
                                            <p:cTn id="28" dur="1" fill="hold">
                                              <p:stCondLst>
                                                <p:cond delay="0"/>
                                              </p:stCondLst>
                                            </p:cTn>
                                            <p:tgtEl>
                                              <p:spTgt spid="69"/>
                                            </p:tgtEl>
                                            <p:attrNameLst>
                                              <p:attrName>style.visibility</p:attrName>
                                            </p:attrNameLst>
                                          </p:cBhvr>
                                          <p:to>
                                            <p:strVal val="visible"/>
                                          </p:to>
                                        </p:set>
                                        <p:animEffect transition="in" filter="wipe(up)">
                                          <p:cBhvr>
                                            <p:cTn id="29" dur="500"/>
                                            <p:tgtEl>
                                              <p:spTgt spid="69"/>
                                            </p:tgtEl>
                                          </p:cBhvr>
                                        </p:animEffect>
                                      </p:childTnLst>
                                    </p:cTn>
                                  </p:par>
                                  <p:par>
                                    <p:cTn id="30" presetID="22" presetClass="entr" presetSubtype="4" fill="hold" grpId="0" nodeType="withEffect">
                                      <p:stCondLst>
                                        <p:cond delay="600"/>
                                      </p:stCondLst>
                                      <p:childTnLst>
                                        <p:set>
                                          <p:cBhvr>
                                            <p:cTn id="31" dur="1" fill="hold">
                                              <p:stCondLst>
                                                <p:cond delay="0"/>
                                              </p:stCondLst>
                                            </p:cTn>
                                            <p:tgtEl>
                                              <p:spTgt spid="68"/>
                                            </p:tgtEl>
                                            <p:attrNameLst>
                                              <p:attrName>style.visibility</p:attrName>
                                            </p:attrNameLst>
                                          </p:cBhvr>
                                          <p:to>
                                            <p:strVal val="visible"/>
                                          </p:to>
                                        </p:set>
                                        <p:animEffect transition="in" filter="wipe(down)">
                                          <p:cBhvr>
                                            <p:cTn id="32" dur="500"/>
                                            <p:tgtEl>
                                              <p:spTgt spid="68"/>
                                            </p:tgtEl>
                                          </p:cBhvr>
                                        </p:animEffect>
                                      </p:childTnLst>
                                    </p:cTn>
                                  </p:par>
                                </p:childTnLst>
                              </p:cTn>
                            </p:par>
                            <p:par>
                              <p:cTn id="33" fill="hold">
                                <p:stCondLst>
                                  <p:cond delay="1850"/>
                                </p:stCondLst>
                                <p:childTnLst>
                                  <p:par>
                                    <p:cTn id="34" presetID="22" presetClass="entr" presetSubtype="1"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up)">
                                          <p:cBhvr>
                                            <p:cTn id="36" dur="500"/>
                                            <p:tgtEl>
                                              <p:spTgt spid="73"/>
                                            </p:tgtEl>
                                          </p:cBhvr>
                                        </p:animEffect>
                                      </p:childTnLst>
                                    </p:cTn>
                                  </p:par>
                                </p:childTnLst>
                              </p:cTn>
                            </p:par>
                            <p:par>
                              <p:cTn id="37" fill="hold">
                                <p:stCondLst>
                                  <p:cond delay="2350"/>
                                </p:stCondLst>
                                <p:childTnLst>
                                  <p:par>
                                    <p:cTn id="38" presetID="22" presetClass="entr" presetSubtype="1"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up)">
                                          <p:cBhvr>
                                            <p:cTn id="40" dur="500"/>
                                            <p:tgtEl>
                                              <p:spTgt spid="76"/>
                                            </p:tgtEl>
                                          </p:cBhvr>
                                        </p:animEffect>
                                      </p:childTnLst>
                                    </p:cTn>
                                  </p:par>
                                </p:childTnLst>
                              </p:cTn>
                            </p:par>
                            <p:par>
                              <p:cTn id="41" fill="hold">
                                <p:stCondLst>
                                  <p:cond delay="285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1+#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grpId="0" nodeType="afterEffect">
                                      <p:stCondLst>
                                        <p:cond delay="0"/>
                                      </p:stCondLst>
                                      <p:childTnLst>
                                        <p:set>
                                          <p:cBhvr>
                                            <p:cTn id="11" dur="1" fill="hold">
                                              <p:stCondLst>
                                                <p:cond delay="0"/>
                                              </p:stCondLst>
                                            </p:cTn>
                                            <p:tgtEl>
                                              <p:spTgt spid="64"/>
                                            </p:tgtEl>
                                            <p:attrNameLst>
                                              <p:attrName>style.visibility</p:attrName>
                                            </p:attrNameLst>
                                          </p:cBhvr>
                                          <p:to>
                                            <p:strVal val="visible"/>
                                          </p:to>
                                        </p:set>
                                        <p:anim calcmode="lin" valueType="num">
                                          <p:cBhvr additive="base">
                                            <p:cTn id="12" dur="500" fill="hold"/>
                                            <p:tgtEl>
                                              <p:spTgt spid="64"/>
                                            </p:tgtEl>
                                            <p:attrNameLst>
                                              <p:attrName>ppt_x</p:attrName>
                                            </p:attrNameLst>
                                          </p:cBhvr>
                                          <p:tavLst>
                                            <p:tav tm="0">
                                              <p:val>
                                                <p:strVal val="0-#ppt_w/2"/>
                                              </p:val>
                                            </p:tav>
                                            <p:tav tm="100000">
                                              <p:val>
                                                <p:strVal val="#ppt_x"/>
                                              </p:val>
                                            </p:tav>
                                          </p:tavLst>
                                        </p:anim>
                                        <p:anim calcmode="lin" valueType="num">
                                          <p:cBhvr additive="base">
                                            <p:cTn id="13" dur="500" fill="hold"/>
                                            <p:tgtEl>
                                              <p:spTgt spid="64"/>
                                            </p:tgtEl>
                                            <p:attrNameLst>
                                              <p:attrName>ppt_y</p:attrName>
                                            </p:attrNameLst>
                                          </p:cBhvr>
                                          <p:tavLst>
                                            <p:tav tm="0">
                                              <p:val>
                                                <p:strVal val="#ppt_y"/>
                                              </p:val>
                                            </p:tav>
                                            <p:tav tm="100000">
                                              <p:val>
                                                <p:strVal val="#ppt_y"/>
                                              </p:val>
                                            </p:tav>
                                          </p:tavLst>
                                        </p:anim>
                                      </p:childTnLst>
                                    </p:cTn>
                                  </p:par>
                                  <p:par>
                                    <p:cTn id="14" presetID="2" presetClass="entr" presetSubtype="2" fill="hold" grpId="0" nodeType="withEffect">
                                      <p:stCondLst>
                                        <p:cond delay="0"/>
                                      </p:stCondLst>
                                      <p:childTnLst>
                                        <p:set>
                                          <p:cBhvr>
                                            <p:cTn id="15" dur="1" fill="hold">
                                              <p:stCondLst>
                                                <p:cond delay="0"/>
                                              </p:stCondLst>
                                            </p:cTn>
                                            <p:tgtEl>
                                              <p:spTgt spid="66"/>
                                            </p:tgtEl>
                                            <p:attrNameLst>
                                              <p:attrName>style.visibility</p:attrName>
                                            </p:attrNameLst>
                                          </p:cBhvr>
                                          <p:to>
                                            <p:strVal val="visible"/>
                                          </p:to>
                                        </p:set>
                                        <p:anim calcmode="lin" valueType="num">
                                          <p:cBhvr additive="base">
                                            <p:cTn id="16" dur="500" fill="hold"/>
                                            <p:tgtEl>
                                              <p:spTgt spid="66"/>
                                            </p:tgtEl>
                                            <p:attrNameLst>
                                              <p:attrName>ppt_x</p:attrName>
                                            </p:attrNameLst>
                                          </p:cBhvr>
                                          <p:tavLst>
                                            <p:tav tm="0">
                                              <p:val>
                                                <p:strVal val="1+#ppt_w/2"/>
                                              </p:val>
                                            </p:tav>
                                            <p:tav tm="100000">
                                              <p:val>
                                                <p:strVal val="#ppt_x"/>
                                              </p:val>
                                            </p:tav>
                                          </p:tavLst>
                                        </p:anim>
                                        <p:anim calcmode="lin" valueType="num">
                                          <p:cBhvr additive="base">
                                            <p:cTn id="17" dur="500" fill="hold"/>
                                            <p:tgtEl>
                                              <p:spTgt spid="66"/>
                                            </p:tgtEl>
                                            <p:attrNameLst>
                                              <p:attrName>ppt_y</p:attrName>
                                            </p:attrNameLst>
                                          </p:cBhvr>
                                          <p:tavLst>
                                            <p:tav tm="0">
                                              <p:val>
                                                <p:strVal val="#ppt_y"/>
                                              </p:val>
                                            </p:tav>
                                            <p:tav tm="100000">
                                              <p:val>
                                                <p:strVal val="#ppt_y"/>
                                              </p:val>
                                            </p:tav>
                                          </p:tavLst>
                                        </p:anim>
                                      </p:childTnLst>
                                    </p:cTn>
                                  </p:par>
                                  <p:par>
                                    <p:cTn id="18" presetID="16" presetClass="entr" presetSubtype="21" fill="hold" grpId="0" nodeType="withEffect">
                                      <p:stCondLst>
                                        <p:cond delay="0"/>
                                      </p:stCondLst>
                                      <p:childTnLst>
                                        <p:set>
                                          <p:cBhvr>
                                            <p:cTn id="19" dur="1" fill="hold">
                                              <p:stCondLst>
                                                <p:cond delay="0"/>
                                              </p:stCondLst>
                                            </p:cTn>
                                            <p:tgtEl>
                                              <p:spTgt spid="65"/>
                                            </p:tgtEl>
                                            <p:attrNameLst>
                                              <p:attrName>style.visibility</p:attrName>
                                            </p:attrNameLst>
                                          </p:cBhvr>
                                          <p:to>
                                            <p:strVal val="visible"/>
                                          </p:to>
                                        </p:set>
                                        <p:animEffect transition="in" filter="barn(inVertical)">
                                          <p:cBhvr>
                                            <p:cTn id="20" dur="500"/>
                                            <p:tgtEl>
                                              <p:spTgt spid="65"/>
                                            </p:tgtEl>
                                          </p:cBhvr>
                                        </p:animEffect>
                                      </p:childTnLst>
                                    </p:cTn>
                                  </p:par>
                                  <p:par>
                                    <p:cTn id="21" presetID="22" presetClass="entr" presetSubtype="4" fill="hold" grpId="0" nodeType="withEffect">
                                      <p:stCondLst>
                                        <p:cond delay="300"/>
                                      </p:stCondLst>
                                      <p:childTnLst>
                                        <p:set>
                                          <p:cBhvr>
                                            <p:cTn id="22" dur="1" fill="hold">
                                              <p:stCondLst>
                                                <p:cond delay="0"/>
                                              </p:stCondLst>
                                            </p:cTn>
                                            <p:tgtEl>
                                              <p:spTgt spid="67"/>
                                            </p:tgtEl>
                                            <p:attrNameLst>
                                              <p:attrName>style.visibility</p:attrName>
                                            </p:attrNameLst>
                                          </p:cBhvr>
                                          <p:to>
                                            <p:strVal val="visible"/>
                                          </p:to>
                                        </p:set>
                                        <p:animEffect transition="in" filter="wipe(down)">
                                          <p:cBhvr>
                                            <p:cTn id="23" dur="500"/>
                                            <p:tgtEl>
                                              <p:spTgt spid="67"/>
                                            </p:tgtEl>
                                          </p:cBhvr>
                                        </p:animEffect>
                                      </p:childTnLst>
                                    </p:cTn>
                                  </p:par>
                                  <p:par>
                                    <p:cTn id="24" presetID="22" presetClass="entr" presetSubtype="1" fill="hold" grpId="0" nodeType="withEffect">
                                      <p:stCondLst>
                                        <p:cond delay="300"/>
                                      </p:stCondLst>
                                      <p:childTnLst>
                                        <p:set>
                                          <p:cBhvr>
                                            <p:cTn id="25" dur="1" fill="hold">
                                              <p:stCondLst>
                                                <p:cond delay="0"/>
                                              </p:stCondLst>
                                            </p:cTn>
                                            <p:tgtEl>
                                              <p:spTgt spid="70"/>
                                            </p:tgtEl>
                                            <p:attrNameLst>
                                              <p:attrName>style.visibility</p:attrName>
                                            </p:attrNameLst>
                                          </p:cBhvr>
                                          <p:to>
                                            <p:strVal val="visible"/>
                                          </p:to>
                                        </p:set>
                                        <p:animEffect transition="in" filter="wipe(up)">
                                          <p:cBhvr>
                                            <p:cTn id="26" dur="500"/>
                                            <p:tgtEl>
                                              <p:spTgt spid="70"/>
                                            </p:tgtEl>
                                          </p:cBhvr>
                                        </p:animEffect>
                                      </p:childTnLst>
                                    </p:cTn>
                                  </p:par>
                                  <p:par>
                                    <p:cTn id="27" presetID="22" presetClass="entr" presetSubtype="1" fill="hold" grpId="0" nodeType="withEffect">
                                      <p:stCondLst>
                                        <p:cond delay="500"/>
                                      </p:stCondLst>
                                      <p:childTnLst>
                                        <p:set>
                                          <p:cBhvr>
                                            <p:cTn id="28" dur="1" fill="hold">
                                              <p:stCondLst>
                                                <p:cond delay="0"/>
                                              </p:stCondLst>
                                            </p:cTn>
                                            <p:tgtEl>
                                              <p:spTgt spid="69"/>
                                            </p:tgtEl>
                                            <p:attrNameLst>
                                              <p:attrName>style.visibility</p:attrName>
                                            </p:attrNameLst>
                                          </p:cBhvr>
                                          <p:to>
                                            <p:strVal val="visible"/>
                                          </p:to>
                                        </p:set>
                                        <p:animEffect transition="in" filter="wipe(up)">
                                          <p:cBhvr>
                                            <p:cTn id="29" dur="500"/>
                                            <p:tgtEl>
                                              <p:spTgt spid="69"/>
                                            </p:tgtEl>
                                          </p:cBhvr>
                                        </p:animEffect>
                                      </p:childTnLst>
                                    </p:cTn>
                                  </p:par>
                                  <p:par>
                                    <p:cTn id="30" presetID="22" presetClass="entr" presetSubtype="4" fill="hold" grpId="0" nodeType="withEffect">
                                      <p:stCondLst>
                                        <p:cond delay="600"/>
                                      </p:stCondLst>
                                      <p:childTnLst>
                                        <p:set>
                                          <p:cBhvr>
                                            <p:cTn id="31" dur="1" fill="hold">
                                              <p:stCondLst>
                                                <p:cond delay="0"/>
                                              </p:stCondLst>
                                            </p:cTn>
                                            <p:tgtEl>
                                              <p:spTgt spid="68"/>
                                            </p:tgtEl>
                                            <p:attrNameLst>
                                              <p:attrName>style.visibility</p:attrName>
                                            </p:attrNameLst>
                                          </p:cBhvr>
                                          <p:to>
                                            <p:strVal val="visible"/>
                                          </p:to>
                                        </p:set>
                                        <p:animEffect transition="in" filter="wipe(down)">
                                          <p:cBhvr>
                                            <p:cTn id="32" dur="500"/>
                                            <p:tgtEl>
                                              <p:spTgt spid="68"/>
                                            </p:tgtEl>
                                          </p:cBhvr>
                                        </p:animEffect>
                                      </p:childTnLst>
                                    </p:cTn>
                                  </p:par>
                                </p:childTnLst>
                              </p:cTn>
                            </p:par>
                            <p:par>
                              <p:cTn id="33" fill="hold">
                                <p:stCondLst>
                                  <p:cond delay="1850"/>
                                </p:stCondLst>
                                <p:childTnLst>
                                  <p:par>
                                    <p:cTn id="34" presetID="22" presetClass="entr" presetSubtype="1" fill="hold" nodeType="after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wipe(up)">
                                          <p:cBhvr>
                                            <p:cTn id="36" dur="500"/>
                                            <p:tgtEl>
                                              <p:spTgt spid="73"/>
                                            </p:tgtEl>
                                          </p:cBhvr>
                                        </p:animEffect>
                                      </p:childTnLst>
                                    </p:cTn>
                                  </p:par>
                                </p:childTnLst>
                              </p:cTn>
                            </p:par>
                            <p:par>
                              <p:cTn id="37" fill="hold">
                                <p:stCondLst>
                                  <p:cond delay="2350"/>
                                </p:stCondLst>
                                <p:childTnLst>
                                  <p:par>
                                    <p:cTn id="38" presetID="22" presetClass="entr" presetSubtype="1" fill="hold" nodeType="afterEffect">
                                      <p:stCondLst>
                                        <p:cond delay="0"/>
                                      </p:stCondLst>
                                      <p:childTnLst>
                                        <p:set>
                                          <p:cBhvr>
                                            <p:cTn id="39" dur="1" fill="hold">
                                              <p:stCondLst>
                                                <p:cond delay="0"/>
                                              </p:stCondLst>
                                            </p:cTn>
                                            <p:tgtEl>
                                              <p:spTgt spid="76"/>
                                            </p:tgtEl>
                                            <p:attrNameLst>
                                              <p:attrName>style.visibility</p:attrName>
                                            </p:attrNameLst>
                                          </p:cBhvr>
                                          <p:to>
                                            <p:strVal val="visible"/>
                                          </p:to>
                                        </p:set>
                                        <p:animEffect transition="in" filter="wipe(up)">
                                          <p:cBhvr>
                                            <p:cTn id="40" dur="500"/>
                                            <p:tgtEl>
                                              <p:spTgt spid="76"/>
                                            </p:tgtEl>
                                          </p:cBhvr>
                                        </p:animEffect>
                                      </p:childTnLst>
                                    </p:cTn>
                                  </p:par>
                                </p:childTnLst>
                              </p:cTn>
                            </p:par>
                            <p:par>
                              <p:cTn id="41" fill="hold">
                                <p:stCondLst>
                                  <p:cond delay="2850"/>
                                </p:stCondLst>
                                <p:childTnLst>
                                  <p:par>
                                    <p:cTn id="42" presetID="22" presetClass="entr" presetSubtype="1" fill="hold" nodeType="afterEffect">
                                      <p:stCondLst>
                                        <p:cond delay="0"/>
                                      </p:stCondLst>
                                      <p:childTnLst>
                                        <p:set>
                                          <p:cBhvr>
                                            <p:cTn id="43" dur="1" fill="hold">
                                              <p:stCondLst>
                                                <p:cond delay="0"/>
                                              </p:stCondLst>
                                            </p:cTn>
                                            <p:tgtEl>
                                              <p:spTgt spid="79"/>
                                            </p:tgtEl>
                                            <p:attrNameLst>
                                              <p:attrName>style.visibility</p:attrName>
                                            </p:attrNameLst>
                                          </p:cBhvr>
                                          <p:to>
                                            <p:strVal val="visible"/>
                                          </p:to>
                                        </p:set>
                                        <p:animEffect transition="in" filter="wipe(up)">
                                          <p:cBhvr>
                                            <p:cTn id="44"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4" grpId="0" bldLvl="0" animBg="1"/>
          <p:bldP spid="65" grpId="0" bldLvl="0" animBg="1"/>
          <p:bldP spid="66" grpId="0" bldLvl="0" animBg="1"/>
          <p:bldP spid="67" grpId="0" bldLvl="0" animBg="1"/>
          <p:bldP spid="68" grpId="0" bldLvl="0" animBg="1"/>
          <p:bldP spid="69" grpId="0" bldLvl="0" animBg="1"/>
          <p:bldP spid="70" grpId="0" bldLvl="0" animBg="1"/>
          <p:bldP spid="1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 name="Freeform 7"/>
          <p:cNvSpPr>
            <a:spLocks/>
          </p:cNvSpPr>
          <p:nvPr/>
        </p:nvSpPr>
        <p:spPr bwMode="auto">
          <a:xfrm>
            <a:off x="1438594" y="165769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dpi="0" rotWithShape="1">
            <a:blip r:embed="rId3" cstate="print">
              <a:extLst>
                <a:ext uri="{28A0092B-C50C-407E-A947-70E740481C1C}">
                  <a14:useLocalDpi xmlns:a14="http://schemas.microsoft.com/office/drawing/2010/main" xmlns="" val="0"/>
                </a:ext>
              </a:extLst>
            </a:blip>
            <a:srcRect/>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cs typeface="+mn-ea"/>
              <a:sym typeface="+mn-lt"/>
            </a:endParaRPr>
          </a:p>
        </p:txBody>
      </p:sp>
      <p:grpSp>
        <p:nvGrpSpPr>
          <p:cNvPr id="36" name="组合 35"/>
          <p:cNvGrpSpPr/>
          <p:nvPr/>
        </p:nvGrpSpPr>
        <p:grpSpPr>
          <a:xfrm>
            <a:off x="3306935" y="2008138"/>
            <a:ext cx="2244151" cy="1202515"/>
            <a:chOff x="3762506" y="1807841"/>
            <a:chExt cx="2244151" cy="1202515"/>
          </a:xfrm>
        </p:grpSpPr>
        <p:sp>
          <p:nvSpPr>
            <p:cNvPr id="37" name="矩形 36"/>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typesetting industry.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has been the industry's standard.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more.</a:t>
              </a:r>
            </a:p>
          </p:txBody>
        </p:sp>
        <p:sp>
          <p:nvSpPr>
            <p:cNvPr id="38" name="文本框 37"/>
            <p:cNvSpPr txBox="1"/>
            <p:nvPr/>
          </p:nvSpPr>
          <p:spPr>
            <a:xfrm>
              <a:off x="3762506" y="1807841"/>
              <a:ext cx="2175198" cy="400110"/>
            </a:xfrm>
            <a:prstGeom prst="rect">
              <a:avLst/>
            </a:prstGeom>
            <a:noFill/>
          </p:spPr>
          <p:txBody>
            <a:bodyPr wrap="square" rtlCol="0">
              <a:spAutoFit/>
            </a:bodyPr>
            <a:lstStyle/>
            <a:p>
              <a:r>
                <a:rPr lang="en-US" altLang="zh-CN" sz="20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9" name="组合 38"/>
          <p:cNvGrpSpPr/>
          <p:nvPr/>
        </p:nvGrpSpPr>
        <p:grpSpPr>
          <a:xfrm>
            <a:off x="8259935" y="2008138"/>
            <a:ext cx="2244151" cy="1202515"/>
            <a:chOff x="3762506" y="1807841"/>
            <a:chExt cx="2244151" cy="1202515"/>
          </a:xfrm>
        </p:grpSpPr>
        <p:sp>
          <p:nvSpPr>
            <p:cNvPr id="40" name="矩形 39"/>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typesetting industry.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has been the industry's standard.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more.</a:t>
              </a:r>
            </a:p>
          </p:txBody>
        </p:sp>
        <p:sp>
          <p:nvSpPr>
            <p:cNvPr id="41" name="文本框 40"/>
            <p:cNvSpPr txBox="1"/>
            <p:nvPr/>
          </p:nvSpPr>
          <p:spPr>
            <a:xfrm>
              <a:off x="3762506" y="1807841"/>
              <a:ext cx="2175198" cy="400110"/>
            </a:xfrm>
            <a:prstGeom prst="rect">
              <a:avLst/>
            </a:prstGeom>
            <a:noFill/>
          </p:spPr>
          <p:txBody>
            <a:bodyPr wrap="square" rtlCol="0">
              <a:spAutoFit/>
            </a:bodyPr>
            <a:lstStyle/>
            <a:p>
              <a:r>
                <a:rPr lang="en-US" altLang="zh-CN" sz="20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42" name="组合 41"/>
          <p:cNvGrpSpPr/>
          <p:nvPr/>
        </p:nvGrpSpPr>
        <p:grpSpPr>
          <a:xfrm>
            <a:off x="3306935" y="4256038"/>
            <a:ext cx="2244151" cy="1202515"/>
            <a:chOff x="3762506" y="1807841"/>
            <a:chExt cx="2244151" cy="1202515"/>
          </a:xfrm>
        </p:grpSpPr>
        <p:sp>
          <p:nvSpPr>
            <p:cNvPr id="43" name="矩形 42"/>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typesetting industry.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has been the industry's standard.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more.</a:t>
              </a:r>
            </a:p>
          </p:txBody>
        </p:sp>
        <p:sp>
          <p:nvSpPr>
            <p:cNvPr id="44" name="文本框 43"/>
            <p:cNvSpPr txBox="1"/>
            <p:nvPr/>
          </p:nvSpPr>
          <p:spPr>
            <a:xfrm>
              <a:off x="3762506" y="1807841"/>
              <a:ext cx="2175198" cy="400110"/>
            </a:xfrm>
            <a:prstGeom prst="rect">
              <a:avLst/>
            </a:prstGeom>
            <a:noFill/>
          </p:spPr>
          <p:txBody>
            <a:bodyPr wrap="square" rtlCol="0">
              <a:spAutoFit/>
            </a:bodyPr>
            <a:lstStyle/>
            <a:p>
              <a:r>
                <a:rPr lang="en-US" altLang="zh-CN" sz="20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45" name="组合 44"/>
          <p:cNvGrpSpPr/>
          <p:nvPr/>
        </p:nvGrpSpPr>
        <p:grpSpPr>
          <a:xfrm>
            <a:off x="8259935" y="4256038"/>
            <a:ext cx="2244151" cy="1202515"/>
            <a:chOff x="3762506" y="1807841"/>
            <a:chExt cx="2244151" cy="1202515"/>
          </a:xfrm>
        </p:grpSpPr>
        <p:sp>
          <p:nvSpPr>
            <p:cNvPr id="46" name="矩形 45"/>
            <p:cNvSpPr/>
            <p:nvPr/>
          </p:nvSpPr>
          <p:spPr>
            <a:xfrm>
              <a:off x="3762584" y="2110110"/>
              <a:ext cx="2244073" cy="900246"/>
            </a:xfrm>
            <a:prstGeom prst="rect">
              <a:avLst/>
            </a:prstGeom>
          </p:spPr>
          <p:txBody>
            <a:bodyPr wrap="square">
              <a:spAutoFit/>
            </a:bodyPr>
            <a:lstStyle/>
            <a:p>
              <a:pPr algn="just"/>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typesetting industry.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has been the industry's standard. </a:t>
              </a:r>
              <a:r>
                <a:rPr lang="en-US" altLang="zh-CN" sz="1050" dirty="0" err="1">
                  <a:solidFill>
                    <a:schemeClr val="tx1">
                      <a:lumMod val="50000"/>
                      <a:lumOff val="50000"/>
                    </a:schemeClr>
                  </a:solidFill>
                  <a:cs typeface="+mn-ea"/>
                  <a:sym typeface="+mn-lt"/>
                </a:rPr>
                <a:t>Lorem</a:t>
              </a:r>
              <a:r>
                <a:rPr lang="en-US" altLang="zh-CN" sz="1050" dirty="0">
                  <a:solidFill>
                    <a:schemeClr val="tx1">
                      <a:lumMod val="50000"/>
                      <a:lumOff val="50000"/>
                    </a:schemeClr>
                  </a:solidFill>
                  <a:cs typeface="+mn-ea"/>
                  <a:sym typeface="+mn-lt"/>
                </a:rPr>
                <a:t> </a:t>
              </a:r>
              <a:r>
                <a:rPr lang="en-US" altLang="zh-CN" sz="1050" dirty="0" err="1">
                  <a:solidFill>
                    <a:schemeClr val="tx1">
                      <a:lumMod val="50000"/>
                      <a:lumOff val="50000"/>
                    </a:schemeClr>
                  </a:solidFill>
                  <a:cs typeface="+mn-ea"/>
                  <a:sym typeface="+mn-lt"/>
                </a:rPr>
                <a:t>Ipsum</a:t>
              </a:r>
              <a:r>
                <a:rPr lang="en-US" altLang="zh-CN" sz="1050" dirty="0">
                  <a:solidFill>
                    <a:schemeClr val="tx1">
                      <a:lumMod val="50000"/>
                      <a:lumOff val="50000"/>
                    </a:schemeClr>
                  </a:solidFill>
                  <a:cs typeface="+mn-ea"/>
                  <a:sym typeface="+mn-lt"/>
                </a:rPr>
                <a:t> is simply dummy text of the printing and more.</a:t>
              </a:r>
            </a:p>
          </p:txBody>
        </p:sp>
        <p:sp>
          <p:nvSpPr>
            <p:cNvPr id="47" name="文本框 46"/>
            <p:cNvSpPr txBox="1"/>
            <p:nvPr/>
          </p:nvSpPr>
          <p:spPr>
            <a:xfrm>
              <a:off x="3762506" y="1807841"/>
              <a:ext cx="2175198" cy="400110"/>
            </a:xfrm>
            <a:prstGeom prst="rect">
              <a:avLst/>
            </a:prstGeom>
            <a:noFill/>
          </p:spPr>
          <p:txBody>
            <a:bodyPr wrap="square" rtlCol="0">
              <a:spAutoFit/>
            </a:bodyPr>
            <a:lstStyle/>
            <a:p>
              <a:r>
                <a:rPr lang="en-US" altLang="zh-CN" sz="2000" b="1" dirty="0">
                  <a:solidFill>
                    <a:schemeClr val="tx1">
                      <a:lumMod val="75000"/>
                      <a:lumOff val="25000"/>
                    </a:schemeClr>
                  </a:solidFill>
                  <a:latin typeface="Agency FB" panose="020B0503020202020204" pitchFamily="34" charset="0"/>
                  <a:cs typeface="+mn-ea"/>
                  <a:sym typeface="+mn-lt"/>
                </a:rPr>
                <a:t>YOUR HEADER</a:t>
              </a:r>
            </a:p>
          </p:txBody>
        </p:sp>
      </p:grpSp>
      <p:sp>
        <p:nvSpPr>
          <p:cNvPr id="19"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
        <p:nvSpPr>
          <p:cNvPr id="20" name="Freeform 7">
            <a:extLst>
              <a:ext uri="{FF2B5EF4-FFF2-40B4-BE49-F238E27FC236}">
                <a16:creationId xmlns:a16="http://schemas.microsoft.com/office/drawing/2014/main" xmlns="" id="{991E81E8-FEAA-43B8-90BC-B8C349217F21}"/>
              </a:ext>
            </a:extLst>
          </p:cNvPr>
          <p:cNvSpPr>
            <a:spLocks/>
          </p:cNvSpPr>
          <p:nvPr/>
        </p:nvSpPr>
        <p:spPr bwMode="auto">
          <a:xfrm>
            <a:off x="6519195" y="4104838"/>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dpi="0" rotWithShape="1">
            <a:blip r:embed="rId3" cstate="print">
              <a:extLst>
                <a:ext uri="{28A0092B-C50C-407E-A947-70E740481C1C}">
                  <a14:useLocalDpi xmlns:a14="http://schemas.microsoft.com/office/drawing/2010/main" xmlns="" val="0"/>
                </a:ext>
              </a:extLst>
            </a:blip>
            <a:srcRect/>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cs typeface="+mn-ea"/>
              <a:sym typeface="+mn-lt"/>
            </a:endParaRPr>
          </a:p>
        </p:txBody>
      </p:sp>
      <p:sp>
        <p:nvSpPr>
          <p:cNvPr id="21" name="Freeform 7">
            <a:extLst>
              <a:ext uri="{FF2B5EF4-FFF2-40B4-BE49-F238E27FC236}">
                <a16:creationId xmlns:a16="http://schemas.microsoft.com/office/drawing/2014/main" xmlns="" id="{0AB150FE-479E-4DFF-9527-5163420339D1}"/>
              </a:ext>
            </a:extLst>
          </p:cNvPr>
          <p:cNvSpPr>
            <a:spLocks/>
          </p:cNvSpPr>
          <p:nvPr/>
        </p:nvSpPr>
        <p:spPr bwMode="auto">
          <a:xfrm>
            <a:off x="1433092" y="410483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dpi="0" rotWithShape="1">
            <a:blip r:embed="rId3" cstate="print">
              <a:extLst>
                <a:ext uri="{28A0092B-C50C-407E-A947-70E740481C1C}">
                  <a14:useLocalDpi xmlns:a14="http://schemas.microsoft.com/office/drawing/2010/main" xmlns="" val="0"/>
                </a:ext>
              </a:extLst>
            </a:blip>
            <a:srcRect/>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cs typeface="+mn-ea"/>
              <a:sym typeface="+mn-lt"/>
            </a:endParaRPr>
          </a:p>
        </p:txBody>
      </p:sp>
      <p:sp>
        <p:nvSpPr>
          <p:cNvPr id="22" name="Freeform 7">
            <a:extLst>
              <a:ext uri="{FF2B5EF4-FFF2-40B4-BE49-F238E27FC236}">
                <a16:creationId xmlns:a16="http://schemas.microsoft.com/office/drawing/2014/main" xmlns="" id="{5048B79D-9053-4939-A6A1-A196E157DAFF}"/>
              </a:ext>
            </a:extLst>
          </p:cNvPr>
          <p:cNvSpPr>
            <a:spLocks/>
          </p:cNvSpPr>
          <p:nvPr/>
        </p:nvSpPr>
        <p:spPr bwMode="auto">
          <a:xfrm>
            <a:off x="6520956" y="1657699"/>
            <a:ext cx="1584965" cy="1787979"/>
          </a:xfrm>
          <a:custGeom>
            <a:avLst/>
            <a:gdLst>
              <a:gd name="T0" fmla="*/ 186 w 423"/>
              <a:gd name="T1" fmla="*/ 7 h 485"/>
              <a:gd name="T2" fmla="*/ 237 w 423"/>
              <a:gd name="T3" fmla="*/ 7 h 485"/>
              <a:gd name="T4" fmla="*/ 398 w 423"/>
              <a:gd name="T5" fmla="*/ 88 h 485"/>
              <a:gd name="T6" fmla="*/ 423 w 423"/>
              <a:gd name="T7" fmla="*/ 129 h 485"/>
              <a:gd name="T8" fmla="*/ 423 w 423"/>
              <a:gd name="T9" fmla="*/ 356 h 485"/>
              <a:gd name="T10" fmla="*/ 398 w 423"/>
              <a:gd name="T11" fmla="*/ 397 h 485"/>
              <a:gd name="T12" fmla="*/ 237 w 423"/>
              <a:gd name="T13" fmla="*/ 478 h 485"/>
              <a:gd name="T14" fmla="*/ 186 w 423"/>
              <a:gd name="T15" fmla="*/ 478 h 485"/>
              <a:gd name="T16" fmla="*/ 25 w 423"/>
              <a:gd name="T17" fmla="*/ 397 h 485"/>
              <a:gd name="T18" fmla="*/ 0 w 423"/>
              <a:gd name="T19" fmla="*/ 356 h 485"/>
              <a:gd name="T20" fmla="*/ 0 w 423"/>
              <a:gd name="T21" fmla="*/ 129 h 485"/>
              <a:gd name="T22" fmla="*/ 25 w 423"/>
              <a:gd name="T23" fmla="*/ 88 h 485"/>
              <a:gd name="T24" fmla="*/ 186 w 423"/>
              <a:gd name="T25" fmla="*/ 7 h 4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23" h="485">
                <a:moveTo>
                  <a:pt x="186" y="7"/>
                </a:moveTo>
                <a:cubicBezTo>
                  <a:pt x="200" y="0"/>
                  <a:pt x="223" y="0"/>
                  <a:pt x="237" y="7"/>
                </a:cubicBezTo>
                <a:cubicBezTo>
                  <a:pt x="398" y="88"/>
                  <a:pt x="398" y="88"/>
                  <a:pt x="398" y="88"/>
                </a:cubicBezTo>
                <a:cubicBezTo>
                  <a:pt x="412" y="95"/>
                  <a:pt x="423" y="114"/>
                  <a:pt x="423" y="129"/>
                </a:cubicBezTo>
                <a:cubicBezTo>
                  <a:pt x="423" y="356"/>
                  <a:pt x="423" y="356"/>
                  <a:pt x="423" y="356"/>
                </a:cubicBezTo>
                <a:cubicBezTo>
                  <a:pt x="423" y="372"/>
                  <a:pt x="412" y="390"/>
                  <a:pt x="398" y="397"/>
                </a:cubicBezTo>
                <a:cubicBezTo>
                  <a:pt x="237" y="478"/>
                  <a:pt x="237" y="478"/>
                  <a:pt x="237" y="478"/>
                </a:cubicBezTo>
                <a:cubicBezTo>
                  <a:pt x="223" y="485"/>
                  <a:pt x="200" y="485"/>
                  <a:pt x="186" y="478"/>
                </a:cubicBezTo>
                <a:cubicBezTo>
                  <a:pt x="25" y="397"/>
                  <a:pt x="25" y="397"/>
                  <a:pt x="25" y="397"/>
                </a:cubicBezTo>
                <a:cubicBezTo>
                  <a:pt x="11" y="390"/>
                  <a:pt x="0" y="372"/>
                  <a:pt x="0" y="356"/>
                </a:cubicBezTo>
                <a:cubicBezTo>
                  <a:pt x="0" y="129"/>
                  <a:pt x="0" y="129"/>
                  <a:pt x="0" y="129"/>
                </a:cubicBezTo>
                <a:cubicBezTo>
                  <a:pt x="0" y="114"/>
                  <a:pt x="11" y="95"/>
                  <a:pt x="25" y="88"/>
                </a:cubicBezTo>
                <a:lnTo>
                  <a:pt x="186" y="7"/>
                </a:lnTo>
                <a:close/>
              </a:path>
            </a:pathLst>
          </a:custGeom>
          <a:blipFill dpi="0" rotWithShape="1">
            <a:blip r:embed="rId3" cstate="print">
              <a:extLst>
                <a:ext uri="{28A0092B-C50C-407E-A947-70E740481C1C}">
                  <a14:useLocalDpi xmlns:a14="http://schemas.microsoft.com/office/drawing/2010/main" xmlns="" val="0"/>
                </a:ext>
              </a:extLst>
            </a:blip>
            <a:srcRect/>
            <a:stretch>
              <a:fillRect/>
            </a:stretch>
          </a:blipFill>
          <a:ln w="22225">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09948" tIns="54973" rIns="109948" bIns="54973" numCol="1" spcCol="0" rtlCol="0" fromWordArt="0" anchor="ctr" anchorCtr="0" forceAA="0" compatLnSpc="1">
            <a:prstTxWarp prst="textNoShape">
              <a:avLst/>
            </a:prstTxWarp>
            <a:noAutofit/>
          </a:bodyPr>
          <a:lstStyle/>
          <a:p>
            <a:pPr algn="ctr"/>
            <a:endParaRPr lang="zh-CN" altLang="en-US" sz="3200">
              <a:solidFill>
                <a:schemeClr val="tx1">
                  <a:lumMod val="75000"/>
                  <a:lumOff val="25000"/>
                </a:schemeClr>
              </a:solidFill>
              <a:cs typeface="+mn-ea"/>
              <a:sym typeface="+mn-lt"/>
            </a:endParaRPr>
          </a:p>
        </p:txBody>
      </p:sp>
    </p:spTree>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34000">
                                          <p:cBhvr additive="base">
                                            <p:cTn id="7" dur="750" fill="hold"/>
                                            <p:tgtEl>
                                              <p:spTgt spid="1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par>
                                    <p:cTn id="17" presetID="22" presetClass="entr" presetSubtype="1"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up)">
                                          <p:cBhvr>
                                            <p:cTn id="19" dur="500"/>
                                            <p:tgtEl>
                                              <p:spTgt spid="39"/>
                                            </p:tgtEl>
                                          </p:cBhvr>
                                        </p:animEffect>
                                      </p:childTnLst>
                                    </p:cTn>
                                  </p:par>
                                  <p:par>
                                    <p:cTn id="20" presetID="22" presetClass="entr" presetSubtype="1"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par>
                                    <p:cTn id="23" presetID="22" presetClass="entr" presetSubtype="1"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par>
                              <p:cTn id="30" fill="hold">
                                <p:stCondLst>
                                  <p:cond delay="225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75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9" grpId="0"/>
          <p:bldP spid="20" grpId="0" animBg="1"/>
          <p:bldP spid="21" grpId="0" animBg="1"/>
          <p:bldP spid="2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750" fill="hold"/>
                                            <p:tgtEl>
                                              <p:spTgt spid="19"/>
                                            </p:tgtEl>
                                            <p:attrNameLst>
                                              <p:attrName>ppt_x</p:attrName>
                                            </p:attrNameLst>
                                          </p:cBhvr>
                                          <p:tavLst>
                                            <p:tav tm="0">
                                              <p:val>
                                                <p:strVal val="1+#ppt_w/2"/>
                                              </p:val>
                                            </p:tav>
                                            <p:tav tm="100000">
                                              <p:val>
                                                <p:strVal val="#ppt_x"/>
                                              </p:val>
                                            </p:tav>
                                          </p:tavLst>
                                        </p:anim>
                                        <p:anim calcmode="lin" valueType="num">
                                          <p:cBhvr additive="base">
                                            <p:cTn id="8" dur="75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24"/>
                                            </p:tgtEl>
                                            <p:attrNameLst>
                                              <p:attrName>style.visibility</p:attrName>
                                            </p:attrNameLst>
                                          </p:cBhvr>
                                          <p:to>
                                            <p:strVal val="visible"/>
                                          </p:to>
                                        </p:set>
                                        <p:animEffect transition="in" filter="fade">
                                          <p:cBhvr>
                                            <p:cTn id="12" dur="500"/>
                                            <p:tgtEl>
                                              <p:spTgt spid="24"/>
                                            </p:tgtEl>
                                          </p:cBhvr>
                                        </p:animEffect>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36"/>
                                            </p:tgtEl>
                                            <p:attrNameLst>
                                              <p:attrName>style.visibility</p:attrName>
                                            </p:attrNameLst>
                                          </p:cBhvr>
                                          <p:to>
                                            <p:strVal val="visible"/>
                                          </p:to>
                                        </p:set>
                                        <p:animEffect transition="in" filter="wipe(up)">
                                          <p:cBhvr>
                                            <p:cTn id="16" dur="500"/>
                                            <p:tgtEl>
                                              <p:spTgt spid="36"/>
                                            </p:tgtEl>
                                          </p:cBhvr>
                                        </p:animEffect>
                                      </p:childTnLst>
                                    </p:cTn>
                                  </p:par>
                                  <p:par>
                                    <p:cTn id="17" presetID="22" presetClass="entr" presetSubtype="1" fill="hold" nodeType="with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wipe(up)">
                                          <p:cBhvr>
                                            <p:cTn id="19" dur="500"/>
                                            <p:tgtEl>
                                              <p:spTgt spid="39"/>
                                            </p:tgtEl>
                                          </p:cBhvr>
                                        </p:animEffect>
                                      </p:childTnLst>
                                    </p:cTn>
                                  </p:par>
                                  <p:par>
                                    <p:cTn id="20" presetID="22" presetClass="entr" presetSubtype="1" fill="hold" nodeType="withEffect">
                                      <p:stCondLst>
                                        <p:cond delay="0"/>
                                      </p:stCondLst>
                                      <p:childTnLst>
                                        <p:set>
                                          <p:cBhvr>
                                            <p:cTn id="21" dur="1" fill="hold">
                                              <p:stCondLst>
                                                <p:cond delay="0"/>
                                              </p:stCondLst>
                                            </p:cTn>
                                            <p:tgtEl>
                                              <p:spTgt spid="42"/>
                                            </p:tgtEl>
                                            <p:attrNameLst>
                                              <p:attrName>style.visibility</p:attrName>
                                            </p:attrNameLst>
                                          </p:cBhvr>
                                          <p:to>
                                            <p:strVal val="visible"/>
                                          </p:to>
                                        </p:set>
                                        <p:animEffect transition="in" filter="wipe(up)">
                                          <p:cBhvr>
                                            <p:cTn id="22" dur="500"/>
                                            <p:tgtEl>
                                              <p:spTgt spid="42"/>
                                            </p:tgtEl>
                                          </p:cBhvr>
                                        </p:animEffect>
                                      </p:childTnLst>
                                    </p:cTn>
                                  </p:par>
                                  <p:par>
                                    <p:cTn id="23" presetID="22" presetClass="entr" presetSubtype="1" fill="hold" nodeType="withEffect">
                                      <p:stCondLst>
                                        <p:cond delay="0"/>
                                      </p:stCondLst>
                                      <p:childTnLst>
                                        <p:set>
                                          <p:cBhvr>
                                            <p:cTn id="24" dur="1" fill="hold">
                                              <p:stCondLst>
                                                <p:cond delay="0"/>
                                              </p:stCondLst>
                                            </p:cTn>
                                            <p:tgtEl>
                                              <p:spTgt spid="45"/>
                                            </p:tgtEl>
                                            <p:attrNameLst>
                                              <p:attrName>style.visibility</p:attrName>
                                            </p:attrNameLst>
                                          </p:cBhvr>
                                          <p:to>
                                            <p:strVal val="visible"/>
                                          </p:to>
                                        </p:set>
                                        <p:animEffect transition="in" filter="wipe(up)">
                                          <p:cBhvr>
                                            <p:cTn id="25" dur="500"/>
                                            <p:tgtEl>
                                              <p:spTgt spid="45"/>
                                            </p:tgtEl>
                                          </p:cBhvr>
                                        </p:animEffect>
                                      </p:childTnLst>
                                    </p:cTn>
                                  </p:par>
                                </p:childTnLst>
                              </p:cTn>
                            </p:par>
                            <p:par>
                              <p:cTn id="26" fill="hold">
                                <p:stCondLst>
                                  <p:cond delay="1750"/>
                                </p:stCondLst>
                                <p:childTnLst>
                                  <p:par>
                                    <p:cTn id="27" presetID="10" presetClass="entr" presetSubtype="0" fill="hold" grpId="0" nodeType="afterEffect">
                                      <p:stCondLst>
                                        <p:cond delay="0"/>
                                      </p:stCondLst>
                                      <p:childTnLst>
                                        <p:set>
                                          <p:cBhvr>
                                            <p:cTn id="28" dur="1" fill="hold">
                                              <p:stCondLst>
                                                <p:cond delay="0"/>
                                              </p:stCondLst>
                                            </p:cTn>
                                            <p:tgtEl>
                                              <p:spTgt spid="20"/>
                                            </p:tgtEl>
                                            <p:attrNameLst>
                                              <p:attrName>style.visibility</p:attrName>
                                            </p:attrNameLst>
                                          </p:cBhvr>
                                          <p:to>
                                            <p:strVal val="visible"/>
                                          </p:to>
                                        </p:set>
                                        <p:animEffect transition="in" filter="fade">
                                          <p:cBhvr>
                                            <p:cTn id="29" dur="500"/>
                                            <p:tgtEl>
                                              <p:spTgt spid="20"/>
                                            </p:tgtEl>
                                          </p:cBhvr>
                                        </p:animEffect>
                                      </p:childTnLst>
                                    </p:cTn>
                                  </p:par>
                                </p:childTnLst>
                              </p:cTn>
                            </p:par>
                            <p:par>
                              <p:cTn id="30" fill="hold">
                                <p:stCondLst>
                                  <p:cond delay="2250"/>
                                </p:stCondLst>
                                <p:childTnLst>
                                  <p:par>
                                    <p:cTn id="31" presetID="10" presetClass="entr" presetSubtype="0" fill="hold" grpId="0" nodeType="after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childTnLst>
                              </p:cTn>
                            </p:par>
                            <p:par>
                              <p:cTn id="34" fill="hold">
                                <p:stCondLst>
                                  <p:cond delay="2750"/>
                                </p:stCondLst>
                                <p:childTnLst>
                                  <p:par>
                                    <p:cTn id="35" presetID="10" presetClass="entr" presetSubtype="0" fill="hold" grpId="0"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fade">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 grpId="0" animBg="1"/>
          <p:bldP spid="19" grpId="0"/>
          <p:bldP spid="20" grpId="0" animBg="1"/>
          <p:bldP spid="21" grpId="0" animBg="1"/>
          <p:bldP spid="22" grpId="0" animBg="1"/>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5"/>
          <p:cNvSpPr>
            <a:spLocks/>
          </p:cNvSpPr>
          <p:nvPr/>
        </p:nvSpPr>
        <p:spPr bwMode="auto">
          <a:xfrm>
            <a:off x="822325" y="3922713"/>
            <a:ext cx="10547350" cy="68213"/>
          </a:xfrm>
          <a:custGeom>
            <a:avLst/>
            <a:gdLst>
              <a:gd name="T0" fmla="*/ 2147483647 w 2112"/>
              <a:gd name="T1" fmla="*/ 2147483647 h 28"/>
              <a:gd name="T2" fmla="*/ 2147483647 w 2112"/>
              <a:gd name="T3" fmla="*/ 0 h 28"/>
              <a:gd name="T4" fmla="*/ 2147483647 w 2112"/>
              <a:gd name="T5" fmla="*/ 0 h 28"/>
              <a:gd name="T6" fmla="*/ 0 w 2112"/>
              <a:gd name="T7" fmla="*/ 2147483647 h 28"/>
              <a:gd name="T8" fmla="*/ 0 w 2112"/>
              <a:gd name="T9" fmla="*/ 2147483647 h 28"/>
              <a:gd name="T10" fmla="*/ 2147483647 w 2112"/>
              <a:gd name="T11" fmla="*/ 2147483647 h 28"/>
              <a:gd name="T12" fmla="*/ 2147483647 w 2112"/>
              <a:gd name="T13" fmla="*/ 2147483647 h 28"/>
              <a:gd name="T14" fmla="*/ 2147483647 w 2112"/>
              <a:gd name="T15" fmla="*/ 2147483647 h 28"/>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12" h="28">
                <a:moveTo>
                  <a:pt x="2112" y="14"/>
                </a:moveTo>
                <a:cubicBezTo>
                  <a:pt x="2112" y="7"/>
                  <a:pt x="2098" y="0"/>
                  <a:pt x="2081" y="0"/>
                </a:cubicBezTo>
                <a:cubicBezTo>
                  <a:pt x="30" y="0"/>
                  <a:pt x="30" y="0"/>
                  <a:pt x="30" y="0"/>
                </a:cubicBezTo>
                <a:cubicBezTo>
                  <a:pt x="13" y="0"/>
                  <a:pt x="0" y="7"/>
                  <a:pt x="0" y="14"/>
                </a:cubicBezTo>
                <a:cubicBezTo>
                  <a:pt x="0" y="14"/>
                  <a:pt x="0" y="14"/>
                  <a:pt x="0" y="14"/>
                </a:cubicBezTo>
                <a:cubicBezTo>
                  <a:pt x="0" y="22"/>
                  <a:pt x="13" y="28"/>
                  <a:pt x="30" y="28"/>
                </a:cubicBezTo>
                <a:cubicBezTo>
                  <a:pt x="2081" y="28"/>
                  <a:pt x="2081" y="28"/>
                  <a:pt x="2081" y="28"/>
                </a:cubicBezTo>
                <a:cubicBezTo>
                  <a:pt x="2098" y="28"/>
                  <a:pt x="2112" y="22"/>
                  <a:pt x="2112" y="14"/>
                </a:cubicBezTo>
                <a:close/>
              </a:path>
            </a:pathLst>
          </a:custGeom>
          <a:solidFill>
            <a:schemeClr val="tx1">
              <a:lumMod val="50000"/>
              <a:lumOff val="50000"/>
            </a:schemeClr>
          </a:solidFill>
          <a:ln w="9525">
            <a:noFill/>
            <a:round/>
            <a:headEnd/>
            <a:tailEnd/>
          </a:ln>
          <a:extLst/>
        </p:spPr>
        <p:txBody>
          <a:bodyPr/>
          <a:lstStyle/>
          <a:p>
            <a:endParaRPr lang="zh-CN" altLang="en-US"/>
          </a:p>
        </p:txBody>
      </p:sp>
      <p:sp>
        <p:nvSpPr>
          <p:cNvPr id="17" name="文本框 16"/>
          <p:cNvSpPr txBox="1">
            <a:spLocks noChangeArrowheads="1"/>
          </p:cNvSpPr>
          <p:nvPr/>
        </p:nvSpPr>
        <p:spPr bwMode="auto">
          <a:xfrm>
            <a:off x="1217613" y="4240212"/>
            <a:ext cx="76014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503020202020204" pitchFamily="34" charset="0"/>
              </a:rPr>
              <a:t>2014</a:t>
            </a:r>
            <a:endParaRPr lang="zh-CN" altLang="en-US" sz="2800" b="1" dirty="0">
              <a:solidFill>
                <a:schemeClr val="tx1">
                  <a:lumMod val="75000"/>
                  <a:lumOff val="25000"/>
                </a:schemeClr>
              </a:solidFill>
              <a:latin typeface="Agency FB" panose="020B0503020202020204" pitchFamily="34" charset="0"/>
            </a:endParaRPr>
          </a:p>
        </p:txBody>
      </p:sp>
      <p:sp>
        <p:nvSpPr>
          <p:cNvPr id="18" name="文本框 17"/>
          <p:cNvSpPr txBox="1">
            <a:spLocks noChangeArrowheads="1"/>
          </p:cNvSpPr>
          <p:nvPr/>
        </p:nvSpPr>
        <p:spPr bwMode="auto">
          <a:xfrm>
            <a:off x="7209243" y="4240212"/>
            <a:ext cx="761747"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503020202020204" pitchFamily="34" charset="0"/>
              </a:rPr>
              <a:t>2018</a:t>
            </a:r>
            <a:endParaRPr lang="zh-CN" altLang="en-US" sz="2800" b="1" dirty="0">
              <a:solidFill>
                <a:schemeClr val="tx1">
                  <a:lumMod val="75000"/>
                  <a:lumOff val="25000"/>
                </a:schemeClr>
              </a:solidFill>
              <a:latin typeface="Agency FB" panose="020B0503020202020204" pitchFamily="34" charset="0"/>
            </a:endParaRPr>
          </a:p>
        </p:txBody>
      </p:sp>
      <p:sp>
        <p:nvSpPr>
          <p:cNvPr id="19" name="文本框 18"/>
          <p:cNvSpPr txBox="1">
            <a:spLocks noChangeArrowheads="1"/>
          </p:cNvSpPr>
          <p:nvPr/>
        </p:nvSpPr>
        <p:spPr bwMode="auto">
          <a:xfrm>
            <a:off x="4214813" y="3084416"/>
            <a:ext cx="760144"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503020202020204" pitchFamily="34" charset="0"/>
              </a:rPr>
              <a:t>2018</a:t>
            </a:r>
            <a:endParaRPr lang="zh-CN" altLang="en-US" sz="2800" b="1" dirty="0">
              <a:solidFill>
                <a:schemeClr val="tx1">
                  <a:lumMod val="75000"/>
                  <a:lumOff val="25000"/>
                </a:schemeClr>
              </a:solidFill>
              <a:latin typeface="Agency FB" panose="020B0503020202020204" pitchFamily="34" charset="0"/>
            </a:endParaRPr>
          </a:p>
        </p:txBody>
      </p:sp>
      <p:sp>
        <p:nvSpPr>
          <p:cNvPr id="20" name="文本框 19"/>
          <p:cNvSpPr txBox="1">
            <a:spLocks noChangeArrowheads="1"/>
          </p:cNvSpPr>
          <p:nvPr/>
        </p:nvSpPr>
        <p:spPr bwMode="auto">
          <a:xfrm>
            <a:off x="10130851" y="3066820"/>
            <a:ext cx="752129" cy="52322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2800" b="1" dirty="0">
                <a:solidFill>
                  <a:schemeClr val="tx1">
                    <a:lumMod val="75000"/>
                    <a:lumOff val="25000"/>
                  </a:schemeClr>
                </a:solidFill>
                <a:latin typeface="Agency FB" panose="020B0503020202020204" pitchFamily="34" charset="0"/>
              </a:rPr>
              <a:t>2018</a:t>
            </a:r>
            <a:endParaRPr lang="zh-CN" altLang="en-US" sz="2800" b="1" dirty="0">
              <a:solidFill>
                <a:schemeClr val="tx1">
                  <a:lumMod val="75000"/>
                  <a:lumOff val="25000"/>
                </a:schemeClr>
              </a:solidFill>
              <a:latin typeface="Agency FB" panose="020B0503020202020204" pitchFamily="34" charset="0"/>
            </a:endParaRPr>
          </a:p>
        </p:txBody>
      </p:sp>
      <p:grpSp>
        <p:nvGrpSpPr>
          <p:cNvPr id="25" name="组合 24"/>
          <p:cNvGrpSpPr/>
          <p:nvPr/>
        </p:nvGrpSpPr>
        <p:grpSpPr>
          <a:xfrm>
            <a:off x="1049510" y="2018099"/>
            <a:ext cx="2244151" cy="1548764"/>
            <a:chOff x="3762506" y="1807841"/>
            <a:chExt cx="2244151" cy="1548764"/>
          </a:xfrm>
        </p:grpSpPr>
        <p:sp>
          <p:nvSpPr>
            <p:cNvPr id="26" name="矩形 25"/>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p>
          </p:txBody>
        </p:sp>
        <p:sp>
          <p:nvSpPr>
            <p:cNvPr id="27" name="文本框 26"/>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503020202020204" pitchFamily="34" charset="0"/>
                  <a:cs typeface="+mn-ea"/>
                  <a:sym typeface="+mn-lt"/>
                </a:rPr>
                <a:t>YOUR HEADER</a:t>
              </a:r>
            </a:p>
          </p:txBody>
        </p:sp>
      </p:grpSp>
      <p:grpSp>
        <p:nvGrpSpPr>
          <p:cNvPr id="28" name="组合 27"/>
          <p:cNvGrpSpPr/>
          <p:nvPr/>
        </p:nvGrpSpPr>
        <p:grpSpPr>
          <a:xfrm>
            <a:off x="3852881" y="4412052"/>
            <a:ext cx="2244151" cy="1548764"/>
            <a:chOff x="3762506" y="1807841"/>
            <a:chExt cx="2244151" cy="1548764"/>
          </a:xfrm>
        </p:grpSpPr>
        <p:sp>
          <p:nvSpPr>
            <p:cNvPr id="29" name="矩形 28"/>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p>
          </p:txBody>
        </p:sp>
        <p:sp>
          <p:nvSpPr>
            <p:cNvPr id="30" name="文本框 29"/>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1" name="组合 30"/>
          <p:cNvGrpSpPr/>
          <p:nvPr/>
        </p:nvGrpSpPr>
        <p:grpSpPr>
          <a:xfrm>
            <a:off x="6529560" y="2018099"/>
            <a:ext cx="2244151" cy="1548764"/>
            <a:chOff x="3762506" y="1807841"/>
            <a:chExt cx="2244151" cy="1548764"/>
          </a:xfrm>
        </p:grpSpPr>
        <p:sp>
          <p:nvSpPr>
            <p:cNvPr id="32" name="矩形 31"/>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p>
          </p:txBody>
        </p:sp>
        <p:sp>
          <p:nvSpPr>
            <p:cNvPr id="33" name="文本框 32"/>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4" name="组合 33"/>
          <p:cNvGrpSpPr/>
          <p:nvPr/>
        </p:nvGrpSpPr>
        <p:grpSpPr>
          <a:xfrm>
            <a:off x="9384840" y="4412052"/>
            <a:ext cx="2244151" cy="1548764"/>
            <a:chOff x="3762506" y="1807841"/>
            <a:chExt cx="2244151" cy="1548764"/>
          </a:xfrm>
        </p:grpSpPr>
        <p:sp>
          <p:nvSpPr>
            <p:cNvPr id="35" name="矩形 34"/>
            <p:cNvSpPr/>
            <p:nvPr/>
          </p:nvSpPr>
          <p:spPr>
            <a:xfrm>
              <a:off x="3762584" y="2110110"/>
              <a:ext cx="2244073" cy="1246495"/>
            </a:xfrm>
            <a:prstGeom prst="rect">
              <a:avLst/>
            </a:prstGeom>
          </p:spPr>
          <p:txBody>
            <a:bodyPr wrap="square">
              <a:spAutoFit/>
            </a:bodyPr>
            <a:lstStyle/>
            <a:p>
              <a:pPr algn="just">
                <a:lnSpc>
                  <a:spcPct val="150000"/>
                </a:lnSpc>
              </a:pP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typesetting industry.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has been the industry's standard. </a:t>
              </a:r>
              <a:r>
                <a:rPr lang="en-US" altLang="zh-CN" sz="1000" dirty="0" err="1">
                  <a:solidFill>
                    <a:schemeClr val="tx1">
                      <a:lumMod val="75000"/>
                      <a:lumOff val="25000"/>
                    </a:schemeClr>
                  </a:solidFill>
                  <a:cs typeface="+mn-ea"/>
                  <a:sym typeface="+mn-lt"/>
                </a:rPr>
                <a:t>Lorem</a:t>
              </a:r>
              <a:r>
                <a:rPr lang="en-US" altLang="zh-CN" sz="1000" dirty="0">
                  <a:solidFill>
                    <a:schemeClr val="tx1">
                      <a:lumMod val="75000"/>
                      <a:lumOff val="25000"/>
                    </a:schemeClr>
                  </a:solidFill>
                  <a:cs typeface="+mn-ea"/>
                  <a:sym typeface="+mn-lt"/>
                </a:rPr>
                <a:t> </a:t>
              </a:r>
              <a:r>
                <a:rPr lang="en-US" altLang="zh-CN" sz="1000" dirty="0" err="1">
                  <a:solidFill>
                    <a:schemeClr val="tx1">
                      <a:lumMod val="75000"/>
                      <a:lumOff val="25000"/>
                    </a:schemeClr>
                  </a:solidFill>
                  <a:cs typeface="+mn-ea"/>
                  <a:sym typeface="+mn-lt"/>
                </a:rPr>
                <a:t>Ipsum</a:t>
              </a:r>
              <a:r>
                <a:rPr lang="en-US" altLang="zh-CN" sz="1000" dirty="0">
                  <a:solidFill>
                    <a:schemeClr val="tx1">
                      <a:lumMod val="75000"/>
                      <a:lumOff val="25000"/>
                    </a:schemeClr>
                  </a:solidFill>
                  <a:cs typeface="+mn-ea"/>
                  <a:sym typeface="+mn-lt"/>
                </a:rPr>
                <a:t> is simply dummy text of the printing and more.</a:t>
              </a:r>
            </a:p>
          </p:txBody>
        </p:sp>
        <p:sp>
          <p:nvSpPr>
            <p:cNvPr id="36" name="文本框 35"/>
            <p:cNvSpPr txBox="1"/>
            <p:nvPr/>
          </p:nvSpPr>
          <p:spPr>
            <a:xfrm>
              <a:off x="3762506" y="1807841"/>
              <a:ext cx="2175198" cy="507831"/>
            </a:xfrm>
            <a:prstGeom prst="rect">
              <a:avLst/>
            </a:prstGeom>
            <a:noFill/>
          </p:spPr>
          <p:txBody>
            <a:bodyPr wrap="square" rtlCol="0">
              <a:spAutoFit/>
            </a:bodyPr>
            <a:lstStyle/>
            <a:p>
              <a:pPr>
                <a:lnSpc>
                  <a:spcPct val="150000"/>
                </a:lnSpc>
              </a:pPr>
              <a:r>
                <a:rPr lang="en-US" altLang="zh-CN" b="1" dirty="0">
                  <a:solidFill>
                    <a:schemeClr val="tx1">
                      <a:lumMod val="75000"/>
                      <a:lumOff val="25000"/>
                    </a:schemeClr>
                  </a:solidFill>
                  <a:latin typeface="Agency FB" panose="020B0503020202020204" pitchFamily="34" charset="0"/>
                  <a:cs typeface="+mn-ea"/>
                  <a:sym typeface="+mn-lt"/>
                </a:rPr>
                <a:t>YOUR HEADER</a:t>
              </a:r>
            </a:p>
          </p:txBody>
        </p:sp>
      </p:grpSp>
      <p:sp>
        <p:nvSpPr>
          <p:cNvPr id="2" name="椭圆 1"/>
          <p:cNvSpPr/>
          <p:nvPr/>
        </p:nvSpPr>
        <p:spPr>
          <a:xfrm>
            <a:off x="1418298" y="3773439"/>
            <a:ext cx="358774" cy="35877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339298" y="3773439"/>
            <a:ext cx="358774" cy="35877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7260298" y="3773439"/>
            <a:ext cx="358774" cy="358774"/>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椭圆 42"/>
          <p:cNvSpPr/>
          <p:nvPr/>
        </p:nvSpPr>
        <p:spPr>
          <a:xfrm>
            <a:off x="10181298" y="3773439"/>
            <a:ext cx="358774" cy="358774"/>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1042320975"/>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14:bounceEnd="34000">
                                          <p:cBhvr additive="base">
                                            <p:cTn id="7" dur="750" fill="hold"/>
                                            <p:tgtEl>
                                              <p:spTgt spid="44"/>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nodeType="afterGroup">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 grpId="0" animBg="1"/>
          <p:bldP spid="41" grpId="0" animBg="1"/>
          <p:bldP spid="42" grpId="0" animBg="1"/>
          <p:bldP spid="43" grpId="0" animBg="1"/>
          <p:bldP spid="44" grpId="0"/>
        </p:bldLst>
      </p:timing>
    </mc:Choice>
    <mc:Fallback>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additive="base">
                                            <p:cTn id="7" dur="750" fill="hold"/>
                                            <p:tgtEl>
                                              <p:spTgt spid="44"/>
                                            </p:tgtEl>
                                            <p:attrNameLst>
                                              <p:attrName>ppt_x</p:attrName>
                                            </p:attrNameLst>
                                          </p:cBhvr>
                                          <p:tavLst>
                                            <p:tav tm="0">
                                              <p:val>
                                                <p:strVal val="1+#ppt_w/2"/>
                                              </p:val>
                                            </p:tav>
                                            <p:tav tm="100000">
                                              <p:val>
                                                <p:strVal val="#ppt_x"/>
                                              </p:val>
                                            </p:tav>
                                          </p:tavLst>
                                        </p:anim>
                                        <p:anim calcmode="lin" valueType="num">
                                          <p:cBhvr additive="base">
                                            <p:cTn id="8" dur="750" fill="hold"/>
                                            <p:tgtEl>
                                              <p:spTgt spid="44"/>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wipe(left)">
                                          <p:cBhvr>
                                            <p:cTn id="12" dur="500"/>
                                            <p:tgtEl>
                                              <p:spTgt spid="3"/>
                                            </p:tgtEl>
                                          </p:cBhvr>
                                        </p:animEffect>
                                      </p:childTnLst>
                                    </p:cTn>
                                  </p:par>
                                </p:childTnLst>
                              </p:cTn>
                            </p:par>
                            <p:par>
                              <p:cTn id="13" fill="hold">
                                <p:stCondLst>
                                  <p:cond delay="1250"/>
                                </p:stCondLst>
                                <p:childTnLst>
                                  <p:par>
                                    <p:cTn id="14" presetID="53" presetClass="entr" presetSubtype="16" fill="hold" grpId="0"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p:cTn id="16" dur="500" fill="hold"/>
                                            <p:tgtEl>
                                              <p:spTgt spid="2"/>
                                            </p:tgtEl>
                                            <p:attrNameLst>
                                              <p:attrName>ppt_w</p:attrName>
                                            </p:attrNameLst>
                                          </p:cBhvr>
                                          <p:tavLst>
                                            <p:tav tm="0">
                                              <p:val>
                                                <p:fltVal val="0"/>
                                              </p:val>
                                            </p:tav>
                                            <p:tav tm="100000">
                                              <p:val>
                                                <p:strVal val="#ppt_w"/>
                                              </p:val>
                                            </p:tav>
                                          </p:tavLst>
                                        </p:anim>
                                        <p:anim calcmode="lin" valueType="num">
                                          <p:cBhvr>
                                            <p:cTn id="17" dur="500" fill="hold"/>
                                            <p:tgtEl>
                                              <p:spTgt spid="2"/>
                                            </p:tgtEl>
                                            <p:attrNameLst>
                                              <p:attrName>ppt_h</p:attrName>
                                            </p:attrNameLst>
                                          </p:cBhvr>
                                          <p:tavLst>
                                            <p:tav tm="0">
                                              <p:val>
                                                <p:fltVal val="0"/>
                                              </p:val>
                                            </p:tav>
                                            <p:tav tm="100000">
                                              <p:val>
                                                <p:strVal val="#ppt_h"/>
                                              </p:val>
                                            </p:tav>
                                          </p:tavLst>
                                        </p:anim>
                                        <p:animEffect transition="in" filter="fade">
                                          <p:cBhvr>
                                            <p:cTn id="18" dur="500"/>
                                            <p:tgtEl>
                                              <p:spTgt spid="2"/>
                                            </p:tgtEl>
                                          </p:cBhvr>
                                        </p:animEffect>
                                      </p:childTnLst>
                                    </p:cTn>
                                  </p:par>
                                  <p:par>
                                    <p:cTn id="19" presetID="53" presetClass="entr" presetSubtype="16" fill="hold" grpId="0" nodeType="withEffect">
                                      <p:stCondLst>
                                        <p:cond delay="0"/>
                                      </p:stCondLst>
                                      <p:childTnLst>
                                        <p:set>
                                          <p:cBhvr>
                                            <p:cTn id="20" dur="1" fill="hold">
                                              <p:stCondLst>
                                                <p:cond delay="0"/>
                                              </p:stCondLst>
                                            </p:cTn>
                                            <p:tgtEl>
                                              <p:spTgt spid="41"/>
                                            </p:tgtEl>
                                            <p:attrNameLst>
                                              <p:attrName>style.visibility</p:attrName>
                                            </p:attrNameLst>
                                          </p:cBhvr>
                                          <p:to>
                                            <p:strVal val="visible"/>
                                          </p:to>
                                        </p:set>
                                        <p:anim calcmode="lin" valueType="num">
                                          <p:cBhvr>
                                            <p:cTn id="21" dur="500" fill="hold"/>
                                            <p:tgtEl>
                                              <p:spTgt spid="41"/>
                                            </p:tgtEl>
                                            <p:attrNameLst>
                                              <p:attrName>ppt_w</p:attrName>
                                            </p:attrNameLst>
                                          </p:cBhvr>
                                          <p:tavLst>
                                            <p:tav tm="0">
                                              <p:val>
                                                <p:fltVal val="0"/>
                                              </p:val>
                                            </p:tav>
                                            <p:tav tm="100000">
                                              <p:val>
                                                <p:strVal val="#ppt_w"/>
                                              </p:val>
                                            </p:tav>
                                          </p:tavLst>
                                        </p:anim>
                                        <p:anim calcmode="lin" valueType="num">
                                          <p:cBhvr>
                                            <p:cTn id="22" dur="500" fill="hold"/>
                                            <p:tgtEl>
                                              <p:spTgt spid="41"/>
                                            </p:tgtEl>
                                            <p:attrNameLst>
                                              <p:attrName>ppt_h</p:attrName>
                                            </p:attrNameLst>
                                          </p:cBhvr>
                                          <p:tavLst>
                                            <p:tav tm="0">
                                              <p:val>
                                                <p:fltVal val="0"/>
                                              </p:val>
                                            </p:tav>
                                            <p:tav tm="100000">
                                              <p:val>
                                                <p:strVal val="#ppt_h"/>
                                              </p:val>
                                            </p:tav>
                                          </p:tavLst>
                                        </p:anim>
                                        <p:animEffect transition="in" filter="fade">
                                          <p:cBhvr>
                                            <p:cTn id="23" dur="500"/>
                                            <p:tgtEl>
                                              <p:spTgt spid="41"/>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42"/>
                                            </p:tgtEl>
                                            <p:attrNameLst>
                                              <p:attrName>style.visibility</p:attrName>
                                            </p:attrNameLst>
                                          </p:cBhvr>
                                          <p:to>
                                            <p:strVal val="visible"/>
                                          </p:to>
                                        </p:set>
                                        <p:anim calcmode="lin" valueType="num">
                                          <p:cBhvr>
                                            <p:cTn id="26" dur="500" fill="hold"/>
                                            <p:tgtEl>
                                              <p:spTgt spid="42"/>
                                            </p:tgtEl>
                                            <p:attrNameLst>
                                              <p:attrName>ppt_w</p:attrName>
                                            </p:attrNameLst>
                                          </p:cBhvr>
                                          <p:tavLst>
                                            <p:tav tm="0">
                                              <p:val>
                                                <p:fltVal val="0"/>
                                              </p:val>
                                            </p:tav>
                                            <p:tav tm="100000">
                                              <p:val>
                                                <p:strVal val="#ppt_w"/>
                                              </p:val>
                                            </p:tav>
                                          </p:tavLst>
                                        </p:anim>
                                        <p:anim calcmode="lin" valueType="num">
                                          <p:cBhvr>
                                            <p:cTn id="27" dur="500" fill="hold"/>
                                            <p:tgtEl>
                                              <p:spTgt spid="42"/>
                                            </p:tgtEl>
                                            <p:attrNameLst>
                                              <p:attrName>ppt_h</p:attrName>
                                            </p:attrNameLst>
                                          </p:cBhvr>
                                          <p:tavLst>
                                            <p:tav tm="0">
                                              <p:val>
                                                <p:fltVal val="0"/>
                                              </p:val>
                                            </p:tav>
                                            <p:tav tm="100000">
                                              <p:val>
                                                <p:strVal val="#ppt_h"/>
                                              </p:val>
                                            </p:tav>
                                          </p:tavLst>
                                        </p:anim>
                                        <p:animEffect transition="in" filter="fade">
                                          <p:cBhvr>
                                            <p:cTn id="28" dur="500"/>
                                            <p:tgtEl>
                                              <p:spTgt spid="42"/>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43"/>
                                            </p:tgtEl>
                                            <p:attrNameLst>
                                              <p:attrName>style.visibility</p:attrName>
                                            </p:attrNameLst>
                                          </p:cBhvr>
                                          <p:to>
                                            <p:strVal val="visible"/>
                                          </p:to>
                                        </p:set>
                                        <p:anim calcmode="lin" valueType="num">
                                          <p:cBhvr>
                                            <p:cTn id="31" dur="500" fill="hold"/>
                                            <p:tgtEl>
                                              <p:spTgt spid="43"/>
                                            </p:tgtEl>
                                            <p:attrNameLst>
                                              <p:attrName>ppt_w</p:attrName>
                                            </p:attrNameLst>
                                          </p:cBhvr>
                                          <p:tavLst>
                                            <p:tav tm="0">
                                              <p:val>
                                                <p:fltVal val="0"/>
                                              </p:val>
                                            </p:tav>
                                            <p:tav tm="100000">
                                              <p:val>
                                                <p:strVal val="#ppt_w"/>
                                              </p:val>
                                            </p:tav>
                                          </p:tavLst>
                                        </p:anim>
                                        <p:anim calcmode="lin" valueType="num">
                                          <p:cBhvr>
                                            <p:cTn id="32" dur="500" fill="hold"/>
                                            <p:tgtEl>
                                              <p:spTgt spid="43"/>
                                            </p:tgtEl>
                                            <p:attrNameLst>
                                              <p:attrName>ppt_h</p:attrName>
                                            </p:attrNameLst>
                                          </p:cBhvr>
                                          <p:tavLst>
                                            <p:tav tm="0">
                                              <p:val>
                                                <p:fltVal val="0"/>
                                              </p:val>
                                            </p:tav>
                                            <p:tav tm="100000">
                                              <p:val>
                                                <p:strVal val="#ppt_h"/>
                                              </p:val>
                                            </p:tav>
                                          </p:tavLst>
                                        </p:anim>
                                        <p:animEffect transition="in" filter="fade">
                                          <p:cBhvr>
                                            <p:cTn id="33" dur="500"/>
                                            <p:tgtEl>
                                              <p:spTgt spid="43"/>
                                            </p:tgtEl>
                                          </p:cBhvr>
                                        </p:animEffect>
                                      </p:childTnLst>
                                    </p:cTn>
                                  </p:par>
                                </p:childTnLst>
                              </p:cTn>
                            </p:par>
                            <p:par>
                              <p:cTn id="34" fill="hold" nodeType="afterGroup">
                                <p:stCondLst>
                                  <p:cond delay="1750"/>
                                </p:stCondLst>
                                <p:childTnLst>
                                  <p:par>
                                    <p:cTn id="35" presetID="10" presetClass="entr" presetSubtype="0" fill="hold" grpId="0" nodeType="afterEffect">
                                      <p:stCondLst>
                                        <p:cond delay="0"/>
                                      </p:stCondLst>
                                      <p:childTnLst>
                                        <p:set>
                                          <p:cBhvr>
                                            <p:cTn id="36" dur="1" fill="hold">
                                              <p:stCondLst>
                                                <p:cond delay="0"/>
                                              </p:stCondLst>
                                            </p:cTn>
                                            <p:tgtEl>
                                              <p:spTgt spid="17"/>
                                            </p:tgtEl>
                                            <p:attrNameLst>
                                              <p:attrName>style.visibility</p:attrName>
                                            </p:attrNameLst>
                                          </p:cBhvr>
                                          <p:to>
                                            <p:strVal val="visible"/>
                                          </p:to>
                                        </p:set>
                                        <p:animEffect transition="in" filter="fade">
                                          <p:cBhvr>
                                            <p:cTn id="37" dur="500"/>
                                            <p:tgtEl>
                                              <p:spTgt spid="17"/>
                                            </p:tgtEl>
                                          </p:cBhvr>
                                        </p:animEffect>
                                      </p:childTnLst>
                                    </p:cTn>
                                  </p:par>
                                  <p:par>
                                    <p:cTn id="38" presetID="10" presetClass="entr" presetSubtype="0" fill="hold" grpId="0" nodeType="withEffect">
                                      <p:stCondLst>
                                        <p:cond delay="0"/>
                                      </p:stCondLst>
                                      <p:childTnLst>
                                        <p:set>
                                          <p:cBhvr>
                                            <p:cTn id="39" dur="1" fill="hold">
                                              <p:stCondLst>
                                                <p:cond delay="0"/>
                                              </p:stCondLst>
                                            </p:cTn>
                                            <p:tgtEl>
                                              <p:spTgt spid="19"/>
                                            </p:tgtEl>
                                            <p:attrNameLst>
                                              <p:attrName>style.visibility</p:attrName>
                                            </p:attrNameLst>
                                          </p:cBhvr>
                                          <p:to>
                                            <p:strVal val="visible"/>
                                          </p:to>
                                        </p:set>
                                        <p:animEffect transition="in" filter="fade">
                                          <p:cBhvr>
                                            <p:cTn id="40" dur="500"/>
                                            <p:tgtEl>
                                              <p:spTgt spid="19"/>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8"/>
                                            </p:tgtEl>
                                            <p:attrNameLst>
                                              <p:attrName>style.visibility</p:attrName>
                                            </p:attrNameLst>
                                          </p:cBhvr>
                                          <p:to>
                                            <p:strVal val="visible"/>
                                          </p:to>
                                        </p:set>
                                        <p:animEffect transition="in" filter="fade">
                                          <p:cBhvr>
                                            <p:cTn id="43" dur="500"/>
                                            <p:tgtEl>
                                              <p:spTgt spid="18"/>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0"/>
                                            </p:tgtEl>
                                            <p:attrNameLst>
                                              <p:attrName>style.visibility</p:attrName>
                                            </p:attrNameLst>
                                          </p:cBhvr>
                                          <p:to>
                                            <p:strVal val="visible"/>
                                          </p:to>
                                        </p:set>
                                        <p:animEffect transition="in" filter="fade">
                                          <p:cBhvr>
                                            <p:cTn id="46" dur="500"/>
                                            <p:tgtEl>
                                              <p:spTgt spid="20"/>
                                            </p:tgtEl>
                                          </p:cBhvr>
                                        </p:animEffect>
                                      </p:childTnLst>
                                    </p:cTn>
                                  </p:par>
                                  <p:par>
                                    <p:cTn id="47" presetID="21" presetClass="entr" presetSubtype="1" fill="hold" nodeType="withEffect">
                                      <p:stCondLst>
                                        <p:cond delay="0"/>
                                      </p:stCondLst>
                                      <p:childTnLst>
                                        <p:set>
                                          <p:cBhvr>
                                            <p:cTn id="48" dur="1" fill="hold">
                                              <p:stCondLst>
                                                <p:cond delay="0"/>
                                              </p:stCondLst>
                                            </p:cTn>
                                            <p:tgtEl>
                                              <p:spTgt spid="25"/>
                                            </p:tgtEl>
                                            <p:attrNameLst>
                                              <p:attrName>style.visibility</p:attrName>
                                            </p:attrNameLst>
                                          </p:cBhvr>
                                          <p:to>
                                            <p:strVal val="visible"/>
                                          </p:to>
                                        </p:set>
                                        <p:animEffect transition="in" filter="wheel(1)">
                                          <p:cBhvr>
                                            <p:cTn id="49" dur="2000"/>
                                            <p:tgtEl>
                                              <p:spTgt spid="25"/>
                                            </p:tgtEl>
                                          </p:cBhvr>
                                        </p:animEffect>
                                      </p:childTnLst>
                                    </p:cTn>
                                  </p:par>
                                  <p:par>
                                    <p:cTn id="50" presetID="21" presetClass="entr" presetSubtype="1" fill="hold" nodeType="withEffect">
                                      <p:stCondLst>
                                        <p:cond delay="0"/>
                                      </p:stCondLst>
                                      <p:childTnLst>
                                        <p:set>
                                          <p:cBhvr>
                                            <p:cTn id="51" dur="1" fill="hold">
                                              <p:stCondLst>
                                                <p:cond delay="0"/>
                                              </p:stCondLst>
                                            </p:cTn>
                                            <p:tgtEl>
                                              <p:spTgt spid="28"/>
                                            </p:tgtEl>
                                            <p:attrNameLst>
                                              <p:attrName>style.visibility</p:attrName>
                                            </p:attrNameLst>
                                          </p:cBhvr>
                                          <p:to>
                                            <p:strVal val="visible"/>
                                          </p:to>
                                        </p:set>
                                        <p:animEffect transition="in" filter="wheel(1)">
                                          <p:cBhvr>
                                            <p:cTn id="52" dur="2000"/>
                                            <p:tgtEl>
                                              <p:spTgt spid="28"/>
                                            </p:tgtEl>
                                          </p:cBhvr>
                                        </p:animEffect>
                                      </p:childTnLst>
                                    </p:cTn>
                                  </p:par>
                                  <p:par>
                                    <p:cTn id="53" presetID="21" presetClass="entr" presetSubtype="1" fill="hold" nodeType="withEffect">
                                      <p:stCondLst>
                                        <p:cond delay="0"/>
                                      </p:stCondLst>
                                      <p:childTnLst>
                                        <p:set>
                                          <p:cBhvr>
                                            <p:cTn id="54" dur="1" fill="hold">
                                              <p:stCondLst>
                                                <p:cond delay="0"/>
                                              </p:stCondLst>
                                            </p:cTn>
                                            <p:tgtEl>
                                              <p:spTgt spid="31"/>
                                            </p:tgtEl>
                                            <p:attrNameLst>
                                              <p:attrName>style.visibility</p:attrName>
                                            </p:attrNameLst>
                                          </p:cBhvr>
                                          <p:to>
                                            <p:strVal val="visible"/>
                                          </p:to>
                                        </p:set>
                                        <p:animEffect transition="in" filter="wheel(1)">
                                          <p:cBhvr>
                                            <p:cTn id="55" dur="2000"/>
                                            <p:tgtEl>
                                              <p:spTgt spid="31"/>
                                            </p:tgtEl>
                                          </p:cBhvr>
                                        </p:animEffect>
                                      </p:childTnLst>
                                    </p:cTn>
                                  </p:par>
                                  <p:par>
                                    <p:cTn id="56" presetID="21" presetClass="entr" presetSubtype="1" fill="hold" nodeType="withEffect">
                                      <p:stCondLst>
                                        <p:cond delay="0"/>
                                      </p:stCondLst>
                                      <p:childTnLst>
                                        <p:set>
                                          <p:cBhvr>
                                            <p:cTn id="57" dur="1" fill="hold">
                                              <p:stCondLst>
                                                <p:cond delay="0"/>
                                              </p:stCondLst>
                                            </p:cTn>
                                            <p:tgtEl>
                                              <p:spTgt spid="34"/>
                                            </p:tgtEl>
                                            <p:attrNameLst>
                                              <p:attrName>style.visibility</p:attrName>
                                            </p:attrNameLst>
                                          </p:cBhvr>
                                          <p:to>
                                            <p:strVal val="visible"/>
                                          </p:to>
                                        </p:set>
                                        <p:animEffect transition="in" filter="wheel(1)">
                                          <p:cBhvr>
                                            <p:cTn id="58" dur="20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20" grpId="0"/>
          <p:bldP spid="2" grpId="0" animBg="1"/>
          <p:bldP spid="41" grpId="0" animBg="1"/>
          <p:bldP spid="42" grpId="0" animBg="1"/>
          <p:bldP spid="43" grpId="0" animBg="1"/>
          <p:bldP spid="44" grpId="0"/>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6694330" y="2353036"/>
            <a:ext cx="1103150" cy="1103150"/>
            <a:chOff x="6353175" y="3550672"/>
            <a:chExt cx="1103150" cy="1103150"/>
          </a:xfrm>
        </p:grpSpPr>
        <p:sp>
          <p:nvSpPr>
            <p:cNvPr id="4" name="椭圆 3"/>
            <p:cNvSpPr/>
            <p:nvPr/>
          </p:nvSpPr>
          <p:spPr>
            <a:xfrm>
              <a:off x="6353175" y="355067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5" name="椭圆 4"/>
            <p:cNvSpPr/>
            <p:nvPr/>
          </p:nvSpPr>
          <p:spPr>
            <a:xfrm>
              <a:off x="6508750" y="3706247"/>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6" name="Freeform 61"/>
            <p:cNvSpPr>
              <a:spLocks noEditPoints="1"/>
            </p:cNvSpPr>
            <p:nvPr/>
          </p:nvSpPr>
          <p:spPr bwMode="auto">
            <a:xfrm>
              <a:off x="6743619" y="3940082"/>
              <a:ext cx="322263" cy="322263"/>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7" name="组合 6"/>
          <p:cNvGrpSpPr/>
          <p:nvPr/>
        </p:nvGrpSpPr>
        <p:grpSpPr>
          <a:xfrm>
            <a:off x="4403342" y="2353036"/>
            <a:ext cx="1103150" cy="1103150"/>
            <a:chOff x="6353175" y="2204180"/>
            <a:chExt cx="1103150" cy="1103150"/>
          </a:xfrm>
        </p:grpSpPr>
        <p:sp>
          <p:nvSpPr>
            <p:cNvPr id="8" name="椭圆 7"/>
            <p:cNvSpPr/>
            <p:nvPr/>
          </p:nvSpPr>
          <p:spPr>
            <a:xfrm>
              <a:off x="6353175" y="2204180"/>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9" name="椭圆 8"/>
            <p:cNvSpPr/>
            <p:nvPr/>
          </p:nvSpPr>
          <p:spPr>
            <a:xfrm>
              <a:off x="6508750" y="2359755"/>
              <a:ext cx="792000" cy="792000"/>
            </a:xfrm>
            <a:prstGeom prst="ellipse">
              <a:avLst/>
            </a:prstGeom>
            <a:solidFill>
              <a:schemeClr val="tx1">
                <a:lumMod val="85000"/>
                <a:lumOff val="1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0" name="Freeform 84"/>
            <p:cNvSpPr>
              <a:spLocks noEditPoints="1"/>
            </p:cNvSpPr>
            <p:nvPr/>
          </p:nvSpPr>
          <p:spPr bwMode="auto">
            <a:xfrm>
              <a:off x="6743619" y="2594107"/>
              <a:ext cx="322263" cy="322263"/>
            </a:xfrm>
            <a:custGeom>
              <a:avLst/>
              <a:gdLst>
                <a:gd name="T0" fmla="*/ 1017 w 1019"/>
                <a:gd name="T1" fmla="*/ 375 h 1017"/>
                <a:gd name="T2" fmla="*/ 1014 w 1019"/>
                <a:gd name="T3" fmla="*/ 366 h 1017"/>
                <a:gd name="T4" fmla="*/ 757 w 1019"/>
                <a:gd name="T5" fmla="*/ 13 h 1017"/>
                <a:gd name="T6" fmla="*/ 750 w 1019"/>
                <a:gd name="T7" fmla="*/ 6 h 1017"/>
                <a:gd name="T8" fmla="*/ 749 w 1019"/>
                <a:gd name="T9" fmla="*/ 5 h 1017"/>
                <a:gd name="T10" fmla="*/ 739 w 1019"/>
                <a:gd name="T11" fmla="*/ 1 h 1017"/>
                <a:gd name="T12" fmla="*/ 739 w 1019"/>
                <a:gd name="T13" fmla="*/ 1 h 1017"/>
                <a:gd name="T14" fmla="*/ 286 w 1019"/>
                <a:gd name="T15" fmla="*/ 0 h 1017"/>
                <a:gd name="T16" fmla="*/ 279 w 1019"/>
                <a:gd name="T17" fmla="*/ 1 h 1017"/>
                <a:gd name="T18" fmla="*/ 278 w 1019"/>
                <a:gd name="T19" fmla="*/ 1 h 1017"/>
                <a:gd name="T20" fmla="*/ 269 w 1019"/>
                <a:gd name="T21" fmla="*/ 5 h 1017"/>
                <a:gd name="T22" fmla="*/ 267 w 1019"/>
                <a:gd name="T23" fmla="*/ 6 h 1017"/>
                <a:gd name="T24" fmla="*/ 6 w 1019"/>
                <a:gd name="T25" fmla="*/ 363 h 1017"/>
                <a:gd name="T26" fmla="*/ 5 w 1019"/>
                <a:gd name="T27" fmla="*/ 365 h 1017"/>
                <a:gd name="T28" fmla="*/ 3 w 1019"/>
                <a:gd name="T29" fmla="*/ 369 h 1017"/>
                <a:gd name="T30" fmla="*/ 1 w 1019"/>
                <a:gd name="T31" fmla="*/ 373 h 1017"/>
                <a:gd name="T32" fmla="*/ 0 w 1019"/>
                <a:gd name="T33" fmla="*/ 382 h 1017"/>
                <a:gd name="T34" fmla="*/ 0 w 1019"/>
                <a:gd name="T35" fmla="*/ 386 h 1017"/>
                <a:gd name="T36" fmla="*/ 3 w 1019"/>
                <a:gd name="T37" fmla="*/ 395 h 1017"/>
                <a:gd name="T38" fmla="*/ 4 w 1019"/>
                <a:gd name="T39" fmla="*/ 396 h 1017"/>
                <a:gd name="T40" fmla="*/ 7 w 1019"/>
                <a:gd name="T41" fmla="*/ 401 h 1017"/>
                <a:gd name="T42" fmla="*/ 485 w 1019"/>
                <a:gd name="T43" fmla="*/ 1007 h 1017"/>
                <a:gd name="T44" fmla="*/ 490 w 1019"/>
                <a:gd name="T45" fmla="*/ 1011 h 1017"/>
                <a:gd name="T46" fmla="*/ 493 w 1019"/>
                <a:gd name="T47" fmla="*/ 1013 h 1017"/>
                <a:gd name="T48" fmla="*/ 496 w 1019"/>
                <a:gd name="T49" fmla="*/ 1015 h 1017"/>
                <a:gd name="T50" fmla="*/ 501 w 1019"/>
                <a:gd name="T51" fmla="*/ 1017 h 1017"/>
                <a:gd name="T52" fmla="*/ 509 w 1019"/>
                <a:gd name="T53" fmla="*/ 1017 h 1017"/>
                <a:gd name="T54" fmla="*/ 509 w 1019"/>
                <a:gd name="T55" fmla="*/ 1017 h 1017"/>
                <a:gd name="T56" fmla="*/ 515 w 1019"/>
                <a:gd name="T57" fmla="*/ 1017 h 1017"/>
                <a:gd name="T58" fmla="*/ 518 w 1019"/>
                <a:gd name="T59" fmla="*/ 1016 h 1017"/>
                <a:gd name="T60" fmla="*/ 524 w 1019"/>
                <a:gd name="T61" fmla="*/ 1013 h 1017"/>
                <a:gd name="T62" fmla="*/ 525 w 1019"/>
                <a:gd name="T63" fmla="*/ 1013 h 1017"/>
                <a:gd name="T64" fmla="*/ 532 w 1019"/>
                <a:gd name="T65" fmla="*/ 1007 h 1017"/>
                <a:gd name="T66" fmla="*/ 1008 w 1019"/>
                <a:gd name="T67" fmla="*/ 404 h 1017"/>
                <a:gd name="T68" fmla="*/ 1015 w 1019"/>
                <a:gd name="T69" fmla="*/ 394 h 1017"/>
                <a:gd name="T70" fmla="*/ 1019 w 1019"/>
                <a:gd name="T71" fmla="*/ 382 h 1017"/>
                <a:gd name="T72" fmla="*/ 691 w 1019"/>
                <a:gd name="T73" fmla="*/ 63 h 1017"/>
                <a:gd name="T74" fmla="*/ 327 w 1019"/>
                <a:gd name="T75" fmla="*/ 63 h 1017"/>
                <a:gd name="T76" fmla="*/ 328 w 1019"/>
                <a:gd name="T77" fmla="*/ 350 h 1017"/>
                <a:gd name="T78" fmla="*/ 97 w 1019"/>
                <a:gd name="T79" fmla="*/ 413 h 1017"/>
                <a:gd name="T80" fmla="*/ 97 w 1019"/>
                <a:gd name="T81" fmla="*/ 413 h 1017"/>
                <a:gd name="T82" fmla="*/ 610 w 1019"/>
                <a:gd name="T83" fmla="*/ 413 h 1017"/>
                <a:gd name="T84" fmla="*/ 675 w 1019"/>
                <a:gd name="T85" fmla="*/ 413 h 1017"/>
                <a:gd name="T86" fmla="*/ 689 w 1019"/>
                <a:gd name="T87" fmla="*/ 350 h 1017"/>
                <a:gd name="T88" fmla="*/ 689 w 1019"/>
                <a:gd name="T89" fmla="*/ 350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019" h="1017">
                  <a:moveTo>
                    <a:pt x="1018" y="376"/>
                  </a:moveTo>
                  <a:lnTo>
                    <a:pt x="1018" y="376"/>
                  </a:lnTo>
                  <a:lnTo>
                    <a:pt x="1017" y="375"/>
                  </a:lnTo>
                  <a:lnTo>
                    <a:pt x="1017" y="375"/>
                  </a:lnTo>
                  <a:lnTo>
                    <a:pt x="1015" y="371"/>
                  </a:lnTo>
                  <a:lnTo>
                    <a:pt x="1014" y="366"/>
                  </a:lnTo>
                  <a:lnTo>
                    <a:pt x="1011" y="363"/>
                  </a:lnTo>
                  <a:lnTo>
                    <a:pt x="1008" y="358"/>
                  </a:lnTo>
                  <a:lnTo>
                    <a:pt x="757" y="13"/>
                  </a:lnTo>
                  <a:lnTo>
                    <a:pt x="757" y="13"/>
                  </a:lnTo>
                  <a:lnTo>
                    <a:pt x="754" y="10"/>
                  </a:lnTo>
                  <a:lnTo>
                    <a:pt x="750" y="6"/>
                  </a:lnTo>
                  <a:lnTo>
                    <a:pt x="750" y="6"/>
                  </a:lnTo>
                  <a:lnTo>
                    <a:pt x="749" y="5"/>
                  </a:lnTo>
                  <a:lnTo>
                    <a:pt x="749" y="5"/>
                  </a:lnTo>
                  <a:lnTo>
                    <a:pt x="744" y="2"/>
                  </a:lnTo>
                  <a:lnTo>
                    <a:pt x="739" y="1"/>
                  </a:lnTo>
                  <a:lnTo>
                    <a:pt x="739" y="1"/>
                  </a:lnTo>
                  <a:lnTo>
                    <a:pt x="739" y="1"/>
                  </a:lnTo>
                  <a:lnTo>
                    <a:pt x="739" y="1"/>
                  </a:lnTo>
                  <a:lnTo>
                    <a:pt x="739" y="1"/>
                  </a:lnTo>
                  <a:lnTo>
                    <a:pt x="739" y="1"/>
                  </a:lnTo>
                  <a:lnTo>
                    <a:pt x="731" y="0"/>
                  </a:lnTo>
                  <a:lnTo>
                    <a:pt x="286" y="0"/>
                  </a:lnTo>
                  <a:lnTo>
                    <a:pt x="286" y="0"/>
                  </a:lnTo>
                  <a:lnTo>
                    <a:pt x="279" y="1"/>
                  </a:lnTo>
                  <a:lnTo>
                    <a:pt x="279" y="1"/>
                  </a:lnTo>
                  <a:lnTo>
                    <a:pt x="278" y="1"/>
                  </a:lnTo>
                  <a:lnTo>
                    <a:pt x="278" y="1"/>
                  </a:lnTo>
                  <a:lnTo>
                    <a:pt x="278" y="1"/>
                  </a:lnTo>
                  <a:lnTo>
                    <a:pt x="278" y="1"/>
                  </a:lnTo>
                  <a:lnTo>
                    <a:pt x="273" y="2"/>
                  </a:lnTo>
                  <a:lnTo>
                    <a:pt x="269" y="5"/>
                  </a:lnTo>
                  <a:lnTo>
                    <a:pt x="269" y="5"/>
                  </a:lnTo>
                  <a:lnTo>
                    <a:pt x="267" y="6"/>
                  </a:lnTo>
                  <a:lnTo>
                    <a:pt x="267" y="6"/>
                  </a:lnTo>
                  <a:lnTo>
                    <a:pt x="263" y="10"/>
                  </a:lnTo>
                  <a:lnTo>
                    <a:pt x="260" y="13"/>
                  </a:lnTo>
                  <a:lnTo>
                    <a:pt x="6" y="363"/>
                  </a:lnTo>
                  <a:lnTo>
                    <a:pt x="6" y="363"/>
                  </a:lnTo>
                  <a:lnTo>
                    <a:pt x="5" y="365"/>
                  </a:lnTo>
                  <a:lnTo>
                    <a:pt x="5" y="365"/>
                  </a:lnTo>
                  <a:lnTo>
                    <a:pt x="3" y="368"/>
                  </a:lnTo>
                  <a:lnTo>
                    <a:pt x="3" y="368"/>
                  </a:lnTo>
                  <a:lnTo>
                    <a:pt x="3" y="369"/>
                  </a:lnTo>
                  <a:lnTo>
                    <a:pt x="3" y="369"/>
                  </a:lnTo>
                  <a:lnTo>
                    <a:pt x="1" y="373"/>
                  </a:lnTo>
                  <a:lnTo>
                    <a:pt x="1" y="373"/>
                  </a:lnTo>
                  <a:lnTo>
                    <a:pt x="0" y="378"/>
                  </a:lnTo>
                  <a:lnTo>
                    <a:pt x="0" y="378"/>
                  </a:lnTo>
                  <a:lnTo>
                    <a:pt x="0" y="382"/>
                  </a:lnTo>
                  <a:lnTo>
                    <a:pt x="0" y="382"/>
                  </a:lnTo>
                  <a:lnTo>
                    <a:pt x="0" y="386"/>
                  </a:lnTo>
                  <a:lnTo>
                    <a:pt x="0" y="386"/>
                  </a:lnTo>
                  <a:lnTo>
                    <a:pt x="1" y="390"/>
                  </a:lnTo>
                  <a:lnTo>
                    <a:pt x="1" y="390"/>
                  </a:lnTo>
                  <a:lnTo>
                    <a:pt x="3" y="395"/>
                  </a:lnTo>
                  <a:lnTo>
                    <a:pt x="3" y="395"/>
                  </a:lnTo>
                  <a:lnTo>
                    <a:pt x="4" y="396"/>
                  </a:lnTo>
                  <a:lnTo>
                    <a:pt x="4" y="396"/>
                  </a:lnTo>
                  <a:lnTo>
                    <a:pt x="5" y="398"/>
                  </a:lnTo>
                  <a:lnTo>
                    <a:pt x="5" y="398"/>
                  </a:lnTo>
                  <a:lnTo>
                    <a:pt x="7" y="401"/>
                  </a:lnTo>
                  <a:lnTo>
                    <a:pt x="483" y="1005"/>
                  </a:lnTo>
                  <a:lnTo>
                    <a:pt x="483" y="1005"/>
                  </a:lnTo>
                  <a:lnTo>
                    <a:pt x="485" y="1007"/>
                  </a:lnTo>
                  <a:lnTo>
                    <a:pt x="485" y="1007"/>
                  </a:lnTo>
                  <a:lnTo>
                    <a:pt x="490" y="1011"/>
                  </a:lnTo>
                  <a:lnTo>
                    <a:pt x="490" y="1011"/>
                  </a:lnTo>
                  <a:lnTo>
                    <a:pt x="492" y="1013"/>
                  </a:lnTo>
                  <a:lnTo>
                    <a:pt x="492" y="1013"/>
                  </a:lnTo>
                  <a:lnTo>
                    <a:pt x="493" y="1013"/>
                  </a:lnTo>
                  <a:lnTo>
                    <a:pt x="493" y="1013"/>
                  </a:lnTo>
                  <a:lnTo>
                    <a:pt x="496" y="1015"/>
                  </a:lnTo>
                  <a:lnTo>
                    <a:pt x="496" y="1015"/>
                  </a:lnTo>
                  <a:lnTo>
                    <a:pt x="500" y="1016"/>
                  </a:lnTo>
                  <a:lnTo>
                    <a:pt x="500" y="1016"/>
                  </a:lnTo>
                  <a:lnTo>
                    <a:pt x="501" y="1017"/>
                  </a:lnTo>
                  <a:lnTo>
                    <a:pt x="501" y="1017"/>
                  </a:lnTo>
                  <a:lnTo>
                    <a:pt x="509" y="1017"/>
                  </a:lnTo>
                  <a:lnTo>
                    <a:pt x="509" y="1017"/>
                  </a:lnTo>
                  <a:lnTo>
                    <a:pt x="509" y="1017"/>
                  </a:lnTo>
                  <a:lnTo>
                    <a:pt x="509" y="1017"/>
                  </a:lnTo>
                  <a:lnTo>
                    <a:pt x="509" y="1017"/>
                  </a:lnTo>
                  <a:lnTo>
                    <a:pt x="509" y="1017"/>
                  </a:lnTo>
                  <a:lnTo>
                    <a:pt x="509" y="1017"/>
                  </a:lnTo>
                  <a:lnTo>
                    <a:pt x="515" y="1017"/>
                  </a:lnTo>
                  <a:lnTo>
                    <a:pt x="515" y="1017"/>
                  </a:lnTo>
                  <a:lnTo>
                    <a:pt x="518" y="1016"/>
                  </a:lnTo>
                  <a:lnTo>
                    <a:pt x="518" y="1016"/>
                  </a:lnTo>
                  <a:lnTo>
                    <a:pt x="521" y="1015"/>
                  </a:lnTo>
                  <a:lnTo>
                    <a:pt x="521" y="1015"/>
                  </a:lnTo>
                  <a:lnTo>
                    <a:pt x="524" y="1013"/>
                  </a:lnTo>
                  <a:lnTo>
                    <a:pt x="524" y="1013"/>
                  </a:lnTo>
                  <a:lnTo>
                    <a:pt x="525" y="1013"/>
                  </a:lnTo>
                  <a:lnTo>
                    <a:pt x="525" y="1013"/>
                  </a:lnTo>
                  <a:lnTo>
                    <a:pt x="527" y="1011"/>
                  </a:lnTo>
                  <a:lnTo>
                    <a:pt x="527" y="1011"/>
                  </a:lnTo>
                  <a:lnTo>
                    <a:pt x="532" y="1007"/>
                  </a:lnTo>
                  <a:lnTo>
                    <a:pt x="532" y="1007"/>
                  </a:lnTo>
                  <a:lnTo>
                    <a:pt x="534" y="1005"/>
                  </a:lnTo>
                  <a:lnTo>
                    <a:pt x="1008" y="404"/>
                  </a:lnTo>
                  <a:lnTo>
                    <a:pt x="1008" y="404"/>
                  </a:lnTo>
                  <a:lnTo>
                    <a:pt x="1012" y="400"/>
                  </a:lnTo>
                  <a:lnTo>
                    <a:pt x="1015" y="394"/>
                  </a:lnTo>
                  <a:lnTo>
                    <a:pt x="1018" y="388"/>
                  </a:lnTo>
                  <a:lnTo>
                    <a:pt x="1019" y="382"/>
                  </a:lnTo>
                  <a:lnTo>
                    <a:pt x="1019" y="382"/>
                  </a:lnTo>
                  <a:lnTo>
                    <a:pt x="1018" y="376"/>
                  </a:lnTo>
                  <a:lnTo>
                    <a:pt x="1018" y="376"/>
                  </a:lnTo>
                  <a:close/>
                  <a:moveTo>
                    <a:pt x="691" y="63"/>
                  </a:moveTo>
                  <a:lnTo>
                    <a:pt x="625" y="350"/>
                  </a:lnTo>
                  <a:lnTo>
                    <a:pt x="393" y="350"/>
                  </a:lnTo>
                  <a:lnTo>
                    <a:pt x="327" y="63"/>
                  </a:lnTo>
                  <a:lnTo>
                    <a:pt x="691" y="63"/>
                  </a:lnTo>
                  <a:close/>
                  <a:moveTo>
                    <a:pt x="271" y="106"/>
                  </a:moveTo>
                  <a:lnTo>
                    <a:pt x="328" y="350"/>
                  </a:lnTo>
                  <a:lnTo>
                    <a:pt x="94" y="350"/>
                  </a:lnTo>
                  <a:lnTo>
                    <a:pt x="271" y="106"/>
                  </a:lnTo>
                  <a:close/>
                  <a:moveTo>
                    <a:pt x="97" y="413"/>
                  </a:moveTo>
                  <a:lnTo>
                    <a:pt x="343" y="413"/>
                  </a:lnTo>
                  <a:lnTo>
                    <a:pt x="446" y="854"/>
                  </a:lnTo>
                  <a:lnTo>
                    <a:pt x="97" y="413"/>
                  </a:lnTo>
                  <a:close/>
                  <a:moveTo>
                    <a:pt x="509" y="845"/>
                  </a:moveTo>
                  <a:lnTo>
                    <a:pt x="408" y="413"/>
                  </a:lnTo>
                  <a:lnTo>
                    <a:pt x="610" y="413"/>
                  </a:lnTo>
                  <a:lnTo>
                    <a:pt x="509" y="845"/>
                  </a:lnTo>
                  <a:close/>
                  <a:moveTo>
                    <a:pt x="572" y="854"/>
                  </a:moveTo>
                  <a:lnTo>
                    <a:pt x="675" y="413"/>
                  </a:lnTo>
                  <a:lnTo>
                    <a:pt x="920" y="413"/>
                  </a:lnTo>
                  <a:lnTo>
                    <a:pt x="572" y="854"/>
                  </a:lnTo>
                  <a:close/>
                  <a:moveTo>
                    <a:pt x="689" y="350"/>
                  </a:moveTo>
                  <a:lnTo>
                    <a:pt x="746" y="106"/>
                  </a:lnTo>
                  <a:lnTo>
                    <a:pt x="923" y="350"/>
                  </a:lnTo>
                  <a:lnTo>
                    <a:pt x="689" y="350"/>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11" name="组合 10"/>
          <p:cNvGrpSpPr/>
          <p:nvPr/>
        </p:nvGrpSpPr>
        <p:grpSpPr>
          <a:xfrm>
            <a:off x="8985318" y="2353036"/>
            <a:ext cx="1103150" cy="1103150"/>
            <a:chOff x="6353175" y="857688"/>
            <a:chExt cx="1103150" cy="1103150"/>
          </a:xfrm>
        </p:grpSpPr>
        <p:sp>
          <p:nvSpPr>
            <p:cNvPr id="12" name="椭圆 11"/>
            <p:cNvSpPr/>
            <p:nvPr/>
          </p:nvSpPr>
          <p:spPr>
            <a:xfrm>
              <a:off x="6353175" y="857688"/>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3" name="椭圆 12"/>
            <p:cNvSpPr/>
            <p:nvPr/>
          </p:nvSpPr>
          <p:spPr>
            <a:xfrm>
              <a:off x="6508750" y="1013263"/>
              <a:ext cx="792000" cy="792000"/>
            </a:xfrm>
            <a:prstGeom prst="ellipse">
              <a:avLst/>
            </a:prstGeom>
            <a:solidFill>
              <a:schemeClr val="tx1">
                <a:lumMod val="85000"/>
                <a:lumOff val="1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4" name="Freeform 96"/>
            <p:cNvSpPr>
              <a:spLocks noEditPoints="1"/>
            </p:cNvSpPr>
            <p:nvPr/>
          </p:nvSpPr>
          <p:spPr bwMode="auto">
            <a:xfrm>
              <a:off x="6743619" y="1248132"/>
              <a:ext cx="322263" cy="322263"/>
            </a:xfrm>
            <a:custGeom>
              <a:avLst/>
              <a:gdLst>
                <a:gd name="T0" fmla="*/ 658 w 1017"/>
                <a:gd name="T1" fmla="*/ 2 h 1017"/>
                <a:gd name="T2" fmla="*/ 600 w 1017"/>
                <a:gd name="T3" fmla="*/ 16 h 1017"/>
                <a:gd name="T4" fmla="*/ 551 w 1017"/>
                <a:gd name="T5" fmla="*/ 36 h 1017"/>
                <a:gd name="T6" fmla="*/ 513 w 1017"/>
                <a:gd name="T7" fmla="*/ 61 h 1017"/>
                <a:gd name="T8" fmla="*/ 393 w 1017"/>
                <a:gd name="T9" fmla="*/ 10 h 1017"/>
                <a:gd name="T10" fmla="*/ 269 w 1017"/>
                <a:gd name="T11" fmla="*/ 3 h 1017"/>
                <a:gd name="T12" fmla="*/ 166 w 1017"/>
                <a:gd name="T13" fmla="*/ 39 h 1017"/>
                <a:gd name="T14" fmla="*/ 82 w 1017"/>
                <a:gd name="T15" fmla="*/ 104 h 1017"/>
                <a:gd name="T16" fmla="*/ 24 w 1017"/>
                <a:gd name="T17" fmla="*/ 194 h 1017"/>
                <a:gd name="T18" fmla="*/ 0 w 1017"/>
                <a:gd name="T19" fmla="*/ 301 h 1017"/>
                <a:gd name="T20" fmla="*/ 13 w 1017"/>
                <a:gd name="T21" fmla="*/ 451 h 1017"/>
                <a:gd name="T22" fmla="*/ 74 w 1017"/>
                <a:gd name="T23" fmla="*/ 625 h 1017"/>
                <a:gd name="T24" fmla="*/ 182 w 1017"/>
                <a:gd name="T25" fmla="*/ 784 h 1017"/>
                <a:gd name="T26" fmla="*/ 333 w 1017"/>
                <a:gd name="T27" fmla="*/ 919 h 1017"/>
                <a:gd name="T28" fmla="*/ 494 w 1017"/>
                <a:gd name="T29" fmla="*/ 1014 h 1017"/>
                <a:gd name="T30" fmla="*/ 550 w 1017"/>
                <a:gd name="T31" fmla="*/ 1000 h 1017"/>
                <a:gd name="T32" fmla="*/ 730 w 1017"/>
                <a:gd name="T33" fmla="*/ 883 h 1017"/>
                <a:gd name="T34" fmla="*/ 869 w 1017"/>
                <a:gd name="T35" fmla="*/ 740 h 1017"/>
                <a:gd name="T36" fmla="*/ 964 w 1017"/>
                <a:gd name="T37" fmla="*/ 577 h 1017"/>
                <a:gd name="T38" fmla="*/ 1013 w 1017"/>
                <a:gd name="T39" fmla="*/ 398 h 1017"/>
                <a:gd name="T40" fmla="*/ 1014 w 1017"/>
                <a:gd name="T41" fmla="*/ 269 h 1017"/>
                <a:gd name="T42" fmla="*/ 978 w 1017"/>
                <a:gd name="T43" fmla="*/ 166 h 1017"/>
                <a:gd name="T44" fmla="*/ 913 w 1017"/>
                <a:gd name="T45" fmla="*/ 82 h 1017"/>
                <a:gd name="T46" fmla="*/ 823 w 1017"/>
                <a:gd name="T47" fmla="*/ 25 h 1017"/>
                <a:gd name="T48" fmla="*/ 715 w 1017"/>
                <a:gd name="T49" fmla="*/ 0 h 1017"/>
                <a:gd name="T50" fmla="*/ 433 w 1017"/>
                <a:gd name="T51" fmla="*/ 909 h 1017"/>
                <a:gd name="T52" fmla="*/ 281 w 1017"/>
                <a:gd name="T53" fmla="*/ 794 h 1017"/>
                <a:gd name="T54" fmla="*/ 167 w 1017"/>
                <a:gd name="T55" fmla="*/ 659 h 1017"/>
                <a:gd name="T56" fmla="*/ 93 w 1017"/>
                <a:gd name="T57" fmla="*/ 506 h 1017"/>
                <a:gd name="T58" fmla="*/ 63 w 1017"/>
                <a:gd name="T59" fmla="*/ 342 h 1017"/>
                <a:gd name="T60" fmla="*/ 75 w 1017"/>
                <a:gd name="T61" fmla="*/ 242 h 1017"/>
                <a:gd name="T62" fmla="*/ 176 w 1017"/>
                <a:gd name="T63" fmla="*/ 107 h 1017"/>
                <a:gd name="T64" fmla="*/ 304 w 1017"/>
                <a:gd name="T65" fmla="*/ 63 h 1017"/>
                <a:gd name="T66" fmla="*/ 411 w 1017"/>
                <a:gd name="T67" fmla="*/ 81 h 1017"/>
                <a:gd name="T68" fmla="*/ 414 w 1017"/>
                <a:gd name="T69" fmla="*/ 178 h 1017"/>
                <a:gd name="T70" fmla="*/ 383 w 1017"/>
                <a:gd name="T71" fmla="*/ 288 h 1017"/>
                <a:gd name="T72" fmla="*/ 390 w 1017"/>
                <a:gd name="T73" fmla="*/ 340 h 1017"/>
                <a:gd name="T74" fmla="*/ 425 w 1017"/>
                <a:gd name="T75" fmla="*/ 348 h 1017"/>
                <a:gd name="T76" fmla="*/ 445 w 1017"/>
                <a:gd name="T77" fmla="*/ 317 h 1017"/>
                <a:gd name="T78" fmla="*/ 462 w 1017"/>
                <a:gd name="T79" fmla="*/ 224 h 1017"/>
                <a:gd name="T80" fmla="*/ 511 w 1017"/>
                <a:gd name="T81" fmla="*/ 146 h 1017"/>
                <a:gd name="T82" fmla="*/ 549 w 1017"/>
                <a:gd name="T83" fmla="*/ 113 h 1017"/>
                <a:gd name="T84" fmla="*/ 591 w 1017"/>
                <a:gd name="T85" fmla="*/ 88 h 1017"/>
                <a:gd name="T86" fmla="*/ 628 w 1017"/>
                <a:gd name="T87" fmla="*/ 74 h 1017"/>
                <a:gd name="T88" fmla="*/ 675 w 1017"/>
                <a:gd name="T89" fmla="*/ 64 h 1017"/>
                <a:gd name="T90" fmla="*/ 750 w 1017"/>
                <a:gd name="T91" fmla="*/ 69 h 1017"/>
                <a:gd name="T92" fmla="*/ 896 w 1017"/>
                <a:gd name="T93" fmla="*/ 157 h 1017"/>
                <a:gd name="T94" fmla="*/ 952 w 1017"/>
                <a:gd name="T95" fmla="*/ 292 h 1017"/>
                <a:gd name="T96" fmla="*/ 946 w 1017"/>
                <a:gd name="T97" fmla="*/ 413 h 1017"/>
                <a:gd name="T98" fmla="*/ 897 w 1017"/>
                <a:gd name="T99" fmla="*/ 573 h 1017"/>
                <a:gd name="T100" fmla="*/ 805 w 1017"/>
                <a:gd name="T101" fmla="*/ 719 h 1017"/>
                <a:gd name="T102" fmla="*/ 675 w 1017"/>
                <a:gd name="T103" fmla="*/ 846 h 1017"/>
                <a:gd name="T104" fmla="*/ 508 w 1017"/>
                <a:gd name="T105" fmla="*/ 950 h 1017"/>
                <a:gd name="T106" fmla="*/ 677 w 1017"/>
                <a:gd name="T107" fmla="*/ 136 h 1017"/>
                <a:gd name="T108" fmla="*/ 669 w 1017"/>
                <a:gd name="T109" fmla="*/ 172 h 1017"/>
                <a:gd name="T110" fmla="*/ 699 w 1017"/>
                <a:gd name="T111" fmla="*/ 191 h 1017"/>
                <a:gd name="T112" fmla="*/ 780 w 1017"/>
                <a:gd name="T113" fmla="*/ 220 h 1017"/>
                <a:gd name="T114" fmla="*/ 824 w 1017"/>
                <a:gd name="T115" fmla="*/ 292 h 1017"/>
                <a:gd name="T116" fmla="*/ 835 w 1017"/>
                <a:gd name="T117" fmla="*/ 340 h 1017"/>
                <a:gd name="T118" fmla="*/ 870 w 1017"/>
                <a:gd name="T119" fmla="*/ 348 h 1017"/>
                <a:gd name="T120" fmla="*/ 890 w 1017"/>
                <a:gd name="T121" fmla="*/ 317 h 1017"/>
                <a:gd name="T122" fmla="*/ 846 w 1017"/>
                <a:gd name="T123" fmla="*/ 196 h 1017"/>
                <a:gd name="T124" fmla="*/ 738 w 1017"/>
                <a:gd name="T125" fmla="*/ 13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699" y="0"/>
                  </a:moveTo>
                  <a:lnTo>
                    <a:pt x="699" y="0"/>
                  </a:lnTo>
                  <a:lnTo>
                    <a:pt x="684" y="0"/>
                  </a:lnTo>
                  <a:lnTo>
                    <a:pt x="669" y="1"/>
                  </a:lnTo>
                  <a:lnTo>
                    <a:pt x="669" y="1"/>
                  </a:lnTo>
                  <a:lnTo>
                    <a:pt x="658" y="2"/>
                  </a:lnTo>
                  <a:lnTo>
                    <a:pt x="658" y="2"/>
                  </a:lnTo>
                  <a:lnTo>
                    <a:pt x="641" y="5"/>
                  </a:lnTo>
                  <a:lnTo>
                    <a:pt x="641" y="5"/>
                  </a:lnTo>
                  <a:lnTo>
                    <a:pt x="628" y="7"/>
                  </a:lnTo>
                  <a:lnTo>
                    <a:pt x="628" y="7"/>
                  </a:lnTo>
                  <a:lnTo>
                    <a:pt x="613" y="12"/>
                  </a:lnTo>
                  <a:lnTo>
                    <a:pt x="613" y="12"/>
                  </a:lnTo>
                  <a:lnTo>
                    <a:pt x="600" y="16"/>
                  </a:lnTo>
                  <a:lnTo>
                    <a:pt x="600" y="16"/>
                  </a:lnTo>
                  <a:lnTo>
                    <a:pt x="588" y="20"/>
                  </a:lnTo>
                  <a:lnTo>
                    <a:pt x="588" y="20"/>
                  </a:lnTo>
                  <a:lnTo>
                    <a:pt x="573" y="27"/>
                  </a:lnTo>
                  <a:lnTo>
                    <a:pt x="558" y="33"/>
                  </a:lnTo>
                  <a:lnTo>
                    <a:pt x="558" y="33"/>
                  </a:lnTo>
                  <a:lnTo>
                    <a:pt x="551" y="36"/>
                  </a:lnTo>
                  <a:lnTo>
                    <a:pt x="551" y="36"/>
                  </a:lnTo>
                  <a:lnTo>
                    <a:pt x="535" y="45"/>
                  </a:lnTo>
                  <a:lnTo>
                    <a:pt x="535" y="45"/>
                  </a:lnTo>
                  <a:lnTo>
                    <a:pt x="528" y="50"/>
                  </a:lnTo>
                  <a:lnTo>
                    <a:pt x="528" y="50"/>
                  </a:lnTo>
                  <a:lnTo>
                    <a:pt x="513" y="61"/>
                  </a:lnTo>
                  <a:lnTo>
                    <a:pt x="513" y="61"/>
                  </a:lnTo>
                  <a:lnTo>
                    <a:pt x="508" y="63"/>
                  </a:lnTo>
                  <a:lnTo>
                    <a:pt x="508" y="63"/>
                  </a:lnTo>
                  <a:lnTo>
                    <a:pt x="487" y="49"/>
                  </a:lnTo>
                  <a:lnTo>
                    <a:pt x="465" y="36"/>
                  </a:lnTo>
                  <a:lnTo>
                    <a:pt x="442" y="26"/>
                  </a:lnTo>
                  <a:lnTo>
                    <a:pt x="418" y="16"/>
                  </a:lnTo>
                  <a:lnTo>
                    <a:pt x="393" y="10"/>
                  </a:lnTo>
                  <a:lnTo>
                    <a:pt x="369" y="4"/>
                  </a:lnTo>
                  <a:lnTo>
                    <a:pt x="343" y="1"/>
                  </a:lnTo>
                  <a:lnTo>
                    <a:pt x="317" y="0"/>
                  </a:lnTo>
                  <a:lnTo>
                    <a:pt x="317" y="0"/>
                  </a:lnTo>
                  <a:lnTo>
                    <a:pt x="301" y="0"/>
                  </a:lnTo>
                  <a:lnTo>
                    <a:pt x="285" y="1"/>
                  </a:lnTo>
                  <a:lnTo>
                    <a:pt x="269" y="3"/>
                  </a:lnTo>
                  <a:lnTo>
                    <a:pt x="253" y="6"/>
                  </a:lnTo>
                  <a:lnTo>
                    <a:pt x="238" y="10"/>
                  </a:lnTo>
                  <a:lnTo>
                    <a:pt x="223" y="14"/>
                  </a:lnTo>
                  <a:lnTo>
                    <a:pt x="208" y="19"/>
                  </a:lnTo>
                  <a:lnTo>
                    <a:pt x="194" y="25"/>
                  </a:lnTo>
                  <a:lnTo>
                    <a:pt x="180" y="31"/>
                  </a:lnTo>
                  <a:lnTo>
                    <a:pt x="166" y="39"/>
                  </a:lnTo>
                  <a:lnTo>
                    <a:pt x="152" y="46"/>
                  </a:lnTo>
                  <a:lnTo>
                    <a:pt x="139" y="55"/>
                  </a:lnTo>
                  <a:lnTo>
                    <a:pt x="127" y="63"/>
                  </a:lnTo>
                  <a:lnTo>
                    <a:pt x="116" y="73"/>
                  </a:lnTo>
                  <a:lnTo>
                    <a:pt x="104" y="82"/>
                  </a:lnTo>
                  <a:lnTo>
                    <a:pt x="93" y="93"/>
                  </a:lnTo>
                  <a:lnTo>
                    <a:pt x="82" y="104"/>
                  </a:lnTo>
                  <a:lnTo>
                    <a:pt x="72" y="116"/>
                  </a:lnTo>
                  <a:lnTo>
                    <a:pt x="63" y="128"/>
                  </a:lnTo>
                  <a:lnTo>
                    <a:pt x="53" y="140"/>
                  </a:lnTo>
                  <a:lnTo>
                    <a:pt x="46" y="153"/>
                  </a:lnTo>
                  <a:lnTo>
                    <a:pt x="37" y="166"/>
                  </a:lnTo>
                  <a:lnTo>
                    <a:pt x="31" y="180"/>
                  </a:lnTo>
                  <a:lnTo>
                    <a:pt x="24" y="194"/>
                  </a:lnTo>
                  <a:lnTo>
                    <a:pt x="19" y="208"/>
                  </a:lnTo>
                  <a:lnTo>
                    <a:pt x="14" y="223"/>
                  </a:lnTo>
                  <a:lnTo>
                    <a:pt x="9" y="238"/>
                  </a:lnTo>
                  <a:lnTo>
                    <a:pt x="6" y="254"/>
                  </a:lnTo>
                  <a:lnTo>
                    <a:pt x="3" y="269"/>
                  </a:lnTo>
                  <a:lnTo>
                    <a:pt x="1" y="285"/>
                  </a:lnTo>
                  <a:lnTo>
                    <a:pt x="0" y="301"/>
                  </a:lnTo>
                  <a:lnTo>
                    <a:pt x="0" y="317"/>
                  </a:lnTo>
                  <a:lnTo>
                    <a:pt x="0" y="317"/>
                  </a:lnTo>
                  <a:lnTo>
                    <a:pt x="0" y="344"/>
                  </a:lnTo>
                  <a:lnTo>
                    <a:pt x="2" y="371"/>
                  </a:lnTo>
                  <a:lnTo>
                    <a:pt x="4" y="398"/>
                  </a:lnTo>
                  <a:lnTo>
                    <a:pt x="8" y="425"/>
                  </a:lnTo>
                  <a:lnTo>
                    <a:pt x="13" y="451"/>
                  </a:lnTo>
                  <a:lnTo>
                    <a:pt x="18" y="476"/>
                  </a:lnTo>
                  <a:lnTo>
                    <a:pt x="25" y="502"/>
                  </a:lnTo>
                  <a:lnTo>
                    <a:pt x="33" y="527"/>
                  </a:lnTo>
                  <a:lnTo>
                    <a:pt x="41" y="552"/>
                  </a:lnTo>
                  <a:lnTo>
                    <a:pt x="51" y="577"/>
                  </a:lnTo>
                  <a:lnTo>
                    <a:pt x="62" y="602"/>
                  </a:lnTo>
                  <a:lnTo>
                    <a:pt x="74" y="625"/>
                  </a:lnTo>
                  <a:lnTo>
                    <a:pt x="87" y="649"/>
                  </a:lnTo>
                  <a:lnTo>
                    <a:pt x="100" y="673"/>
                  </a:lnTo>
                  <a:lnTo>
                    <a:pt x="116" y="696"/>
                  </a:lnTo>
                  <a:lnTo>
                    <a:pt x="131" y="719"/>
                  </a:lnTo>
                  <a:lnTo>
                    <a:pt x="147" y="740"/>
                  </a:lnTo>
                  <a:lnTo>
                    <a:pt x="164" y="763"/>
                  </a:lnTo>
                  <a:lnTo>
                    <a:pt x="182" y="784"/>
                  </a:lnTo>
                  <a:lnTo>
                    <a:pt x="201" y="805"/>
                  </a:lnTo>
                  <a:lnTo>
                    <a:pt x="222" y="825"/>
                  </a:lnTo>
                  <a:lnTo>
                    <a:pt x="242" y="845"/>
                  </a:lnTo>
                  <a:lnTo>
                    <a:pt x="264" y="865"/>
                  </a:lnTo>
                  <a:lnTo>
                    <a:pt x="286" y="883"/>
                  </a:lnTo>
                  <a:lnTo>
                    <a:pt x="310" y="902"/>
                  </a:lnTo>
                  <a:lnTo>
                    <a:pt x="333" y="919"/>
                  </a:lnTo>
                  <a:lnTo>
                    <a:pt x="358" y="937"/>
                  </a:lnTo>
                  <a:lnTo>
                    <a:pt x="384" y="954"/>
                  </a:lnTo>
                  <a:lnTo>
                    <a:pt x="411" y="970"/>
                  </a:lnTo>
                  <a:lnTo>
                    <a:pt x="437" y="985"/>
                  </a:lnTo>
                  <a:lnTo>
                    <a:pt x="465" y="1000"/>
                  </a:lnTo>
                  <a:lnTo>
                    <a:pt x="494" y="1014"/>
                  </a:lnTo>
                  <a:lnTo>
                    <a:pt x="494" y="1014"/>
                  </a:lnTo>
                  <a:lnTo>
                    <a:pt x="501" y="1017"/>
                  </a:lnTo>
                  <a:lnTo>
                    <a:pt x="508" y="1017"/>
                  </a:lnTo>
                  <a:lnTo>
                    <a:pt x="508" y="1017"/>
                  </a:lnTo>
                  <a:lnTo>
                    <a:pt x="515" y="1017"/>
                  </a:lnTo>
                  <a:lnTo>
                    <a:pt x="522" y="1014"/>
                  </a:lnTo>
                  <a:lnTo>
                    <a:pt x="522" y="1014"/>
                  </a:lnTo>
                  <a:lnTo>
                    <a:pt x="550" y="1000"/>
                  </a:lnTo>
                  <a:lnTo>
                    <a:pt x="578" y="985"/>
                  </a:lnTo>
                  <a:lnTo>
                    <a:pt x="606" y="970"/>
                  </a:lnTo>
                  <a:lnTo>
                    <a:pt x="632" y="954"/>
                  </a:lnTo>
                  <a:lnTo>
                    <a:pt x="657" y="937"/>
                  </a:lnTo>
                  <a:lnTo>
                    <a:pt x="683" y="919"/>
                  </a:lnTo>
                  <a:lnTo>
                    <a:pt x="707" y="902"/>
                  </a:lnTo>
                  <a:lnTo>
                    <a:pt x="730" y="883"/>
                  </a:lnTo>
                  <a:lnTo>
                    <a:pt x="753" y="865"/>
                  </a:lnTo>
                  <a:lnTo>
                    <a:pt x="774" y="845"/>
                  </a:lnTo>
                  <a:lnTo>
                    <a:pt x="795" y="825"/>
                  </a:lnTo>
                  <a:lnTo>
                    <a:pt x="815" y="805"/>
                  </a:lnTo>
                  <a:lnTo>
                    <a:pt x="833" y="784"/>
                  </a:lnTo>
                  <a:lnTo>
                    <a:pt x="852" y="763"/>
                  </a:lnTo>
                  <a:lnTo>
                    <a:pt x="869" y="740"/>
                  </a:lnTo>
                  <a:lnTo>
                    <a:pt x="886" y="719"/>
                  </a:lnTo>
                  <a:lnTo>
                    <a:pt x="901" y="696"/>
                  </a:lnTo>
                  <a:lnTo>
                    <a:pt x="916" y="673"/>
                  </a:lnTo>
                  <a:lnTo>
                    <a:pt x="929" y="649"/>
                  </a:lnTo>
                  <a:lnTo>
                    <a:pt x="942" y="625"/>
                  </a:lnTo>
                  <a:lnTo>
                    <a:pt x="953" y="602"/>
                  </a:lnTo>
                  <a:lnTo>
                    <a:pt x="964" y="577"/>
                  </a:lnTo>
                  <a:lnTo>
                    <a:pt x="974" y="552"/>
                  </a:lnTo>
                  <a:lnTo>
                    <a:pt x="984" y="527"/>
                  </a:lnTo>
                  <a:lnTo>
                    <a:pt x="991" y="502"/>
                  </a:lnTo>
                  <a:lnTo>
                    <a:pt x="997" y="476"/>
                  </a:lnTo>
                  <a:lnTo>
                    <a:pt x="1004" y="451"/>
                  </a:lnTo>
                  <a:lnTo>
                    <a:pt x="1008" y="425"/>
                  </a:lnTo>
                  <a:lnTo>
                    <a:pt x="1013" y="398"/>
                  </a:lnTo>
                  <a:lnTo>
                    <a:pt x="1015" y="371"/>
                  </a:lnTo>
                  <a:lnTo>
                    <a:pt x="1017" y="344"/>
                  </a:lnTo>
                  <a:lnTo>
                    <a:pt x="1017" y="317"/>
                  </a:lnTo>
                  <a:lnTo>
                    <a:pt x="1017" y="317"/>
                  </a:lnTo>
                  <a:lnTo>
                    <a:pt x="1017" y="301"/>
                  </a:lnTo>
                  <a:lnTo>
                    <a:pt x="1016" y="285"/>
                  </a:lnTo>
                  <a:lnTo>
                    <a:pt x="1014" y="269"/>
                  </a:lnTo>
                  <a:lnTo>
                    <a:pt x="1010" y="254"/>
                  </a:lnTo>
                  <a:lnTo>
                    <a:pt x="1007" y="238"/>
                  </a:lnTo>
                  <a:lnTo>
                    <a:pt x="1003" y="223"/>
                  </a:lnTo>
                  <a:lnTo>
                    <a:pt x="997" y="208"/>
                  </a:lnTo>
                  <a:lnTo>
                    <a:pt x="992" y="194"/>
                  </a:lnTo>
                  <a:lnTo>
                    <a:pt x="986" y="180"/>
                  </a:lnTo>
                  <a:lnTo>
                    <a:pt x="978" y="166"/>
                  </a:lnTo>
                  <a:lnTo>
                    <a:pt x="971" y="153"/>
                  </a:lnTo>
                  <a:lnTo>
                    <a:pt x="962" y="140"/>
                  </a:lnTo>
                  <a:lnTo>
                    <a:pt x="953" y="128"/>
                  </a:lnTo>
                  <a:lnTo>
                    <a:pt x="944" y="116"/>
                  </a:lnTo>
                  <a:lnTo>
                    <a:pt x="934" y="104"/>
                  </a:lnTo>
                  <a:lnTo>
                    <a:pt x="923" y="93"/>
                  </a:lnTo>
                  <a:lnTo>
                    <a:pt x="913" y="82"/>
                  </a:lnTo>
                  <a:lnTo>
                    <a:pt x="901" y="73"/>
                  </a:lnTo>
                  <a:lnTo>
                    <a:pt x="889" y="63"/>
                  </a:lnTo>
                  <a:lnTo>
                    <a:pt x="876" y="55"/>
                  </a:lnTo>
                  <a:lnTo>
                    <a:pt x="863" y="46"/>
                  </a:lnTo>
                  <a:lnTo>
                    <a:pt x="850" y="39"/>
                  </a:lnTo>
                  <a:lnTo>
                    <a:pt x="837" y="31"/>
                  </a:lnTo>
                  <a:lnTo>
                    <a:pt x="823" y="25"/>
                  </a:lnTo>
                  <a:lnTo>
                    <a:pt x="809" y="19"/>
                  </a:lnTo>
                  <a:lnTo>
                    <a:pt x="794" y="14"/>
                  </a:lnTo>
                  <a:lnTo>
                    <a:pt x="779" y="10"/>
                  </a:lnTo>
                  <a:lnTo>
                    <a:pt x="763" y="6"/>
                  </a:lnTo>
                  <a:lnTo>
                    <a:pt x="747" y="3"/>
                  </a:lnTo>
                  <a:lnTo>
                    <a:pt x="731" y="1"/>
                  </a:lnTo>
                  <a:lnTo>
                    <a:pt x="715" y="0"/>
                  </a:lnTo>
                  <a:lnTo>
                    <a:pt x="699" y="0"/>
                  </a:lnTo>
                  <a:lnTo>
                    <a:pt x="699" y="0"/>
                  </a:lnTo>
                  <a:close/>
                  <a:moveTo>
                    <a:pt x="508" y="950"/>
                  </a:moveTo>
                  <a:lnTo>
                    <a:pt x="508" y="950"/>
                  </a:lnTo>
                  <a:lnTo>
                    <a:pt x="482" y="937"/>
                  </a:lnTo>
                  <a:lnTo>
                    <a:pt x="457" y="924"/>
                  </a:lnTo>
                  <a:lnTo>
                    <a:pt x="433" y="909"/>
                  </a:lnTo>
                  <a:lnTo>
                    <a:pt x="408" y="894"/>
                  </a:lnTo>
                  <a:lnTo>
                    <a:pt x="386" y="879"/>
                  </a:lnTo>
                  <a:lnTo>
                    <a:pt x="363" y="863"/>
                  </a:lnTo>
                  <a:lnTo>
                    <a:pt x="342" y="846"/>
                  </a:lnTo>
                  <a:lnTo>
                    <a:pt x="320" y="829"/>
                  </a:lnTo>
                  <a:lnTo>
                    <a:pt x="300" y="812"/>
                  </a:lnTo>
                  <a:lnTo>
                    <a:pt x="281" y="794"/>
                  </a:lnTo>
                  <a:lnTo>
                    <a:pt x="263" y="776"/>
                  </a:lnTo>
                  <a:lnTo>
                    <a:pt x="244" y="757"/>
                  </a:lnTo>
                  <a:lnTo>
                    <a:pt x="227" y="738"/>
                  </a:lnTo>
                  <a:lnTo>
                    <a:pt x="211" y="719"/>
                  </a:lnTo>
                  <a:lnTo>
                    <a:pt x="196" y="699"/>
                  </a:lnTo>
                  <a:lnTo>
                    <a:pt x="181" y="679"/>
                  </a:lnTo>
                  <a:lnTo>
                    <a:pt x="167" y="659"/>
                  </a:lnTo>
                  <a:lnTo>
                    <a:pt x="154" y="637"/>
                  </a:lnTo>
                  <a:lnTo>
                    <a:pt x="141" y="617"/>
                  </a:lnTo>
                  <a:lnTo>
                    <a:pt x="131" y="595"/>
                  </a:lnTo>
                  <a:lnTo>
                    <a:pt x="120" y="573"/>
                  </a:lnTo>
                  <a:lnTo>
                    <a:pt x="110" y="551"/>
                  </a:lnTo>
                  <a:lnTo>
                    <a:pt x="102" y="529"/>
                  </a:lnTo>
                  <a:lnTo>
                    <a:pt x="93" y="506"/>
                  </a:lnTo>
                  <a:lnTo>
                    <a:pt x="87" y="484"/>
                  </a:lnTo>
                  <a:lnTo>
                    <a:pt x="80" y="460"/>
                  </a:lnTo>
                  <a:lnTo>
                    <a:pt x="75" y="437"/>
                  </a:lnTo>
                  <a:lnTo>
                    <a:pt x="70" y="413"/>
                  </a:lnTo>
                  <a:lnTo>
                    <a:pt x="67" y="389"/>
                  </a:lnTo>
                  <a:lnTo>
                    <a:pt x="65" y="366"/>
                  </a:lnTo>
                  <a:lnTo>
                    <a:pt x="63" y="342"/>
                  </a:lnTo>
                  <a:lnTo>
                    <a:pt x="63" y="317"/>
                  </a:lnTo>
                  <a:lnTo>
                    <a:pt x="63" y="317"/>
                  </a:lnTo>
                  <a:lnTo>
                    <a:pt x="63" y="305"/>
                  </a:lnTo>
                  <a:lnTo>
                    <a:pt x="64" y="292"/>
                  </a:lnTo>
                  <a:lnTo>
                    <a:pt x="66" y="279"/>
                  </a:lnTo>
                  <a:lnTo>
                    <a:pt x="68" y="267"/>
                  </a:lnTo>
                  <a:lnTo>
                    <a:pt x="75" y="242"/>
                  </a:lnTo>
                  <a:lnTo>
                    <a:pt x="83" y="219"/>
                  </a:lnTo>
                  <a:lnTo>
                    <a:pt x="94" y="196"/>
                  </a:lnTo>
                  <a:lnTo>
                    <a:pt x="106" y="176"/>
                  </a:lnTo>
                  <a:lnTo>
                    <a:pt x="121" y="157"/>
                  </a:lnTo>
                  <a:lnTo>
                    <a:pt x="137" y="138"/>
                  </a:lnTo>
                  <a:lnTo>
                    <a:pt x="155" y="121"/>
                  </a:lnTo>
                  <a:lnTo>
                    <a:pt x="176" y="107"/>
                  </a:lnTo>
                  <a:lnTo>
                    <a:pt x="196" y="94"/>
                  </a:lnTo>
                  <a:lnTo>
                    <a:pt x="219" y="84"/>
                  </a:lnTo>
                  <a:lnTo>
                    <a:pt x="242" y="75"/>
                  </a:lnTo>
                  <a:lnTo>
                    <a:pt x="266" y="69"/>
                  </a:lnTo>
                  <a:lnTo>
                    <a:pt x="279" y="66"/>
                  </a:lnTo>
                  <a:lnTo>
                    <a:pt x="291" y="64"/>
                  </a:lnTo>
                  <a:lnTo>
                    <a:pt x="304" y="63"/>
                  </a:lnTo>
                  <a:lnTo>
                    <a:pt x="317" y="63"/>
                  </a:lnTo>
                  <a:lnTo>
                    <a:pt x="317" y="63"/>
                  </a:lnTo>
                  <a:lnTo>
                    <a:pt x="337" y="64"/>
                  </a:lnTo>
                  <a:lnTo>
                    <a:pt x="356" y="66"/>
                  </a:lnTo>
                  <a:lnTo>
                    <a:pt x="374" y="70"/>
                  </a:lnTo>
                  <a:lnTo>
                    <a:pt x="392" y="75"/>
                  </a:lnTo>
                  <a:lnTo>
                    <a:pt x="411" y="81"/>
                  </a:lnTo>
                  <a:lnTo>
                    <a:pt x="428" y="89"/>
                  </a:lnTo>
                  <a:lnTo>
                    <a:pt x="444" y="98"/>
                  </a:lnTo>
                  <a:lnTo>
                    <a:pt x="460" y="108"/>
                  </a:lnTo>
                  <a:lnTo>
                    <a:pt x="460" y="108"/>
                  </a:lnTo>
                  <a:lnTo>
                    <a:pt x="443" y="130"/>
                  </a:lnTo>
                  <a:lnTo>
                    <a:pt x="427" y="153"/>
                  </a:lnTo>
                  <a:lnTo>
                    <a:pt x="414" y="178"/>
                  </a:lnTo>
                  <a:lnTo>
                    <a:pt x="402" y="204"/>
                  </a:lnTo>
                  <a:lnTo>
                    <a:pt x="398" y="218"/>
                  </a:lnTo>
                  <a:lnTo>
                    <a:pt x="393" y="231"/>
                  </a:lnTo>
                  <a:lnTo>
                    <a:pt x="389" y="245"/>
                  </a:lnTo>
                  <a:lnTo>
                    <a:pt x="386" y="258"/>
                  </a:lnTo>
                  <a:lnTo>
                    <a:pt x="384" y="273"/>
                  </a:lnTo>
                  <a:lnTo>
                    <a:pt x="383" y="288"/>
                  </a:lnTo>
                  <a:lnTo>
                    <a:pt x="382" y="302"/>
                  </a:lnTo>
                  <a:lnTo>
                    <a:pt x="381" y="317"/>
                  </a:lnTo>
                  <a:lnTo>
                    <a:pt x="381" y="317"/>
                  </a:lnTo>
                  <a:lnTo>
                    <a:pt x="382" y="324"/>
                  </a:lnTo>
                  <a:lnTo>
                    <a:pt x="384" y="330"/>
                  </a:lnTo>
                  <a:lnTo>
                    <a:pt x="386" y="336"/>
                  </a:lnTo>
                  <a:lnTo>
                    <a:pt x="390" y="340"/>
                  </a:lnTo>
                  <a:lnTo>
                    <a:pt x="394" y="344"/>
                  </a:lnTo>
                  <a:lnTo>
                    <a:pt x="400" y="348"/>
                  </a:lnTo>
                  <a:lnTo>
                    <a:pt x="406" y="349"/>
                  </a:lnTo>
                  <a:lnTo>
                    <a:pt x="413" y="350"/>
                  </a:lnTo>
                  <a:lnTo>
                    <a:pt x="413" y="350"/>
                  </a:lnTo>
                  <a:lnTo>
                    <a:pt x="419" y="349"/>
                  </a:lnTo>
                  <a:lnTo>
                    <a:pt x="425" y="348"/>
                  </a:lnTo>
                  <a:lnTo>
                    <a:pt x="431" y="344"/>
                  </a:lnTo>
                  <a:lnTo>
                    <a:pt x="435" y="340"/>
                  </a:lnTo>
                  <a:lnTo>
                    <a:pt x="440" y="336"/>
                  </a:lnTo>
                  <a:lnTo>
                    <a:pt x="442" y="330"/>
                  </a:lnTo>
                  <a:lnTo>
                    <a:pt x="444" y="324"/>
                  </a:lnTo>
                  <a:lnTo>
                    <a:pt x="445" y="317"/>
                  </a:lnTo>
                  <a:lnTo>
                    <a:pt x="445" y="317"/>
                  </a:lnTo>
                  <a:lnTo>
                    <a:pt x="445" y="304"/>
                  </a:lnTo>
                  <a:lnTo>
                    <a:pt x="446" y="290"/>
                  </a:lnTo>
                  <a:lnTo>
                    <a:pt x="448" y="276"/>
                  </a:lnTo>
                  <a:lnTo>
                    <a:pt x="450" y="263"/>
                  </a:lnTo>
                  <a:lnTo>
                    <a:pt x="453" y="250"/>
                  </a:lnTo>
                  <a:lnTo>
                    <a:pt x="458" y="237"/>
                  </a:lnTo>
                  <a:lnTo>
                    <a:pt x="462" y="224"/>
                  </a:lnTo>
                  <a:lnTo>
                    <a:pt x="467" y="211"/>
                  </a:lnTo>
                  <a:lnTo>
                    <a:pt x="474" y="199"/>
                  </a:lnTo>
                  <a:lnTo>
                    <a:pt x="480" y="189"/>
                  </a:lnTo>
                  <a:lnTo>
                    <a:pt x="487" y="177"/>
                  </a:lnTo>
                  <a:lnTo>
                    <a:pt x="495" y="166"/>
                  </a:lnTo>
                  <a:lnTo>
                    <a:pt x="503" y="155"/>
                  </a:lnTo>
                  <a:lnTo>
                    <a:pt x="511" y="146"/>
                  </a:lnTo>
                  <a:lnTo>
                    <a:pt x="521" y="136"/>
                  </a:lnTo>
                  <a:lnTo>
                    <a:pt x="531" y="128"/>
                  </a:lnTo>
                  <a:lnTo>
                    <a:pt x="531" y="128"/>
                  </a:lnTo>
                  <a:lnTo>
                    <a:pt x="546" y="115"/>
                  </a:lnTo>
                  <a:lnTo>
                    <a:pt x="546" y="115"/>
                  </a:lnTo>
                  <a:lnTo>
                    <a:pt x="549" y="113"/>
                  </a:lnTo>
                  <a:lnTo>
                    <a:pt x="549" y="113"/>
                  </a:lnTo>
                  <a:lnTo>
                    <a:pt x="565" y="102"/>
                  </a:lnTo>
                  <a:lnTo>
                    <a:pt x="565" y="102"/>
                  </a:lnTo>
                  <a:lnTo>
                    <a:pt x="569" y="100"/>
                  </a:lnTo>
                  <a:lnTo>
                    <a:pt x="569" y="100"/>
                  </a:lnTo>
                  <a:lnTo>
                    <a:pt x="584" y="91"/>
                  </a:lnTo>
                  <a:lnTo>
                    <a:pt x="584" y="91"/>
                  </a:lnTo>
                  <a:lnTo>
                    <a:pt x="591" y="88"/>
                  </a:lnTo>
                  <a:lnTo>
                    <a:pt x="591" y="88"/>
                  </a:lnTo>
                  <a:lnTo>
                    <a:pt x="606" y="81"/>
                  </a:lnTo>
                  <a:lnTo>
                    <a:pt x="606" y="81"/>
                  </a:lnTo>
                  <a:lnTo>
                    <a:pt x="613" y="78"/>
                  </a:lnTo>
                  <a:lnTo>
                    <a:pt x="613" y="78"/>
                  </a:lnTo>
                  <a:lnTo>
                    <a:pt x="628" y="74"/>
                  </a:lnTo>
                  <a:lnTo>
                    <a:pt x="628" y="74"/>
                  </a:lnTo>
                  <a:lnTo>
                    <a:pt x="637" y="72"/>
                  </a:lnTo>
                  <a:lnTo>
                    <a:pt x="637" y="72"/>
                  </a:lnTo>
                  <a:lnTo>
                    <a:pt x="651" y="69"/>
                  </a:lnTo>
                  <a:lnTo>
                    <a:pt x="651" y="69"/>
                  </a:lnTo>
                  <a:lnTo>
                    <a:pt x="664" y="66"/>
                  </a:lnTo>
                  <a:lnTo>
                    <a:pt x="664" y="66"/>
                  </a:lnTo>
                  <a:lnTo>
                    <a:pt x="675" y="64"/>
                  </a:lnTo>
                  <a:lnTo>
                    <a:pt x="675" y="64"/>
                  </a:lnTo>
                  <a:lnTo>
                    <a:pt x="699" y="63"/>
                  </a:lnTo>
                  <a:lnTo>
                    <a:pt x="699" y="63"/>
                  </a:lnTo>
                  <a:lnTo>
                    <a:pt x="712" y="63"/>
                  </a:lnTo>
                  <a:lnTo>
                    <a:pt x="725" y="64"/>
                  </a:lnTo>
                  <a:lnTo>
                    <a:pt x="738" y="66"/>
                  </a:lnTo>
                  <a:lnTo>
                    <a:pt x="750" y="69"/>
                  </a:lnTo>
                  <a:lnTo>
                    <a:pt x="774" y="75"/>
                  </a:lnTo>
                  <a:lnTo>
                    <a:pt x="798" y="84"/>
                  </a:lnTo>
                  <a:lnTo>
                    <a:pt x="820" y="94"/>
                  </a:lnTo>
                  <a:lnTo>
                    <a:pt x="841" y="107"/>
                  </a:lnTo>
                  <a:lnTo>
                    <a:pt x="860" y="121"/>
                  </a:lnTo>
                  <a:lnTo>
                    <a:pt x="878" y="138"/>
                  </a:lnTo>
                  <a:lnTo>
                    <a:pt x="896" y="157"/>
                  </a:lnTo>
                  <a:lnTo>
                    <a:pt x="910" y="176"/>
                  </a:lnTo>
                  <a:lnTo>
                    <a:pt x="922" y="196"/>
                  </a:lnTo>
                  <a:lnTo>
                    <a:pt x="933" y="219"/>
                  </a:lnTo>
                  <a:lnTo>
                    <a:pt x="942" y="242"/>
                  </a:lnTo>
                  <a:lnTo>
                    <a:pt x="948" y="267"/>
                  </a:lnTo>
                  <a:lnTo>
                    <a:pt x="950" y="279"/>
                  </a:lnTo>
                  <a:lnTo>
                    <a:pt x="952" y="292"/>
                  </a:lnTo>
                  <a:lnTo>
                    <a:pt x="953" y="305"/>
                  </a:lnTo>
                  <a:lnTo>
                    <a:pt x="953" y="317"/>
                  </a:lnTo>
                  <a:lnTo>
                    <a:pt x="953" y="317"/>
                  </a:lnTo>
                  <a:lnTo>
                    <a:pt x="952" y="342"/>
                  </a:lnTo>
                  <a:lnTo>
                    <a:pt x="951" y="366"/>
                  </a:lnTo>
                  <a:lnTo>
                    <a:pt x="949" y="389"/>
                  </a:lnTo>
                  <a:lnTo>
                    <a:pt x="946" y="413"/>
                  </a:lnTo>
                  <a:lnTo>
                    <a:pt x="942" y="437"/>
                  </a:lnTo>
                  <a:lnTo>
                    <a:pt x="936" y="460"/>
                  </a:lnTo>
                  <a:lnTo>
                    <a:pt x="930" y="484"/>
                  </a:lnTo>
                  <a:lnTo>
                    <a:pt x="923" y="506"/>
                  </a:lnTo>
                  <a:lnTo>
                    <a:pt x="915" y="529"/>
                  </a:lnTo>
                  <a:lnTo>
                    <a:pt x="906" y="551"/>
                  </a:lnTo>
                  <a:lnTo>
                    <a:pt x="897" y="573"/>
                  </a:lnTo>
                  <a:lnTo>
                    <a:pt x="886" y="595"/>
                  </a:lnTo>
                  <a:lnTo>
                    <a:pt x="875" y="617"/>
                  </a:lnTo>
                  <a:lnTo>
                    <a:pt x="862" y="637"/>
                  </a:lnTo>
                  <a:lnTo>
                    <a:pt x="849" y="659"/>
                  </a:lnTo>
                  <a:lnTo>
                    <a:pt x="835" y="679"/>
                  </a:lnTo>
                  <a:lnTo>
                    <a:pt x="820" y="699"/>
                  </a:lnTo>
                  <a:lnTo>
                    <a:pt x="805" y="719"/>
                  </a:lnTo>
                  <a:lnTo>
                    <a:pt x="788" y="738"/>
                  </a:lnTo>
                  <a:lnTo>
                    <a:pt x="771" y="757"/>
                  </a:lnTo>
                  <a:lnTo>
                    <a:pt x="754" y="776"/>
                  </a:lnTo>
                  <a:lnTo>
                    <a:pt x="735" y="794"/>
                  </a:lnTo>
                  <a:lnTo>
                    <a:pt x="715" y="812"/>
                  </a:lnTo>
                  <a:lnTo>
                    <a:pt x="695" y="829"/>
                  </a:lnTo>
                  <a:lnTo>
                    <a:pt x="675" y="846"/>
                  </a:lnTo>
                  <a:lnTo>
                    <a:pt x="653" y="863"/>
                  </a:lnTo>
                  <a:lnTo>
                    <a:pt x="631" y="879"/>
                  </a:lnTo>
                  <a:lnTo>
                    <a:pt x="607" y="894"/>
                  </a:lnTo>
                  <a:lnTo>
                    <a:pt x="583" y="909"/>
                  </a:lnTo>
                  <a:lnTo>
                    <a:pt x="559" y="924"/>
                  </a:lnTo>
                  <a:lnTo>
                    <a:pt x="534" y="937"/>
                  </a:lnTo>
                  <a:lnTo>
                    <a:pt x="508" y="950"/>
                  </a:lnTo>
                  <a:lnTo>
                    <a:pt x="508" y="950"/>
                  </a:lnTo>
                  <a:close/>
                  <a:moveTo>
                    <a:pt x="699" y="126"/>
                  </a:moveTo>
                  <a:lnTo>
                    <a:pt x="699" y="126"/>
                  </a:lnTo>
                  <a:lnTo>
                    <a:pt x="693" y="128"/>
                  </a:lnTo>
                  <a:lnTo>
                    <a:pt x="686" y="130"/>
                  </a:lnTo>
                  <a:lnTo>
                    <a:pt x="681" y="132"/>
                  </a:lnTo>
                  <a:lnTo>
                    <a:pt x="677" y="136"/>
                  </a:lnTo>
                  <a:lnTo>
                    <a:pt x="672" y="140"/>
                  </a:lnTo>
                  <a:lnTo>
                    <a:pt x="669" y="147"/>
                  </a:lnTo>
                  <a:lnTo>
                    <a:pt x="668" y="152"/>
                  </a:lnTo>
                  <a:lnTo>
                    <a:pt x="667" y="159"/>
                  </a:lnTo>
                  <a:lnTo>
                    <a:pt x="667" y="159"/>
                  </a:lnTo>
                  <a:lnTo>
                    <a:pt x="668" y="165"/>
                  </a:lnTo>
                  <a:lnTo>
                    <a:pt x="669" y="172"/>
                  </a:lnTo>
                  <a:lnTo>
                    <a:pt x="672" y="177"/>
                  </a:lnTo>
                  <a:lnTo>
                    <a:pt x="677" y="181"/>
                  </a:lnTo>
                  <a:lnTo>
                    <a:pt x="681" y="185"/>
                  </a:lnTo>
                  <a:lnTo>
                    <a:pt x="686" y="188"/>
                  </a:lnTo>
                  <a:lnTo>
                    <a:pt x="693" y="190"/>
                  </a:lnTo>
                  <a:lnTo>
                    <a:pt x="699" y="191"/>
                  </a:lnTo>
                  <a:lnTo>
                    <a:pt x="699" y="191"/>
                  </a:lnTo>
                  <a:lnTo>
                    <a:pt x="712" y="191"/>
                  </a:lnTo>
                  <a:lnTo>
                    <a:pt x="725" y="193"/>
                  </a:lnTo>
                  <a:lnTo>
                    <a:pt x="737" y="196"/>
                  </a:lnTo>
                  <a:lnTo>
                    <a:pt x="749" y="201"/>
                  </a:lnTo>
                  <a:lnTo>
                    <a:pt x="759" y="206"/>
                  </a:lnTo>
                  <a:lnTo>
                    <a:pt x="770" y="212"/>
                  </a:lnTo>
                  <a:lnTo>
                    <a:pt x="780" y="220"/>
                  </a:lnTo>
                  <a:lnTo>
                    <a:pt x="789" y="227"/>
                  </a:lnTo>
                  <a:lnTo>
                    <a:pt x="797" y="237"/>
                  </a:lnTo>
                  <a:lnTo>
                    <a:pt x="804" y="247"/>
                  </a:lnTo>
                  <a:lnTo>
                    <a:pt x="811" y="257"/>
                  </a:lnTo>
                  <a:lnTo>
                    <a:pt x="816" y="268"/>
                  </a:lnTo>
                  <a:lnTo>
                    <a:pt x="820" y="280"/>
                  </a:lnTo>
                  <a:lnTo>
                    <a:pt x="824" y="292"/>
                  </a:lnTo>
                  <a:lnTo>
                    <a:pt x="826" y="305"/>
                  </a:lnTo>
                  <a:lnTo>
                    <a:pt x="826" y="317"/>
                  </a:lnTo>
                  <a:lnTo>
                    <a:pt x="826" y="317"/>
                  </a:lnTo>
                  <a:lnTo>
                    <a:pt x="827" y="324"/>
                  </a:lnTo>
                  <a:lnTo>
                    <a:pt x="829" y="330"/>
                  </a:lnTo>
                  <a:lnTo>
                    <a:pt x="831" y="336"/>
                  </a:lnTo>
                  <a:lnTo>
                    <a:pt x="835" y="340"/>
                  </a:lnTo>
                  <a:lnTo>
                    <a:pt x="840" y="344"/>
                  </a:lnTo>
                  <a:lnTo>
                    <a:pt x="845" y="348"/>
                  </a:lnTo>
                  <a:lnTo>
                    <a:pt x="852" y="349"/>
                  </a:lnTo>
                  <a:lnTo>
                    <a:pt x="858" y="350"/>
                  </a:lnTo>
                  <a:lnTo>
                    <a:pt x="858" y="350"/>
                  </a:lnTo>
                  <a:lnTo>
                    <a:pt x="864" y="349"/>
                  </a:lnTo>
                  <a:lnTo>
                    <a:pt x="870" y="348"/>
                  </a:lnTo>
                  <a:lnTo>
                    <a:pt x="876" y="344"/>
                  </a:lnTo>
                  <a:lnTo>
                    <a:pt x="881" y="340"/>
                  </a:lnTo>
                  <a:lnTo>
                    <a:pt x="885" y="336"/>
                  </a:lnTo>
                  <a:lnTo>
                    <a:pt x="887" y="330"/>
                  </a:lnTo>
                  <a:lnTo>
                    <a:pt x="889" y="324"/>
                  </a:lnTo>
                  <a:lnTo>
                    <a:pt x="890" y="317"/>
                  </a:lnTo>
                  <a:lnTo>
                    <a:pt x="890" y="317"/>
                  </a:lnTo>
                  <a:lnTo>
                    <a:pt x="889" y="298"/>
                  </a:lnTo>
                  <a:lnTo>
                    <a:pt x="886" y="279"/>
                  </a:lnTo>
                  <a:lnTo>
                    <a:pt x="882" y="261"/>
                  </a:lnTo>
                  <a:lnTo>
                    <a:pt x="875" y="243"/>
                  </a:lnTo>
                  <a:lnTo>
                    <a:pt x="867" y="227"/>
                  </a:lnTo>
                  <a:lnTo>
                    <a:pt x="857" y="211"/>
                  </a:lnTo>
                  <a:lnTo>
                    <a:pt x="846" y="196"/>
                  </a:lnTo>
                  <a:lnTo>
                    <a:pt x="833" y="183"/>
                  </a:lnTo>
                  <a:lnTo>
                    <a:pt x="820" y="170"/>
                  </a:lnTo>
                  <a:lnTo>
                    <a:pt x="805" y="160"/>
                  </a:lnTo>
                  <a:lnTo>
                    <a:pt x="789" y="150"/>
                  </a:lnTo>
                  <a:lnTo>
                    <a:pt x="773" y="142"/>
                  </a:lnTo>
                  <a:lnTo>
                    <a:pt x="756" y="135"/>
                  </a:lnTo>
                  <a:lnTo>
                    <a:pt x="738" y="131"/>
                  </a:lnTo>
                  <a:lnTo>
                    <a:pt x="719" y="128"/>
                  </a:lnTo>
                  <a:lnTo>
                    <a:pt x="699" y="126"/>
                  </a:lnTo>
                  <a:lnTo>
                    <a:pt x="699" y="126"/>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grpSp>
        <p:nvGrpSpPr>
          <p:cNvPr id="15" name="组合 14"/>
          <p:cNvGrpSpPr/>
          <p:nvPr/>
        </p:nvGrpSpPr>
        <p:grpSpPr>
          <a:xfrm>
            <a:off x="2112354" y="2353036"/>
            <a:ext cx="1103150" cy="1103150"/>
            <a:chOff x="6353175" y="4895612"/>
            <a:chExt cx="1103150" cy="1103150"/>
          </a:xfrm>
        </p:grpSpPr>
        <p:sp>
          <p:nvSpPr>
            <p:cNvPr id="16" name="椭圆 15"/>
            <p:cNvSpPr/>
            <p:nvPr/>
          </p:nvSpPr>
          <p:spPr>
            <a:xfrm>
              <a:off x="6353175" y="4895612"/>
              <a:ext cx="1103150" cy="1103150"/>
            </a:xfrm>
            <a:prstGeom prst="ellipse">
              <a:avLst/>
            </a:prstGeom>
            <a:solidFill>
              <a:srgbClr val="FFFFFF">
                <a:alpha val="30196"/>
              </a:srgbClr>
            </a:solidFill>
            <a:ln w="19050" cap="flat" cmpd="sng" algn="ctr">
              <a:solidFill>
                <a:srgbClr val="5A6478">
                  <a:lumMod val="20000"/>
                  <a:lumOff val="80000"/>
                </a:srgbClr>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7" name="椭圆 16"/>
            <p:cNvSpPr/>
            <p:nvPr/>
          </p:nvSpPr>
          <p:spPr>
            <a:xfrm>
              <a:off x="6508750" y="5051187"/>
              <a:ext cx="792000" cy="792000"/>
            </a:xfrm>
            <a:prstGeom prst="ellipse">
              <a:avLst/>
            </a:prstGeom>
            <a:solidFill>
              <a:schemeClr val="tx1">
                <a:lumMod val="65000"/>
                <a:lumOff val="35000"/>
              </a:schemeClr>
            </a:solidFill>
            <a:ln w="28575" cap="flat" cmpd="sng" algn="ctr">
              <a:solidFill>
                <a:sysClr val="window" lastClr="FFFFFF"/>
              </a:solidFill>
              <a:prstDash val="solid"/>
              <a:miter lim="800000"/>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prstClr val="white"/>
                </a:solidFill>
                <a:effectLst/>
                <a:uLnTx/>
                <a:uFillTx/>
                <a:latin typeface="小米兰亭_GB外压缩"/>
                <a:ea typeface="小米兰亭_GB外压缩"/>
              </a:endParaRPr>
            </a:p>
          </p:txBody>
        </p:sp>
        <p:sp>
          <p:nvSpPr>
            <p:cNvPr id="18" name="Freeform 112"/>
            <p:cNvSpPr>
              <a:spLocks noEditPoints="1"/>
            </p:cNvSpPr>
            <p:nvPr/>
          </p:nvSpPr>
          <p:spPr bwMode="auto">
            <a:xfrm>
              <a:off x="6743619" y="5286056"/>
              <a:ext cx="322263" cy="322263"/>
            </a:xfrm>
            <a:custGeom>
              <a:avLst/>
              <a:gdLst>
                <a:gd name="T0" fmla="*/ 1016 w 1017"/>
                <a:gd name="T1" fmla="*/ 371 h 1017"/>
                <a:gd name="T2" fmla="*/ 1011 w 1017"/>
                <a:gd name="T3" fmla="*/ 363 h 1017"/>
                <a:gd name="T4" fmla="*/ 1004 w 1017"/>
                <a:gd name="T5" fmla="*/ 355 h 1017"/>
                <a:gd name="T6" fmla="*/ 996 w 1017"/>
                <a:gd name="T7" fmla="*/ 351 h 1017"/>
                <a:gd name="T8" fmla="*/ 986 w 1017"/>
                <a:gd name="T9" fmla="*/ 350 h 1017"/>
                <a:gd name="T10" fmla="*/ 539 w 1017"/>
                <a:gd name="T11" fmla="*/ 21 h 1017"/>
                <a:gd name="T12" fmla="*/ 537 w 1017"/>
                <a:gd name="T13" fmla="*/ 17 h 1017"/>
                <a:gd name="T14" fmla="*/ 531 w 1017"/>
                <a:gd name="T15" fmla="*/ 8 h 1017"/>
                <a:gd name="T16" fmla="*/ 523 w 1017"/>
                <a:gd name="T17" fmla="*/ 3 h 1017"/>
                <a:gd name="T18" fmla="*/ 514 w 1017"/>
                <a:gd name="T19" fmla="*/ 0 h 1017"/>
                <a:gd name="T20" fmla="*/ 509 w 1017"/>
                <a:gd name="T21" fmla="*/ 0 h 1017"/>
                <a:gd name="T22" fmla="*/ 499 w 1017"/>
                <a:gd name="T23" fmla="*/ 1 h 1017"/>
                <a:gd name="T24" fmla="*/ 490 w 1017"/>
                <a:gd name="T25" fmla="*/ 5 h 1017"/>
                <a:gd name="T26" fmla="*/ 483 w 1017"/>
                <a:gd name="T27" fmla="*/ 13 h 1017"/>
                <a:gd name="T28" fmla="*/ 479 w 1017"/>
                <a:gd name="T29" fmla="*/ 21 h 1017"/>
                <a:gd name="T30" fmla="*/ 31 w 1017"/>
                <a:gd name="T31" fmla="*/ 350 h 1017"/>
                <a:gd name="T32" fmla="*/ 27 w 1017"/>
                <a:gd name="T33" fmla="*/ 350 h 1017"/>
                <a:gd name="T34" fmla="*/ 17 w 1017"/>
                <a:gd name="T35" fmla="*/ 353 h 1017"/>
                <a:gd name="T36" fmla="*/ 10 w 1017"/>
                <a:gd name="T37" fmla="*/ 358 h 1017"/>
                <a:gd name="T38" fmla="*/ 3 w 1017"/>
                <a:gd name="T39" fmla="*/ 367 h 1017"/>
                <a:gd name="T40" fmla="*/ 1 w 1017"/>
                <a:gd name="T41" fmla="*/ 371 h 1017"/>
                <a:gd name="T42" fmla="*/ 0 w 1017"/>
                <a:gd name="T43" fmla="*/ 381 h 1017"/>
                <a:gd name="T44" fmla="*/ 1 w 1017"/>
                <a:gd name="T45" fmla="*/ 390 h 1017"/>
                <a:gd name="T46" fmla="*/ 5 w 1017"/>
                <a:gd name="T47" fmla="*/ 399 h 1017"/>
                <a:gd name="T48" fmla="*/ 12 w 1017"/>
                <a:gd name="T49" fmla="*/ 407 h 1017"/>
                <a:gd name="T50" fmla="*/ 160 w 1017"/>
                <a:gd name="T51" fmla="*/ 975 h 1017"/>
                <a:gd name="T52" fmla="*/ 159 w 1017"/>
                <a:gd name="T53" fmla="*/ 981 h 1017"/>
                <a:gd name="T54" fmla="*/ 159 w 1017"/>
                <a:gd name="T55" fmla="*/ 990 h 1017"/>
                <a:gd name="T56" fmla="*/ 162 w 1017"/>
                <a:gd name="T57" fmla="*/ 1000 h 1017"/>
                <a:gd name="T58" fmla="*/ 167 w 1017"/>
                <a:gd name="T59" fmla="*/ 1007 h 1017"/>
                <a:gd name="T60" fmla="*/ 172 w 1017"/>
                <a:gd name="T61" fmla="*/ 1012 h 1017"/>
                <a:gd name="T62" fmla="*/ 180 w 1017"/>
                <a:gd name="T63" fmla="*/ 1016 h 1017"/>
                <a:gd name="T64" fmla="*/ 190 w 1017"/>
                <a:gd name="T65" fmla="*/ 1017 h 1017"/>
                <a:gd name="T66" fmla="*/ 200 w 1017"/>
                <a:gd name="T67" fmla="*/ 1016 h 1017"/>
                <a:gd name="T68" fmla="*/ 209 w 1017"/>
                <a:gd name="T69" fmla="*/ 1012 h 1017"/>
                <a:gd name="T70" fmla="*/ 808 w 1017"/>
                <a:gd name="T71" fmla="*/ 1012 h 1017"/>
                <a:gd name="T72" fmla="*/ 812 w 1017"/>
                <a:gd name="T73" fmla="*/ 1014 h 1017"/>
                <a:gd name="T74" fmla="*/ 822 w 1017"/>
                <a:gd name="T75" fmla="*/ 1017 h 1017"/>
                <a:gd name="T76" fmla="*/ 826 w 1017"/>
                <a:gd name="T77" fmla="*/ 1017 h 1017"/>
                <a:gd name="T78" fmla="*/ 837 w 1017"/>
                <a:gd name="T79" fmla="*/ 1016 h 1017"/>
                <a:gd name="T80" fmla="*/ 846 w 1017"/>
                <a:gd name="T81" fmla="*/ 1012 h 1017"/>
                <a:gd name="T82" fmla="*/ 850 w 1017"/>
                <a:gd name="T83" fmla="*/ 1007 h 1017"/>
                <a:gd name="T84" fmla="*/ 855 w 1017"/>
                <a:gd name="T85" fmla="*/ 1000 h 1017"/>
                <a:gd name="T86" fmla="*/ 858 w 1017"/>
                <a:gd name="T87" fmla="*/ 990 h 1017"/>
                <a:gd name="T88" fmla="*/ 858 w 1017"/>
                <a:gd name="T89" fmla="*/ 981 h 1017"/>
                <a:gd name="T90" fmla="*/ 737 w 1017"/>
                <a:gd name="T91" fmla="*/ 616 h 1017"/>
                <a:gd name="T92" fmla="*/ 1005 w 1017"/>
                <a:gd name="T93" fmla="*/ 407 h 1017"/>
                <a:gd name="T94" fmla="*/ 1012 w 1017"/>
                <a:gd name="T95" fmla="*/ 399 h 1017"/>
                <a:gd name="T96" fmla="*/ 1016 w 1017"/>
                <a:gd name="T97" fmla="*/ 390 h 1017"/>
                <a:gd name="T98" fmla="*/ 1017 w 1017"/>
                <a:gd name="T99" fmla="*/ 381 h 1017"/>
                <a:gd name="T100" fmla="*/ 1016 w 1017"/>
                <a:gd name="T101" fmla="*/ 371 h 1017"/>
                <a:gd name="T102" fmla="*/ 124 w 1017"/>
                <a:gd name="T103" fmla="*/ 413 h 1017"/>
                <a:gd name="T104" fmla="*/ 302 w 1017"/>
                <a:gd name="T105" fmla="*/ 551 h 1017"/>
                <a:gd name="T106" fmla="*/ 766 w 1017"/>
                <a:gd name="T107" fmla="*/ 904 h 1017"/>
                <a:gd name="T108" fmla="*/ 527 w 1017"/>
                <a:gd name="T109" fmla="*/ 737 h 1017"/>
                <a:gd name="T110" fmla="*/ 518 w 1017"/>
                <a:gd name="T111" fmla="*/ 733 h 1017"/>
                <a:gd name="T112" fmla="*/ 509 w 1017"/>
                <a:gd name="T113" fmla="*/ 732 h 1017"/>
                <a:gd name="T114" fmla="*/ 504 w 1017"/>
                <a:gd name="T115" fmla="*/ 732 h 1017"/>
                <a:gd name="T116" fmla="*/ 495 w 1017"/>
                <a:gd name="T117" fmla="*/ 735 h 1017"/>
                <a:gd name="T118" fmla="*/ 251 w 1017"/>
                <a:gd name="T119" fmla="*/ 904 h 1017"/>
                <a:gd name="T120" fmla="*/ 766 w 1017"/>
                <a:gd name="T121" fmla="*/ 904 h 1017"/>
                <a:gd name="T122" fmla="*/ 670 w 1017"/>
                <a:gd name="T123" fmla="*/ 413 h 1017"/>
                <a:gd name="T124" fmla="*/ 716 w 1017"/>
                <a:gd name="T125" fmla="*/ 551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7" h="1017">
                  <a:moveTo>
                    <a:pt x="1016" y="371"/>
                  </a:moveTo>
                  <a:lnTo>
                    <a:pt x="1016" y="371"/>
                  </a:lnTo>
                  <a:lnTo>
                    <a:pt x="1014" y="367"/>
                  </a:lnTo>
                  <a:lnTo>
                    <a:pt x="1011" y="363"/>
                  </a:lnTo>
                  <a:lnTo>
                    <a:pt x="1008" y="358"/>
                  </a:lnTo>
                  <a:lnTo>
                    <a:pt x="1004" y="355"/>
                  </a:lnTo>
                  <a:lnTo>
                    <a:pt x="1000" y="353"/>
                  </a:lnTo>
                  <a:lnTo>
                    <a:pt x="996" y="351"/>
                  </a:lnTo>
                  <a:lnTo>
                    <a:pt x="990" y="350"/>
                  </a:lnTo>
                  <a:lnTo>
                    <a:pt x="986" y="350"/>
                  </a:lnTo>
                  <a:lnTo>
                    <a:pt x="648" y="350"/>
                  </a:lnTo>
                  <a:lnTo>
                    <a:pt x="539" y="21"/>
                  </a:lnTo>
                  <a:lnTo>
                    <a:pt x="539" y="21"/>
                  </a:lnTo>
                  <a:lnTo>
                    <a:pt x="537" y="17"/>
                  </a:lnTo>
                  <a:lnTo>
                    <a:pt x="534" y="13"/>
                  </a:lnTo>
                  <a:lnTo>
                    <a:pt x="531" y="8"/>
                  </a:lnTo>
                  <a:lnTo>
                    <a:pt x="527" y="5"/>
                  </a:lnTo>
                  <a:lnTo>
                    <a:pt x="523" y="3"/>
                  </a:lnTo>
                  <a:lnTo>
                    <a:pt x="518" y="1"/>
                  </a:lnTo>
                  <a:lnTo>
                    <a:pt x="514" y="0"/>
                  </a:lnTo>
                  <a:lnTo>
                    <a:pt x="509" y="0"/>
                  </a:lnTo>
                  <a:lnTo>
                    <a:pt x="509" y="0"/>
                  </a:lnTo>
                  <a:lnTo>
                    <a:pt x="503" y="0"/>
                  </a:lnTo>
                  <a:lnTo>
                    <a:pt x="499" y="1"/>
                  </a:lnTo>
                  <a:lnTo>
                    <a:pt x="495" y="3"/>
                  </a:lnTo>
                  <a:lnTo>
                    <a:pt x="490" y="5"/>
                  </a:lnTo>
                  <a:lnTo>
                    <a:pt x="486" y="8"/>
                  </a:lnTo>
                  <a:lnTo>
                    <a:pt x="483" y="13"/>
                  </a:lnTo>
                  <a:lnTo>
                    <a:pt x="481" y="17"/>
                  </a:lnTo>
                  <a:lnTo>
                    <a:pt x="479" y="21"/>
                  </a:lnTo>
                  <a:lnTo>
                    <a:pt x="369" y="350"/>
                  </a:lnTo>
                  <a:lnTo>
                    <a:pt x="31" y="350"/>
                  </a:lnTo>
                  <a:lnTo>
                    <a:pt x="31" y="350"/>
                  </a:lnTo>
                  <a:lnTo>
                    <a:pt x="27" y="350"/>
                  </a:lnTo>
                  <a:lnTo>
                    <a:pt x="21" y="351"/>
                  </a:lnTo>
                  <a:lnTo>
                    <a:pt x="17" y="353"/>
                  </a:lnTo>
                  <a:lnTo>
                    <a:pt x="13" y="355"/>
                  </a:lnTo>
                  <a:lnTo>
                    <a:pt x="10" y="358"/>
                  </a:lnTo>
                  <a:lnTo>
                    <a:pt x="6" y="363"/>
                  </a:lnTo>
                  <a:lnTo>
                    <a:pt x="3" y="367"/>
                  </a:lnTo>
                  <a:lnTo>
                    <a:pt x="1" y="371"/>
                  </a:lnTo>
                  <a:lnTo>
                    <a:pt x="1" y="371"/>
                  </a:lnTo>
                  <a:lnTo>
                    <a:pt x="0" y="375"/>
                  </a:lnTo>
                  <a:lnTo>
                    <a:pt x="0" y="381"/>
                  </a:lnTo>
                  <a:lnTo>
                    <a:pt x="0" y="386"/>
                  </a:lnTo>
                  <a:lnTo>
                    <a:pt x="1" y="390"/>
                  </a:lnTo>
                  <a:lnTo>
                    <a:pt x="3" y="395"/>
                  </a:lnTo>
                  <a:lnTo>
                    <a:pt x="5" y="399"/>
                  </a:lnTo>
                  <a:lnTo>
                    <a:pt x="9" y="403"/>
                  </a:lnTo>
                  <a:lnTo>
                    <a:pt x="12" y="407"/>
                  </a:lnTo>
                  <a:lnTo>
                    <a:pt x="280" y="616"/>
                  </a:lnTo>
                  <a:lnTo>
                    <a:pt x="160" y="975"/>
                  </a:lnTo>
                  <a:lnTo>
                    <a:pt x="160" y="975"/>
                  </a:lnTo>
                  <a:lnTo>
                    <a:pt x="159" y="981"/>
                  </a:lnTo>
                  <a:lnTo>
                    <a:pt x="159" y="986"/>
                  </a:lnTo>
                  <a:lnTo>
                    <a:pt x="159" y="990"/>
                  </a:lnTo>
                  <a:lnTo>
                    <a:pt x="160" y="996"/>
                  </a:lnTo>
                  <a:lnTo>
                    <a:pt x="162" y="1000"/>
                  </a:lnTo>
                  <a:lnTo>
                    <a:pt x="164" y="1004"/>
                  </a:lnTo>
                  <a:lnTo>
                    <a:pt x="167" y="1007"/>
                  </a:lnTo>
                  <a:lnTo>
                    <a:pt x="172" y="1012"/>
                  </a:lnTo>
                  <a:lnTo>
                    <a:pt x="172" y="1012"/>
                  </a:lnTo>
                  <a:lnTo>
                    <a:pt x="176" y="1014"/>
                  </a:lnTo>
                  <a:lnTo>
                    <a:pt x="180" y="1016"/>
                  </a:lnTo>
                  <a:lnTo>
                    <a:pt x="186" y="1017"/>
                  </a:lnTo>
                  <a:lnTo>
                    <a:pt x="190" y="1017"/>
                  </a:lnTo>
                  <a:lnTo>
                    <a:pt x="195" y="1017"/>
                  </a:lnTo>
                  <a:lnTo>
                    <a:pt x="200" y="1016"/>
                  </a:lnTo>
                  <a:lnTo>
                    <a:pt x="204" y="1014"/>
                  </a:lnTo>
                  <a:lnTo>
                    <a:pt x="209" y="1012"/>
                  </a:lnTo>
                  <a:lnTo>
                    <a:pt x="509" y="801"/>
                  </a:lnTo>
                  <a:lnTo>
                    <a:pt x="808" y="1012"/>
                  </a:lnTo>
                  <a:lnTo>
                    <a:pt x="808" y="1012"/>
                  </a:lnTo>
                  <a:lnTo>
                    <a:pt x="812" y="1014"/>
                  </a:lnTo>
                  <a:lnTo>
                    <a:pt x="818" y="1016"/>
                  </a:lnTo>
                  <a:lnTo>
                    <a:pt x="822" y="1017"/>
                  </a:lnTo>
                  <a:lnTo>
                    <a:pt x="826" y="1017"/>
                  </a:lnTo>
                  <a:lnTo>
                    <a:pt x="826" y="1017"/>
                  </a:lnTo>
                  <a:lnTo>
                    <a:pt x="832" y="1017"/>
                  </a:lnTo>
                  <a:lnTo>
                    <a:pt x="837" y="1016"/>
                  </a:lnTo>
                  <a:lnTo>
                    <a:pt x="841" y="1014"/>
                  </a:lnTo>
                  <a:lnTo>
                    <a:pt x="846" y="1012"/>
                  </a:lnTo>
                  <a:lnTo>
                    <a:pt x="846" y="1012"/>
                  </a:lnTo>
                  <a:lnTo>
                    <a:pt x="850" y="1007"/>
                  </a:lnTo>
                  <a:lnTo>
                    <a:pt x="853" y="1004"/>
                  </a:lnTo>
                  <a:lnTo>
                    <a:pt x="855" y="1000"/>
                  </a:lnTo>
                  <a:lnTo>
                    <a:pt x="857" y="996"/>
                  </a:lnTo>
                  <a:lnTo>
                    <a:pt x="858" y="990"/>
                  </a:lnTo>
                  <a:lnTo>
                    <a:pt x="858" y="986"/>
                  </a:lnTo>
                  <a:lnTo>
                    <a:pt x="858" y="981"/>
                  </a:lnTo>
                  <a:lnTo>
                    <a:pt x="857" y="975"/>
                  </a:lnTo>
                  <a:lnTo>
                    <a:pt x="737" y="616"/>
                  </a:lnTo>
                  <a:lnTo>
                    <a:pt x="1005" y="407"/>
                  </a:lnTo>
                  <a:lnTo>
                    <a:pt x="1005" y="407"/>
                  </a:lnTo>
                  <a:lnTo>
                    <a:pt x="1009" y="403"/>
                  </a:lnTo>
                  <a:lnTo>
                    <a:pt x="1012" y="399"/>
                  </a:lnTo>
                  <a:lnTo>
                    <a:pt x="1014" y="395"/>
                  </a:lnTo>
                  <a:lnTo>
                    <a:pt x="1016" y="390"/>
                  </a:lnTo>
                  <a:lnTo>
                    <a:pt x="1017" y="386"/>
                  </a:lnTo>
                  <a:lnTo>
                    <a:pt x="1017" y="381"/>
                  </a:lnTo>
                  <a:lnTo>
                    <a:pt x="1017" y="375"/>
                  </a:lnTo>
                  <a:lnTo>
                    <a:pt x="1016" y="371"/>
                  </a:lnTo>
                  <a:lnTo>
                    <a:pt x="1016" y="371"/>
                  </a:lnTo>
                  <a:close/>
                  <a:moveTo>
                    <a:pt x="124" y="413"/>
                  </a:moveTo>
                  <a:lnTo>
                    <a:pt x="348" y="413"/>
                  </a:lnTo>
                  <a:lnTo>
                    <a:pt x="302" y="551"/>
                  </a:lnTo>
                  <a:lnTo>
                    <a:pt x="124" y="413"/>
                  </a:lnTo>
                  <a:close/>
                  <a:moveTo>
                    <a:pt x="766" y="904"/>
                  </a:moveTo>
                  <a:lnTo>
                    <a:pt x="527" y="737"/>
                  </a:lnTo>
                  <a:lnTo>
                    <a:pt x="527" y="737"/>
                  </a:lnTo>
                  <a:lnTo>
                    <a:pt x="523" y="735"/>
                  </a:lnTo>
                  <a:lnTo>
                    <a:pt x="518" y="733"/>
                  </a:lnTo>
                  <a:lnTo>
                    <a:pt x="513" y="732"/>
                  </a:lnTo>
                  <a:lnTo>
                    <a:pt x="509" y="732"/>
                  </a:lnTo>
                  <a:lnTo>
                    <a:pt x="509" y="732"/>
                  </a:lnTo>
                  <a:lnTo>
                    <a:pt x="504" y="732"/>
                  </a:lnTo>
                  <a:lnTo>
                    <a:pt x="499" y="733"/>
                  </a:lnTo>
                  <a:lnTo>
                    <a:pt x="495" y="735"/>
                  </a:lnTo>
                  <a:lnTo>
                    <a:pt x="490" y="737"/>
                  </a:lnTo>
                  <a:lnTo>
                    <a:pt x="251" y="904"/>
                  </a:lnTo>
                  <a:lnTo>
                    <a:pt x="509" y="132"/>
                  </a:lnTo>
                  <a:lnTo>
                    <a:pt x="766" y="904"/>
                  </a:lnTo>
                  <a:close/>
                  <a:moveTo>
                    <a:pt x="716" y="551"/>
                  </a:moveTo>
                  <a:lnTo>
                    <a:pt x="670" y="413"/>
                  </a:lnTo>
                  <a:lnTo>
                    <a:pt x="893" y="413"/>
                  </a:lnTo>
                  <a:lnTo>
                    <a:pt x="716" y="551"/>
                  </a:lnTo>
                  <a:close/>
                </a:path>
              </a:pathLst>
            </a:custGeom>
            <a:solidFill>
              <a:sysClr val="window" lastClr="FFFFFF"/>
            </a:solid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rgbClr val="5A6478"/>
                </a:solidFill>
                <a:effectLst/>
                <a:uLnTx/>
                <a:uFillTx/>
                <a:latin typeface="小米兰亭_GB外压缩"/>
                <a:ea typeface="小米兰亭_GB外压缩"/>
              </a:endParaRPr>
            </a:p>
          </p:txBody>
        </p:sp>
      </p:grpSp>
      <p:sp>
        <p:nvSpPr>
          <p:cNvPr id="19" name="矩形 18"/>
          <p:cNvSpPr/>
          <p:nvPr/>
        </p:nvSpPr>
        <p:spPr>
          <a:xfrm>
            <a:off x="6463206"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企业宗旨</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0" name="矩形 19"/>
          <p:cNvSpPr/>
          <p:nvPr/>
        </p:nvSpPr>
        <p:spPr>
          <a:xfrm>
            <a:off x="8849016" y="3592053"/>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服务理念</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1" name="矩形 20"/>
          <p:cNvSpPr/>
          <p:nvPr/>
        </p:nvSpPr>
        <p:spPr>
          <a:xfrm>
            <a:off x="1787381"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企业精神</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2" name="矩形 21"/>
          <p:cNvSpPr/>
          <p:nvPr/>
        </p:nvSpPr>
        <p:spPr>
          <a:xfrm>
            <a:off x="4172218" y="3611761"/>
            <a:ext cx="1565398" cy="369332"/>
          </a:xfrm>
          <a:prstGeom prst="rect">
            <a:avLst/>
          </a:prstGeom>
        </p:spPr>
        <p:txBody>
          <a:bodyPr wrap="square">
            <a:spAutoFit/>
          </a:bodyPr>
          <a:lstStyle/>
          <a:p>
            <a:pPr algn="ct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经营理念</a:t>
            </a:r>
            <a:endParaRPr lang="en-US" altLang="zh-CN" sz="1400" dirty="0">
              <a:solidFill>
                <a:schemeClr val="tx1">
                  <a:lumMod val="85000"/>
                  <a:lumOff val="15000"/>
                </a:schemeClr>
              </a:solidFill>
              <a:latin typeface="微软雅黑 Light" panose="020B0502040204020203" pitchFamily="34" charset="-122"/>
              <a:ea typeface="微软雅黑 Light" panose="020B0502040204020203" pitchFamily="34" charset="-122"/>
            </a:endParaRPr>
          </a:p>
        </p:txBody>
      </p:sp>
      <p:sp>
        <p:nvSpPr>
          <p:cNvPr id="23" name="矩形 22"/>
          <p:cNvSpPr/>
          <p:nvPr/>
        </p:nvSpPr>
        <p:spPr>
          <a:xfrm>
            <a:off x="6137624"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质量第一、诚信为本</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4" name="矩形 23"/>
          <p:cNvSpPr/>
          <p:nvPr/>
        </p:nvSpPr>
        <p:spPr>
          <a:xfrm>
            <a:off x="8523434" y="3993193"/>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用户至上、用心服务</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5" name="矩形 24"/>
          <p:cNvSpPr/>
          <p:nvPr/>
        </p:nvSpPr>
        <p:spPr>
          <a:xfrm>
            <a:off x="1461799"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求实、创新、团结</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6" name="矩形 25"/>
          <p:cNvSpPr/>
          <p:nvPr/>
        </p:nvSpPr>
        <p:spPr>
          <a:xfrm>
            <a:off x="3846636" y="4012901"/>
            <a:ext cx="2216562" cy="415498"/>
          </a:xfrm>
          <a:prstGeom prst="rect">
            <a:avLst/>
          </a:prstGeom>
        </p:spPr>
        <p:txBody>
          <a:bodyPr wrap="square">
            <a:spAutoFit/>
          </a:bodyPr>
          <a:lstStyle/>
          <a:p>
            <a:pPr algn="ctr">
              <a:lnSpc>
                <a:spcPct val="150000"/>
              </a:lnSpc>
              <a:spcAft>
                <a:spcPts val="600"/>
              </a:spcAft>
            </a:pPr>
            <a:r>
              <a:rPr lang="zh-CN" altLang="en-US" sz="1400" dirty="0">
                <a:solidFill>
                  <a:schemeClr val="tx1">
                    <a:lumMod val="65000"/>
                    <a:lumOff val="35000"/>
                  </a:schemeClr>
                </a:solidFill>
                <a:latin typeface="微软雅黑 Light" panose="020B0502040204020203" pitchFamily="34" charset="-122"/>
                <a:ea typeface="微软雅黑 Light" panose="020B0502040204020203" pitchFamily="34" charset="-122"/>
              </a:rPr>
              <a:t>科学管理、诚信经营</a:t>
            </a:r>
            <a:endParaRPr lang="en-US" altLang="zh-CN" sz="1400" dirty="0">
              <a:solidFill>
                <a:schemeClr val="tx1">
                  <a:lumMod val="65000"/>
                  <a:lumOff val="35000"/>
                </a:schemeClr>
              </a:solidFill>
              <a:latin typeface="微软雅黑 Light" panose="020B0502040204020203" pitchFamily="34" charset="-122"/>
              <a:ea typeface="微软雅黑 Light" panose="020B0502040204020203" pitchFamily="34" charset="-122"/>
            </a:endParaRPr>
          </a:p>
        </p:txBody>
      </p:sp>
      <p:sp>
        <p:nvSpPr>
          <p:cNvPr id="27"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cxnSp>
        <p:nvCxnSpPr>
          <p:cNvPr id="28" name="直接连接符 27"/>
          <p:cNvCxnSpPr/>
          <p:nvPr/>
        </p:nvCxnSpPr>
        <p:spPr>
          <a:xfrm flipV="1">
            <a:off x="-21182" y="5980555"/>
            <a:ext cx="1520860" cy="726565"/>
          </a:xfrm>
          <a:prstGeom prst="line">
            <a:avLst/>
          </a:prstGeom>
          <a:ln w="412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9" name="直接连接符 28"/>
          <p:cNvCxnSpPr/>
          <p:nvPr/>
        </p:nvCxnSpPr>
        <p:spPr>
          <a:xfrm flipV="1">
            <a:off x="-21182" y="4965183"/>
            <a:ext cx="3333457" cy="1592502"/>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1456801773"/>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34000">
                                          <p:cBhvr additive="base">
                                            <p:cTn id="7" dur="750" fill="hold"/>
                                            <p:tgtEl>
                                              <p:spTgt spid="2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5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5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3"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1+#ppt_w/2"/>
                                              </p:val>
                                            </p:tav>
                                            <p:tav tm="100000">
                                              <p:val>
                                                <p:strVal val="#ppt_x"/>
                                              </p:val>
                                            </p:tav>
                                          </p:tavLst>
                                        </p:anim>
                                        <p:anim calcmode="lin" valueType="num">
                                          <p:cBhvr additive="base">
                                            <p:cTn id="61" dur="500" fill="hold"/>
                                            <p:tgtEl>
                                              <p:spTgt spid="28"/>
                                            </p:tgtEl>
                                            <p:attrNameLst>
                                              <p:attrName>ppt_y</p:attrName>
                                            </p:attrNameLst>
                                          </p:cBhvr>
                                          <p:tavLst>
                                            <p:tav tm="0">
                                              <p:val>
                                                <p:strVal val="0-#ppt_h/2"/>
                                              </p:val>
                                            </p:tav>
                                            <p:tav tm="100000">
                                              <p:val>
                                                <p:strVal val="#ppt_y"/>
                                              </p:val>
                                            </p:tav>
                                          </p:tavLst>
                                        </p:anim>
                                      </p:childTnLst>
                                    </p:cTn>
                                  </p:par>
                                  <p:par>
                                    <p:cTn id="62" presetID="2" presetClass="entr" presetSubtype="3" fill="hold" nodeType="withEffect">
                                      <p:stCondLst>
                                        <p:cond delay="10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1+#ppt_w/2"/>
                                              </p:val>
                                            </p:tav>
                                            <p:tav tm="100000">
                                              <p:val>
                                                <p:strVal val="#ppt_x"/>
                                              </p:val>
                                            </p:tav>
                                          </p:tavLst>
                                        </p:anim>
                                        <p:anim calcmode="lin" valueType="num">
                                          <p:cBhvr additive="base">
                                            <p:cTn id="65"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1+#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0-#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par>
                                    <p:cTn id="14" presetID="2" presetClass="entr" presetSubtype="8" fill="hold" nodeType="withEffect">
                                      <p:stCondLst>
                                        <p:cond delay="0"/>
                                      </p:stCondLst>
                                      <p:childTnLst>
                                        <p:set>
                                          <p:cBhvr>
                                            <p:cTn id="15" dur="1" fill="hold">
                                              <p:stCondLst>
                                                <p:cond delay="0"/>
                                              </p:stCondLst>
                                            </p:cTn>
                                            <p:tgtEl>
                                              <p:spTgt spid="7"/>
                                            </p:tgtEl>
                                            <p:attrNameLst>
                                              <p:attrName>style.visibility</p:attrName>
                                            </p:attrNameLst>
                                          </p:cBhvr>
                                          <p:to>
                                            <p:strVal val="visible"/>
                                          </p:to>
                                        </p:set>
                                        <p:anim calcmode="lin" valueType="num">
                                          <p:cBhvr additive="base">
                                            <p:cTn id="16" dur="500" fill="hold"/>
                                            <p:tgtEl>
                                              <p:spTgt spid="7"/>
                                            </p:tgtEl>
                                            <p:attrNameLst>
                                              <p:attrName>ppt_x</p:attrName>
                                            </p:attrNameLst>
                                          </p:cBhvr>
                                          <p:tavLst>
                                            <p:tav tm="0">
                                              <p:val>
                                                <p:strVal val="0-#ppt_w/2"/>
                                              </p:val>
                                            </p:tav>
                                            <p:tav tm="100000">
                                              <p:val>
                                                <p:strVal val="#ppt_x"/>
                                              </p:val>
                                            </p:tav>
                                          </p:tavLst>
                                        </p:anim>
                                        <p:anim calcmode="lin" valueType="num">
                                          <p:cBhvr additive="base">
                                            <p:cTn id="17" dur="500" fill="hold"/>
                                            <p:tgtEl>
                                              <p:spTgt spid="7"/>
                                            </p:tgtEl>
                                            <p:attrNameLst>
                                              <p:attrName>ppt_y</p:attrName>
                                            </p:attrNameLst>
                                          </p:cBhvr>
                                          <p:tavLst>
                                            <p:tav tm="0">
                                              <p:val>
                                                <p:strVal val="#ppt_y"/>
                                              </p:val>
                                            </p:tav>
                                            <p:tav tm="100000">
                                              <p:val>
                                                <p:strVal val="#ppt_y"/>
                                              </p:val>
                                            </p:tav>
                                          </p:tavLst>
                                        </p:anim>
                                      </p:childTnLst>
                                    </p:cTn>
                                  </p:par>
                                  <p:par>
                                    <p:cTn id="18" presetID="2" presetClass="entr" presetSubtype="8" fill="hold" nodeType="withEffect">
                                      <p:stCondLst>
                                        <p:cond delay="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500" fill="hold"/>
                                            <p:tgtEl>
                                              <p:spTgt spid="11"/>
                                            </p:tgtEl>
                                            <p:attrNameLst>
                                              <p:attrName>ppt_x</p:attrName>
                                            </p:attrNameLst>
                                          </p:cBhvr>
                                          <p:tavLst>
                                            <p:tav tm="0">
                                              <p:val>
                                                <p:strVal val="0-#ppt_w/2"/>
                                              </p:val>
                                            </p:tav>
                                            <p:tav tm="100000">
                                              <p:val>
                                                <p:strVal val="#ppt_x"/>
                                              </p:val>
                                            </p:tav>
                                          </p:tavLst>
                                        </p:anim>
                                        <p:anim calcmode="lin" valueType="num">
                                          <p:cBhvr additive="base">
                                            <p:cTn id="21" dur="500" fill="hold"/>
                                            <p:tgtEl>
                                              <p:spTgt spid="11"/>
                                            </p:tgtEl>
                                            <p:attrNameLst>
                                              <p:attrName>ppt_y</p:attrName>
                                            </p:attrNameLst>
                                          </p:cBhvr>
                                          <p:tavLst>
                                            <p:tav tm="0">
                                              <p:val>
                                                <p:strVal val="#ppt_y"/>
                                              </p:val>
                                            </p:tav>
                                            <p:tav tm="100000">
                                              <p:val>
                                                <p:strVal val="#ppt_y"/>
                                              </p:val>
                                            </p:tav>
                                          </p:tavLst>
                                        </p:anim>
                                      </p:childTnLst>
                                    </p:cTn>
                                  </p:par>
                                  <p:par>
                                    <p:cTn id="22" presetID="2" presetClass="entr" presetSubtype="8"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 calcmode="lin" valueType="num">
                                          <p:cBhvr additive="base">
                                            <p:cTn id="24" dur="500" fill="hold"/>
                                            <p:tgtEl>
                                              <p:spTgt spid="15"/>
                                            </p:tgtEl>
                                            <p:attrNameLst>
                                              <p:attrName>ppt_x</p:attrName>
                                            </p:attrNameLst>
                                          </p:cBhvr>
                                          <p:tavLst>
                                            <p:tav tm="0">
                                              <p:val>
                                                <p:strVal val="0-#ppt_w/2"/>
                                              </p:val>
                                            </p:tav>
                                            <p:tav tm="100000">
                                              <p:val>
                                                <p:strVal val="#ppt_x"/>
                                              </p:val>
                                            </p:tav>
                                          </p:tavLst>
                                        </p:anim>
                                        <p:anim calcmode="lin" valueType="num">
                                          <p:cBhvr additive="base">
                                            <p:cTn id="25" dur="500" fill="hold"/>
                                            <p:tgtEl>
                                              <p:spTgt spid="1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additive="base">
                                            <p:cTn id="28" dur="500" fill="hold"/>
                                            <p:tgtEl>
                                              <p:spTgt spid="21"/>
                                            </p:tgtEl>
                                            <p:attrNameLst>
                                              <p:attrName>ppt_x</p:attrName>
                                            </p:attrNameLst>
                                          </p:cBhvr>
                                          <p:tavLst>
                                            <p:tav tm="0">
                                              <p:val>
                                                <p:strVal val="1+#ppt_w/2"/>
                                              </p:val>
                                            </p:tav>
                                            <p:tav tm="100000">
                                              <p:val>
                                                <p:strVal val="#ppt_x"/>
                                              </p:val>
                                            </p:tav>
                                          </p:tavLst>
                                        </p:anim>
                                        <p:anim calcmode="lin" valueType="num">
                                          <p:cBhvr additive="base">
                                            <p:cTn id="29" dur="500" fill="hold"/>
                                            <p:tgtEl>
                                              <p:spTgt spid="21"/>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22"/>
                                            </p:tgtEl>
                                            <p:attrNameLst>
                                              <p:attrName>style.visibility</p:attrName>
                                            </p:attrNameLst>
                                          </p:cBhvr>
                                          <p:to>
                                            <p:strVal val="visible"/>
                                          </p:to>
                                        </p:set>
                                        <p:anim calcmode="lin" valueType="num">
                                          <p:cBhvr additive="base">
                                            <p:cTn id="32" dur="500" fill="hold"/>
                                            <p:tgtEl>
                                              <p:spTgt spid="22"/>
                                            </p:tgtEl>
                                            <p:attrNameLst>
                                              <p:attrName>ppt_x</p:attrName>
                                            </p:attrNameLst>
                                          </p:cBhvr>
                                          <p:tavLst>
                                            <p:tav tm="0">
                                              <p:val>
                                                <p:strVal val="1+#ppt_w/2"/>
                                              </p:val>
                                            </p:tav>
                                            <p:tav tm="100000">
                                              <p:val>
                                                <p:strVal val="#ppt_x"/>
                                              </p:val>
                                            </p:tav>
                                          </p:tavLst>
                                        </p:anim>
                                        <p:anim calcmode="lin" valueType="num">
                                          <p:cBhvr additive="base">
                                            <p:cTn id="33" dur="500" fill="hold"/>
                                            <p:tgtEl>
                                              <p:spTgt spid="22"/>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19"/>
                                            </p:tgtEl>
                                            <p:attrNameLst>
                                              <p:attrName>style.visibility</p:attrName>
                                            </p:attrNameLst>
                                          </p:cBhvr>
                                          <p:to>
                                            <p:strVal val="visible"/>
                                          </p:to>
                                        </p:set>
                                        <p:anim calcmode="lin" valueType="num">
                                          <p:cBhvr additive="base">
                                            <p:cTn id="36" dur="500" fill="hold"/>
                                            <p:tgtEl>
                                              <p:spTgt spid="19"/>
                                            </p:tgtEl>
                                            <p:attrNameLst>
                                              <p:attrName>ppt_x</p:attrName>
                                            </p:attrNameLst>
                                          </p:cBhvr>
                                          <p:tavLst>
                                            <p:tav tm="0">
                                              <p:val>
                                                <p:strVal val="1+#ppt_w/2"/>
                                              </p:val>
                                            </p:tav>
                                            <p:tav tm="100000">
                                              <p:val>
                                                <p:strVal val="#ppt_x"/>
                                              </p:val>
                                            </p:tav>
                                          </p:tavLst>
                                        </p:anim>
                                        <p:anim calcmode="lin" valueType="num">
                                          <p:cBhvr additive="base">
                                            <p:cTn id="37" dur="500" fill="hold"/>
                                            <p:tgtEl>
                                              <p:spTgt spid="19"/>
                                            </p:tgtEl>
                                            <p:attrNameLst>
                                              <p:attrName>ppt_y</p:attrName>
                                            </p:attrNameLst>
                                          </p:cBhvr>
                                          <p:tavLst>
                                            <p:tav tm="0">
                                              <p:val>
                                                <p:strVal val="#ppt_y"/>
                                              </p:val>
                                            </p:tav>
                                            <p:tav tm="100000">
                                              <p:val>
                                                <p:strVal val="#ppt_y"/>
                                              </p:val>
                                            </p:tav>
                                          </p:tavLst>
                                        </p:anim>
                                      </p:childTnLst>
                                    </p:cTn>
                                  </p:par>
                                  <p:par>
                                    <p:cTn id="38" presetID="2" presetClass="entr" presetSubtype="2" fill="hold" grpId="0" nodeType="withEffect">
                                      <p:stCondLst>
                                        <p:cond delay="0"/>
                                      </p:stCondLst>
                                      <p:childTnLst>
                                        <p:set>
                                          <p:cBhvr>
                                            <p:cTn id="39" dur="1" fill="hold">
                                              <p:stCondLst>
                                                <p:cond delay="0"/>
                                              </p:stCondLst>
                                            </p:cTn>
                                            <p:tgtEl>
                                              <p:spTgt spid="20"/>
                                            </p:tgtEl>
                                            <p:attrNameLst>
                                              <p:attrName>style.visibility</p:attrName>
                                            </p:attrNameLst>
                                          </p:cBhvr>
                                          <p:to>
                                            <p:strVal val="visible"/>
                                          </p:to>
                                        </p:set>
                                        <p:anim calcmode="lin" valueType="num">
                                          <p:cBhvr additive="base">
                                            <p:cTn id="40" dur="500" fill="hold"/>
                                            <p:tgtEl>
                                              <p:spTgt spid="20"/>
                                            </p:tgtEl>
                                            <p:attrNameLst>
                                              <p:attrName>ppt_x</p:attrName>
                                            </p:attrNameLst>
                                          </p:cBhvr>
                                          <p:tavLst>
                                            <p:tav tm="0">
                                              <p:val>
                                                <p:strVal val="1+#ppt_w/2"/>
                                              </p:val>
                                            </p:tav>
                                            <p:tav tm="100000">
                                              <p:val>
                                                <p:strVal val="#ppt_x"/>
                                              </p:val>
                                            </p:tav>
                                          </p:tavLst>
                                        </p:anim>
                                        <p:anim calcmode="lin" valueType="num">
                                          <p:cBhvr additive="base">
                                            <p:cTn id="41" dur="500" fill="hold"/>
                                            <p:tgtEl>
                                              <p:spTgt spid="20"/>
                                            </p:tgtEl>
                                            <p:attrNameLst>
                                              <p:attrName>ppt_y</p:attrName>
                                            </p:attrNameLst>
                                          </p:cBhvr>
                                          <p:tavLst>
                                            <p:tav tm="0">
                                              <p:val>
                                                <p:strVal val="#ppt_y"/>
                                              </p:val>
                                            </p:tav>
                                            <p:tav tm="100000">
                                              <p:val>
                                                <p:strVal val="#ppt_y"/>
                                              </p:val>
                                            </p:tav>
                                          </p:tavLst>
                                        </p:anim>
                                      </p:childTnLst>
                                    </p:cTn>
                                  </p:par>
                                  <p:par>
                                    <p:cTn id="42" presetID="2" presetClass="entr" presetSubtype="2" fill="hold" grpId="0" nodeType="withEffect">
                                      <p:stCondLst>
                                        <p:cond delay="250"/>
                                      </p:stCondLst>
                                      <p:childTnLst>
                                        <p:set>
                                          <p:cBhvr>
                                            <p:cTn id="43" dur="1" fill="hold">
                                              <p:stCondLst>
                                                <p:cond delay="0"/>
                                              </p:stCondLst>
                                            </p:cTn>
                                            <p:tgtEl>
                                              <p:spTgt spid="25"/>
                                            </p:tgtEl>
                                            <p:attrNameLst>
                                              <p:attrName>style.visibility</p:attrName>
                                            </p:attrNameLst>
                                          </p:cBhvr>
                                          <p:to>
                                            <p:strVal val="visible"/>
                                          </p:to>
                                        </p:set>
                                        <p:anim calcmode="lin" valueType="num">
                                          <p:cBhvr additive="base">
                                            <p:cTn id="44" dur="500" fill="hold"/>
                                            <p:tgtEl>
                                              <p:spTgt spid="25"/>
                                            </p:tgtEl>
                                            <p:attrNameLst>
                                              <p:attrName>ppt_x</p:attrName>
                                            </p:attrNameLst>
                                          </p:cBhvr>
                                          <p:tavLst>
                                            <p:tav tm="0">
                                              <p:val>
                                                <p:strVal val="1+#ppt_w/2"/>
                                              </p:val>
                                            </p:tav>
                                            <p:tav tm="100000">
                                              <p:val>
                                                <p:strVal val="#ppt_x"/>
                                              </p:val>
                                            </p:tav>
                                          </p:tavLst>
                                        </p:anim>
                                        <p:anim calcmode="lin" valueType="num">
                                          <p:cBhvr additive="base">
                                            <p:cTn id="45" dur="500" fill="hold"/>
                                            <p:tgtEl>
                                              <p:spTgt spid="25"/>
                                            </p:tgtEl>
                                            <p:attrNameLst>
                                              <p:attrName>ppt_y</p:attrName>
                                            </p:attrNameLst>
                                          </p:cBhvr>
                                          <p:tavLst>
                                            <p:tav tm="0">
                                              <p:val>
                                                <p:strVal val="#ppt_y"/>
                                              </p:val>
                                            </p:tav>
                                            <p:tav tm="100000">
                                              <p:val>
                                                <p:strVal val="#ppt_y"/>
                                              </p:val>
                                            </p:tav>
                                          </p:tavLst>
                                        </p:anim>
                                      </p:childTnLst>
                                    </p:cTn>
                                  </p:par>
                                  <p:par>
                                    <p:cTn id="46" presetID="2" presetClass="entr" presetSubtype="2" fill="hold" grpId="0" nodeType="withEffect">
                                      <p:stCondLst>
                                        <p:cond delay="250"/>
                                      </p:stCondLst>
                                      <p:childTnLst>
                                        <p:set>
                                          <p:cBhvr>
                                            <p:cTn id="47" dur="1" fill="hold">
                                              <p:stCondLst>
                                                <p:cond delay="0"/>
                                              </p:stCondLst>
                                            </p:cTn>
                                            <p:tgtEl>
                                              <p:spTgt spid="26"/>
                                            </p:tgtEl>
                                            <p:attrNameLst>
                                              <p:attrName>style.visibility</p:attrName>
                                            </p:attrNameLst>
                                          </p:cBhvr>
                                          <p:to>
                                            <p:strVal val="visible"/>
                                          </p:to>
                                        </p:set>
                                        <p:anim calcmode="lin" valueType="num">
                                          <p:cBhvr additive="base">
                                            <p:cTn id="48" dur="500" fill="hold"/>
                                            <p:tgtEl>
                                              <p:spTgt spid="26"/>
                                            </p:tgtEl>
                                            <p:attrNameLst>
                                              <p:attrName>ppt_x</p:attrName>
                                            </p:attrNameLst>
                                          </p:cBhvr>
                                          <p:tavLst>
                                            <p:tav tm="0">
                                              <p:val>
                                                <p:strVal val="1+#ppt_w/2"/>
                                              </p:val>
                                            </p:tav>
                                            <p:tav tm="100000">
                                              <p:val>
                                                <p:strVal val="#ppt_x"/>
                                              </p:val>
                                            </p:tav>
                                          </p:tavLst>
                                        </p:anim>
                                        <p:anim calcmode="lin" valueType="num">
                                          <p:cBhvr additive="base">
                                            <p:cTn id="49" dur="500" fill="hold"/>
                                            <p:tgtEl>
                                              <p:spTgt spid="26"/>
                                            </p:tgtEl>
                                            <p:attrNameLst>
                                              <p:attrName>ppt_y</p:attrName>
                                            </p:attrNameLst>
                                          </p:cBhvr>
                                          <p:tavLst>
                                            <p:tav tm="0">
                                              <p:val>
                                                <p:strVal val="#ppt_y"/>
                                              </p:val>
                                            </p:tav>
                                            <p:tav tm="100000">
                                              <p:val>
                                                <p:strVal val="#ppt_y"/>
                                              </p:val>
                                            </p:tav>
                                          </p:tavLst>
                                        </p:anim>
                                      </p:childTnLst>
                                    </p:cTn>
                                  </p:par>
                                  <p:par>
                                    <p:cTn id="50" presetID="2" presetClass="entr" presetSubtype="2" fill="hold" grpId="0" nodeType="withEffect">
                                      <p:stCondLst>
                                        <p:cond delay="250"/>
                                      </p:stCondLst>
                                      <p:childTnLst>
                                        <p:set>
                                          <p:cBhvr>
                                            <p:cTn id="51" dur="1" fill="hold">
                                              <p:stCondLst>
                                                <p:cond delay="0"/>
                                              </p:stCondLst>
                                            </p:cTn>
                                            <p:tgtEl>
                                              <p:spTgt spid="23"/>
                                            </p:tgtEl>
                                            <p:attrNameLst>
                                              <p:attrName>style.visibility</p:attrName>
                                            </p:attrNameLst>
                                          </p:cBhvr>
                                          <p:to>
                                            <p:strVal val="visible"/>
                                          </p:to>
                                        </p:set>
                                        <p:anim calcmode="lin" valueType="num">
                                          <p:cBhvr additive="base">
                                            <p:cTn id="52" dur="500" fill="hold"/>
                                            <p:tgtEl>
                                              <p:spTgt spid="23"/>
                                            </p:tgtEl>
                                            <p:attrNameLst>
                                              <p:attrName>ppt_x</p:attrName>
                                            </p:attrNameLst>
                                          </p:cBhvr>
                                          <p:tavLst>
                                            <p:tav tm="0">
                                              <p:val>
                                                <p:strVal val="1+#ppt_w/2"/>
                                              </p:val>
                                            </p:tav>
                                            <p:tav tm="100000">
                                              <p:val>
                                                <p:strVal val="#ppt_x"/>
                                              </p:val>
                                            </p:tav>
                                          </p:tavLst>
                                        </p:anim>
                                        <p:anim calcmode="lin" valueType="num">
                                          <p:cBhvr additive="base">
                                            <p:cTn id="53" dur="500" fill="hold"/>
                                            <p:tgtEl>
                                              <p:spTgt spid="23"/>
                                            </p:tgtEl>
                                            <p:attrNameLst>
                                              <p:attrName>ppt_y</p:attrName>
                                            </p:attrNameLst>
                                          </p:cBhvr>
                                          <p:tavLst>
                                            <p:tav tm="0">
                                              <p:val>
                                                <p:strVal val="#ppt_y"/>
                                              </p:val>
                                            </p:tav>
                                            <p:tav tm="100000">
                                              <p:val>
                                                <p:strVal val="#ppt_y"/>
                                              </p:val>
                                            </p:tav>
                                          </p:tavLst>
                                        </p:anim>
                                      </p:childTnLst>
                                    </p:cTn>
                                  </p:par>
                                  <p:par>
                                    <p:cTn id="54" presetID="2" presetClass="entr" presetSubtype="2" fill="hold" grpId="0" nodeType="withEffect">
                                      <p:stCondLst>
                                        <p:cond delay="250"/>
                                      </p:stCondLst>
                                      <p:childTnLst>
                                        <p:set>
                                          <p:cBhvr>
                                            <p:cTn id="55" dur="1" fill="hold">
                                              <p:stCondLst>
                                                <p:cond delay="0"/>
                                              </p:stCondLst>
                                            </p:cTn>
                                            <p:tgtEl>
                                              <p:spTgt spid="24"/>
                                            </p:tgtEl>
                                            <p:attrNameLst>
                                              <p:attrName>style.visibility</p:attrName>
                                            </p:attrNameLst>
                                          </p:cBhvr>
                                          <p:to>
                                            <p:strVal val="visible"/>
                                          </p:to>
                                        </p:set>
                                        <p:anim calcmode="lin" valueType="num">
                                          <p:cBhvr additive="base">
                                            <p:cTn id="56" dur="500" fill="hold"/>
                                            <p:tgtEl>
                                              <p:spTgt spid="24"/>
                                            </p:tgtEl>
                                            <p:attrNameLst>
                                              <p:attrName>ppt_x</p:attrName>
                                            </p:attrNameLst>
                                          </p:cBhvr>
                                          <p:tavLst>
                                            <p:tav tm="0">
                                              <p:val>
                                                <p:strVal val="1+#ppt_w/2"/>
                                              </p:val>
                                            </p:tav>
                                            <p:tav tm="100000">
                                              <p:val>
                                                <p:strVal val="#ppt_x"/>
                                              </p:val>
                                            </p:tav>
                                          </p:tavLst>
                                        </p:anim>
                                        <p:anim calcmode="lin" valueType="num">
                                          <p:cBhvr additive="base">
                                            <p:cTn id="57" dur="500" fill="hold"/>
                                            <p:tgtEl>
                                              <p:spTgt spid="24"/>
                                            </p:tgtEl>
                                            <p:attrNameLst>
                                              <p:attrName>ppt_y</p:attrName>
                                            </p:attrNameLst>
                                          </p:cBhvr>
                                          <p:tavLst>
                                            <p:tav tm="0">
                                              <p:val>
                                                <p:strVal val="#ppt_y"/>
                                              </p:val>
                                            </p:tav>
                                            <p:tav tm="100000">
                                              <p:val>
                                                <p:strVal val="#ppt_y"/>
                                              </p:val>
                                            </p:tav>
                                          </p:tavLst>
                                        </p:anim>
                                      </p:childTnLst>
                                    </p:cTn>
                                  </p:par>
                                  <p:par>
                                    <p:cTn id="58" presetID="2" presetClass="entr" presetSubtype="3"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 calcmode="lin" valueType="num">
                                          <p:cBhvr additive="base">
                                            <p:cTn id="60" dur="500" fill="hold"/>
                                            <p:tgtEl>
                                              <p:spTgt spid="28"/>
                                            </p:tgtEl>
                                            <p:attrNameLst>
                                              <p:attrName>ppt_x</p:attrName>
                                            </p:attrNameLst>
                                          </p:cBhvr>
                                          <p:tavLst>
                                            <p:tav tm="0">
                                              <p:val>
                                                <p:strVal val="1+#ppt_w/2"/>
                                              </p:val>
                                            </p:tav>
                                            <p:tav tm="100000">
                                              <p:val>
                                                <p:strVal val="#ppt_x"/>
                                              </p:val>
                                            </p:tav>
                                          </p:tavLst>
                                        </p:anim>
                                        <p:anim calcmode="lin" valueType="num">
                                          <p:cBhvr additive="base">
                                            <p:cTn id="61" dur="500" fill="hold"/>
                                            <p:tgtEl>
                                              <p:spTgt spid="28"/>
                                            </p:tgtEl>
                                            <p:attrNameLst>
                                              <p:attrName>ppt_y</p:attrName>
                                            </p:attrNameLst>
                                          </p:cBhvr>
                                          <p:tavLst>
                                            <p:tav tm="0">
                                              <p:val>
                                                <p:strVal val="0-#ppt_h/2"/>
                                              </p:val>
                                            </p:tav>
                                            <p:tav tm="100000">
                                              <p:val>
                                                <p:strVal val="#ppt_y"/>
                                              </p:val>
                                            </p:tav>
                                          </p:tavLst>
                                        </p:anim>
                                      </p:childTnLst>
                                    </p:cTn>
                                  </p:par>
                                  <p:par>
                                    <p:cTn id="62" presetID="2" presetClass="entr" presetSubtype="3" fill="hold" nodeType="withEffect">
                                      <p:stCondLst>
                                        <p:cond delay="100"/>
                                      </p:stCondLst>
                                      <p:childTnLst>
                                        <p:set>
                                          <p:cBhvr>
                                            <p:cTn id="63" dur="1" fill="hold">
                                              <p:stCondLst>
                                                <p:cond delay="0"/>
                                              </p:stCondLst>
                                            </p:cTn>
                                            <p:tgtEl>
                                              <p:spTgt spid="29"/>
                                            </p:tgtEl>
                                            <p:attrNameLst>
                                              <p:attrName>style.visibility</p:attrName>
                                            </p:attrNameLst>
                                          </p:cBhvr>
                                          <p:to>
                                            <p:strVal val="visible"/>
                                          </p:to>
                                        </p:set>
                                        <p:anim calcmode="lin" valueType="num">
                                          <p:cBhvr additive="base">
                                            <p:cTn id="64" dur="500" fill="hold"/>
                                            <p:tgtEl>
                                              <p:spTgt spid="29"/>
                                            </p:tgtEl>
                                            <p:attrNameLst>
                                              <p:attrName>ppt_x</p:attrName>
                                            </p:attrNameLst>
                                          </p:cBhvr>
                                          <p:tavLst>
                                            <p:tav tm="0">
                                              <p:val>
                                                <p:strVal val="1+#ppt_w/2"/>
                                              </p:val>
                                            </p:tav>
                                            <p:tav tm="100000">
                                              <p:val>
                                                <p:strVal val="#ppt_x"/>
                                              </p:val>
                                            </p:tav>
                                          </p:tavLst>
                                        </p:anim>
                                        <p:anim calcmode="lin" valueType="num">
                                          <p:cBhvr additive="base">
                                            <p:cTn id="65" dur="500" fill="hold"/>
                                            <p:tgtEl>
                                              <p:spTgt spid="2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1" grpId="0"/>
          <p:bldP spid="22" grpId="0"/>
          <p:bldP spid="23" grpId="0"/>
          <p:bldP spid="24" grpId="0"/>
          <p:bldP spid="25" grpId="0"/>
          <p:bldP spid="26" grpId="0"/>
          <p:bldP spid="27" grpId="0"/>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 name="直接连接符 2"/>
          <p:cNvCxnSpPr/>
          <p:nvPr/>
        </p:nvCxnSpPr>
        <p:spPr>
          <a:xfrm>
            <a:off x="0" y="6536417"/>
            <a:ext cx="12192000" cy="0"/>
          </a:xfrm>
          <a:prstGeom prst="line">
            <a:avLst/>
          </a:prstGeom>
          <a:ln w="12700">
            <a:solidFill>
              <a:schemeClr val="bg2">
                <a:lumMod val="25000"/>
              </a:schemeClr>
            </a:solidFill>
          </a:ln>
        </p:spPr>
        <p:style>
          <a:lnRef idx="1">
            <a:schemeClr val="accent1"/>
          </a:lnRef>
          <a:fillRef idx="0">
            <a:schemeClr val="accent1"/>
          </a:fillRef>
          <a:effectRef idx="0">
            <a:schemeClr val="accent1"/>
          </a:effectRef>
          <a:fontRef idx="minor">
            <a:schemeClr val="tx1"/>
          </a:fontRef>
        </p:style>
      </p:cxnSp>
      <p:graphicFrame>
        <p:nvGraphicFramePr>
          <p:cNvPr id="4" name="图表 3"/>
          <p:cNvGraphicFramePr>
            <a:graphicFrameLocks/>
          </p:cNvGraphicFramePr>
          <p:nvPr>
            <p:extLst>
              <p:ext uri="{D42A27DB-BD31-4B8C-83A1-F6EECF244321}">
                <p14:modId xmlns:p14="http://schemas.microsoft.com/office/powerpoint/2010/main" xmlns="" val="2971600343"/>
              </p:ext>
            </p:extLst>
          </p:nvPr>
        </p:nvGraphicFramePr>
        <p:xfrm>
          <a:off x="311152" y="1476375"/>
          <a:ext cx="6642100" cy="4830763"/>
        </p:xfrm>
        <a:graphic>
          <a:graphicData uri="http://schemas.openxmlformats.org/drawingml/2006/chart">
            <c:chart xmlns:c="http://schemas.openxmlformats.org/drawingml/2006/chart" xmlns:r="http://schemas.openxmlformats.org/officeDocument/2006/relationships" r:id="rId3"/>
          </a:graphicData>
        </a:graphic>
      </p:graphicFrame>
      <p:cxnSp>
        <p:nvCxnSpPr>
          <p:cNvPr id="5" name="直接连接符 4"/>
          <p:cNvCxnSpPr/>
          <p:nvPr/>
        </p:nvCxnSpPr>
        <p:spPr>
          <a:xfrm>
            <a:off x="7137402" y="1335088"/>
            <a:ext cx="0" cy="4957762"/>
          </a:xfrm>
          <a:prstGeom prst="line">
            <a:avLst/>
          </a:prstGeom>
          <a:ln w="1270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6" name="组合 5"/>
          <p:cNvGrpSpPr>
            <a:grpSpLocks/>
          </p:cNvGrpSpPr>
          <p:nvPr/>
        </p:nvGrpSpPr>
        <p:grpSpPr bwMode="auto">
          <a:xfrm>
            <a:off x="7388227" y="3351213"/>
            <a:ext cx="1123950" cy="1123950"/>
            <a:chOff x="7489036" y="3140075"/>
            <a:chExt cx="1123950" cy="1123950"/>
          </a:xfrm>
        </p:grpSpPr>
        <p:sp>
          <p:nvSpPr>
            <p:cNvPr id="7" name="椭圆 6"/>
            <p:cNvSpPr/>
            <p:nvPr/>
          </p:nvSpPr>
          <p:spPr>
            <a:xfrm>
              <a:off x="7489036" y="3140075"/>
              <a:ext cx="1123950" cy="1123950"/>
            </a:xfrm>
            <a:prstGeom prst="ellipse">
              <a:avLst/>
            </a:prstGeom>
            <a:solidFill>
              <a:srgbClr val="37474F"/>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8"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nvGrpSpPr>
          <p:cNvPr id="9" name="组合 8"/>
          <p:cNvGrpSpPr>
            <a:grpSpLocks/>
          </p:cNvGrpSpPr>
          <p:nvPr/>
        </p:nvGrpSpPr>
        <p:grpSpPr bwMode="auto">
          <a:xfrm>
            <a:off x="7388227" y="5145088"/>
            <a:ext cx="1123950" cy="1123950"/>
            <a:chOff x="7489036" y="4857235"/>
            <a:chExt cx="1123950" cy="1123950"/>
          </a:xfrm>
        </p:grpSpPr>
        <p:sp>
          <p:nvSpPr>
            <p:cNvPr id="10" name="椭圆 9"/>
            <p:cNvSpPr/>
            <p:nvPr/>
          </p:nvSpPr>
          <p:spPr>
            <a:xfrm>
              <a:off x="7489036" y="4857235"/>
              <a:ext cx="1123950" cy="112395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1"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grpSp>
        <p:nvGrpSpPr>
          <p:cNvPr id="12" name="组合 11"/>
          <p:cNvGrpSpPr>
            <a:grpSpLocks/>
          </p:cNvGrpSpPr>
          <p:nvPr/>
        </p:nvGrpSpPr>
        <p:grpSpPr bwMode="auto">
          <a:xfrm>
            <a:off x="7388227" y="1557338"/>
            <a:ext cx="1123950" cy="1123950"/>
            <a:chOff x="7489036" y="1422916"/>
            <a:chExt cx="1123950" cy="1123950"/>
          </a:xfrm>
        </p:grpSpPr>
        <p:sp>
          <p:nvSpPr>
            <p:cNvPr id="13" name="椭圆 12"/>
            <p:cNvSpPr/>
            <p:nvPr/>
          </p:nvSpPr>
          <p:spPr>
            <a:xfrm>
              <a:off x="7489036" y="1422916"/>
              <a:ext cx="1123950" cy="11239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4"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endParaRPr lang="zh-CN" altLang="en-US"/>
            </a:p>
          </p:txBody>
        </p:sp>
      </p:grpSp>
      <p:sp>
        <p:nvSpPr>
          <p:cNvPr id="15" name="文本框 14"/>
          <p:cNvSpPr txBox="1">
            <a:spLocks noChangeArrowheads="1"/>
          </p:cNvSpPr>
          <p:nvPr/>
        </p:nvSpPr>
        <p:spPr bwMode="auto">
          <a:xfrm>
            <a:off x="8567740" y="1484313"/>
            <a:ext cx="187325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16" name="矩形 15"/>
          <p:cNvSpPr/>
          <p:nvPr/>
        </p:nvSpPr>
        <p:spPr>
          <a:xfrm>
            <a:off x="8567740" y="1743075"/>
            <a:ext cx="3248025" cy="1217962"/>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000" dirty="0">
                <a:solidFill>
                  <a:schemeClr val="tx1">
                    <a:lumMod val="75000"/>
                    <a:lumOff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000" dirty="0">
              <a:solidFill>
                <a:schemeClr val="tx1">
                  <a:lumMod val="75000"/>
                  <a:lumOff val="25000"/>
                </a:schemeClr>
              </a:solidFill>
              <a:latin typeface="Arial" panose="020B0604020202020204" pitchFamily="34" charset="0"/>
              <a:ea typeface="+mn-ea"/>
              <a:cs typeface="Arial" panose="020B0604020202020204" pitchFamily="34" charset="0"/>
            </a:endParaRPr>
          </a:p>
        </p:txBody>
      </p:sp>
      <p:sp>
        <p:nvSpPr>
          <p:cNvPr id="17" name="文本框 16"/>
          <p:cNvSpPr txBox="1">
            <a:spLocks noChangeArrowheads="1"/>
          </p:cNvSpPr>
          <p:nvPr/>
        </p:nvSpPr>
        <p:spPr bwMode="auto">
          <a:xfrm>
            <a:off x="8567740" y="3271838"/>
            <a:ext cx="1873250" cy="33813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18" name="矩形 17"/>
          <p:cNvSpPr/>
          <p:nvPr/>
        </p:nvSpPr>
        <p:spPr>
          <a:xfrm>
            <a:off x="8567740" y="3530600"/>
            <a:ext cx="3248025" cy="1217962"/>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000" dirty="0">
                <a:solidFill>
                  <a:schemeClr val="tx1">
                    <a:lumMod val="75000"/>
                    <a:lumOff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000" dirty="0">
              <a:solidFill>
                <a:schemeClr val="tx1">
                  <a:lumMod val="75000"/>
                  <a:lumOff val="25000"/>
                </a:schemeClr>
              </a:solidFill>
              <a:latin typeface="Arial" panose="020B0604020202020204" pitchFamily="34" charset="0"/>
              <a:ea typeface="+mn-ea"/>
              <a:cs typeface="Arial" panose="020B0604020202020204" pitchFamily="34" charset="0"/>
            </a:endParaRPr>
          </a:p>
        </p:txBody>
      </p:sp>
      <p:sp>
        <p:nvSpPr>
          <p:cNvPr id="19" name="文本框 18"/>
          <p:cNvSpPr txBox="1">
            <a:spLocks noChangeArrowheads="1"/>
          </p:cNvSpPr>
          <p:nvPr/>
        </p:nvSpPr>
        <p:spPr bwMode="auto">
          <a:xfrm>
            <a:off x="8567740" y="5057775"/>
            <a:ext cx="1873250" cy="3397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sz="1600">
                <a:latin typeface="Arial" panose="020B0604020202020204" pitchFamily="34" charset="0"/>
                <a:cs typeface="Arial" panose="020B0604020202020204" pitchFamily="34" charset="0"/>
              </a:rPr>
              <a:t>ADD YOUR TITLE</a:t>
            </a:r>
            <a:endParaRPr lang="zh-CN" altLang="en-US" sz="1600">
              <a:latin typeface="Arial" panose="020B0604020202020204" pitchFamily="34" charset="0"/>
              <a:cs typeface="Arial" panose="020B0604020202020204" pitchFamily="34" charset="0"/>
            </a:endParaRPr>
          </a:p>
        </p:txBody>
      </p:sp>
      <p:sp>
        <p:nvSpPr>
          <p:cNvPr id="20" name="矩形 19"/>
          <p:cNvSpPr/>
          <p:nvPr/>
        </p:nvSpPr>
        <p:spPr>
          <a:xfrm>
            <a:off x="8567740" y="5316538"/>
            <a:ext cx="3248025" cy="1217962"/>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000" dirty="0">
                <a:solidFill>
                  <a:schemeClr val="tx1">
                    <a:lumMod val="75000"/>
                    <a:lumOff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000" dirty="0">
              <a:solidFill>
                <a:schemeClr val="tx1">
                  <a:lumMod val="75000"/>
                  <a:lumOff val="25000"/>
                </a:schemeClr>
              </a:solidFill>
              <a:latin typeface="Arial" panose="020B0604020202020204" pitchFamily="34" charset="0"/>
              <a:ea typeface="+mn-ea"/>
              <a:cs typeface="Arial" panose="020B0604020202020204" pitchFamily="34" charset="0"/>
            </a:endParaRPr>
          </a:p>
        </p:txBody>
      </p:sp>
      <p:sp>
        <p:nvSpPr>
          <p:cNvPr id="22"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2460424895"/>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75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1750"/>
                                </p:stCondLst>
                                <p:childTnLst>
                                  <p:par>
                                    <p:cTn id="18" presetID="23" presetClass="entr" presetSubtype="16"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p:stCondLst>
                                  <p:cond delay="2250"/>
                                </p:stCondLst>
                                <p:childTnLst>
                                  <p:par>
                                    <p:cTn id="31" presetID="22" presetClass="entr" presetSubtype="4"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childTnLst>
                              </p:cTn>
                            </p:par>
                            <p:par>
                              <p:cTn id="40" fill="hold">
                                <p:stCondLst>
                                  <p:cond delay="2750"/>
                                </p:stCondLst>
                                <p:childTnLst>
                                  <p:par>
                                    <p:cTn id="41" presetID="14" presetClass="entr" presetSubtype="1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randombar(horizontal)">
                                          <p:cBhvr>
                                            <p:cTn id="43" dur="500"/>
                                            <p:tgtEl>
                                              <p:spTgt spid="1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randombar(horizontal)">
                                          <p:cBhvr>
                                            <p:cTn id="46" dur="500"/>
                                            <p:tgtEl>
                                              <p:spTgt spid="18"/>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randombar(horizontal)">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5" grpId="0"/>
          <p:bldP spid="16" grpId="0"/>
          <p:bldP spid="17" grpId="0"/>
          <p:bldP spid="18" grpId="0"/>
          <p:bldP spid="19" grpId="0"/>
          <p:bldP spid="20" grpId="0"/>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10" presetClass="entr" presetSubtype="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par>
                              <p:cTn id="13" fill="hold">
                                <p:stCondLst>
                                  <p:cond delay="1250"/>
                                </p:stCondLst>
                                <p:childTnLst>
                                  <p:par>
                                    <p:cTn id="14" presetID="22" presetClass="entr" presetSubtype="1" fill="hold" nodeType="after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up)">
                                          <p:cBhvr>
                                            <p:cTn id="16" dur="500"/>
                                            <p:tgtEl>
                                              <p:spTgt spid="5"/>
                                            </p:tgtEl>
                                          </p:cBhvr>
                                        </p:animEffect>
                                      </p:childTnLst>
                                    </p:cTn>
                                  </p:par>
                                </p:childTnLst>
                              </p:cTn>
                            </p:par>
                            <p:par>
                              <p:cTn id="17" fill="hold">
                                <p:stCondLst>
                                  <p:cond delay="1750"/>
                                </p:stCondLst>
                                <p:childTnLst>
                                  <p:par>
                                    <p:cTn id="18" presetID="23" presetClass="entr" presetSubtype="16" fill="hold" nodeType="afterEffect">
                                      <p:stCondLst>
                                        <p:cond delay="0"/>
                                      </p:stCondLst>
                                      <p:childTnLst>
                                        <p:set>
                                          <p:cBhvr>
                                            <p:cTn id="19" dur="1" fill="hold">
                                              <p:stCondLst>
                                                <p:cond delay="0"/>
                                              </p:stCondLst>
                                            </p:cTn>
                                            <p:tgtEl>
                                              <p:spTgt spid="12"/>
                                            </p:tgtEl>
                                            <p:attrNameLst>
                                              <p:attrName>style.visibility</p:attrName>
                                            </p:attrNameLst>
                                          </p:cBhvr>
                                          <p:to>
                                            <p:strVal val="visible"/>
                                          </p:to>
                                        </p:set>
                                        <p:anim calcmode="lin" valueType="num">
                                          <p:cBhvr>
                                            <p:cTn id="20" dur="500" fill="hold"/>
                                            <p:tgtEl>
                                              <p:spTgt spid="12"/>
                                            </p:tgtEl>
                                            <p:attrNameLst>
                                              <p:attrName>ppt_w</p:attrName>
                                            </p:attrNameLst>
                                          </p:cBhvr>
                                          <p:tavLst>
                                            <p:tav tm="0">
                                              <p:val>
                                                <p:fltVal val="0"/>
                                              </p:val>
                                            </p:tav>
                                            <p:tav tm="100000">
                                              <p:val>
                                                <p:strVal val="#ppt_w"/>
                                              </p:val>
                                            </p:tav>
                                          </p:tavLst>
                                        </p:anim>
                                        <p:anim calcmode="lin" valueType="num">
                                          <p:cBhvr>
                                            <p:cTn id="21" dur="500" fill="hold"/>
                                            <p:tgtEl>
                                              <p:spTgt spid="12"/>
                                            </p:tgtEl>
                                            <p:attrNameLst>
                                              <p:attrName>ppt_h</p:attrName>
                                            </p:attrNameLst>
                                          </p:cBhvr>
                                          <p:tavLst>
                                            <p:tav tm="0">
                                              <p:val>
                                                <p:fltVal val="0"/>
                                              </p:val>
                                            </p:tav>
                                            <p:tav tm="100000">
                                              <p:val>
                                                <p:strVal val="#ppt_h"/>
                                              </p:val>
                                            </p:tav>
                                          </p:tavLst>
                                        </p:anim>
                                      </p:childTnLst>
                                    </p:cTn>
                                  </p:par>
                                  <p:par>
                                    <p:cTn id="22" presetID="23" presetClass="entr" presetSubtype="16" fill="hold" nodeType="with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p:cTn id="24" dur="500" fill="hold"/>
                                            <p:tgtEl>
                                              <p:spTgt spid="6"/>
                                            </p:tgtEl>
                                            <p:attrNameLst>
                                              <p:attrName>ppt_w</p:attrName>
                                            </p:attrNameLst>
                                          </p:cBhvr>
                                          <p:tavLst>
                                            <p:tav tm="0">
                                              <p:val>
                                                <p:fltVal val="0"/>
                                              </p:val>
                                            </p:tav>
                                            <p:tav tm="100000">
                                              <p:val>
                                                <p:strVal val="#ppt_w"/>
                                              </p:val>
                                            </p:tav>
                                          </p:tavLst>
                                        </p:anim>
                                        <p:anim calcmode="lin" valueType="num">
                                          <p:cBhvr>
                                            <p:cTn id="25" dur="500" fill="hold"/>
                                            <p:tgtEl>
                                              <p:spTgt spid="6"/>
                                            </p:tgtEl>
                                            <p:attrNameLst>
                                              <p:attrName>ppt_h</p:attrName>
                                            </p:attrNameLst>
                                          </p:cBhvr>
                                          <p:tavLst>
                                            <p:tav tm="0">
                                              <p:val>
                                                <p:fltVal val="0"/>
                                              </p:val>
                                            </p:tav>
                                            <p:tav tm="100000">
                                              <p:val>
                                                <p:strVal val="#ppt_h"/>
                                              </p:val>
                                            </p:tav>
                                          </p:tavLst>
                                        </p:anim>
                                      </p:childTnLst>
                                    </p:cTn>
                                  </p:par>
                                  <p:par>
                                    <p:cTn id="26" presetID="23" presetClass="entr" presetSubtype="16" fill="hold" nodeType="withEffect">
                                      <p:stCondLst>
                                        <p:cond delay="0"/>
                                      </p:stCondLst>
                                      <p:childTnLst>
                                        <p:set>
                                          <p:cBhvr>
                                            <p:cTn id="27" dur="1" fill="hold">
                                              <p:stCondLst>
                                                <p:cond delay="0"/>
                                              </p:stCondLst>
                                            </p:cTn>
                                            <p:tgtEl>
                                              <p:spTgt spid="9"/>
                                            </p:tgtEl>
                                            <p:attrNameLst>
                                              <p:attrName>style.visibility</p:attrName>
                                            </p:attrNameLst>
                                          </p:cBhvr>
                                          <p:to>
                                            <p:strVal val="visible"/>
                                          </p:to>
                                        </p:set>
                                        <p:anim calcmode="lin" valueType="num">
                                          <p:cBhvr>
                                            <p:cTn id="28" dur="500" fill="hold"/>
                                            <p:tgtEl>
                                              <p:spTgt spid="9"/>
                                            </p:tgtEl>
                                            <p:attrNameLst>
                                              <p:attrName>ppt_w</p:attrName>
                                            </p:attrNameLst>
                                          </p:cBhvr>
                                          <p:tavLst>
                                            <p:tav tm="0">
                                              <p:val>
                                                <p:fltVal val="0"/>
                                              </p:val>
                                            </p:tav>
                                            <p:tav tm="100000">
                                              <p:val>
                                                <p:strVal val="#ppt_w"/>
                                              </p:val>
                                            </p:tav>
                                          </p:tavLst>
                                        </p:anim>
                                        <p:anim calcmode="lin" valueType="num">
                                          <p:cBhvr>
                                            <p:cTn id="29" dur="500" fill="hold"/>
                                            <p:tgtEl>
                                              <p:spTgt spid="9"/>
                                            </p:tgtEl>
                                            <p:attrNameLst>
                                              <p:attrName>ppt_h</p:attrName>
                                            </p:attrNameLst>
                                          </p:cBhvr>
                                          <p:tavLst>
                                            <p:tav tm="0">
                                              <p:val>
                                                <p:fltVal val="0"/>
                                              </p:val>
                                            </p:tav>
                                            <p:tav tm="100000">
                                              <p:val>
                                                <p:strVal val="#ppt_h"/>
                                              </p:val>
                                            </p:tav>
                                          </p:tavLst>
                                        </p:anim>
                                      </p:childTnLst>
                                    </p:cTn>
                                  </p:par>
                                </p:childTnLst>
                              </p:cTn>
                            </p:par>
                            <p:par>
                              <p:cTn id="30" fill="hold">
                                <p:stCondLst>
                                  <p:cond delay="2250"/>
                                </p:stCondLst>
                                <p:childTnLst>
                                  <p:par>
                                    <p:cTn id="31" presetID="22" presetClass="entr" presetSubtype="4" fill="hold" grpId="0" nodeType="afterEffect">
                                      <p:stCondLst>
                                        <p:cond delay="0"/>
                                      </p:stCondLst>
                                      <p:childTnLst>
                                        <p:set>
                                          <p:cBhvr>
                                            <p:cTn id="32" dur="1" fill="hold">
                                              <p:stCondLst>
                                                <p:cond delay="0"/>
                                              </p:stCondLst>
                                            </p:cTn>
                                            <p:tgtEl>
                                              <p:spTgt spid="15"/>
                                            </p:tgtEl>
                                            <p:attrNameLst>
                                              <p:attrName>style.visibility</p:attrName>
                                            </p:attrNameLst>
                                          </p:cBhvr>
                                          <p:to>
                                            <p:strVal val="visible"/>
                                          </p:to>
                                        </p:set>
                                        <p:animEffect transition="in" filter="wipe(down)">
                                          <p:cBhvr>
                                            <p:cTn id="33" dur="500"/>
                                            <p:tgtEl>
                                              <p:spTgt spid="15"/>
                                            </p:tgtEl>
                                          </p:cBhvr>
                                        </p:animEffect>
                                      </p:childTnLst>
                                    </p:cTn>
                                  </p:par>
                                  <p:par>
                                    <p:cTn id="34" presetID="22" presetClass="entr" presetSubtype="4" fill="hold" grpId="0" nodeType="withEffect">
                                      <p:stCondLst>
                                        <p:cond delay="0"/>
                                      </p:stCondLst>
                                      <p:childTnLst>
                                        <p:set>
                                          <p:cBhvr>
                                            <p:cTn id="35" dur="1" fill="hold">
                                              <p:stCondLst>
                                                <p:cond delay="0"/>
                                              </p:stCondLst>
                                            </p:cTn>
                                            <p:tgtEl>
                                              <p:spTgt spid="17"/>
                                            </p:tgtEl>
                                            <p:attrNameLst>
                                              <p:attrName>style.visibility</p:attrName>
                                            </p:attrNameLst>
                                          </p:cBhvr>
                                          <p:to>
                                            <p:strVal val="visible"/>
                                          </p:to>
                                        </p:set>
                                        <p:animEffect transition="in" filter="wipe(down)">
                                          <p:cBhvr>
                                            <p:cTn id="36" dur="500"/>
                                            <p:tgtEl>
                                              <p:spTgt spid="17"/>
                                            </p:tgtEl>
                                          </p:cBhvr>
                                        </p:animEffect>
                                      </p:childTnLst>
                                    </p:cTn>
                                  </p:par>
                                  <p:par>
                                    <p:cTn id="37" presetID="2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wipe(down)">
                                          <p:cBhvr>
                                            <p:cTn id="39" dur="500"/>
                                            <p:tgtEl>
                                              <p:spTgt spid="19"/>
                                            </p:tgtEl>
                                          </p:cBhvr>
                                        </p:animEffect>
                                      </p:childTnLst>
                                    </p:cTn>
                                  </p:par>
                                </p:childTnLst>
                              </p:cTn>
                            </p:par>
                            <p:par>
                              <p:cTn id="40" fill="hold">
                                <p:stCondLst>
                                  <p:cond delay="2750"/>
                                </p:stCondLst>
                                <p:childTnLst>
                                  <p:par>
                                    <p:cTn id="41" presetID="14" presetClass="entr" presetSubtype="1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randombar(horizontal)">
                                          <p:cBhvr>
                                            <p:cTn id="43" dur="500"/>
                                            <p:tgtEl>
                                              <p:spTgt spid="16"/>
                                            </p:tgtEl>
                                          </p:cBhvr>
                                        </p:animEffect>
                                      </p:childTnLst>
                                    </p:cTn>
                                  </p:par>
                                  <p:par>
                                    <p:cTn id="44" presetID="14" presetClass="entr" presetSubtype="1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randombar(horizontal)">
                                          <p:cBhvr>
                                            <p:cTn id="46" dur="500"/>
                                            <p:tgtEl>
                                              <p:spTgt spid="18"/>
                                            </p:tgtEl>
                                          </p:cBhvr>
                                        </p:animEffect>
                                      </p:childTnLst>
                                    </p:cTn>
                                  </p:par>
                                  <p:par>
                                    <p:cTn id="47" presetID="14" presetClass="entr" presetSubtype="10" fill="hold" grpId="0"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randombar(horizontal)">
                                          <p:cBhvr>
                                            <p:cTn id="49"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4" grpId="0">
            <p:bldAsOne/>
          </p:bldGraphic>
          <p:bldP spid="15" grpId="0"/>
          <p:bldP spid="16" grpId="0"/>
          <p:bldP spid="17" grpId="0"/>
          <p:bldP spid="18" grpId="0"/>
          <p:bldP spid="19" grpId="0"/>
          <p:bldP spid="20" grpId="0"/>
          <p:bldP spid="22"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922874" y="1516960"/>
            <a:ext cx="2020186" cy="21672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822956" y="1579201"/>
            <a:ext cx="2020186" cy="216729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4"/>
          <p:cNvSpPr>
            <a:spLocks noChangeArrowheads="1"/>
          </p:cNvSpPr>
          <p:nvPr/>
        </p:nvSpPr>
        <p:spPr bwMode="auto">
          <a:xfrm>
            <a:off x="4850386" y="1655048"/>
            <a:ext cx="2165161" cy="1862048"/>
          </a:xfrm>
          <a:prstGeom prst="rect">
            <a:avLst/>
          </a:prstGeom>
          <a:noFill/>
          <a:ln w="9525">
            <a:noFill/>
            <a:miter lim="800000"/>
            <a:headEnd/>
            <a:tailEnd/>
          </a:ln>
        </p:spPr>
        <p:txBody>
          <a:bodyPr wrap="square" lIns="91440" tIns="45720" rIns="91440" bIns="45720">
            <a:spAutoFit/>
          </a:bodyPr>
          <a:lstStyle/>
          <a:p>
            <a:pPr algn="ctr"/>
            <a:r>
              <a:rPr lang="en-US" altLang="zh-CN" sz="115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rPr>
              <a:t>TWO</a:t>
            </a:r>
            <a:endParaRPr lang="zh-CN" altLang="en-US" sz="115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8" name="TextBox 64"/>
          <p:cNvSpPr>
            <a:spLocks noChangeArrowheads="1"/>
          </p:cNvSpPr>
          <p:nvPr/>
        </p:nvSpPr>
        <p:spPr bwMode="auto">
          <a:xfrm>
            <a:off x="4023838" y="3884588"/>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9" name="文本框 56"/>
          <p:cNvSpPr txBox="1">
            <a:spLocks noChangeArrowheads="1"/>
          </p:cNvSpPr>
          <p:nvPr/>
        </p:nvSpPr>
        <p:spPr bwMode="auto">
          <a:xfrm>
            <a:off x="3810001" y="4460865"/>
            <a:ext cx="4572000" cy="819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p>
        </p:txBody>
      </p:sp>
      <p:cxnSp>
        <p:nvCxnSpPr>
          <p:cNvPr id="10" name="直接连接符 9"/>
          <p:cNvCxnSpPr/>
          <p:nvPr/>
        </p:nvCxnSpPr>
        <p:spPr>
          <a:xfrm flipH="1">
            <a:off x="2231573" y="3746500"/>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7558589" y="1761037"/>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165806" y="2600828"/>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xmlns="" val="3083158129"/>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14:presetBounceEnd="64000">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14:bounceEnd="64000">
                                          <p:cBhvr additive="base">
                                            <p:cTn id="31" dur="750" fill="hold"/>
                                            <p:tgtEl>
                                              <p:spTgt spid="8"/>
                                            </p:tgtEl>
                                            <p:attrNameLst>
                                              <p:attrName>ppt_x</p:attrName>
                                            </p:attrNameLst>
                                          </p:cBhvr>
                                          <p:tavLst>
                                            <p:tav tm="0">
                                              <p:val>
                                                <p:strVal val="1+#ppt_w/2"/>
                                              </p:val>
                                            </p:tav>
                                            <p:tav tm="100000">
                                              <p:val>
                                                <p:strVal val="#ppt_x"/>
                                              </p:val>
                                            </p:tav>
                                          </p:tavLst>
                                        </p:anim>
                                        <p:anim calcmode="lin" valueType="num" p14:bounceEnd="64000">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1+#ppt_w/2"/>
                                              </p:val>
                                            </p:tav>
                                            <p:tav tm="100000">
                                              <p:val>
                                                <p:strVal val="#ppt_x"/>
                                              </p:val>
                                            </p:tav>
                                          </p:tavLst>
                                        </p:anim>
                                        <p:anim calcmode="lin" valueType="num">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p:cNvGrpSpPr/>
          <p:nvPr/>
        </p:nvGrpSpPr>
        <p:grpSpPr>
          <a:xfrm>
            <a:off x="977900" y="871628"/>
            <a:ext cx="3648045" cy="5871089"/>
            <a:chOff x="5137944" y="2190750"/>
            <a:chExt cx="2724944" cy="4385469"/>
          </a:xfrm>
        </p:grpSpPr>
        <p:pic>
          <p:nvPicPr>
            <p:cNvPr id="37" name="Picture 6" descr="mockup_0014_iPad_FRONT_black.png"/>
            <p:cNvPicPr>
              <a:picLocks noChangeAspect="1"/>
            </p:cNvPicPr>
            <p:nvPr/>
          </p:nvPicPr>
          <p:blipFill>
            <a:blip r:embed="rId3">
              <a:extLst>
                <a:ext uri="{28A0092B-C50C-407E-A947-70E740481C1C}">
                  <a14:useLocalDpi xmlns:a14="http://schemas.microsoft.com/office/drawing/2010/main" xmlns="" val="0"/>
                </a:ext>
              </a:extLst>
            </a:blip>
            <a:srcRect/>
            <a:stretch>
              <a:fillRect/>
            </a:stretch>
          </p:blipFill>
          <p:spPr bwMode="auto">
            <a:xfrm>
              <a:off x="5137944" y="2190750"/>
              <a:ext cx="2724944" cy="4385469"/>
            </a:xfrm>
            <a:prstGeom prst="rect">
              <a:avLst/>
            </a:pr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pic>
        <p:sp>
          <p:nvSpPr>
            <p:cNvPr id="38" name="矩形 37"/>
            <p:cNvSpPr/>
            <p:nvPr/>
          </p:nvSpPr>
          <p:spPr>
            <a:xfrm>
              <a:off x="5314384" y="2544024"/>
              <a:ext cx="2353901" cy="3141552"/>
            </a:xfrm>
            <a:prstGeom prst="rect">
              <a:avLst/>
            </a:prstGeom>
            <a:blipFill dpi="0" rotWithShape="1">
              <a:blip r:embed="rId4">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39" name="椭圆 38"/>
          <p:cNvSpPr/>
          <p:nvPr/>
        </p:nvSpPr>
        <p:spPr>
          <a:xfrm>
            <a:off x="6453183" y="935104"/>
            <a:ext cx="2630408" cy="263040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41" name="椭圆 40"/>
          <p:cNvSpPr/>
          <p:nvPr/>
        </p:nvSpPr>
        <p:spPr>
          <a:xfrm>
            <a:off x="8183864" y="3175759"/>
            <a:ext cx="3436636" cy="3436636"/>
          </a:xfrm>
          <a:prstGeom prst="ellipse">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nvGrpSpPr>
          <p:cNvPr id="64" name="组合 63"/>
          <p:cNvGrpSpPr/>
          <p:nvPr/>
        </p:nvGrpSpPr>
        <p:grpSpPr>
          <a:xfrm>
            <a:off x="3697590" y="4691524"/>
            <a:ext cx="4486274" cy="438341"/>
            <a:chOff x="3418190" y="5097924"/>
            <a:chExt cx="2904060" cy="438341"/>
          </a:xfrm>
        </p:grpSpPr>
        <p:cxnSp>
          <p:nvCxnSpPr>
            <p:cNvPr id="65" name="直接连接符 64"/>
            <p:cNvCxnSpPr/>
            <p:nvPr/>
          </p:nvCxnSpPr>
          <p:spPr>
            <a:xfrm>
              <a:off x="3418190" y="531709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6" name="直接连接符 65"/>
            <p:cNvCxnSpPr/>
            <p:nvPr/>
          </p:nvCxnSpPr>
          <p:spPr>
            <a:xfrm>
              <a:off x="3418190" y="520750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7" name="直接连接符 66"/>
            <p:cNvCxnSpPr/>
            <p:nvPr/>
          </p:nvCxnSpPr>
          <p:spPr>
            <a:xfrm>
              <a:off x="3418190" y="509792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a:off x="3418190" y="5536265"/>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69" name="直接连接符 68"/>
            <p:cNvCxnSpPr/>
            <p:nvPr/>
          </p:nvCxnSpPr>
          <p:spPr>
            <a:xfrm>
              <a:off x="3418190" y="542667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0" name="组合 69"/>
          <p:cNvGrpSpPr/>
          <p:nvPr/>
        </p:nvGrpSpPr>
        <p:grpSpPr>
          <a:xfrm>
            <a:off x="4115059" y="2089357"/>
            <a:ext cx="2338124" cy="438341"/>
            <a:chOff x="3418190" y="5097924"/>
            <a:chExt cx="2904060" cy="438341"/>
          </a:xfrm>
        </p:grpSpPr>
        <p:cxnSp>
          <p:nvCxnSpPr>
            <p:cNvPr id="71" name="直接连接符 70"/>
            <p:cNvCxnSpPr/>
            <p:nvPr/>
          </p:nvCxnSpPr>
          <p:spPr>
            <a:xfrm>
              <a:off x="3418190" y="531709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3418190" y="520750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a:off x="3418190" y="5097924"/>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3418190" y="5536265"/>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3418190" y="5426679"/>
              <a:ext cx="290406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grpSp>
      <p:grpSp>
        <p:nvGrpSpPr>
          <p:cNvPr id="76" name="组合 75"/>
          <p:cNvGrpSpPr/>
          <p:nvPr/>
        </p:nvGrpSpPr>
        <p:grpSpPr>
          <a:xfrm>
            <a:off x="6847012" y="1447354"/>
            <a:ext cx="2095500" cy="1661994"/>
            <a:chOff x="6847012" y="1853754"/>
            <a:chExt cx="2095500" cy="1661994"/>
          </a:xfrm>
        </p:grpSpPr>
        <p:sp>
          <p:nvSpPr>
            <p:cNvPr id="77" name="Rectangle 38"/>
            <p:cNvSpPr/>
            <p:nvPr/>
          </p:nvSpPr>
          <p:spPr bwMode="auto">
            <a:xfrm>
              <a:off x="6884054" y="2315419"/>
              <a:ext cx="2053167" cy="1200329"/>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a:t>
              </a:r>
              <a:r>
                <a:rPr lang="en-US" altLang="zh-CN" sz="1200" dirty="0">
                  <a:solidFill>
                    <a:schemeClr val="tx1">
                      <a:lumMod val="85000"/>
                      <a:lumOff val="15000"/>
                    </a:schemeClr>
                  </a:solidFill>
                  <a:latin typeface="Open Sans Light" pitchFamily="34" charset="0"/>
                  <a:ea typeface="Open Sans Light" pitchFamily="34" charset="0"/>
                  <a:cs typeface="Open Sans Light" pitchFamily="34" charset="0"/>
                </a:rPr>
                <a:t>……</a:t>
              </a:r>
              <a:endParaRPr lang="ms-MY" sz="1200" dirty="0">
                <a:solidFill>
                  <a:schemeClr val="tx1">
                    <a:lumMod val="85000"/>
                    <a:lumOff val="15000"/>
                  </a:schemeClr>
                </a:solidFill>
                <a:latin typeface="Open Sans Light" pitchFamily="34" charset="0"/>
                <a:ea typeface="Open Sans Light" pitchFamily="34" charset="0"/>
                <a:cs typeface="Open Sans Light" pitchFamily="34" charset="0"/>
              </a:endParaRPr>
            </a:p>
          </p:txBody>
        </p:sp>
        <p:sp>
          <p:nvSpPr>
            <p:cNvPr id="78" name="Rectangle 33"/>
            <p:cNvSpPr>
              <a:spLocks noChangeArrowheads="1"/>
            </p:cNvSpPr>
            <p:nvPr/>
          </p:nvSpPr>
          <p:spPr bwMode="auto">
            <a:xfrm>
              <a:off x="6847012" y="1853754"/>
              <a:ext cx="20955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400" b="1" dirty="0">
                  <a:solidFill>
                    <a:schemeClr val="tx1">
                      <a:lumMod val="85000"/>
                      <a:lumOff val="15000"/>
                    </a:schemeClr>
                  </a:solidFill>
                  <a:latin typeface="+mn-lt"/>
                  <a:cs typeface="Open Sans" panose="020B0606030504020204" pitchFamily="34" charset="0"/>
                </a:rPr>
                <a:t>YOUR TITLE </a:t>
              </a:r>
              <a:r>
                <a:rPr lang="en-US" altLang="zh-CN" sz="2400" dirty="0">
                  <a:solidFill>
                    <a:schemeClr val="tx1">
                      <a:lumMod val="85000"/>
                      <a:lumOff val="15000"/>
                    </a:schemeClr>
                  </a:solidFill>
                  <a:latin typeface="+mn-lt"/>
                  <a:cs typeface="Open Sans" panose="020B0606030504020204" pitchFamily="34" charset="0"/>
                </a:rPr>
                <a:t>HERE</a:t>
              </a:r>
              <a:endParaRPr lang="en-US" altLang="zh-CN" sz="2400" dirty="0">
                <a:solidFill>
                  <a:schemeClr val="tx1">
                    <a:lumMod val="85000"/>
                    <a:lumOff val="15000"/>
                  </a:schemeClr>
                </a:solidFill>
                <a:latin typeface="+mn-lt"/>
                <a:cs typeface="Open Sans Light" panose="020B0306030504020204" pitchFamily="34" charset="0"/>
              </a:endParaRPr>
            </a:p>
          </p:txBody>
        </p:sp>
      </p:grpSp>
      <p:grpSp>
        <p:nvGrpSpPr>
          <p:cNvPr id="79" name="组合 78"/>
          <p:cNvGrpSpPr/>
          <p:nvPr/>
        </p:nvGrpSpPr>
        <p:grpSpPr>
          <a:xfrm>
            <a:off x="8841075" y="4077760"/>
            <a:ext cx="2095500" cy="1661994"/>
            <a:chOff x="8841075" y="4484160"/>
            <a:chExt cx="2095500" cy="1661994"/>
          </a:xfrm>
        </p:grpSpPr>
        <p:sp>
          <p:nvSpPr>
            <p:cNvPr id="80" name="Rectangle 38"/>
            <p:cNvSpPr/>
            <p:nvPr/>
          </p:nvSpPr>
          <p:spPr bwMode="auto">
            <a:xfrm>
              <a:off x="8878117" y="4945825"/>
              <a:ext cx="2053167" cy="1200329"/>
            </a:xfrm>
            <a:prstGeom prst="rect">
              <a:avLst/>
            </a:prstGeom>
          </p:spPr>
          <p:txBody>
            <a:bodyPr>
              <a:spAutoFit/>
            </a:bodyPr>
            <a:lstStyle/>
            <a:p>
              <a:pPr fontAlgn="auto">
                <a:spcBef>
                  <a:spcPts val="0"/>
                </a:spcBef>
                <a:spcAft>
                  <a:spcPts val="0"/>
                </a:spcAft>
                <a:defRPr/>
              </a:pPr>
              <a:r>
                <a:rPr lang="ms-MY" sz="1200" dirty="0">
                  <a:solidFill>
                    <a:schemeClr val="tx1">
                      <a:lumMod val="85000"/>
                      <a:lumOff val="15000"/>
                    </a:schemeClr>
                  </a:solidFill>
                  <a:latin typeface="Open Sans Light" pitchFamily="34" charset="0"/>
                  <a:ea typeface="Open Sans Light" pitchFamily="34" charset="0"/>
                  <a:cs typeface="Open Sans Light" pitchFamily="34" charset="0"/>
                </a:rPr>
                <a:t>Lorem ipsum dolor sit amet, consectetur adipiscing elit. Praesent sodales odio sit amet odio tristique quis tempus odio </a:t>
              </a:r>
              <a:r>
                <a:rPr lang="en-US" altLang="zh-CN" sz="1200" dirty="0">
                  <a:solidFill>
                    <a:schemeClr val="tx1">
                      <a:lumMod val="85000"/>
                      <a:lumOff val="15000"/>
                    </a:schemeClr>
                  </a:solidFill>
                  <a:latin typeface="Open Sans Light" pitchFamily="34" charset="0"/>
                  <a:ea typeface="Open Sans Light" pitchFamily="34" charset="0"/>
                  <a:cs typeface="Open Sans Light" pitchFamily="34" charset="0"/>
                </a:rPr>
                <a:t>……</a:t>
              </a:r>
              <a:endParaRPr lang="ms-MY" sz="1200" dirty="0">
                <a:solidFill>
                  <a:schemeClr val="tx1">
                    <a:lumMod val="85000"/>
                    <a:lumOff val="15000"/>
                  </a:schemeClr>
                </a:solidFill>
                <a:latin typeface="Open Sans Light" pitchFamily="34" charset="0"/>
                <a:ea typeface="Open Sans Light" pitchFamily="34" charset="0"/>
                <a:cs typeface="Open Sans Light" pitchFamily="34" charset="0"/>
              </a:endParaRPr>
            </a:p>
          </p:txBody>
        </p:sp>
        <p:sp>
          <p:nvSpPr>
            <p:cNvPr id="81" name="Rectangle 33"/>
            <p:cNvSpPr>
              <a:spLocks noChangeArrowheads="1"/>
            </p:cNvSpPr>
            <p:nvPr/>
          </p:nvSpPr>
          <p:spPr bwMode="auto">
            <a:xfrm>
              <a:off x="8841075" y="4484160"/>
              <a:ext cx="2095500" cy="46166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US" altLang="zh-CN" sz="2400" b="1" dirty="0">
                  <a:solidFill>
                    <a:schemeClr val="tx1">
                      <a:lumMod val="85000"/>
                      <a:lumOff val="15000"/>
                    </a:schemeClr>
                  </a:solidFill>
                  <a:latin typeface="+mn-lt"/>
                  <a:cs typeface="Open Sans" panose="020B0606030504020204" pitchFamily="34" charset="0"/>
                </a:rPr>
                <a:t>YOUR TITLE </a:t>
              </a:r>
              <a:r>
                <a:rPr lang="en-US" altLang="zh-CN" sz="2400" dirty="0">
                  <a:solidFill>
                    <a:schemeClr val="tx1">
                      <a:lumMod val="85000"/>
                      <a:lumOff val="15000"/>
                    </a:schemeClr>
                  </a:solidFill>
                  <a:latin typeface="+mn-lt"/>
                  <a:cs typeface="Open Sans" panose="020B0606030504020204" pitchFamily="34" charset="0"/>
                </a:rPr>
                <a:t>HERE</a:t>
              </a:r>
              <a:endParaRPr lang="en-US" altLang="zh-CN" sz="2400" dirty="0">
                <a:solidFill>
                  <a:schemeClr val="tx1">
                    <a:lumMod val="85000"/>
                    <a:lumOff val="15000"/>
                  </a:schemeClr>
                </a:solidFill>
                <a:latin typeface="+mn-lt"/>
                <a:cs typeface="Open Sans Light" panose="020B0306030504020204" pitchFamily="34" charset="0"/>
              </a:endParaRPr>
            </a:p>
          </p:txBody>
        </p:sp>
      </p:grpSp>
    </p:spTree>
    <p:extLst>
      <p:ext uri="{BB962C8B-B14F-4D97-AF65-F5344CB8AC3E}">
        <p14:creationId xmlns:p14="http://schemas.microsoft.com/office/powerpoint/2010/main" xmlns="" val="3960568830"/>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14:presetBounceEnd="56000">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14:bounceEnd="56000">
                                          <p:cBhvr additive="base">
                                            <p:cTn id="7" dur="1000" fill="hold"/>
                                            <p:tgtEl>
                                              <p:spTgt spid="36"/>
                                            </p:tgtEl>
                                            <p:attrNameLst>
                                              <p:attrName>ppt_x</p:attrName>
                                            </p:attrNameLst>
                                          </p:cBhvr>
                                          <p:tavLst>
                                            <p:tav tm="0">
                                              <p:val>
                                                <p:strVal val="#ppt_x"/>
                                              </p:val>
                                            </p:tav>
                                            <p:tav tm="100000">
                                              <p:val>
                                                <p:strVal val="#ppt_x"/>
                                              </p:val>
                                            </p:tav>
                                          </p:tavLst>
                                        </p:anim>
                                        <p:anim calcmode="lin" valueType="num" p14:bounceEnd="56000">
                                          <p:cBhvr additive="base">
                                            <p:cTn id="8" dur="10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left)">
                                          <p:cBhvr>
                                            <p:cTn id="12" dur="500"/>
                                            <p:tgtEl>
                                              <p:spTgt spid="64"/>
                                            </p:tgtEl>
                                          </p:cBhvr>
                                        </p:animEffect>
                                      </p:childTnLst>
                                    </p:cTn>
                                  </p:par>
                                  <p:par>
                                    <p:cTn id="13" presetID="22" presetClass="entr" presetSubtype="8"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randombar(horizontal)">
                                          <p:cBhvr>
                                            <p:cTn id="19" dur="500"/>
                                            <p:tgtEl>
                                              <p:spTgt spid="3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randombar(horizontal)">
                                          <p:cBhvr>
                                            <p:cTn id="22" dur="500"/>
                                            <p:tgtEl>
                                              <p:spTgt spid="41"/>
                                            </p:tgtEl>
                                          </p:cBhvr>
                                        </p:animEffect>
                                      </p:childTnLst>
                                    </p:cTn>
                                  </p:par>
                                </p:childTnLst>
                              </p:cTn>
                            </p:par>
                            <p:par>
                              <p:cTn id="23" fill="hold">
                                <p:stCondLst>
                                  <p:cond delay="2000"/>
                                </p:stCondLst>
                                <p:childTnLst>
                                  <p:par>
                                    <p:cTn id="24" presetID="18" presetClass="entr" presetSubtype="6" fill="hold"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strips(downRight)">
                                          <p:cBhvr>
                                            <p:cTn id="26" dur="500"/>
                                            <p:tgtEl>
                                              <p:spTgt spid="76"/>
                                            </p:tgtEl>
                                          </p:cBhvr>
                                        </p:animEffect>
                                      </p:childTnLst>
                                    </p:cTn>
                                  </p:par>
                                  <p:par>
                                    <p:cTn id="27" presetID="18" presetClass="entr" presetSubtype="6"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strips(downRight)">
                                          <p:cBhvr>
                                            <p:cTn id="2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8000" fill="hold" nodeType="afterEffect">
                                      <p:stCondLst>
                                        <p:cond delay="0"/>
                                      </p:stCondLst>
                                      <p:childTnLst>
                                        <p:set>
                                          <p:cBhvr>
                                            <p:cTn id="6" dur="1" fill="hold">
                                              <p:stCondLst>
                                                <p:cond delay="0"/>
                                              </p:stCondLst>
                                            </p:cTn>
                                            <p:tgtEl>
                                              <p:spTgt spid="36"/>
                                            </p:tgtEl>
                                            <p:attrNameLst>
                                              <p:attrName>style.visibility</p:attrName>
                                            </p:attrNameLst>
                                          </p:cBhvr>
                                          <p:to>
                                            <p:strVal val="visible"/>
                                          </p:to>
                                        </p:set>
                                        <p:anim calcmode="lin" valueType="num">
                                          <p:cBhvr additive="base">
                                            <p:cTn id="7" dur="1000" fill="hold"/>
                                            <p:tgtEl>
                                              <p:spTgt spid="36"/>
                                            </p:tgtEl>
                                            <p:attrNameLst>
                                              <p:attrName>ppt_x</p:attrName>
                                            </p:attrNameLst>
                                          </p:cBhvr>
                                          <p:tavLst>
                                            <p:tav tm="0">
                                              <p:val>
                                                <p:strVal val="#ppt_x"/>
                                              </p:val>
                                            </p:tav>
                                            <p:tav tm="100000">
                                              <p:val>
                                                <p:strVal val="#ppt_x"/>
                                              </p:val>
                                            </p:tav>
                                          </p:tavLst>
                                        </p:anim>
                                        <p:anim calcmode="lin" valueType="num">
                                          <p:cBhvr additive="base">
                                            <p:cTn id="8" dur="1000" fill="hold"/>
                                            <p:tgtEl>
                                              <p:spTgt spid="36"/>
                                            </p:tgtEl>
                                            <p:attrNameLst>
                                              <p:attrName>ppt_y</p:attrName>
                                            </p:attrNameLst>
                                          </p:cBhvr>
                                          <p:tavLst>
                                            <p:tav tm="0">
                                              <p:val>
                                                <p:strVal val="1+#ppt_h/2"/>
                                              </p:val>
                                            </p:tav>
                                            <p:tav tm="100000">
                                              <p:val>
                                                <p:strVal val="#ppt_y"/>
                                              </p:val>
                                            </p:tav>
                                          </p:tavLst>
                                        </p:anim>
                                      </p:childTnLst>
                                    </p:cTn>
                                  </p:par>
                                </p:childTnLst>
                              </p:cTn>
                            </p:par>
                            <p:par>
                              <p:cTn id="9" fill="hold">
                                <p:stCondLst>
                                  <p:cond delay="1000"/>
                                </p:stCondLst>
                                <p:childTnLst>
                                  <p:par>
                                    <p:cTn id="10" presetID="22" presetClass="entr" presetSubtype="8" fill="hold" nodeType="afterEffect">
                                      <p:stCondLst>
                                        <p:cond delay="0"/>
                                      </p:stCondLst>
                                      <p:childTnLst>
                                        <p:set>
                                          <p:cBhvr>
                                            <p:cTn id="11" dur="1" fill="hold">
                                              <p:stCondLst>
                                                <p:cond delay="0"/>
                                              </p:stCondLst>
                                            </p:cTn>
                                            <p:tgtEl>
                                              <p:spTgt spid="64"/>
                                            </p:tgtEl>
                                            <p:attrNameLst>
                                              <p:attrName>style.visibility</p:attrName>
                                            </p:attrNameLst>
                                          </p:cBhvr>
                                          <p:to>
                                            <p:strVal val="visible"/>
                                          </p:to>
                                        </p:set>
                                        <p:animEffect transition="in" filter="wipe(left)">
                                          <p:cBhvr>
                                            <p:cTn id="12" dur="500"/>
                                            <p:tgtEl>
                                              <p:spTgt spid="64"/>
                                            </p:tgtEl>
                                          </p:cBhvr>
                                        </p:animEffect>
                                      </p:childTnLst>
                                    </p:cTn>
                                  </p:par>
                                  <p:par>
                                    <p:cTn id="13" presetID="22" presetClass="entr" presetSubtype="8" fill="hold" nodeType="withEffect">
                                      <p:stCondLst>
                                        <p:cond delay="0"/>
                                      </p:stCondLst>
                                      <p:childTnLst>
                                        <p:set>
                                          <p:cBhvr>
                                            <p:cTn id="14" dur="1" fill="hold">
                                              <p:stCondLst>
                                                <p:cond delay="0"/>
                                              </p:stCondLst>
                                            </p:cTn>
                                            <p:tgtEl>
                                              <p:spTgt spid="70"/>
                                            </p:tgtEl>
                                            <p:attrNameLst>
                                              <p:attrName>style.visibility</p:attrName>
                                            </p:attrNameLst>
                                          </p:cBhvr>
                                          <p:to>
                                            <p:strVal val="visible"/>
                                          </p:to>
                                        </p:set>
                                        <p:animEffect transition="in" filter="wipe(left)">
                                          <p:cBhvr>
                                            <p:cTn id="15" dur="500"/>
                                            <p:tgtEl>
                                              <p:spTgt spid="70"/>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9"/>
                                            </p:tgtEl>
                                            <p:attrNameLst>
                                              <p:attrName>style.visibility</p:attrName>
                                            </p:attrNameLst>
                                          </p:cBhvr>
                                          <p:to>
                                            <p:strVal val="visible"/>
                                          </p:to>
                                        </p:set>
                                        <p:animEffect transition="in" filter="randombar(horizontal)">
                                          <p:cBhvr>
                                            <p:cTn id="19" dur="500"/>
                                            <p:tgtEl>
                                              <p:spTgt spid="39"/>
                                            </p:tgtEl>
                                          </p:cBhvr>
                                        </p:animEffect>
                                      </p:childTnLst>
                                    </p:cTn>
                                  </p:par>
                                  <p:par>
                                    <p:cTn id="20" presetID="14" presetClass="entr" presetSubtype="10" fill="hold" grpId="0" nodeType="withEffect">
                                      <p:stCondLst>
                                        <p:cond delay="0"/>
                                      </p:stCondLst>
                                      <p:childTnLst>
                                        <p:set>
                                          <p:cBhvr>
                                            <p:cTn id="21" dur="1" fill="hold">
                                              <p:stCondLst>
                                                <p:cond delay="0"/>
                                              </p:stCondLst>
                                            </p:cTn>
                                            <p:tgtEl>
                                              <p:spTgt spid="41"/>
                                            </p:tgtEl>
                                            <p:attrNameLst>
                                              <p:attrName>style.visibility</p:attrName>
                                            </p:attrNameLst>
                                          </p:cBhvr>
                                          <p:to>
                                            <p:strVal val="visible"/>
                                          </p:to>
                                        </p:set>
                                        <p:animEffect transition="in" filter="randombar(horizontal)">
                                          <p:cBhvr>
                                            <p:cTn id="22" dur="500"/>
                                            <p:tgtEl>
                                              <p:spTgt spid="41"/>
                                            </p:tgtEl>
                                          </p:cBhvr>
                                        </p:animEffect>
                                      </p:childTnLst>
                                    </p:cTn>
                                  </p:par>
                                </p:childTnLst>
                              </p:cTn>
                            </p:par>
                            <p:par>
                              <p:cTn id="23" fill="hold">
                                <p:stCondLst>
                                  <p:cond delay="2000"/>
                                </p:stCondLst>
                                <p:childTnLst>
                                  <p:par>
                                    <p:cTn id="24" presetID="18" presetClass="entr" presetSubtype="6" fill="hold" nodeType="afterEffect">
                                      <p:stCondLst>
                                        <p:cond delay="0"/>
                                      </p:stCondLst>
                                      <p:childTnLst>
                                        <p:set>
                                          <p:cBhvr>
                                            <p:cTn id="25" dur="1" fill="hold">
                                              <p:stCondLst>
                                                <p:cond delay="0"/>
                                              </p:stCondLst>
                                            </p:cTn>
                                            <p:tgtEl>
                                              <p:spTgt spid="76"/>
                                            </p:tgtEl>
                                            <p:attrNameLst>
                                              <p:attrName>style.visibility</p:attrName>
                                            </p:attrNameLst>
                                          </p:cBhvr>
                                          <p:to>
                                            <p:strVal val="visible"/>
                                          </p:to>
                                        </p:set>
                                        <p:animEffect transition="in" filter="strips(downRight)">
                                          <p:cBhvr>
                                            <p:cTn id="26" dur="500"/>
                                            <p:tgtEl>
                                              <p:spTgt spid="76"/>
                                            </p:tgtEl>
                                          </p:cBhvr>
                                        </p:animEffect>
                                      </p:childTnLst>
                                    </p:cTn>
                                  </p:par>
                                  <p:par>
                                    <p:cTn id="27" presetID="18" presetClass="entr" presetSubtype="6" fill="hold" nodeType="withEffect">
                                      <p:stCondLst>
                                        <p:cond delay="0"/>
                                      </p:stCondLst>
                                      <p:childTnLst>
                                        <p:set>
                                          <p:cBhvr>
                                            <p:cTn id="28" dur="1" fill="hold">
                                              <p:stCondLst>
                                                <p:cond delay="0"/>
                                              </p:stCondLst>
                                            </p:cTn>
                                            <p:tgtEl>
                                              <p:spTgt spid="79"/>
                                            </p:tgtEl>
                                            <p:attrNameLst>
                                              <p:attrName>style.visibility</p:attrName>
                                            </p:attrNameLst>
                                          </p:cBhvr>
                                          <p:to>
                                            <p:strVal val="visible"/>
                                          </p:to>
                                        </p:set>
                                        <p:animEffect transition="in" filter="strips(downRight)">
                                          <p:cBhvr>
                                            <p:cTn id="29" dur="500"/>
                                            <p:tgtEl>
                                              <p:spTgt spid="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9" grpId="0" animBg="1"/>
          <p:bldP spid="41" grpId="0" animBg="1"/>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grpSp>
        <p:nvGrpSpPr>
          <p:cNvPr id="42" name="组合 41"/>
          <p:cNvGrpSpPr/>
          <p:nvPr/>
        </p:nvGrpSpPr>
        <p:grpSpPr>
          <a:xfrm>
            <a:off x="3853542" y="2047721"/>
            <a:ext cx="4477004" cy="3591079"/>
            <a:chOff x="3853542" y="2265435"/>
            <a:chExt cx="4477004" cy="3591079"/>
          </a:xfrm>
        </p:grpSpPr>
        <p:grpSp>
          <p:nvGrpSpPr>
            <p:cNvPr id="43" name="组合 42"/>
            <p:cNvGrpSpPr/>
            <p:nvPr/>
          </p:nvGrpSpPr>
          <p:grpSpPr>
            <a:xfrm>
              <a:off x="3853542" y="2265435"/>
              <a:ext cx="4477004" cy="3591079"/>
              <a:chOff x="3853542" y="2265435"/>
              <a:chExt cx="4477004" cy="3591079"/>
            </a:xfrm>
          </p:grpSpPr>
          <p:pic>
            <p:nvPicPr>
              <p:cNvPr id="45" name="图片 44"/>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3853542" y="2265435"/>
                <a:ext cx="4477004" cy="3591079"/>
              </a:xfrm>
              <a:prstGeom prst="rect">
                <a:avLst/>
              </a:prstGeom>
            </p:spPr>
          </p:pic>
          <p:sp>
            <p:nvSpPr>
              <p:cNvPr id="46" name="矩形 45"/>
              <p:cNvSpPr/>
              <p:nvPr/>
            </p:nvSpPr>
            <p:spPr>
              <a:xfrm>
                <a:off x="5703207" y="4711700"/>
                <a:ext cx="783411" cy="435356"/>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sp>
          <p:nvSpPr>
            <p:cNvPr id="44" name="矩形 43"/>
            <p:cNvSpPr/>
            <p:nvPr/>
          </p:nvSpPr>
          <p:spPr>
            <a:xfrm>
              <a:off x="4095750" y="2514599"/>
              <a:ext cx="4000500" cy="2413337"/>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7" name="椭圆 46"/>
          <p:cNvSpPr/>
          <p:nvPr/>
        </p:nvSpPr>
        <p:spPr>
          <a:xfrm>
            <a:off x="5703207" y="2896737"/>
            <a:ext cx="783411" cy="783411"/>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48" name="椭圆 47"/>
          <p:cNvSpPr/>
          <p:nvPr/>
        </p:nvSpPr>
        <p:spPr>
          <a:xfrm>
            <a:off x="5206264" y="2405496"/>
            <a:ext cx="1777297" cy="1777297"/>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49" name="椭圆 48"/>
          <p:cNvSpPr/>
          <p:nvPr/>
        </p:nvSpPr>
        <p:spPr>
          <a:xfrm>
            <a:off x="4459714" y="1658946"/>
            <a:ext cx="3270396" cy="3270396"/>
          </a:xfrm>
          <a:prstGeom prst="ellipse">
            <a:avLst/>
          </a:prstGeom>
          <a:no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50" name="椭圆 49"/>
          <p:cNvSpPr/>
          <p:nvPr/>
        </p:nvSpPr>
        <p:spPr>
          <a:xfrm>
            <a:off x="3170747" y="369979"/>
            <a:ext cx="5848331" cy="5848331"/>
          </a:xfrm>
          <a:prstGeom prst="ellipse">
            <a:avLst/>
          </a:prstGeom>
          <a:noFill/>
          <a:ln>
            <a:solidFill>
              <a:schemeClr val="bg1">
                <a:lumMod val="75000"/>
                <a:alpha val="37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nvGrpSpPr>
          <p:cNvPr id="51" name="组合 50"/>
          <p:cNvGrpSpPr/>
          <p:nvPr/>
        </p:nvGrpSpPr>
        <p:grpSpPr>
          <a:xfrm>
            <a:off x="3359435" y="3180442"/>
            <a:ext cx="5486705" cy="216000"/>
            <a:chOff x="3359435" y="3398156"/>
            <a:chExt cx="5486705" cy="216000"/>
          </a:xfrm>
          <a:solidFill>
            <a:schemeClr val="tx1">
              <a:lumMod val="75000"/>
              <a:lumOff val="25000"/>
            </a:schemeClr>
          </a:solidFill>
        </p:grpSpPr>
        <p:sp>
          <p:nvSpPr>
            <p:cNvPr id="52" name="椭圆 51"/>
            <p:cNvSpPr/>
            <p:nvPr/>
          </p:nvSpPr>
          <p:spPr>
            <a:xfrm>
              <a:off x="8630140" y="3398156"/>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53" name="椭圆 52"/>
            <p:cNvSpPr/>
            <p:nvPr/>
          </p:nvSpPr>
          <p:spPr>
            <a:xfrm>
              <a:off x="3359435" y="3398156"/>
              <a:ext cx="216000" cy="216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grpSp>
        <p:nvGrpSpPr>
          <p:cNvPr id="54" name="组合 53"/>
          <p:cNvGrpSpPr/>
          <p:nvPr/>
        </p:nvGrpSpPr>
        <p:grpSpPr>
          <a:xfrm>
            <a:off x="2846063" y="3216442"/>
            <a:ext cx="6553208" cy="144000"/>
            <a:chOff x="2846063" y="3434156"/>
            <a:chExt cx="6553208" cy="144000"/>
          </a:xfrm>
          <a:solidFill>
            <a:schemeClr val="tx1">
              <a:lumMod val="50000"/>
              <a:lumOff val="50000"/>
            </a:schemeClr>
          </a:solidFill>
        </p:grpSpPr>
        <p:sp>
          <p:nvSpPr>
            <p:cNvPr id="55" name="椭圆 54"/>
            <p:cNvSpPr/>
            <p:nvPr/>
          </p:nvSpPr>
          <p:spPr>
            <a:xfrm>
              <a:off x="2846063" y="3434156"/>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56" name="椭圆 55"/>
            <p:cNvSpPr/>
            <p:nvPr/>
          </p:nvSpPr>
          <p:spPr>
            <a:xfrm>
              <a:off x="9255271" y="3434156"/>
              <a:ext cx="144000" cy="144000"/>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sp>
        <p:nvSpPr>
          <p:cNvPr id="57" name="Rectangle 36"/>
          <p:cNvSpPr/>
          <p:nvPr/>
        </p:nvSpPr>
        <p:spPr bwMode="auto">
          <a:xfrm>
            <a:off x="555358" y="2642378"/>
            <a:ext cx="2241319" cy="954107"/>
          </a:xfrm>
          <a:prstGeom prst="rect">
            <a:avLst/>
          </a:prstGeom>
        </p:spPr>
        <p:txBody>
          <a:bodyPr wrap="none">
            <a:spAutoFit/>
          </a:bodyPr>
          <a:lstStyle/>
          <a:p>
            <a:pPr algn="r" fontAlgn="auto">
              <a:spcBef>
                <a:spcPts val="0"/>
              </a:spcBef>
              <a:spcAft>
                <a:spcPts val="0"/>
              </a:spcAft>
              <a:defRPr/>
            </a:pPr>
            <a:r>
              <a:rPr lang="en-US" sz="2800" dirty="0">
                <a:solidFill>
                  <a:schemeClr val="tx1">
                    <a:lumMod val="75000"/>
                    <a:lumOff val="25000"/>
                  </a:schemeClr>
                </a:solidFill>
                <a:latin typeface="+mj-lt"/>
                <a:ea typeface="Open Sans" pitchFamily="34" charset="0"/>
                <a:cs typeface="Open Sans" pitchFamily="34" charset="0"/>
              </a:rPr>
              <a:t>ADD </a:t>
            </a:r>
          </a:p>
          <a:p>
            <a:pPr algn="r" fontAlgn="auto">
              <a:spcBef>
                <a:spcPts val="0"/>
              </a:spcBef>
              <a:spcAft>
                <a:spcPts val="0"/>
              </a:spcAft>
              <a:defRPr/>
            </a:pPr>
            <a:r>
              <a:rPr lang="en-US" sz="2800" b="1" dirty="0">
                <a:solidFill>
                  <a:schemeClr val="tx1">
                    <a:lumMod val="75000"/>
                    <a:lumOff val="25000"/>
                  </a:schemeClr>
                </a:solidFill>
                <a:latin typeface="+mj-lt"/>
                <a:ea typeface="Open Sans" pitchFamily="34" charset="0"/>
                <a:cs typeface="Open Sans" pitchFamily="34" charset="0"/>
              </a:rPr>
              <a:t>YOUR TITLE HERE</a:t>
            </a:r>
          </a:p>
        </p:txBody>
      </p:sp>
      <p:sp>
        <p:nvSpPr>
          <p:cNvPr id="58" name="Rectangle 37"/>
          <p:cNvSpPr/>
          <p:nvPr/>
        </p:nvSpPr>
        <p:spPr bwMode="auto">
          <a:xfrm>
            <a:off x="467777" y="3527740"/>
            <a:ext cx="2328900" cy="1401602"/>
          </a:xfrm>
          <a:prstGeom prst="rect">
            <a:avLst/>
          </a:prstGeom>
        </p:spPr>
        <p:txBody>
          <a:bodyPr wrap="square">
            <a:spAutoFit/>
          </a:bodyPr>
          <a:lstStyle/>
          <a:p>
            <a:pPr algn="r" defTabSz="323850">
              <a:lnSpc>
                <a:spcPct val="120000"/>
              </a:lnSpc>
              <a:spcBef>
                <a:spcPts val="850"/>
              </a:spcBef>
              <a:defRPr/>
            </a:pPr>
            <a:r>
              <a:rPr lang="es-ES" altLang="zh-CN"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 Suspendisse feugiat biben</a:t>
            </a:r>
            <a:endParaRPr lang="es-ES" altLang="zh-CN" sz="28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sp>
        <p:nvSpPr>
          <p:cNvPr id="59" name="Rectangle 36"/>
          <p:cNvSpPr/>
          <p:nvPr/>
        </p:nvSpPr>
        <p:spPr bwMode="auto">
          <a:xfrm>
            <a:off x="9447464" y="2573633"/>
            <a:ext cx="2241319" cy="954107"/>
          </a:xfrm>
          <a:prstGeom prst="rect">
            <a:avLst/>
          </a:prstGeom>
        </p:spPr>
        <p:txBody>
          <a:bodyPr wrap="none">
            <a:spAutoFit/>
          </a:bodyPr>
          <a:lstStyle/>
          <a:p>
            <a:pPr fontAlgn="auto">
              <a:spcBef>
                <a:spcPts val="0"/>
              </a:spcBef>
              <a:spcAft>
                <a:spcPts val="0"/>
              </a:spcAft>
              <a:defRPr/>
            </a:pPr>
            <a:r>
              <a:rPr lang="en-US" sz="2800" dirty="0">
                <a:solidFill>
                  <a:schemeClr val="tx1">
                    <a:lumMod val="75000"/>
                    <a:lumOff val="25000"/>
                  </a:schemeClr>
                </a:solidFill>
                <a:latin typeface="+mj-lt"/>
                <a:ea typeface="Open Sans" pitchFamily="34" charset="0"/>
                <a:cs typeface="Open Sans" pitchFamily="34" charset="0"/>
              </a:rPr>
              <a:t>ADD </a:t>
            </a:r>
          </a:p>
          <a:p>
            <a:pPr fontAlgn="auto">
              <a:spcBef>
                <a:spcPts val="0"/>
              </a:spcBef>
              <a:spcAft>
                <a:spcPts val="0"/>
              </a:spcAft>
              <a:defRPr/>
            </a:pPr>
            <a:r>
              <a:rPr lang="en-US" sz="2800" b="1" dirty="0">
                <a:solidFill>
                  <a:schemeClr val="tx1">
                    <a:lumMod val="75000"/>
                    <a:lumOff val="25000"/>
                  </a:schemeClr>
                </a:solidFill>
                <a:latin typeface="+mj-lt"/>
                <a:ea typeface="Open Sans" pitchFamily="34" charset="0"/>
                <a:cs typeface="Open Sans" pitchFamily="34" charset="0"/>
              </a:rPr>
              <a:t>YOUR TITLE HERE</a:t>
            </a:r>
          </a:p>
        </p:txBody>
      </p:sp>
      <p:sp>
        <p:nvSpPr>
          <p:cNvPr id="60" name="Rectangle 37"/>
          <p:cNvSpPr/>
          <p:nvPr/>
        </p:nvSpPr>
        <p:spPr bwMode="auto">
          <a:xfrm>
            <a:off x="9447464" y="3458995"/>
            <a:ext cx="2328900" cy="1401602"/>
          </a:xfrm>
          <a:prstGeom prst="rect">
            <a:avLst/>
          </a:prstGeom>
        </p:spPr>
        <p:txBody>
          <a:bodyPr wrap="square">
            <a:spAutoFit/>
          </a:bodyPr>
          <a:lstStyle/>
          <a:p>
            <a:pPr defTabSz="323850">
              <a:lnSpc>
                <a:spcPct val="120000"/>
              </a:lnSpc>
              <a:spcBef>
                <a:spcPts val="850"/>
              </a:spcBef>
              <a:defRPr/>
            </a:pPr>
            <a:r>
              <a:rPr lang="es-ES" altLang="zh-CN" sz="12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Lato" charset="0"/>
              </a:rPr>
              <a:t>Lorem ipsum dolor sit amet, consectetur adipiscing elit. Integer mollis vehicula ligula ut faucibus. Curabitur vestibulum consequat urna et vehicula. Suspendisse feugiat biben</a:t>
            </a:r>
            <a:endParaRPr lang="es-ES" altLang="zh-CN" sz="28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sym typeface="Gill Sans" charset="0"/>
            </a:endParaRPr>
          </a:p>
        </p:txBody>
      </p:sp>
    </p:spTree>
    <p:extLst>
      <p:ext uri="{BB962C8B-B14F-4D97-AF65-F5344CB8AC3E}">
        <p14:creationId xmlns:p14="http://schemas.microsoft.com/office/powerpoint/2010/main" xmlns="" val="137838157"/>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14:bounceEnd="34000">
                                          <p:cBhvr additive="base">
                                            <p:cTn id="7" dur="750" fill="hold"/>
                                            <p:tgtEl>
                                              <p:spTgt spid="41"/>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accel="56000" fill="hold" nodeType="afterEffect" p14:presetBounceEnd="60000">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14:bounceEnd="60000">
                                          <p:cBhvr additive="base">
                                            <p:cTn id="12" dur="1250" fill="hold"/>
                                            <p:tgtEl>
                                              <p:spTgt spid="42"/>
                                            </p:tgtEl>
                                            <p:attrNameLst>
                                              <p:attrName>ppt_x</p:attrName>
                                            </p:attrNameLst>
                                          </p:cBhvr>
                                          <p:tavLst>
                                            <p:tav tm="0">
                                              <p:val>
                                                <p:strVal val="#ppt_x"/>
                                              </p:val>
                                            </p:tav>
                                            <p:tav tm="100000">
                                              <p:val>
                                                <p:strVal val="#ppt_x"/>
                                              </p:val>
                                            </p:tav>
                                          </p:tavLst>
                                        </p:anim>
                                        <p:anim calcmode="lin" valueType="num" p14:bounceEnd="60000">
                                          <p:cBhvr additive="base">
                                            <p:cTn id="13" dur="1250" fill="hold"/>
                                            <p:tgtEl>
                                              <p:spTgt spid="42"/>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50"/>
                                            <p:tgtEl>
                                              <p:spTgt spid="47"/>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250"/>
                                            <p:tgtEl>
                                              <p:spTgt spid="4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250"/>
                                            <p:tgtEl>
                                              <p:spTgt spid="49"/>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250"/>
                                            <p:tgtEl>
                                              <p:spTgt spid="50"/>
                                            </p:tgtEl>
                                          </p:cBhvr>
                                        </p:animEffect>
                                      </p:childTnLst>
                                    </p:cTn>
                                  </p:par>
                                  <p:par>
                                    <p:cTn id="26" presetID="6" presetClass="emph" presetSubtype="0" accel="40000" decel="60000" fill="hold" grpId="1" nodeType="withEffect">
                                      <p:stCondLst>
                                        <p:cond delay="1000"/>
                                      </p:stCondLst>
                                      <p:childTnLst>
                                        <p:animScale>
                                          <p:cBhvr>
                                            <p:cTn id="27" dur="1250" fill="hold"/>
                                            <p:tgtEl>
                                              <p:spTgt spid="47"/>
                                            </p:tgtEl>
                                          </p:cBhvr>
                                          <p:by x="150000" y="150000"/>
                                        </p:animScale>
                                      </p:childTnLst>
                                    </p:cTn>
                                  </p:par>
                                  <p:par>
                                    <p:cTn id="28" presetID="6" presetClass="emph" presetSubtype="0" accel="40000" decel="60000" fill="hold" grpId="1" nodeType="withEffect">
                                      <p:stCondLst>
                                        <p:cond delay="1250"/>
                                      </p:stCondLst>
                                      <p:childTnLst>
                                        <p:animScale>
                                          <p:cBhvr>
                                            <p:cTn id="29" dur="1250" fill="hold"/>
                                            <p:tgtEl>
                                              <p:spTgt spid="48"/>
                                            </p:tgtEl>
                                          </p:cBhvr>
                                          <p:by x="150000" y="150000"/>
                                        </p:animScale>
                                      </p:childTnLst>
                                    </p:cTn>
                                  </p:par>
                                  <p:par>
                                    <p:cTn id="30" presetID="6" presetClass="emph" presetSubtype="0" accel="40000" decel="60000" fill="hold" grpId="1" nodeType="withEffect">
                                      <p:stCondLst>
                                        <p:cond delay="1500"/>
                                      </p:stCondLst>
                                      <p:childTnLst>
                                        <p:animScale>
                                          <p:cBhvr>
                                            <p:cTn id="31" dur="1250" fill="hold"/>
                                            <p:tgtEl>
                                              <p:spTgt spid="49"/>
                                            </p:tgtEl>
                                          </p:cBhvr>
                                          <p:by x="150000" y="150000"/>
                                        </p:animScale>
                                      </p:childTnLst>
                                    </p:cTn>
                                  </p:par>
                                  <p:par>
                                    <p:cTn id="32" presetID="6" presetClass="emph" presetSubtype="0" accel="40000" decel="60000" fill="hold" grpId="1" nodeType="withEffect">
                                      <p:stCondLst>
                                        <p:cond delay="1750"/>
                                      </p:stCondLst>
                                      <p:childTnLst>
                                        <p:animScale>
                                          <p:cBhvr>
                                            <p:cTn id="33" dur="1250" fill="hold"/>
                                            <p:tgtEl>
                                              <p:spTgt spid="50"/>
                                            </p:tgtEl>
                                          </p:cBhvr>
                                          <p:by x="150000" y="150000"/>
                                        </p:animScale>
                                      </p:childTnLst>
                                    </p:cTn>
                                  </p:par>
                                  <p:par>
                                    <p:cTn id="34" presetID="6" presetClass="emph" presetSubtype="0" accel="40000" decel="60000" fill="hold" grpId="2" nodeType="withEffect">
                                      <p:stCondLst>
                                        <p:cond delay="2250"/>
                                      </p:stCondLst>
                                      <p:childTnLst>
                                        <p:animScale>
                                          <p:cBhvr>
                                            <p:cTn id="35" dur="1250" fill="hold"/>
                                            <p:tgtEl>
                                              <p:spTgt spid="47"/>
                                            </p:tgtEl>
                                          </p:cBhvr>
                                          <p:by x="67000" y="67000"/>
                                        </p:animScale>
                                      </p:childTnLst>
                                    </p:cTn>
                                  </p:par>
                                  <p:par>
                                    <p:cTn id="36" presetID="6" presetClass="emph" presetSubtype="0" accel="40000" decel="60000" fill="hold" grpId="2" nodeType="withEffect">
                                      <p:stCondLst>
                                        <p:cond delay="2500"/>
                                      </p:stCondLst>
                                      <p:childTnLst>
                                        <p:animScale>
                                          <p:cBhvr>
                                            <p:cTn id="37" dur="1250" fill="hold"/>
                                            <p:tgtEl>
                                              <p:spTgt spid="48"/>
                                            </p:tgtEl>
                                          </p:cBhvr>
                                          <p:by x="66000" y="66000"/>
                                        </p:animScale>
                                      </p:childTnLst>
                                    </p:cTn>
                                  </p:par>
                                  <p:par>
                                    <p:cTn id="38" presetID="6" presetClass="emph" presetSubtype="0" accel="40000" decel="60000" fill="hold" grpId="2" nodeType="withEffect">
                                      <p:stCondLst>
                                        <p:cond delay="2750"/>
                                      </p:stCondLst>
                                      <p:childTnLst>
                                        <p:animScale>
                                          <p:cBhvr>
                                            <p:cTn id="39" dur="1250" fill="hold"/>
                                            <p:tgtEl>
                                              <p:spTgt spid="49"/>
                                            </p:tgtEl>
                                          </p:cBhvr>
                                          <p:by x="66000" y="66000"/>
                                        </p:animScale>
                                      </p:childTnLst>
                                    </p:cTn>
                                  </p:par>
                                  <p:par>
                                    <p:cTn id="40" presetID="6" presetClass="emph" presetSubtype="0" accel="40000" decel="60000" fill="hold" grpId="2" nodeType="withEffect">
                                      <p:stCondLst>
                                        <p:cond delay="3000"/>
                                      </p:stCondLst>
                                      <p:childTnLst>
                                        <p:animScale>
                                          <p:cBhvr>
                                            <p:cTn id="41" dur="1250" fill="hold"/>
                                            <p:tgtEl>
                                              <p:spTgt spid="50"/>
                                            </p:tgtEl>
                                          </p:cBhvr>
                                          <p:by x="66000" y="66000"/>
                                        </p:animScale>
                                      </p:childTnLst>
                                    </p:cTn>
                                  </p:par>
                                  <p:par>
                                    <p:cTn id="42" presetID="10" presetClass="entr" presetSubtype="0" fill="hold" nodeType="withEffect">
                                      <p:stCondLst>
                                        <p:cond delay="37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750"/>
                                            <p:tgtEl>
                                              <p:spTgt spid="51"/>
                                            </p:tgtEl>
                                          </p:cBhvr>
                                        </p:animEffect>
                                      </p:childTnLst>
                                    </p:cTn>
                                  </p:par>
                                  <p:par>
                                    <p:cTn id="45" presetID="10" presetClass="entr" presetSubtype="0" fill="hold" nodeType="withEffect">
                                      <p:stCondLst>
                                        <p:cond delay="37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750"/>
                                            <p:tgtEl>
                                              <p:spTgt spid="54"/>
                                            </p:tgtEl>
                                          </p:cBhvr>
                                        </p:animEffect>
                                      </p:childTnLst>
                                    </p:cTn>
                                  </p:par>
                                </p:childTnLst>
                              </p:cTn>
                            </p:par>
                            <p:par>
                              <p:cTn id="48" fill="hold">
                                <p:stCondLst>
                                  <p:cond delay="5250"/>
                                </p:stCondLst>
                                <p:childTnLst>
                                  <p:par>
                                    <p:cTn id="49" presetID="14" presetClass="entr" presetSubtype="1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randombar(horizontal)">
                                          <p:cBhvr>
                                            <p:cTn id="51" dur="500"/>
                                            <p:tgtEl>
                                              <p:spTgt spid="57"/>
                                            </p:tgtEl>
                                          </p:cBhvr>
                                        </p:animEffect>
                                      </p:childTnLst>
                                    </p:cTn>
                                  </p:par>
                                  <p:par>
                                    <p:cTn id="52" presetID="42"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14" presetClass="entr" presetSubtype="10"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randombar(horizontal)">
                                          <p:cBhvr>
                                            <p:cTn id="59" dur="500"/>
                                            <p:tgtEl>
                                              <p:spTgt spid="59"/>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7" grpId="0"/>
          <p:bldP spid="58" grpId="0"/>
          <p:bldP spid="59" grpId="0"/>
          <p:bldP spid="6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41"/>
                                            </p:tgtEl>
                                            <p:attrNameLst>
                                              <p:attrName>style.visibility</p:attrName>
                                            </p:attrNameLst>
                                          </p:cBhvr>
                                          <p:to>
                                            <p:strVal val="visible"/>
                                          </p:to>
                                        </p:set>
                                        <p:anim calcmode="lin" valueType="num">
                                          <p:cBhvr additive="base">
                                            <p:cTn id="7" dur="750" fill="hold"/>
                                            <p:tgtEl>
                                              <p:spTgt spid="41"/>
                                            </p:tgtEl>
                                            <p:attrNameLst>
                                              <p:attrName>ppt_x</p:attrName>
                                            </p:attrNameLst>
                                          </p:cBhvr>
                                          <p:tavLst>
                                            <p:tav tm="0">
                                              <p:val>
                                                <p:strVal val="1+#ppt_w/2"/>
                                              </p:val>
                                            </p:tav>
                                            <p:tav tm="100000">
                                              <p:val>
                                                <p:strVal val="#ppt_x"/>
                                              </p:val>
                                            </p:tav>
                                          </p:tavLst>
                                        </p:anim>
                                        <p:anim calcmode="lin" valueType="num">
                                          <p:cBhvr additive="base">
                                            <p:cTn id="8" dur="750" fill="hold"/>
                                            <p:tgtEl>
                                              <p:spTgt spid="41"/>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accel="56000" fill="hold" nodeType="afterEffect">
                                      <p:stCondLst>
                                        <p:cond delay="0"/>
                                      </p:stCondLst>
                                      <p:childTnLst>
                                        <p:set>
                                          <p:cBhvr>
                                            <p:cTn id="11" dur="1" fill="hold">
                                              <p:stCondLst>
                                                <p:cond delay="0"/>
                                              </p:stCondLst>
                                            </p:cTn>
                                            <p:tgtEl>
                                              <p:spTgt spid="42"/>
                                            </p:tgtEl>
                                            <p:attrNameLst>
                                              <p:attrName>style.visibility</p:attrName>
                                            </p:attrNameLst>
                                          </p:cBhvr>
                                          <p:to>
                                            <p:strVal val="visible"/>
                                          </p:to>
                                        </p:set>
                                        <p:anim calcmode="lin" valueType="num">
                                          <p:cBhvr additive="base">
                                            <p:cTn id="12" dur="1250" fill="hold"/>
                                            <p:tgtEl>
                                              <p:spTgt spid="42"/>
                                            </p:tgtEl>
                                            <p:attrNameLst>
                                              <p:attrName>ppt_x</p:attrName>
                                            </p:attrNameLst>
                                          </p:cBhvr>
                                          <p:tavLst>
                                            <p:tav tm="0">
                                              <p:val>
                                                <p:strVal val="#ppt_x"/>
                                              </p:val>
                                            </p:tav>
                                            <p:tav tm="100000">
                                              <p:val>
                                                <p:strVal val="#ppt_x"/>
                                              </p:val>
                                            </p:tav>
                                          </p:tavLst>
                                        </p:anim>
                                        <p:anim calcmode="lin" valueType="num">
                                          <p:cBhvr additive="base">
                                            <p:cTn id="13" dur="1250" fill="hold"/>
                                            <p:tgtEl>
                                              <p:spTgt spid="42"/>
                                            </p:tgtEl>
                                            <p:attrNameLst>
                                              <p:attrName>ppt_y</p:attrName>
                                            </p:attrNameLst>
                                          </p:cBhvr>
                                          <p:tavLst>
                                            <p:tav tm="0">
                                              <p:val>
                                                <p:strVal val="1+#ppt_h/2"/>
                                              </p:val>
                                            </p:tav>
                                            <p:tav tm="100000">
                                              <p:val>
                                                <p:strVal val="#ppt_y"/>
                                              </p:val>
                                            </p:tav>
                                          </p:tavLst>
                                        </p:anim>
                                      </p:childTnLst>
                                    </p:cTn>
                                  </p:par>
                                  <p:par>
                                    <p:cTn id="14" presetID="10" presetClass="entr" presetSubtype="0" fill="hold" grpId="0" nodeType="withEffect">
                                      <p:stCondLst>
                                        <p:cond delay="1000"/>
                                      </p:stCondLst>
                                      <p:childTnLst>
                                        <p:set>
                                          <p:cBhvr>
                                            <p:cTn id="15" dur="1" fill="hold">
                                              <p:stCondLst>
                                                <p:cond delay="0"/>
                                              </p:stCondLst>
                                            </p:cTn>
                                            <p:tgtEl>
                                              <p:spTgt spid="47"/>
                                            </p:tgtEl>
                                            <p:attrNameLst>
                                              <p:attrName>style.visibility</p:attrName>
                                            </p:attrNameLst>
                                          </p:cBhvr>
                                          <p:to>
                                            <p:strVal val="visible"/>
                                          </p:to>
                                        </p:set>
                                        <p:animEffect transition="in" filter="fade">
                                          <p:cBhvr>
                                            <p:cTn id="16" dur="250"/>
                                            <p:tgtEl>
                                              <p:spTgt spid="47"/>
                                            </p:tgtEl>
                                          </p:cBhvr>
                                        </p:animEffect>
                                      </p:childTnLst>
                                    </p:cTn>
                                  </p:par>
                                  <p:par>
                                    <p:cTn id="17" presetID="10" presetClass="entr" presetSubtype="0" fill="hold" grpId="0" nodeType="withEffect">
                                      <p:stCondLst>
                                        <p:cond delay="1250"/>
                                      </p:stCondLst>
                                      <p:childTnLst>
                                        <p:set>
                                          <p:cBhvr>
                                            <p:cTn id="18" dur="1" fill="hold">
                                              <p:stCondLst>
                                                <p:cond delay="0"/>
                                              </p:stCondLst>
                                            </p:cTn>
                                            <p:tgtEl>
                                              <p:spTgt spid="48"/>
                                            </p:tgtEl>
                                            <p:attrNameLst>
                                              <p:attrName>style.visibility</p:attrName>
                                            </p:attrNameLst>
                                          </p:cBhvr>
                                          <p:to>
                                            <p:strVal val="visible"/>
                                          </p:to>
                                        </p:set>
                                        <p:animEffect transition="in" filter="fade">
                                          <p:cBhvr>
                                            <p:cTn id="19" dur="250"/>
                                            <p:tgtEl>
                                              <p:spTgt spid="48"/>
                                            </p:tgtEl>
                                          </p:cBhvr>
                                        </p:animEffect>
                                      </p:childTnLst>
                                    </p:cTn>
                                  </p:par>
                                  <p:par>
                                    <p:cTn id="20" presetID="10" presetClass="entr" presetSubtype="0" fill="hold" grpId="0" nodeType="withEffect">
                                      <p:stCondLst>
                                        <p:cond delay="150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250"/>
                                            <p:tgtEl>
                                              <p:spTgt spid="49"/>
                                            </p:tgtEl>
                                          </p:cBhvr>
                                        </p:animEffect>
                                      </p:childTnLst>
                                    </p:cTn>
                                  </p:par>
                                  <p:par>
                                    <p:cTn id="23" presetID="10" presetClass="entr" presetSubtype="0" fill="hold" grpId="0" nodeType="withEffect">
                                      <p:stCondLst>
                                        <p:cond delay="1750"/>
                                      </p:stCondLst>
                                      <p:childTnLst>
                                        <p:set>
                                          <p:cBhvr>
                                            <p:cTn id="24" dur="1" fill="hold">
                                              <p:stCondLst>
                                                <p:cond delay="0"/>
                                              </p:stCondLst>
                                            </p:cTn>
                                            <p:tgtEl>
                                              <p:spTgt spid="50"/>
                                            </p:tgtEl>
                                            <p:attrNameLst>
                                              <p:attrName>style.visibility</p:attrName>
                                            </p:attrNameLst>
                                          </p:cBhvr>
                                          <p:to>
                                            <p:strVal val="visible"/>
                                          </p:to>
                                        </p:set>
                                        <p:animEffect transition="in" filter="fade">
                                          <p:cBhvr>
                                            <p:cTn id="25" dur="250"/>
                                            <p:tgtEl>
                                              <p:spTgt spid="50"/>
                                            </p:tgtEl>
                                          </p:cBhvr>
                                        </p:animEffect>
                                      </p:childTnLst>
                                    </p:cTn>
                                  </p:par>
                                  <p:par>
                                    <p:cTn id="26" presetID="6" presetClass="emph" presetSubtype="0" accel="40000" decel="60000" fill="hold" grpId="1" nodeType="withEffect">
                                      <p:stCondLst>
                                        <p:cond delay="1000"/>
                                      </p:stCondLst>
                                      <p:childTnLst>
                                        <p:animScale>
                                          <p:cBhvr>
                                            <p:cTn id="27" dur="1250" fill="hold"/>
                                            <p:tgtEl>
                                              <p:spTgt spid="47"/>
                                            </p:tgtEl>
                                          </p:cBhvr>
                                          <p:by x="150000" y="150000"/>
                                        </p:animScale>
                                      </p:childTnLst>
                                    </p:cTn>
                                  </p:par>
                                  <p:par>
                                    <p:cTn id="28" presetID="6" presetClass="emph" presetSubtype="0" accel="40000" decel="60000" fill="hold" grpId="1" nodeType="withEffect">
                                      <p:stCondLst>
                                        <p:cond delay="1250"/>
                                      </p:stCondLst>
                                      <p:childTnLst>
                                        <p:animScale>
                                          <p:cBhvr>
                                            <p:cTn id="29" dur="1250" fill="hold"/>
                                            <p:tgtEl>
                                              <p:spTgt spid="48"/>
                                            </p:tgtEl>
                                          </p:cBhvr>
                                          <p:by x="150000" y="150000"/>
                                        </p:animScale>
                                      </p:childTnLst>
                                    </p:cTn>
                                  </p:par>
                                  <p:par>
                                    <p:cTn id="30" presetID="6" presetClass="emph" presetSubtype="0" accel="40000" decel="60000" fill="hold" grpId="1" nodeType="withEffect">
                                      <p:stCondLst>
                                        <p:cond delay="1500"/>
                                      </p:stCondLst>
                                      <p:childTnLst>
                                        <p:animScale>
                                          <p:cBhvr>
                                            <p:cTn id="31" dur="1250" fill="hold"/>
                                            <p:tgtEl>
                                              <p:spTgt spid="49"/>
                                            </p:tgtEl>
                                          </p:cBhvr>
                                          <p:by x="150000" y="150000"/>
                                        </p:animScale>
                                      </p:childTnLst>
                                    </p:cTn>
                                  </p:par>
                                  <p:par>
                                    <p:cTn id="32" presetID="6" presetClass="emph" presetSubtype="0" accel="40000" decel="60000" fill="hold" grpId="1" nodeType="withEffect">
                                      <p:stCondLst>
                                        <p:cond delay="1750"/>
                                      </p:stCondLst>
                                      <p:childTnLst>
                                        <p:animScale>
                                          <p:cBhvr>
                                            <p:cTn id="33" dur="1250" fill="hold"/>
                                            <p:tgtEl>
                                              <p:spTgt spid="50"/>
                                            </p:tgtEl>
                                          </p:cBhvr>
                                          <p:by x="150000" y="150000"/>
                                        </p:animScale>
                                      </p:childTnLst>
                                    </p:cTn>
                                  </p:par>
                                  <p:par>
                                    <p:cTn id="34" presetID="6" presetClass="emph" presetSubtype="0" accel="40000" decel="60000" fill="hold" grpId="2" nodeType="withEffect">
                                      <p:stCondLst>
                                        <p:cond delay="2250"/>
                                      </p:stCondLst>
                                      <p:childTnLst>
                                        <p:animScale>
                                          <p:cBhvr>
                                            <p:cTn id="35" dur="1250" fill="hold"/>
                                            <p:tgtEl>
                                              <p:spTgt spid="47"/>
                                            </p:tgtEl>
                                          </p:cBhvr>
                                          <p:by x="67000" y="67000"/>
                                        </p:animScale>
                                      </p:childTnLst>
                                    </p:cTn>
                                  </p:par>
                                  <p:par>
                                    <p:cTn id="36" presetID="6" presetClass="emph" presetSubtype="0" accel="40000" decel="60000" fill="hold" grpId="2" nodeType="withEffect">
                                      <p:stCondLst>
                                        <p:cond delay="2500"/>
                                      </p:stCondLst>
                                      <p:childTnLst>
                                        <p:animScale>
                                          <p:cBhvr>
                                            <p:cTn id="37" dur="1250" fill="hold"/>
                                            <p:tgtEl>
                                              <p:spTgt spid="48"/>
                                            </p:tgtEl>
                                          </p:cBhvr>
                                          <p:by x="66000" y="66000"/>
                                        </p:animScale>
                                      </p:childTnLst>
                                    </p:cTn>
                                  </p:par>
                                  <p:par>
                                    <p:cTn id="38" presetID="6" presetClass="emph" presetSubtype="0" accel="40000" decel="60000" fill="hold" grpId="2" nodeType="withEffect">
                                      <p:stCondLst>
                                        <p:cond delay="2750"/>
                                      </p:stCondLst>
                                      <p:childTnLst>
                                        <p:animScale>
                                          <p:cBhvr>
                                            <p:cTn id="39" dur="1250" fill="hold"/>
                                            <p:tgtEl>
                                              <p:spTgt spid="49"/>
                                            </p:tgtEl>
                                          </p:cBhvr>
                                          <p:by x="66000" y="66000"/>
                                        </p:animScale>
                                      </p:childTnLst>
                                    </p:cTn>
                                  </p:par>
                                  <p:par>
                                    <p:cTn id="40" presetID="6" presetClass="emph" presetSubtype="0" accel="40000" decel="60000" fill="hold" grpId="2" nodeType="withEffect">
                                      <p:stCondLst>
                                        <p:cond delay="3000"/>
                                      </p:stCondLst>
                                      <p:childTnLst>
                                        <p:animScale>
                                          <p:cBhvr>
                                            <p:cTn id="41" dur="1250" fill="hold"/>
                                            <p:tgtEl>
                                              <p:spTgt spid="50"/>
                                            </p:tgtEl>
                                          </p:cBhvr>
                                          <p:by x="66000" y="66000"/>
                                        </p:animScale>
                                      </p:childTnLst>
                                    </p:cTn>
                                  </p:par>
                                  <p:par>
                                    <p:cTn id="42" presetID="10" presetClass="entr" presetSubtype="0" fill="hold" nodeType="withEffect">
                                      <p:stCondLst>
                                        <p:cond delay="3750"/>
                                      </p:stCondLst>
                                      <p:childTnLst>
                                        <p:set>
                                          <p:cBhvr>
                                            <p:cTn id="43" dur="1" fill="hold">
                                              <p:stCondLst>
                                                <p:cond delay="0"/>
                                              </p:stCondLst>
                                            </p:cTn>
                                            <p:tgtEl>
                                              <p:spTgt spid="51"/>
                                            </p:tgtEl>
                                            <p:attrNameLst>
                                              <p:attrName>style.visibility</p:attrName>
                                            </p:attrNameLst>
                                          </p:cBhvr>
                                          <p:to>
                                            <p:strVal val="visible"/>
                                          </p:to>
                                        </p:set>
                                        <p:animEffect transition="in" filter="fade">
                                          <p:cBhvr>
                                            <p:cTn id="44" dur="750"/>
                                            <p:tgtEl>
                                              <p:spTgt spid="51"/>
                                            </p:tgtEl>
                                          </p:cBhvr>
                                        </p:animEffect>
                                      </p:childTnLst>
                                    </p:cTn>
                                  </p:par>
                                  <p:par>
                                    <p:cTn id="45" presetID="10" presetClass="entr" presetSubtype="0" fill="hold" nodeType="withEffect">
                                      <p:stCondLst>
                                        <p:cond delay="375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750"/>
                                            <p:tgtEl>
                                              <p:spTgt spid="54"/>
                                            </p:tgtEl>
                                          </p:cBhvr>
                                        </p:animEffect>
                                      </p:childTnLst>
                                    </p:cTn>
                                  </p:par>
                                </p:childTnLst>
                              </p:cTn>
                            </p:par>
                            <p:par>
                              <p:cTn id="48" fill="hold">
                                <p:stCondLst>
                                  <p:cond delay="5250"/>
                                </p:stCondLst>
                                <p:childTnLst>
                                  <p:par>
                                    <p:cTn id="49" presetID="14" presetClass="entr" presetSubtype="10" fill="hold" grpId="0" nodeType="afterEffect">
                                      <p:stCondLst>
                                        <p:cond delay="0"/>
                                      </p:stCondLst>
                                      <p:childTnLst>
                                        <p:set>
                                          <p:cBhvr>
                                            <p:cTn id="50" dur="1" fill="hold">
                                              <p:stCondLst>
                                                <p:cond delay="0"/>
                                              </p:stCondLst>
                                            </p:cTn>
                                            <p:tgtEl>
                                              <p:spTgt spid="57"/>
                                            </p:tgtEl>
                                            <p:attrNameLst>
                                              <p:attrName>style.visibility</p:attrName>
                                            </p:attrNameLst>
                                          </p:cBhvr>
                                          <p:to>
                                            <p:strVal val="visible"/>
                                          </p:to>
                                        </p:set>
                                        <p:animEffect transition="in" filter="randombar(horizontal)">
                                          <p:cBhvr>
                                            <p:cTn id="51" dur="500"/>
                                            <p:tgtEl>
                                              <p:spTgt spid="57"/>
                                            </p:tgtEl>
                                          </p:cBhvr>
                                        </p:animEffect>
                                      </p:childTnLst>
                                    </p:cTn>
                                  </p:par>
                                  <p:par>
                                    <p:cTn id="52" presetID="42" presetClass="entr" presetSubtype="0" fill="hold" grpId="0" nodeType="withEffect">
                                      <p:stCondLst>
                                        <p:cond delay="0"/>
                                      </p:stCondLst>
                                      <p:childTnLst>
                                        <p:set>
                                          <p:cBhvr>
                                            <p:cTn id="53" dur="1" fill="hold">
                                              <p:stCondLst>
                                                <p:cond delay="0"/>
                                              </p:stCondLst>
                                            </p:cTn>
                                            <p:tgtEl>
                                              <p:spTgt spid="58"/>
                                            </p:tgtEl>
                                            <p:attrNameLst>
                                              <p:attrName>style.visibility</p:attrName>
                                            </p:attrNameLst>
                                          </p:cBhvr>
                                          <p:to>
                                            <p:strVal val="visible"/>
                                          </p:to>
                                        </p:set>
                                        <p:animEffect transition="in" filter="fade">
                                          <p:cBhvr>
                                            <p:cTn id="54" dur="1000"/>
                                            <p:tgtEl>
                                              <p:spTgt spid="58"/>
                                            </p:tgtEl>
                                          </p:cBhvr>
                                        </p:animEffect>
                                        <p:anim calcmode="lin" valueType="num">
                                          <p:cBhvr>
                                            <p:cTn id="55" dur="1000" fill="hold"/>
                                            <p:tgtEl>
                                              <p:spTgt spid="58"/>
                                            </p:tgtEl>
                                            <p:attrNameLst>
                                              <p:attrName>ppt_x</p:attrName>
                                            </p:attrNameLst>
                                          </p:cBhvr>
                                          <p:tavLst>
                                            <p:tav tm="0">
                                              <p:val>
                                                <p:strVal val="#ppt_x"/>
                                              </p:val>
                                            </p:tav>
                                            <p:tav tm="100000">
                                              <p:val>
                                                <p:strVal val="#ppt_x"/>
                                              </p:val>
                                            </p:tav>
                                          </p:tavLst>
                                        </p:anim>
                                        <p:anim calcmode="lin" valueType="num">
                                          <p:cBhvr>
                                            <p:cTn id="56" dur="1000" fill="hold"/>
                                            <p:tgtEl>
                                              <p:spTgt spid="58"/>
                                            </p:tgtEl>
                                            <p:attrNameLst>
                                              <p:attrName>ppt_y</p:attrName>
                                            </p:attrNameLst>
                                          </p:cBhvr>
                                          <p:tavLst>
                                            <p:tav tm="0">
                                              <p:val>
                                                <p:strVal val="#ppt_y+.1"/>
                                              </p:val>
                                            </p:tav>
                                            <p:tav tm="100000">
                                              <p:val>
                                                <p:strVal val="#ppt_y"/>
                                              </p:val>
                                            </p:tav>
                                          </p:tavLst>
                                        </p:anim>
                                      </p:childTnLst>
                                    </p:cTn>
                                  </p:par>
                                  <p:par>
                                    <p:cTn id="57" presetID="14" presetClass="entr" presetSubtype="10" fill="hold" grpId="0" nodeType="with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randombar(horizontal)">
                                          <p:cBhvr>
                                            <p:cTn id="59" dur="500"/>
                                            <p:tgtEl>
                                              <p:spTgt spid="59"/>
                                            </p:tgtEl>
                                          </p:cBhvr>
                                        </p:animEffect>
                                      </p:childTnLst>
                                    </p:cTn>
                                  </p:par>
                                  <p:par>
                                    <p:cTn id="60" presetID="42"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1000"/>
                                            <p:tgtEl>
                                              <p:spTgt spid="60"/>
                                            </p:tgtEl>
                                          </p:cBhvr>
                                        </p:animEffect>
                                        <p:anim calcmode="lin" valueType="num">
                                          <p:cBhvr>
                                            <p:cTn id="63" dur="1000" fill="hold"/>
                                            <p:tgtEl>
                                              <p:spTgt spid="60"/>
                                            </p:tgtEl>
                                            <p:attrNameLst>
                                              <p:attrName>ppt_x</p:attrName>
                                            </p:attrNameLst>
                                          </p:cBhvr>
                                          <p:tavLst>
                                            <p:tav tm="0">
                                              <p:val>
                                                <p:strVal val="#ppt_x"/>
                                              </p:val>
                                            </p:tav>
                                            <p:tav tm="100000">
                                              <p:val>
                                                <p:strVal val="#ppt_x"/>
                                              </p:val>
                                            </p:tav>
                                          </p:tavLst>
                                        </p:anim>
                                        <p:anim calcmode="lin" valueType="num">
                                          <p:cBhvr>
                                            <p:cTn id="64" dur="1000" fill="hold"/>
                                            <p:tgtEl>
                                              <p:spTgt spid="6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1" grpId="0"/>
          <p:bldP spid="47" grpId="0" animBg="1"/>
          <p:bldP spid="47" grpId="1" animBg="1"/>
          <p:bldP spid="47" grpId="2" animBg="1"/>
          <p:bldP spid="48" grpId="0" animBg="1"/>
          <p:bldP spid="48" grpId="1" animBg="1"/>
          <p:bldP spid="48" grpId="2" animBg="1"/>
          <p:bldP spid="49" grpId="0" animBg="1"/>
          <p:bldP spid="49" grpId="1" animBg="1"/>
          <p:bldP spid="49" grpId="2" animBg="1"/>
          <p:bldP spid="50" grpId="0" animBg="1"/>
          <p:bldP spid="50" grpId="1" animBg="1"/>
          <p:bldP spid="50" grpId="2" animBg="1"/>
          <p:bldP spid="57" grpId="0"/>
          <p:bldP spid="58" grpId="0"/>
          <p:bldP spid="59" grpId="0"/>
          <p:bldP spid="60"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
        <p:nvSpPr>
          <p:cNvPr id="36" name="Freeform 61"/>
          <p:cNvSpPr>
            <a:spLocks noEditPoints="1"/>
          </p:cNvSpPr>
          <p:nvPr/>
        </p:nvSpPr>
        <p:spPr bwMode="auto">
          <a:xfrm>
            <a:off x="5530749" y="2612585"/>
            <a:ext cx="1130502" cy="1722038"/>
          </a:xfrm>
          <a:custGeom>
            <a:avLst/>
            <a:gdLst>
              <a:gd name="T0" fmla="*/ 890 w 1018"/>
              <a:gd name="T1" fmla="*/ 61 h 1017"/>
              <a:gd name="T2" fmla="*/ 876 w 1018"/>
              <a:gd name="T3" fmla="*/ 5 h 1017"/>
              <a:gd name="T4" fmla="*/ 147 w 1018"/>
              <a:gd name="T5" fmla="*/ 2 h 1017"/>
              <a:gd name="T6" fmla="*/ 127 w 1018"/>
              <a:gd name="T7" fmla="*/ 31 h 1017"/>
              <a:gd name="T8" fmla="*/ 131 w 1018"/>
              <a:gd name="T9" fmla="*/ 148 h 1017"/>
              <a:gd name="T10" fmla="*/ 24 w 1018"/>
              <a:gd name="T11" fmla="*/ 243 h 1017"/>
              <a:gd name="T12" fmla="*/ 3 w 1018"/>
              <a:gd name="T13" fmla="*/ 383 h 1017"/>
              <a:gd name="T14" fmla="*/ 61 w 1018"/>
              <a:gd name="T15" fmla="*/ 493 h 1017"/>
              <a:gd name="T16" fmla="*/ 170 w 1018"/>
              <a:gd name="T17" fmla="*/ 551 h 1017"/>
              <a:gd name="T18" fmla="*/ 274 w 1018"/>
              <a:gd name="T19" fmla="*/ 546 h 1017"/>
              <a:gd name="T20" fmla="*/ 382 w 1018"/>
              <a:gd name="T21" fmla="*/ 690 h 1017"/>
              <a:gd name="T22" fmla="*/ 410 w 1018"/>
              <a:gd name="T23" fmla="*/ 735 h 1017"/>
              <a:gd name="T24" fmla="*/ 410 w 1018"/>
              <a:gd name="T25" fmla="*/ 791 h 1017"/>
              <a:gd name="T26" fmla="*/ 379 w 1018"/>
              <a:gd name="T27" fmla="*/ 837 h 1017"/>
              <a:gd name="T28" fmla="*/ 318 w 1018"/>
              <a:gd name="T29" fmla="*/ 858 h 1017"/>
              <a:gd name="T30" fmla="*/ 248 w 1018"/>
              <a:gd name="T31" fmla="*/ 880 h 1017"/>
              <a:gd name="T32" fmla="*/ 197 w 1018"/>
              <a:gd name="T33" fmla="*/ 948 h 1017"/>
              <a:gd name="T34" fmla="*/ 196 w 1018"/>
              <a:gd name="T35" fmla="*/ 1003 h 1017"/>
              <a:gd name="T36" fmla="*/ 795 w 1018"/>
              <a:gd name="T37" fmla="*/ 1017 h 1017"/>
              <a:gd name="T38" fmla="*/ 826 w 1018"/>
              <a:gd name="T39" fmla="*/ 992 h 1017"/>
              <a:gd name="T40" fmla="*/ 812 w 1018"/>
              <a:gd name="T41" fmla="*/ 925 h 1017"/>
              <a:gd name="T42" fmla="*/ 750 w 1018"/>
              <a:gd name="T43" fmla="*/ 869 h 1017"/>
              <a:gd name="T44" fmla="*/ 681 w 1018"/>
              <a:gd name="T45" fmla="*/ 856 h 1017"/>
              <a:gd name="T46" fmla="*/ 633 w 1018"/>
              <a:gd name="T47" fmla="*/ 830 h 1017"/>
              <a:gd name="T48" fmla="*/ 605 w 1018"/>
              <a:gd name="T49" fmla="*/ 772 h 1017"/>
              <a:gd name="T50" fmla="*/ 616 w 1018"/>
              <a:gd name="T51" fmla="*/ 718 h 1017"/>
              <a:gd name="T52" fmla="*/ 639 w 1018"/>
              <a:gd name="T53" fmla="*/ 683 h 1017"/>
              <a:gd name="T54" fmla="*/ 774 w 1018"/>
              <a:gd name="T55" fmla="*/ 554 h 1017"/>
              <a:gd name="T56" fmla="*/ 887 w 1018"/>
              <a:gd name="T57" fmla="*/ 540 h 1017"/>
              <a:gd name="T58" fmla="*/ 983 w 1018"/>
              <a:gd name="T59" fmla="*/ 461 h 1017"/>
              <a:gd name="T60" fmla="*/ 1018 w 1018"/>
              <a:gd name="T61" fmla="*/ 342 h 1017"/>
              <a:gd name="T62" fmla="*/ 971 w 1018"/>
              <a:gd name="T63" fmla="*/ 210 h 1017"/>
              <a:gd name="T64" fmla="*/ 154 w 1018"/>
              <a:gd name="T65" fmla="*/ 481 h 1017"/>
              <a:gd name="T66" fmla="*/ 88 w 1018"/>
              <a:gd name="T67" fmla="*/ 426 h 1017"/>
              <a:gd name="T68" fmla="*/ 63 w 1018"/>
              <a:gd name="T69" fmla="*/ 345 h 1017"/>
              <a:gd name="T70" fmla="*/ 92 w 1018"/>
              <a:gd name="T71" fmla="*/ 256 h 1017"/>
              <a:gd name="T72" fmla="*/ 152 w 1018"/>
              <a:gd name="T73" fmla="*/ 252 h 1017"/>
              <a:gd name="T74" fmla="*/ 241 w 1018"/>
              <a:gd name="T75" fmla="*/ 488 h 1017"/>
              <a:gd name="T76" fmla="*/ 176 w 1018"/>
              <a:gd name="T77" fmla="*/ 487 h 1017"/>
              <a:gd name="T78" fmla="*/ 717 w 1018"/>
              <a:gd name="T79" fmla="*/ 925 h 1017"/>
              <a:gd name="T80" fmla="*/ 263 w 1018"/>
              <a:gd name="T81" fmla="*/ 954 h 1017"/>
              <a:gd name="T82" fmla="*/ 301 w 1018"/>
              <a:gd name="T83" fmla="*/ 925 h 1017"/>
              <a:gd name="T84" fmla="*/ 380 w 1018"/>
              <a:gd name="T85" fmla="*/ 910 h 1017"/>
              <a:gd name="T86" fmla="*/ 448 w 1018"/>
              <a:gd name="T87" fmla="*/ 854 h 1017"/>
              <a:gd name="T88" fmla="*/ 476 w 1018"/>
              <a:gd name="T89" fmla="*/ 778 h 1017"/>
              <a:gd name="T90" fmla="*/ 509 w 1018"/>
              <a:gd name="T91" fmla="*/ 795 h 1017"/>
              <a:gd name="T92" fmla="*/ 543 w 1018"/>
              <a:gd name="T93" fmla="*/ 778 h 1017"/>
              <a:gd name="T94" fmla="*/ 578 w 1018"/>
              <a:gd name="T95" fmla="*/ 865 h 1017"/>
              <a:gd name="T96" fmla="*/ 653 w 1018"/>
              <a:gd name="T97" fmla="*/ 915 h 1017"/>
              <a:gd name="T98" fmla="*/ 494 w 1018"/>
              <a:gd name="T99" fmla="*/ 709 h 1017"/>
              <a:gd name="T100" fmla="*/ 329 w 1018"/>
              <a:gd name="T101" fmla="*/ 511 h 1017"/>
              <a:gd name="T102" fmla="*/ 247 w 1018"/>
              <a:gd name="T103" fmla="*/ 342 h 1017"/>
              <a:gd name="T104" fmla="*/ 196 w 1018"/>
              <a:gd name="T105" fmla="*/ 132 h 1017"/>
              <a:gd name="T106" fmla="*/ 817 w 1018"/>
              <a:gd name="T107" fmla="*/ 164 h 1017"/>
              <a:gd name="T108" fmla="*/ 762 w 1018"/>
              <a:gd name="T109" fmla="*/ 369 h 1017"/>
              <a:gd name="T110" fmla="*/ 663 w 1018"/>
              <a:gd name="T111" fmla="*/ 550 h 1017"/>
              <a:gd name="T112" fmla="*/ 509 w 1018"/>
              <a:gd name="T113" fmla="*/ 722 h 1017"/>
              <a:gd name="T114" fmla="*/ 911 w 1018"/>
              <a:gd name="T115" fmla="*/ 448 h 1017"/>
              <a:gd name="T116" fmla="*/ 842 w 1018"/>
              <a:gd name="T117" fmla="*/ 487 h 1017"/>
              <a:gd name="T118" fmla="*/ 777 w 1018"/>
              <a:gd name="T119" fmla="*/ 489 h 1017"/>
              <a:gd name="T120" fmla="*/ 866 w 1018"/>
              <a:gd name="T121" fmla="*/ 252 h 1017"/>
              <a:gd name="T122" fmla="*/ 926 w 1018"/>
              <a:gd name="T123" fmla="*/ 257 h 1017"/>
              <a:gd name="T124" fmla="*/ 955 w 1018"/>
              <a:gd name="T125" fmla="*/ 345 h 10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1018" h="1017">
                <a:moveTo>
                  <a:pt x="887" y="148"/>
                </a:moveTo>
                <a:lnTo>
                  <a:pt x="887" y="148"/>
                </a:lnTo>
                <a:lnTo>
                  <a:pt x="884" y="147"/>
                </a:lnTo>
                <a:lnTo>
                  <a:pt x="884" y="147"/>
                </a:lnTo>
                <a:lnTo>
                  <a:pt x="887" y="119"/>
                </a:lnTo>
                <a:lnTo>
                  <a:pt x="889" y="90"/>
                </a:lnTo>
                <a:lnTo>
                  <a:pt x="890" y="61"/>
                </a:lnTo>
                <a:lnTo>
                  <a:pt x="890" y="31"/>
                </a:lnTo>
                <a:lnTo>
                  <a:pt x="890" y="31"/>
                </a:lnTo>
                <a:lnTo>
                  <a:pt x="890" y="26"/>
                </a:lnTo>
                <a:lnTo>
                  <a:pt x="888" y="19"/>
                </a:lnTo>
                <a:lnTo>
                  <a:pt x="885" y="14"/>
                </a:lnTo>
                <a:lnTo>
                  <a:pt x="882" y="10"/>
                </a:lnTo>
                <a:lnTo>
                  <a:pt x="876" y="5"/>
                </a:lnTo>
                <a:lnTo>
                  <a:pt x="871" y="2"/>
                </a:lnTo>
                <a:lnTo>
                  <a:pt x="866" y="0"/>
                </a:lnTo>
                <a:lnTo>
                  <a:pt x="859" y="0"/>
                </a:lnTo>
                <a:lnTo>
                  <a:pt x="160" y="0"/>
                </a:lnTo>
                <a:lnTo>
                  <a:pt x="160" y="0"/>
                </a:lnTo>
                <a:lnTo>
                  <a:pt x="153" y="0"/>
                </a:lnTo>
                <a:lnTo>
                  <a:pt x="147" y="2"/>
                </a:lnTo>
                <a:lnTo>
                  <a:pt x="141" y="5"/>
                </a:lnTo>
                <a:lnTo>
                  <a:pt x="137" y="10"/>
                </a:lnTo>
                <a:lnTo>
                  <a:pt x="133" y="14"/>
                </a:lnTo>
                <a:lnTo>
                  <a:pt x="130" y="19"/>
                </a:lnTo>
                <a:lnTo>
                  <a:pt x="129" y="26"/>
                </a:lnTo>
                <a:lnTo>
                  <a:pt x="127" y="31"/>
                </a:lnTo>
                <a:lnTo>
                  <a:pt x="127" y="31"/>
                </a:lnTo>
                <a:lnTo>
                  <a:pt x="127" y="61"/>
                </a:lnTo>
                <a:lnTo>
                  <a:pt x="130" y="90"/>
                </a:lnTo>
                <a:lnTo>
                  <a:pt x="132" y="119"/>
                </a:lnTo>
                <a:lnTo>
                  <a:pt x="134" y="147"/>
                </a:lnTo>
                <a:lnTo>
                  <a:pt x="134" y="147"/>
                </a:lnTo>
                <a:lnTo>
                  <a:pt x="131" y="148"/>
                </a:lnTo>
                <a:lnTo>
                  <a:pt x="131" y="148"/>
                </a:lnTo>
                <a:lnTo>
                  <a:pt x="110" y="157"/>
                </a:lnTo>
                <a:lnTo>
                  <a:pt x="93" y="168"/>
                </a:lnTo>
                <a:lnTo>
                  <a:pt x="76" y="180"/>
                </a:lnTo>
                <a:lnTo>
                  <a:pt x="61" y="194"/>
                </a:lnTo>
                <a:lnTo>
                  <a:pt x="47" y="210"/>
                </a:lnTo>
                <a:lnTo>
                  <a:pt x="35" y="226"/>
                </a:lnTo>
                <a:lnTo>
                  <a:pt x="24" y="243"/>
                </a:lnTo>
                <a:lnTo>
                  <a:pt x="16" y="263"/>
                </a:lnTo>
                <a:lnTo>
                  <a:pt x="8" y="281"/>
                </a:lnTo>
                <a:lnTo>
                  <a:pt x="4" y="301"/>
                </a:lnTo>
                <a:lnTo>
                  <a:pt x="1" y="322"/>
                </a:lnTo>
                <a:lnTo>
                  <a:pt x="0" y="342"/>
                </a:lnTo>
                <a:lnTo>
                  <a:pt x="0" y="363"/>
                </a:lnTo>
                <a:lnTo>
                  <a:pt x="3" y="383"/>
                </a:lnTo>
                <a:lnTo>
                  <a:pt x="8" y="404"/>
                </a:lnTo>
                <a:lnTo>
                  <a:pt x="15" y="425"/>
                </a:lnTo>
                <a:lnTo>
                  <a:pt x="15" y="425"/>
                </a:lnTo>
                <a:lnTo>
                  <a:pt x="24" y="443"/>
                </a:lnTo>
                <a:lnTo>
                  <a:pt x="35" y="461"/>
                </a:lnTo>
                <a:lnTo>
                  <a:pt x="47" y="478"/>
                </a:lnTo>
                <a:lnTo>
                  <a:pt x="61" y="493"/>
                </a:lnTo>
                <a:lnTo>
                  <a:pt x="76" y="507"/>
                </a:lnTo>
                <a:lnTo>
                  <a:pt x="93" y="519"/>
                </a:lnTo>
                <a:lnTo>
                  <a:pt x="110" y="530"/>
                </a:lnTo>
                <a:lnTo>
                  <a:pt x="130" y="540"/>
                </a:lnTo>
                <a:lnTo>
                  <a:pt x="130" y="540"/>
                </a:lnTo>
                <a:lnTo>
                  <a:pt x="150" y="546"/>
                </a:lnTo>
                <a:lnTo>
                  <a:pt x="170" y="551"/>
                </a:lnTo>
                <a:lnTo>
                  <a:pt x="191" y="555"/>
                </a:lnTo>
                <a:lnTo>
                  <a:pt x="211" y="556"/>
                </a:lnTo>
                <a:lnTo>
                  <a:pt x="211" y="556"/>
                </a:lnTo>
                <a:lnTo>
                  <a:pt x="227" y="555"/>
                </a:lnTo>
                <a:lnTo>
                  <a:pt x="243" y="554"/>
                </a:lnTo>
                <a:lnTo>
                  <a:pt x="259" y="550"/>
                </a:lnTo>
                <a:lnTo>
                  <a:pt x="274" y="546"/>
                </a:lnTo>
                <a:lnTo>
                  <a:pt x="274" y="546"/>
                </a:lnTo>
                <a:lnTo>
                  <a:pt x="301" y="586"/>
                </a:lnTo>
                <a:lnTo>
                  <a:pt x="327" y="621"/>
                </a:lnTo>
                <a:lnTo>
                  <a:pt x="353" y="654"/>
                </a:lnTo>
                <a:lnTo>
                  <a:pt x="379" y="683"/>
                </a:lnTo>
                <a:lnTo>
                  <a:pt x="379" y="683"/>
                </a:lnTo>
                <a:lnTo>
                  <a:pt x="382" y="690"/>
                </a:lnTo>
                <a:lnTo>
                  <a:pt x="386" y="695"/>
                </a:lnTo>
                <a:lnTo>
                  <a:pt x="386" y="695"/>
                </a:lnTo>
                <a:lnTo>
                  <a:pt x="393" y="703"/>
                </a:lnTo>
                <a:lnTo>
                  <a:pt x="398" y="710"/>
                </a:lnTo>
                <a:lnTo>
                  <a:pt x="402" y="718"/>
                </a:lnTo>
                <a:lnTo>
                  <a:pt x="406" y="726"/>
                </a:lnTo>
                <a:lnTo>
                  <a:pt x="410" y="735"/>
                </a:lnTo>
                <a:lnTo>
                  <a:pt x="412" y="744"/>
                </a:lnTo>
                <a:lnTo>
                  <a:pt x="413" y="753"/>
                </a:lnTo>
                <a:lnTo>
                  <a:pt x="414" y="763"/>
                </a:lnTo>
                <a:lnTo>
                  <a:pt x="414" y="763"/>
                </a:lnTo>
                <a:lnTo>
                  <a:pt x="413" y="772"/>
                </a:lnTo>
                <a:lnTo>
                  <a:pt x="412" y="782"/>
                </a:lnTo>
                <a:lnTo>
                  <a:pt x="410" y="791"/>
                </a:lnTo>
                <a:lnTo>
                  <a:pt x="406" y="799"/>
                </a:lnTo>
                <a:lnTo>
                  <a:pt x="402" y="808"/>
                </a:lnTo>
                <a:lnTo>
                  <a:pt x="398" y="816"/>
                </a:lnTo>
                <a:lnTo>
                  <a:pt x="393" y="824"/>
                </a:lnTo>
                <a:lnTo>
                  <a:pt x="386" y="830"/>
                </a:lnTo>
                <a:lnTo>
                  <a:pt x="386" y="830"/>
                </a:lnTo>
                <a:lnTo>
                  <a:pt x="379" y="837"/>
                </a:lnTo>
                <a:lnTo>
                  <a:pt x="371" y="842"/>
                </a:lnTo>
                <a:lnTo>
                  <a:pt x="364" y="847"/>
                </a:lnTo>
                <a:lnTo>
                  <a:pt x="355" y="851"/>
                </a:lnTo>
                <a:lnTo>
                  <a:pt x="346" y="854"/>
                </a:lnTo>
                <a:lnTo>
                  <a:pt x="337" y="856"/>
                </a:lnTo>
                <a:lnTo>
                  <a:pt x="328" y="858"/>
                </a:lnTo>
                <a:lnTo>
                  <a:pt x="318" y="858"/>
                </a:lnTo>
                <a:lnTo>
                  <a:pt x="318" y="858"/>
                </a:lnTo>
                <a:lnTo>
                  <a:pt x="306" y="859"/>
                </a:lnTo>
                <a:lnTo>
                  <a:pt x="293" y="861"/>
                </a:lnTo>
                <a:lnTo>
                  <a:pt x="281" y="865"/>
                </a:lnTo>
                <a:lnTo>
                  <a:pt x="269" y="869"/>
                </a:lnTo>
                <a:lnTo>
                  <a:pt x="257" y="874"/>
                </a:lnTo>
                <a:lnTo>
                  <a:pt x="248" y="880"/>
                </a:lnTo>
                <a:lnTo>
                  <a:pt x="237" y="887"/>
                </a:lnTo>
                <a:lnTo>
                  <a:pt x="228" y="896"/>
                </a:lnTo>
                <a:lnTo>
                  <a:pt x="220" y="904"/>
                </a:lnTo>
                <a:lnTo>
                  <a:pt x="212" y="915"/>
                </a:lnTo>
                <a:lnTo>
                  <a:pt x="207" y="925"/>
                </a:lnTo>
                <a:lnTo>
                  <a:pt x="202" y="937"/>
                </a:lnTo>
                <a:lnTo>
                  <a:pt x="197" y="948"/>
                </a:lnTo>
                <a:lnTo>
                  <a:pt x="194" y="960"/>
                </a:lnTo>
                <a:lnTo>
                  <a:pt x="192" y="973"/>
                </a:lnTo>
                <a:lnTo>
                  <a:pt x="191" y="986"/>
                </a:lnTo>
                <a:lnTo>
                  <a:pt x="191" y="986"/>
                </a:lnTo>
                <a:lnTo>
                  <a:pt x="192" y="992"/>
                </a:lnTo>
                <a:lnTo>
                  <a:pt x="194" y="998"/>
                </a:lnTo>
                <a:lnTo>
                  <a:pt x="196" y="1003"/>
                </a:lnTo>
                <a:lnTo>
                  <a:pt x="200" y="1008"/>
                </a:lnTo>
                <a:lnTo>
                  <a:pt x="205" y="1012"/>
                </a:lnTo>
                <a:lnTo>
                  <a:pt x="210" y="1015"/>
                </a:lnTo>
                <a:lnTo>
                  <a:pt x="217" y="1017"/>
                </a:lnTo>
                <a:lnTo>
                  <a:pt x="223" y="1017"/>
                </a:lnTo>
                <a:lnTo>
                  <a:pt x="795" y="1017"/>
                </a:lnTo>
                <a:lnTo>
                  <a:pt x="795" y="1017"/>
                </a:lnTo>
                <a:lnTo>
                  <a:pt x="801" y="1017"/>
                </a:lnTo>
                <a:lnTo>
                  <a:pt x="808" y="1015"/>
                </a:lnTo>
                <a:lnTo>
                  <a:pt x="813" y="1012"/>
                </a:lnTo>
                <a:lnTo>
                  <a:pt x="817" y="1008"/>
                </a:lnTo>
                <a:lnTo>
                  <a:pt x="822" y="1003"/>
                </a:lnTo>
                <a:lnTo>
                  <a:pt x="825" y="998"/>
                </a:lnTo>
                <a:lnTo>
                  <a:pt x="826" y="992"/>
                </a:lnTo>
                <a:lnTo>
                  <a:pt x="827" y="986"/>
                </a:lnTo>
                <a:lnTo>
                  <a:pt x="827" y="986"/>
                </a:lnTo>
                <a:lnTo>
                  <a:pt x="826" y="973"/>
                </a:lnTo>
                <a:lnTo>
                  <a:pt x="825" y="960"/>
                </a:lnTo>
                <a:lnTo>
                  <a:pt x="822" y="948"/>
                </a:lnTo>
                <a:lnTo>
                  <a:pt x="817" y="937"/>
                </a:lnTo>
                <a:lnTo>
                  <a:pt x="812" y="925"/>
                </a:lnTo>
                <a:lnTo>
                  <a:pt x="806" y="915"/>
                </a:lnTo>
                <a:lnTo>
                  <a:pt x="798" y="904"/>
                </a:lnTo>
                <a:lnTo>
                  <a:pt x="790" y="896"/>
                </a:lnTo>
                <a:lnTo>
                  <a:pt x="781" y="887"/>
                </a:lnTo>
                <a:lnTo>
                  <a:pt x="771" y="880"/>
                </a:lnTo>
                <a:lnTo>
                  <a:pt x="761" y="874"/>
                </a:lnTo>
                <a:lnTo>
                  <a:pt x="750" y="869"/>
                </a:lnTo>
                <a:lnTo>
                  <a:pt x="738" y="865"/>
                </a:lnTo>
                <a:lnTo>
                  <a:pt x="725" y="861"/>
                </a:lnTo>
                <a:lnTo>
                  <a:pt x="713" y="859"/>
                </a:lnTo>
                <a:lnTo>
                  <a:pt x="699" y="858"/>
                </a:lnTo>
                <a:lnTo>
                  <a:pt x="699" y="858"/>
                </a:lnTo>
                <a:lnTo>
                  <a:pt x="691" y="858"/>
                </a:lnTo>
                <a:lnTo>
                  <a:pt x="681" y="856"/>
                </a:lnTo>
                <a:lnTo>
                  <a:pt x="673" y="854"/>
                </a:lnTo>
                <a:lnTo>
                  <a:pt x="663" y="851"/>
                </a:lnTo>
                <a:lnTo>
                  <a:pt x="655" y="847"/>
                </a:lnTo>
                <a:lnTo>
                  <a:pt x="647" y="842"/>
                </a:lnTo>
                <a:lnTo>
                  <a:pt x="639" y="837"/>
                </a:lnTo>
                <a:lnTo>
                  <a:pt x="633" y="830"/>
                </a:lnTo>
                <a:lnTo>
                  <a:pt x="633" y="830"/>
                </a:lnTo>
                <a:lnTo>
                  <a:pt x="626" y="824"/>
                </a:lnTo>
                <a:lnTo>
                  <a:pt x="620" y="816"/>
                </a:lnTo>
                <a:lnTo>
                  <a:pt x="616" y="808"/>
                </a:lnTo>
                <a:lnTo>
                  <a:pt x="611" y="799"/>
                </a:lnTo>
                <a:lnTo>
                  <a:pt x="608" y="791"/>
                </a:lnTo>
                <a:lnTo>
                  <a:pt x="606" y="782"/>
                </a:lnTo>
                <a:lnTo>
                  <a:pt x="605" y="772"/>
                </a:lnTo>
                <a:lnTo>
                  <a:pt x="605" y="763"/>
                </a:lnTo>
                <a:lnTo>
                  <a:pt x="605" y="763"/>
                </a:lnTo>
                <a:lnTo>
                  <a:pt x="605" y="753"/>
                </a:lnTo>
                <a:lnTo>
                  <a:pt x="606" y="744"/>
                </a:lnTo>
                <a:lnTo>
                  <a:pt x="608" y="735"/>
                </a:lnTo>
                <a:lnTo>
                  <a:pt x="611" y="726"/>
                </a:lnTo>
                <a:lnTo>
                  <a:pt x="616" y="718"/>
                </a:lnTo>
                <a:lnTo>
                  <a:pt x="620" y="710"/>
                </a:lnTo>
                <a:lnTo>
                  <a:pt x="626" y="703"/>
                </a:lnTo>
                <a:lnTo>
                  <a:pt x="633" y="695"/>
                </a:lnTo>
                <a:lnTo>
                  <a:pt x="633" y="695"/>
                </a:lnTo>
                <a:lnTo>
                  <a:pt x="637" y="690"/>
                </a:lnTo>
                <a:lnTo>
                  <a:pt x="639" y="683"/>
                </a:lnTo>
                <a:lnTo>
                  <a:pt x="639" y="683"/>
                </a:lnTo>
                <a:lnTo>
                  <a:pt x="665" y="654"/>
                </a:lnTo>
                <a:lnTo>
                  <a:pt x="691" y="622"/>
                </a:lnTo>
                <a:lnTo>
                  <a:pt x="718" y="586"/>
                </a:lnTo>
                <a:lnTo>
                  <a:pt x="743" y="546"/>
                </a:lnTo>
                <a:lnTo>
                  <a:pt x="743" y="546"/>
                </a:lnTo>
                <a:lnTo>
                  <a:pt x="758" y="550"/>
                </a:lnTo>
                <a:lnTo>
                  <a:pt x="774" y="554"/>
                </a:lnTo>
                <a:lnTo>
                  <a:pt x="791" y="555"/>
                </a:lnTo>
                <a:lnTo>
                  <a:pt x="806" y="556"/>
                </a:lnTo>
                <a:lnTo>
                  <a:pt x="806" y="556"/>
                </a:lnTo>
                <a:lnTo>
                  <a:pt x="827" y="555"/>
                </a:lnTo>
                <a:lnTo>
                  <a:pt x="847" y="551"/>
                </a:lnTo>
                <a:lnTo>
                  <a:pt x="868" y="546"/>
                </a:lnTo>
                <a:lnTo>
                  <a:pt x="887" y="540"/>
                </a:lnTo>
                <a:lnTo>
                  <a:pt x="887" y="540"/>
                </a:lnTo>
                <a:lnTo>
                  <a:pt x="906" y="530"/>
                </a:lnTo>
                <a:lnTo>
                  <a:pt x="925" y="519"/>
                </a:lnTo>
                <a:lnTo>
                  <a:pt x="941" y="507"/>
                </a:lnTo>
                <a:lnTo>
                  <a:pt x="956" y="493"/>
                </a:lnTo>
                <a:lnTo>
                  <a:pt x="970" y="478"/>
                </a:lnTo>
                <a:lnTo>
                  <a:pt x="983" y="461"/>
                </a:lnTo>
                <a:lnTo>
                  <a:pt x="993" y="443"/>
                </a:lnTo>
                <a:lnTo>
                  <a:pt x="1002" y="425"/>
                </a:lnTo>
                <a:lnTo>
                  <a:pt x="1002" y="425"/>
                </a:lnTo>
                <a:lnTo>
                  <a:pt x="1009" y="404"/>
                </a:lnTo>
                <a:lnTo>
                  <a:pt x="1014" y="383"/>
                </a:lnTo>
                <a:lnTo>
                  <a:pt x="1017" y="363"/>
                </a:lnTo>
                <a:lnTo>
                  <a:pt x="1018" y="342"/>
                </a:lnTo>
                <a:lnTo>
                  <a:pt x="1017" y="322"/>
                </a:lnTo>
                <a:lnTo>
                  <a:pt x="1014" y="301"/>
                </a:lnTo>
                <a:lnTo>
                  <a:pt x="1008" y="281"/>
                </a:lnTo>
                <a:lnTo>
                  <a:pt x="1002" y="263"/>
                </a:lnTo>
                <a:lnTo>
                  <a:pt x="993" y="243"/>
                </a:lnTo>
                <a:lnTo>
                  <a:pt x="983" y="226"/>
                </a:lnTo>
                <a:lnTo>
                  <a:pt x="971" y="210"/>
                </a:lnTo>
                <a:lnTo>
                  <a:pt x="957" y="194"/>
                </a:lnTo>
                <a:lnTo>
                  <a:pt x="942" y="180"/>
                </a:lnTo>
                <a:lnTo>
                  <a:pt x="925" y="168"/>
                </a:lnTo>
                <a:lnTo>
                  <a:pt x="906" y="157"/>
                </a:lnTo>
                <a:lnTo>
                  <a:pt x="887" y="148"/>
                </a:lnTo>
                <a:lnTo>
                  <a:pt x="887" y="148"/>
                </a:lnTo>
                <a:close/>
                <a:moveTo>
                  <a:pt x="154" y="481"/>
                </a:moveTo>
                <a:lnTo>
                  <a:pt x="154" y="481"/>
                </a:lnTo>
                <a:lnTo>
                  <a:pt x="140" y="474"/>
                </a:lnTo>
                <a:lnTo>
                  <a:pt x="129" y="467"/>
                </a:lnTo>
                <a:lnTo>
                  <a:pt x="117" y="458"/>
                </a:lnTo>
                <a:lnTo>
                  <a:pt x="106" y="448"/>
                </a:lnTo>
                <a:lnTo>
                  <a:pt x="96" y="438"/>
                </a:lnTo>
                <a:lnTo>
                  <a:pt x="88" y="426"/>
                </a:lnTo>
                <a:lnTo>
                  <a:pt x="80" y="413"/>
                </a:lnTo>
                <a:lnTo>
                  <a:pt x="74" y="400"/>
                </a:lnTo>
                <a:lnTo>
                  <a:pt x="74" y="400"/>
                </a:lnTo>
                <a:lnTo>
                  <a:pt x="70" y="386"/>
                </a:lnTo>
                <a:lnTo>
                  <a:pt x="66" y="373"/>
                </a:lnTo>
                <a:lnTo>
                  <a:pt x="64" y="359"/>
                </a:lnTo>
                <a:lnTo>
                  <a:pt x="63" y="345"/>
                </a:lnTo>
                <a:lnTo>
                  <a:pt x="63" y="331"/>
                </a:lnTo>
                <a:lnTo>
                  <a:pt x="65" y="319"/>
                </a:lnTo>
                <a:lnTo>
                  <a:pt x="68" y="305"/>
                </a:lnTo>
                <a:lnTo>
                  <a:pt x="73" y="292"/>
                </a:lnTo>
                <a:lnTo>
                  <a:pt x="78" y="280"/>
                </a:lnTo>
                <a:lnTo>
                  <a:pt x="85" y="268"/>
                </a:lnTo>
                <a:lnTo>
                  <a:pt x="92" y="256"/>
                </a:lnTo>
                <a:lnTo>
                  <a:pt x="101" y="247"/>
                </a:lnTo>
                <a:lnTo>
                  <a:pt x="110" y="236"/>
                </a:lnTo>
                <a:lnTo>
                  <a:pt x="120" y="227"/>
                </a:lnTo>
                <a:lnTo>
                  <a:pt x="132" y="219"/>
                </a:lnTo>
                <a:lnTo>
                  <a:pt x="144" y="212"/>
                </a:lnTo>
                <a:lnTo>
                  <a:pt x="144" y="212"/>
                </a:lnTo>
                <a:lnTo>
                  <a:pt x="152" y="252"/>
                </a:lnTo>
                <a:lnTo>
                  <a:pt x="162" y="290"/>
                </a:lnTo>
                <a:lnTo>
                  <a:pt x="173" y="326"/>
                </a:lnTo>
                <a:lnTo>
                  <a:pt x="184" y="361"/>
                </a:lnTo>
                <a:lnTo>
                  <a:pt x="197" y="395"/>
                </a:lnTo>
                <a:lnTo>
                  <a:pt x="211" y="428"/>
                </a:lnTo>
                <a:lnTo>
                  <a:pt x="226" y="459"/>
                </a:lnTo>
                <a:lnTo>
                  <a:pt x="241" y="488"/>
                </a:lnTo>
                <a:lnTo>
                  <a:pt x="241" y="488"/>
                </a:lnTo>
                <a:lnTo>
                  <a:pt x="230" y="490"/>
                </a:lnTo>
                <a:lnTo>
                  <a:pt x="220" y="491"/>
                </a:lnTo>
                <a:lnTo>
                  <a:pt x="209" y="491"/>
                </a:lnTo>
                <a:lnTo>
                  <a:pt x="197" y="491"/>
                </a:lnTo>
                <a:lnTo>
                  <a:pt x="187" y="490"/>
                </a:lnTo>
                <a:lnTo>
                  <a:pt x="176" y="487"/>
                </a:lnTo>
                <a:lnTo>
                  <a:pt x="165" y="485"/>
                </a:lnTo>
                <a:lnTo>
                  <a:pt x="154" y="481"/>
                </a:lnTo>
                <a:lnTo>
                  <a:pt x="154" y="481"/>
                </a:lnTo>
                <a:close/>
                <a:moveTo>
                  <a:pt x="699" y="922"/>
                </a:moveTo>
                <a:lnTo>
                  <a:pt x="699" y="922"/>
                </a:lnTo>
                <a:lnTo>
                  <a:pt x="709" y="923"/>
                </a:lnTo>
                <a:lnTo>
                  <a:pt x="717" y="925"/>
                </a:lnTo>
                <a:lnTo>
                  <a:pt x="725" y="927"/>
                </a:lnTo>
                <a:lnTo>
                  <a:pt x="733" y="931"/>
                </a:lnTo>
                <a:lnTo>
                  <a:pt x="739" y="935"/>
                </a:lnTo>
                <a:lnTo>
                  <a:pt x="746" y="941"/>
                </a:lnTo>
                <a:lnTo>
                  <a:pt x="751" y="947"/>
                </a:lnTo>
                <a:lnTo>
                  <a:pt x="755" y="954"/>
                </a:lnTo>
                <a:lnTo>
                  <a:pt x="263" y="954"/>
                </a:lnTo>
                <a:lnTo>
                  <a:pt x="263" y="954"/>
                </a:lnTo>
                <a:lnTo>
                  <a:pt x="268" y="947"/>
                </a:lnTo>
                <a:lnTo>
                  <a:pt x="273" y="941"/>
                </a:lnTo>
                <a:lnTo>
                  <a:pt x="279" y="935"/>
                </a:lnTo>
                <a:lnTo>
                  <a:pt x="286" y="931"/>
                </a:lnTo>
                <a:lnTo>
                  <a:pt x="294" y="927"/>
                </a:lnTo>
                <a:lnTo>
                  <a:pt x="301" y="925"/>
                </a:lnTo>
                <a:lnTo>
                  <a:pt x="310" y="923"/>
                </a:lnTo>
                <a:lnTo>
                  <a:pt x="318" y="922"/>
                </a:lnTo>
                <a:lnTo>
                  <a:pt x="318" y="922"/>
                </a:lnTo>
                <a:lnTo>
                  <a:pt x="333" y="922"/>
                </a:lnTo>
                <a:lnTo>
                  <a:pt x="350" y="919"/>
                </a:lnTo>
                <a:lnTo>
                  <a:pt x="365" y="915"/>
                </a:lnTo>
                <a:lnTo>
                  <a:pt x="380" y="910"/>
                </a:lnTo>
                <a:lnTo>
                  <a:pt x="394" y="903"/>
                </a:lnTo>
                <a:lnTo>
                  <a:pt x="406" y="896"/>
                </a:lnTo>
                <a:lnTo>
                  <a:pt x="419" y="886"/>
                </a:lnTo>
                <a:lnTo>
                  <a:pt x="431" y="875"/>
                </a:lnTo>
                <a:lnTo>
                  <a:pt x="431" y="875"/>
                </a:lnTo>
                <a:lnTo>
                  <a:pt x="440" y="865"/>
                </a:lnTo>
                <a:lnTo>
                  <a:pt x="448" y="854"/>
                </a:lnTo>
                <a:lnTo>
                  <a:pt x="456" y="842"/>
                </a:lnTo>
                <a:lnTo>
                  <a:pt x="462" y="830"/>
                </a:lnTo>
                <a:lnTo>
                  <a:pt x="468" y="817"/>
                </a:lnTo>
                <a:lnTo>
                  <a:pt x="471" y="805"/>
                </a:lnTo>
                <a:lnTo>
                  <a:pt x="474" y="792"/>
                </a:lnTo>
                <a:lnTo>
                  <a:pt x="476" y="778"/>
                </a:lnTo>
                <a:lnTo>
                  <a:pt x="476" y="778"/>
                </a:lnTo>
                <a:lnTo>
                  <a:pt x="490" y="788"/>
                </a:lnTo>
                <a:lnTo>
                  <a:pt x="490" y="788"/>
                </a:lnTo>
                <a:lnTo>
                  <a:pt x="494" y="792"/>
                </a:lnTo>
                <a:lnTo>
                  <a:pt x="500" y="793"/>
                </a:lnTo>
                <a:lnTo>
                  <a:pt x="504" y="795"/>
                </a:lnTo>
                <a:lnTo>
                  <a:pt x="509" y="795"/>
                </a:lnTo>
                <a:lnTo>
                  <a:pt x="509" y="795"/>
                </a:lnTo>
                <a:lnTo>
                  <a:pt x="514" y="795"/>
                </a:lnTo>
                <a:lnTo>
                  <a:pt x="519" y="793"/>
                </a:lnTo>
                <a:lnTo>
                  <a:pt x="523" y="792"/>
                </a:lnTo>
                <a:lnTo>
                  <a:pt x="528" y="788"/>
                </a:lnTo>
                <a:lnTo>
                  <a:pt x="528" y="788"/>
                </a:lnTo>
                <a:lnTo>
                  <a:pt x="543" y="778"/>
                </a:lnTo>
                <a:lnTo>
                  <a:pt x="543" y="778"/>
                </a:lnTo>
                <a:lnTo>
                  <a:pt x="544" y="792"/>
                </a:lnTo>
                <a:lnTo>
                  <a:pt x="547" y="805"/>
                </a:lnTo>
                <a:lnTo>
                  <a:pt x="551" y="817"/>
                </a:lnTo>
                <a:lnTo>
                  <a:pt x="557" y="830"/>
                </a:lnTo>
                <a:lnTo>
                  <a:pt x="562" y="842"/>
                </a:lnTo>
                <a:lnTo>
                  <a:pt x="570" y="854"/>
                </a:lnTo>
                <a:lnTo>
                  <a:pt x="578" y="865"/>
                </a:lnTo>
                <a:lnTo>
                  <a:pt x="588" y="875"/>
                </a:lnTo>
                <a:lnTo>
                  <a:pt x="588" y="875"/>
                </a:lnTo>
                <a:lnTo>
                  <a:pt x="600" y="886"/>
                </a:lnTo>
                <a:lnTo>
                  <a:pt x="611" y="896"/>
                </a:lnTo>
                <a:lnTo>
                  <a:pt x="625" y="903"/>
                </a:lnTo>
                <a:lnTo>
                  <a:pt x="639" y="910"/>
                </a:lnTo>
                <a:lnTo>
                  <a:pt x="653" y="915"/>
                </a:lnTo>
                <a:lnTo>
                  <a:pt x="668" y="919"/>
                </a:lnTo>
                <a:lnTo>
                  <a:pt x="684" y="922"/>
                </a:lnTo>
                <a:lnTo>
                  <a:pt x="699" y="922"/>
                </a:lnTo>
                <a:lnTo>
                  <a:pt x="699" y="922"/>
                </a:lnTo>
                <a:close/>
                <a:moveTo>
                  <a:pt x="509" y="722"/>
                </a:moveTo>
                <a:lnTo>
                  <a:pt x="509" y="722"/>
                </a:lnTo>
                <a:lnTo>
                  <a:pt x="494" y="709"/>
                </a:lnTo>
                <a:lnTo>
                  <a:pt x="476" y="692"/>
                </a:lnTo>
                <a:lnTo>
                  <a:pt x="456" y="672"/>
                </a:lnTo>
                <a:lnTo>
                  <a:pt x="432" y="647"/>
                </a:lnTo>
                <a:lnTo>
                  <a:pt x="408" y="618"/>
                </a:lnTo>
                <a:lnTo>
                  <a:pt x="382" y="586"/>
                </a:lnTo>
                <a:lnTo>
                  <a:pt x="355" y="550"/>
                </a:lnTo>
                <a:lnTo>
                  <a:pt x="329" y="511"/>
                </a:lnTo>
                <a:lnTo>
                  <a:pt x="316" y="489"/>
                </a:lnTo>
                <a:lnTo>
                  <a:pt x="303" y="467"/>
                </a:lnTo>
                <a:lnTo>
                  <a:pt x="292" y="444"/>
                </a:lnTo>
                <a:lnTo>
                  <a:pt x="280" y="420"/>
                </a:lnTo>
                <a:lnTo>
                  <a:pt x="268" y="395"/>
                </a:lnTo>
                <a:lnTo>
                  <a:pt x="257" y="369"/>
                </a:lnTo>
                <a:lnTo>
                  <a:pt x="247" y="342"/>
                </a:lnTo>
                <a:lnTo>
                  <a:pt x="237" y="315"/>
                </a:lnTo>
                <a:lnTo>
                  <a:pt x="228" y="286"/>
                </a:lnTo>
                <a:lnTo>
                  <a:pt x="220" y="257"/>
                </a:lnTo>
                <a:lnTo>
                  <a:pt x="212" y="227"/>
                </a:lnTo>
                <a:lnTo>
                  <a:pt x="206" y="196"/>
                </a:lnTo>
                <a:lnTo>
                  <a:pt x="200" y="164"/>
                </a:lnTo>
                <a:lnTo>
                  <a:pt x="196" y="132"/>
                </a:lnTo>
                <a:lnTo>
                  <a:pt x="193" y="98"/>
                </a:lnTo>
                <a:lnTo>
                  <a:pt x="192" y="63"/>
                </a:lnTo>
                <a:lnTo>
                  <a:pt x="827" y="63"/>
                </a:lnTo>
                <a:lnTo>
                  <a:pt x="827" y="63"/>
                </a:lnTo>
                <a:lnTo>
                  <a:pt x="825" y="98"/>
                </a:lnTo>
                <a:lnTo>
                  <a:pt x="822" y="132"/>
                </a:lnTo>
                <a:lnTo>
                  <a:pt x="817" y="164"/>
                </a:lnTo>
                <a:lnTo>
                  <a:pt x="812" y="196"/>
                </a:lnTo>
                <a:lnTo>
                  <a:pt x="806" y="227"/>
                </a:lnTo>
                <a:lnTo>
                  <a:pt x="798" y="257"/>
                </a:lnTo>
                <a:lnTo>
                  <a:pt x="791" y="286"/>
                </a:lnTo>
                <a:lnTo>
                  <a:pt x="781" y="315"/>
                </a:lnTo>
                <a:lnTo>
                  <a:pt x="771" y="342"/>
                </a:lnTo>
                <a:lnTo>
                  <a:pt x="762" y="369"/>
                </a:lnTo>
                <a:lnTo>
                  <a:pt x="750" y="395"/>
                </a:lnTo>
                <a:lnTo>
                  <a:pt x="739" y="420"/>
                </a:lnTo>
                <a:lnTo>
                  <a:pt x="726" y="444"/>
                </a:lnTo>
                <a:lnTo>
                  <a:pt x="714" y="467"/>
                </a:lnTo>
                <a:lnTo>
                  <a:pt x="702" y="489"/>
                </a:lnTo>
                <a:lnTo>
                  <a:pt x="689" y="511"/>
                </a:lnTo>
                <a:lnTo>
                  <a:pt x="663" y="550"/>
                </a:lnTo>
                <a:lnTo>
                  <a:pt x="636" y="586"/>
                </a:lnTo>
                <a:lnTo>
                  <a:pt x="610" y="618"/>
                </a:lnTo>
                <a:lnTo>
                  <a:pt x="586" y="647"/>
                </a:lnTo>
                <a:lnTo>
                  <a:pt x="563" y="672"/>
                </a:lnTo>
                <a:lnTo>
                  <a:pt x="542" y="692"/>
                </a:lnTo>
                <a:lnTo>
                  <a:pt x="523" y="709"/>
                </a:lnTo>
                <a:lnTo>
                  <a:pt x="509" y="722"/>
                </a:lnTo>
                <a:lnTo>
                  <a:pt x="509" y="722"/>
                </a:lnTo>
                <a:close/>
                <a:moveTo>
                  <a:pt x="943" y="400"/>
                </a:moveTo>
                <a:lnTo>
                  <a:pt x="943" y="400"/>
                </a:lnTo>
                <a:lnTo>
                  <a:pt x="936" y="413"/>
                </a:lnTo>
                <a:lnTo>
                  <a:pt x="929" y="426"/>
                </a:lnTo>
                <a:lnTo>
                  <a:pt x="920" y="438"/>
                </a:lnTo>
                <a:lnTo>
                  <a:pt x="911" y="448"/>
                </a:lnTo>
                <a:lnTo>
                  <a:pt x="900" y="458"/>
                </a:lnTo>
                <a:lnTo>
                  <a:pt x="889" y="467"/>
                </a:lnTo>
                <a:lnTo>
                  <a:pt x="876" y="474"/>
                </a:lnTo>
                <a:lnTo>
                  <a:pt x="864" y="481"/>
                </a:lnTo>
                <a:lnTo>
                  <a:pt x="864" y="481"/>
                </a:lnTo>
                <a:lnTo>
                  <a:pt x="853" y="485"/>
                </a:lnTo>
                <a:lnTo>
                  <a:pt x="842" y="487"/>
                </a:lnTo>
                <a:lnTo>
                  <a:pt x="831" y="490"/>
                </a:lnTo>
                <a:lnTo>
                  <a:pt x="821" y="491"/>
                </a:lnTo>
                <a:lnTo>
                  <a:pt x="809" y="491"/>
                </a:lnTo>
                <a:lnTo>
                  <a:pt x="798" y="491"/>
                </a:lnTo>
                <a:lnTo>
                  <a:pt x="787" y="490"/>
                </a:lnTo>
                <a:lnTo>
                  <a:pt x="777" y="489"/>
                </a:lnTo>
                <a:lnTo>
                  <a:pt x="777" y="489"/>
                </a:lnTo>
                <a:lnTo>
                  <a:pt x="792" y="459"/>
                </a:lnTo>
                <a:lnTo>
                  <a:pt x="807" y="428"/>
                </a:lnTo>
                <a:lnTo>
                  <a:pt x="821" y="396"/>
                </a:lnTo>
                <a:lnTo>
                  <a:pt x="833" y="361"/>
                </a:lnTo>
                <a:lnTo>
                  <a:pt x="845" y="326"/>
                </a:lnTo>
                <a:lnTo>
                  <a:pt x="856" y="290"/>
                </a:lnTo>
                <a:lnTo>
                  <a:pt x="866" y="252"/>
                </a:lnTo>
                <a:lnTo>
                  <a:pt x="874" y="212"/>
                </a:lnTo>
                <a:lnTo>
                  <a:pt x="874" y="212"/>
                </a:lnTo>
                <a:lnTo>
                  <a:pt x="886" y="220"/>
                </a:lnTo>
                <a:lnTo>
                  <a:pt x="898" y="227"/>
                </a:lnTo>
                <a:lnTo>
                  <a:pt x="908" y="237"/>
                </a:lnTo>
                <a:lnTo>
                  <a:pt x="917" y="247"/>
                </a:lnTo>
                <a:lnTo>
                  <a:pt x="926" y="257"/>
                </a:lnTo>
                <a:lnTo>
                  <a:pt x="933" y="268"/>
                </a:lnTo>
                <a:lnTo>
                  <a:pt x="940" y="280"/>
                </a:lnTo>
                <a:lnTo>
                  <a:pt x="945" y="293"/>
                </a:lnTo>
                <a:lnTo>
                  <a:pt x="949" y="306"/>
                </a:lnTo>
                <a:lnTo>
                  <a:pt x="952" y="319"/>
                </a:lnTo>
                <a:lnTo>
                  <a:pt x="954" y="332"/>
                </a:lnTo>
                <a:lnTo>
                  <a:pt x="955" y="345"/>
                </a:lnTo>
                <a:lnTo>
                  <a:pt x="954" y="359"/>
                </a:lnTo>
                <a:lnTo>
                  <a:pt x="952" y="373"/>
                </a:lnTo>
                <a:lnTo>
                  <a:pt x="948" y="386"/>
                </a:lnTo>
                <a:lnTo>
                  <a:pt x="943" y="400"/>
                </a:lnTo>
                <a:lnTo>
                  <a:pt x="943" y="400"/>
                </a:lnTo>
                <a:close/>
              </a:path>
            </a:pathLst>
          </a:custGeom>
          <a:blipFill>
            <a:blip r:embed="rId3" cstate="print"/>
            <a:stretch>
              <a:fillRect/>
            </a:stretch>
          </a:blipFill>
          <a:ln>
            <a:noFill/>
          </a:ln>
        </p:spPr>
        <p:txBody>
          <a:bodyPr vert="horz" wrap="square" lIns="91440" tIns="45720" rIns="91440" bIns="45720" numCol="1" anchor="t" anchorCtr="0" compatLnSpc="1">
            <a:prstTxWarp prst="textNoShape">
              <a:avLst/>
            </a:prstTxWarp>
          </a:bodyPr>
          <a:lstStyle/>
          <a:p>
            <a:pPr marL="0" marR="0" lvl="0" indent="0" defTabSz="914400" eaLnBrk="1" fontAlgn="auto" latinLnBrk="0" hangingPunct="1">
              <a:lnSpc>
                <a:spcPct val="100000"/>
              </a:lnSpc>
              <a:spcBef>
                <a:spcPts val="0"/>
              </a:spcBef>
              <a:spcAft>
                <a:spcPts val="0"/>
              </a:spcAft>
              <a:buClrTx/>
              <a:buSzTx/>
              <a:buFontTx/>
              <a:buNone/>
              <a:tabLst/>
              <a:defRPr/>
            </a:pPr>
            <a:endParaRPr kumimoji="0" lang="zh-CN" altLang="en-US" sz="1800" b="0" i="0" u="none" strike="noStrike" kern="0" cap="none" spc="0" normalizeH="0" baseline="0" noProof="0">
              <a:ln>
                <a:noFill/>
              </a:ln>
              <a:solidFill>
                <a:schemeClr val="tx1">
                  <a:lumMod val="75000"/>
                  <a:lumOff val="25000"/>
                </a:schemeClr>
              </a:solidFill>
              <a:effectLst/>
              <a:uLnTx/>
              <a:uFillTx/>
              <a:latin typeface="小米兰亭_GB外压缩"/>
              <a:ea typeface="小米兰亭_GB外压缩"/>
            </a:endParaRPr>
          </a:p>
        </p:txBody>
      </p:sp>
      <p:grpSp>
        <p:nvGrpSpPr>
          <p:cNvPr id="37" name="组合 36"/>
          <p:cNvGrpSpPr/>
          <p:nvPr/>
        </p:nvGrpSpPr>
        <p:grpSpPr>
          <a:xfrm>
            <a:off x="6986923" y="2180942"/>
            <a:ext cx="3526947" cy="1292662"/>
            <a:chOff x="7772002" y="1549478"/>
            <a:chExt cx="3526947" cy="1292662"/>
          </a:xfrm>
        </p:grpSpPr>
        <p:sp>
          <p:nvSpPr>
            <p:cNvPr id="38" name="矩形 37"/>
            <p:cNvSpPr/>
            <p:nvPr/>
          </p:nvSpPr>
          <p:spPr>
            <a:xfrm>
              <a:off x="8346199" y="1549478"/>
              <a:ext cx="2952750" cy="369332"/>
            </a:xfrm>
            <a:prstGeom prst="rect">
              <a:avLst/>
            </a:prstGeom>
          </p:spPr>
          <p:txBody>
            <a:bodyPr wrap="square">
              <a:spAutoFit/>
            </a:bodyPr>
            <a:lstStyle/>
            <a:p>
              <a:pPr>
                <a:spcAft>
                  <a:spcPts val="600"/>
                </a:spcAft>
                <a:buClr>
                  <a:srgbClr val="5ABEAA"/>
                </a:buClr>
              </a:pPr>
              <a:r>
                <a:rPr lang="en-US" altLang="zh-CN" dirty="0">
                  <a:solidFill>
                    <a:schemeClr val="tx1">
                      <a:lumMod val="75000"/>
                      <a:lumOff val="25000"/>
                    </a:schemeClr>
                  </a:solidFill>
                  <a:ea typeface="小米兰亭_GB外压缩"/>
                </a:rPr>
                <a:t>ENTER YOUR TITLE</a:t>
              </a:r>
              <a:endParaRPr lang="zh-CN" altLang="en-US" sz="1200" dirty="0">
                <a:solidFill>
                  <a:schemeClr val="tx1">
                    <a:lumMod val="75000"/>
                    <a:lumOff val="25000"/>
                  </a:schemeClr>
                </a:solidFill>
                <a:ea typeface="小米兰亭_GB外压缩"/>
              </a:endParaRPr>
            </a:p>
          </p:txBody>
        </p:sp>
        <p:sp>
          <p:nvSpPr>
            <p:cNvPr id="39" name="矩形 38"/>
            <p:cNvSpPr/>
            <p:nvPr/>
          </p:nvSpPr>
          <p:spPr>
            <a:xfrm>
              <a:off x="7772002" y="1661548"/>
              <a:ext cx="601448" cy="584775"/>
            </a:xfrm>
            <a:prstGeom prst="rect">
              <a:avLst/>
            </a:prstGeom>
          </p:spPr>
          <p:txBody>
            <a:bodyPr wrap="none">
              <a:spAutoFit/>
            </a:bodyPr>
            <a:lstStyle/>
            <a:p>
              <a:pPr algn="ctr"/>
              <a:r>
                <a:rPr lang="en-US" altLang="zh-CN" sz="3200" dirty="0">
                  <a:solidFill>
                    <a:schemeClr val="tx1">
                      <a:lumMod val="75000"/>
                      <a:lumOff val="25000"/>
                    </a:schemeClr>
                  </a:solidFill>
                  <a:ea typeface="小米兰亭_GB外压缩"/>
                </a:rPr>
                <a:t>02</a:t>
              </a:r>
              <a:endParaRPr lang="zh-CN" altLang="en-US" sz="3200" dirty="0">
                <a:solidFill>
                  <a:schemeClr val="tx1">
                    <a:lumMod val="75000"/>
                    <a:lumOff val="25000"/>
                  </a:schemeClr>
                </a:solidFill>
                <a:ea typeface="小米兰亭_GB外压缩"/>
              </a:endParaRPr>
            </a:p>
          </p:txBody>
        </p:sp>
        <p:sp>
          <p:nvSpPr>
            <p:cNvPr id="40" name="矩形 39"/>
            <p:cNvSpPr/>
            <p:nvPr/>
          </p:nvSpPr>
          <p:spPr>
            <a:xfrm>
              <a:off x="8314458" y="1918810"/>
              <a:ext cx="2952750" cy="923330"/>
            </a:xfrm>
            <a:prstGeom prst="rect">
              <a:avLst/>
            </a:prstGeom>
          </p:spPr>
          <p:txBody>
            <a:bodyPr wrap="square">
              <a:spAutoFit/>
            </a:bodyPr>
            <a:lstStyle/>
            <a:p>
              <a:pPr>
                <a:lnSpc>
                  <a:spcPct val="150000"/>
                </a:lnSpc>
                <a:spcAft>
                  <a:spcPts val="600"/>
                </a:spcAft>
                <a:buClr>
                  <a:srgbClr val="5ABEAA"/>
                </a:buClr>
              </a:pPr>
              <a:r>
                <a:rPr lang="zh-CN" altLang="en-US" sz="12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grpSp>
        <p:nvGrpSpPr>
          <p:cNvPr id="41" name="组合 40"/>
          <p:cNvGrpSpPr/>
          <p:nvPr/>
        </p:nvGrpSpPr>
        <p:grpSpPr>
          <a:xfrm>
            <a:off x="6986122" y="3669897"/>
            <a:ext cx="3526946" cy="1261670"/>
            <a:chOff x="7772003" y="2760046"/>
            <a:chExt cx="3526946" cy="1261670"/>
          </a:xfrm>
        </p:grpSpPr>
        <p:sp>
          <p:nvSpPr>
            <p:cNvPr id="42" name="矩形 41"/>
            <p:cNvSpPr/>
            <p:nvPr/>
          </p:nvSpPr>
          <p:spPr>
            <a:xfrm>
              <a:off x="8346199" y="2760046"/>
              <a:ext cx="2952750" cy="369332"/>
            </a:xfrm>
            <a:prstGeom prst="rect">
              <a:avLst/>
            </a:prstGeom>
          </p:spPr>
          <p:txBody>
            <a:bodyPr wrap="square">
              <a:spAutoFit/>
            </a:bodyPr>
            <a:lstStyle/>
            <a:p>
              <a:pPr>
                <a:spcAft>
                  <a:spcPts val="600"/>
                </a:spcAft>
                <a:buClr>
                  <a:srgbClr val="5ABEAA"/>
                </a:buClr>
              </a:pPr>
              <a:r>
                <a:rPr lang="en-US" altLang="zh-CN" dirty="0">
                  <a:solidFill>
                    <a:schemeClr val="tx1">
                      <a:lumMod val="75000"/>
                      <a:lumOff val="25000"/>
                    </a:schemeClr>
                  </a:solidFill>
                  <a:ea typeface="小米兰亭_GB外压缩"/>
                </a:rPr>
                <a:t>ENTER YOUR TITLE</a:t>
              </a:r>
              <a:endParaRPr lang="zh-CN" altLang="en-US" sz="1200" dirty="0">
                <a:solidFill>
                  <a:schemeClr val="tx1">
                    <a:lumMod val="75000"/>
                    <a:lumOff val="25000"/>
                  </a:schemeClr>
                </a:solidFill>
                <a:ea typeface="小米兰亭_GB外压缩"/>
              </a:endParaRPr>
            </a:p>
          </p:txBody>
        </p:sp>
        <p:sp>
          <p:nvSpPr>
            <p:cNvPr id="43" name="矩形 42"/>
            <p:cNvSpPr/>
            <p:nvPr/>
          </p:nvSpPr>
          <p:spPr>
            <a:xfrm>
              <a:off x="7772003" y="2798384"/>
              <a:ext cx="601448" cy="584775"/>
            </a:xfrm>
            <a:prstGeom prst="rect">
              <a:avLst/>
            </a:prstGeom>
          </p:spPr>
          <p:txBody>
            <a:bodyPr wrap="none">
              <a:spAutoFit/>
            </a:bodyPr>
            <a:lstStyle/>
            <a:p>
              <a:pPr algn="ctr"/>
              <a:r>
                <a:rPr lang="en-US" altLang="zh-CN" sz="3200" dirty="0">
                  <a:solidFill>
                    <a:schemeClr val="tx1">
                      <a:lumMod val="75000"/>
                      <a:lumOff val="25000"/>
                    </a:schemeClr>
                  </a:solidFill>
                  <a:ea typeface="小米兰亭_GB外压缩"/>
                </a:rPr>
                <a:t>04</a:t>
              </a:r>
              <a:endParaRPr lang="zh-CN" altLang="en-US" sz="3200" dirty="0">
                <a:solidFill>
                  <a:schemeClr val="tx1">
                    <a:lumMod val="75000"/>
                    <a:lumOff val="25000"/>
                  </a:schemeClr>
                </a:solidFill>
                <a:ea typeface="小米兰亭_GB外压缩"/>
              </a:endParaRPr>
            </a:p>
          </p:txBody>
        </p:sp>
        <p:sp>
          <p:nvSpPr>
            <p:cNvPr id="44" name="矩形 43"/>
            <p:cNvSpPr/>
            <p:nvPr/>
          </p:nvSpPr>
          <p:spPr>
            <a:xfrm>
              <a:off x="8314458" y="3098386"/>
              <a:ext cx="2952750" cy="923330"/>
            </a:xfrm>
            <a:prstGeom prst="rect">
              <a:avLst/>
            </a:prstGeom>
          </p:spPr>
          <p:txBody>
            <a:bodyPr wrap="square">
              <a:spAutoFit/>
            </a:bodyPr>
            <a:lstStyle/>
            <a:p>
              <a:pPr>
                <a:lnSpc>
                  <a:spcPct val="150000"/>
                </a:lnSpc>
                <a:spcAft>
                  <a:spcPts val="600"/>
                </a:spcAft>
                <a:buClr>
                  <a:srgbClr val="5ABEAA"/>
                </a:buClr>
              </a:pPr>
              <a:r>
                <a:rPr lang="zh-CN" altLang="en-US" sz="12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grpSp>
        <p:nvGrpSpPr>
          <p:cNvPr id="45" name="组合 44"/>
          <p:cNvGrpSpPr/>
          <p:nvPr/>
        </p:nvGrpSpPr>
        <p:grpSpPr>
          <a:xfrm>
            <a:off x="1538487" y="3669897"/>
            <a:ext cx="3568552" cy="1223332"/>
            <a:chOff x="852954" y="2798384"/>
            <a:chExt cx="3568552" cy="1223332"/>
          </a:xfrm>
        </p:grpSpPr>
        <p:sp>
          <p:nvSpPr>
            <p:cNvPr id="46" name="矩形 45"/>
            <p:cNvSpPr/>
            <p:nvPr/>
          </p:nvSpPr>
          <p:spPr>
            <a:xfrm>
              <a:off x="893051" y="2813987"/>
              <a:ext cx="2952750" cy="369332"/>
            </a:xfrm>
            <a:prstGeom prst="rect">
              <a:avLst/>
            </a:prstGeom>
          </p:spPr>
          <p:txBody>
            <a:bodyPr wrap="square">
              <a:spAutoFit/>
            </a:bodyPr>
            <a:lstStyle/>
            <a:p>
              <a:pPr algn="r">
                <a:spcAft>
                  <a:spcPts val="600"/>
                </a:spcAft>
                <a:buClr>
                  <a:srgbClr val="5ABEAA"/>
                </a:buClr>
              </a:pPr>
              <a:r>
                <a:rPr lang="en-US" altLang="zh-CN" dirty="0">
                  <a:solidFill>
                    <a:schemeClr val="tx1">
                      <a:lumMod val="75000"/>
                      <a:lumOff val="25000"/>
                    </a:schemeClr>
                  </a:solidFill>
                  <a:ea typeface="小米兰亭_GB外压缩"/>
                </a:rPr>
                <a:t>ENTER YOUR TITLE</a:t>
              </a:r>
            </a:p>
          </p:txBody>
        </p:sp>
        <p:sp>
          <p:nvSpPr>
            <p:cNvPr id="47" name="矩形 46"/>
            <p:cNvSpPr/>
            <p:nvPr/>
          </p:nvSpPr>
          <p:spPr>
            <a:xfrm>
              <a:off x="3820059" y="2798384"/>
              <a:ext cx="601447" cy="584775"/>
            </a:xfrm>
            <a:prstGeom prst="rect">
              <a:avLst/>
            </a:prstGeom>
          </p:spPr>
          <p:txBody>
            <a:bodyPr wrap="none">
              <a:spAutoFit/>
            </a:bodyPr>
            <a:lstStyle/>
            <a:p>
              <a:pPr algn="ctr"/>
              <a:r>
                <a:rPr lang="en-US" altLang="zh-CN" sz="3200" dirty="0">
                  <a:solidFill>
                    <a:schemeClr val="tx1">
                      <a:lumMod val="75000"/>
                      <a:lumOff val="25000"/>
                    </a:schemeClr>
                  </a:solidFill>
                  <a:ea typeface="小米兰亭_GB外压缩"/>
                </a:rPr>
                <a:t>03</a:t>
              </a:r>
              <a:endParaRPr lang="zh-CN" altLang="en-US" sz="3200" dirty="0">
                <a:solidFill>
                  <a:schemeClr val="tx1">
                    <a:lumMod val="75000"/>
                    <a:lumOff val="25000"/>
                  </a:schemeClr>
                </a:solidFill>
                <a:ea typeface="小米兰亭_GB外压缩"/>
              </a:endParaRPr>
            </a:p>
          </p:txBody>
        </p:sp>
        <p:sp>
          <p:nvSpPr>
            <p:cNvPr id="48" name="矩形 47"/>
            <p:cNvSpPr/>
            <p:nvPr/>
          </p:nvSpPr>
          <p:spPr>
            <a:xfrm>
              <a:off x="852954" y="3098386"/>
              <a:ext cx="2952750" cy="923330"/>
            </a:xfrm>
            <a:prstGeom prst="rect">
              <a:avLst/>
            </a:prstGeom>
          </p:spPr>
          <p:txBody>
            <a:bodyPr wrap="square">
              <a:spAutoFit/>
            </a:bodyPr>
            <a:lstStyle/>
            <a:p>
              <a:pPr algn="r">
                <a:lnSpc>
                  <a:spcPct val="150000"/>
                </a:lnSpc>
                <a:spcAft>
                  <a:spcPts val="600"/>
                </a:spcAft>
                <a:buClr>
                  <a:srgbClr val="5ABEAA"/>
                </a:buClr>
              </a:pPr>
              <a:r>
                <a:rPr lang="zh-CN" altLang="en-US" sz="12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grpSp>
        <p:nvGrpSpPr>
          <p:cNvPr id="49" name="组合 48"/>
          <p:cNvGrpSpPr/>
          <p:nvPr/>
        </p:nvGrpSpPr>
        <p:grpSpPr>
          <a:xfrm>
            <a:off x="1506746" y="2180942"/>
            <a:ext cx="3600293" cy="1230527"/>
            <a:chOff x="821213" y="1575037"/>
            <a:chExt cx="3600293" cy="1230527"/>
          </a:xfrm>
        </p:grpSpPr>
        <p:sp>
          <p:nvSpPr>
            <p:cNvPr id="50" name="矩形 49"/>
            <p:cNvSpPr/>
            <p:nvPr/>
          </p:nvSpPr>
          <p:spPr>
            <a:xfrm>
              <a:off x="821213" y="1575037"/>
              <a:ext cx="2952750" cy="369332"/>
            </a:xfrm>
            <a:prstGeom prst="rect">
              <a:avLst/>
            </a:prstGeom>
          </p:spPr>
          <p:txBody>
            <a:bodyPr wrap="square">
              <a:spAutoFit/>
            </a:bodyPr>
            <a:lstStyle/>
            <a:p>
              <a:pPr algn="r">
                <a:spcAft>
                  <a:spcPts val="600"/>
                </a:spcAft>
                <a:buClr>
                  <a:srgbClr val="5ABEAA"/>
                </a:buClr>
              </a:pPr>
              <a:r>
                <a:rPr lang="en-US" altLang="zh-CN" dirty="0">
                  <a:solidFill>
                    <a:schemeClr val="tx1">
                      <a:lumMod val="75000"/>
                      <a:lumOff val="25000"/>
                    </a:schemeClr>
                  </a:solidFill>
                  <a:ea typeface="小米兰亭_GB外压缩"/>
                </a:rPr>
                <a:t>ENTER YOUR TITLE</a:t>
              </a:r>
            </a:p>
          </p:txBody>
        </p:sp>
        <p:sp>
          <p:nvSpPr>
            <p:cNvPr id="51" name="矩形 50"/>
            <p:cNvSpPr/>
            <p:nvPr/>
          </p:nvSpPr>
          <p:spPr>
            <a:xfrm>
              <a:off x="3820058" y="1661548"/>
              <a:ext cx="601448" cy="584775"/>
            </a:xfrm>
            <a:prstGeom prst="rect">
              <a:avLst/>
            </a:prstGeom>
          </p:spPr>
          <p:txBody>
            <a:bodyPr wrap="none">
              <a:spAutoFit/>
            </a:bodyPr>
            <a:lstStyle/>
            <a:p>
              <a:pPr algn="ctr"/>
              <a:r>
                <a:rPr lang="en-US" altLang="zh-CN" sz="3200" dirty="0">
                  <a:solidFill>
                    <a:schemeClr val="tx1">
                      <a:lumMod val="75000"/>
                      <a:lumOff val="25000"/>
                    </a:schemeClr>
                  </a:solidFill>
                  <a:ea typeface="小米兰亭_GB外压缩"/>
                </a:rPr>
                <a:t>01</a:t>
              </a:r>
              <a:endParaRPr lang="zh-CN" altLang="en-US" sz="3200" dirty="0">
                <a:solidFill>
                  <a:schemeClr val="tx1">
                    <a:lumMod val="75000"/>
                    <a:lumOff val="25000"/>
                  </a:schemeClr>
                </a:solidFill>
                <a:ea typeface="小米兰亭_GB外压缩"/>
              </a:endParaRPr>
            </a:p>
          </p:txBody>
        </p:sp>
        <p:sp>
          <p:nvSpPr>
            <p:cNvPr id="52" name="矩形 51"/>
            <p:cNvSpPr/>
            <p:nvPr/>
          </p:nvSpPr>
          <p:spPr>
            <a:xfrm>
              <a:off x="852954" y="1882234"/>
              <a:ext cx="2952750" cy="923330"/>
            </a:xfrm>
            <a:prstGeom prst="rect">
              <a:avLst/>
            </a:prstGeom>
          </p:spPr>
          <p:txBody>
            <a:bodyPr wrap="square">
              <a:spAutoFit/>
            </a:bodyPr>
            <a:lstStyle/>
            <a:p>
              <a:pPr algn="r">
                <a:lnSpc>
                  <a:spcPct val="150000"/>
                </a:lnSpc>
                <a:spcAft>
                  <a:spcPts val="600"/>
                </a:spcAft>
                <a:buClr>
                  <a:srgbClr val="5ABEAA"/>
                </a:buClr>
              </a:pPr>
              <a:r>
                <a:rPr lang="zh-CN" altLang="en-US" sz="1200" dirty="0">
                  <a:solidFill>
                    <a:schemeClr val="tx1">
                      <a:lumMod val="75000"/>
                      <a:lumOff val="25000"/>
                    </a:schemeClr>
                  </a:solidFill>
                  <a:latin typeface="小米兰亭_GB外压缩"/>
                  <a:ea typeface="小米兰亭_GB外压缩"/>
                </a:rPr>
                <a:t>为客户提供有效服务，是我们工作的方向和价值评价的标尺，成就客户就是成就我们自己</a:t>
              </a:r>
            </a:p>
          </p:txBody>
        </p:sp>
      </p:grpSp>
    </p:spTree>
    <p:extLst>
      <p:ext uri="{BB962C8B-B14F-4D97-AF65-F5344CB8AC3E}">
        <p14:creationId xmlns:p14="http://schemas.microsoft.com/office/powerpoint/2010/main" xmlns="" val="1604099509"/>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14:bounceEnd="34000">
                                          <p:cBhvr additive="base">
                                            <p:cTn id="7" dur="750" fill="hold"/>
                                            <p:tgtEl>
                                              <p:spTgt spid="35"/>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2" presetClass="entr" presetSubtype="8" accel="46000" fill="hold" nodeType="afterEffect" p14:presetBounceEnd="48000">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14:bounceEnd="48000">
                                          <p:cBhvr additive="base">
                                            <p:cTn id="18" dur="1000" fill="hold"/>
                                            <p:tgtEl>
                                              <p:spTgt spid="49"/>
                                            </p:tgtEl>
                                            <p:attrNameLst>
                                              <p:attrName>ppt_x</p:attrName>
                                            </p:attrNameLst>
                                          </p:cBhvr>
                                          <p:tavLst>
                                            <p:tav tm="0">
                                              <p:val>
                                                <p:strVal val="0-#ppt_w/2"/>
                                              </p:val>
                                            </p:tav>
                                            <p:tav tm="100000">
                                              <p:val>
                                                <p:strVal val="#ppt_x"/>
                                              </p:val>
                                            </p:tav>
                                          </p:tavLst>
                                        </p:anim>
                                        <p:anim calcmode="lin" valueType="num" p14:bounceEnd="48000">
                                          <p:cBhvr additive="base">
                                            <p:cTn id="19" dur="10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14:presetBounceEnd="48000">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14:bounceEnd="48000">
                                          <p:cBhvr additive="base">
                                            <p:cTn id="22" dur="1000" fill="hold"/>
                                            <p:tgtEl>
                                              <p:spTgt spid="45"/>
                                            </p:tgtEl>
                                            <p:attrNameLst>
                                              <p:attrName>ppt_x</p:attrName>
                                            </p:attrNameLst>
                                          </p:cBhvr>
                                          <p:tavLst>
                                            <p:tav tm="0">
                                              <p:val>
                                                <p:strVal val="0-#ppt_w/2"/>
                                              </p:val>
                                            </p:tav>
                                            <p:tav tm="100000">
                                              <p:val>
                                                <p:strVal val="#ppt_x"/>
                                              </p:val>
                                            </p:tav>
                                          </p:tavLst>
                                        </p:anim>
                                        <p:anim calcmode="lin" valueType="num" p14:bounceEnd="48000">
                                          <p:cBhvr additive="base">
                                            <p:cTn id="23" dur="10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14:presetBounceEnd="48000">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14:bounceEnd="48000">
                                          <p:cBhvr additive="base">
                                            <p:cTn id="26" dur="1000" fill="hold"/>
                                            <p:tgtEl>
                                              <p:spTgt spid="37"/>
                                            </p:tgtEl>
                                            <p:attrNameLst>
                                              <p:attrName>ppt_x</p:attrName>
                                            </p:attrNameLst>
                                          </p:cBhvr>
                                          <p:tavLst>
                                            <p:tav tm="0">
                                              <p:val>
                                                <p:strVal val="1+#ppt_w/2"/>
                                              </p:val>
                                            </p:tav>
                                            <p:tav tm="100000">
                                              <p:val>
                                                <p:strVal val="#ppt_x"/>
                                              </p:val>
                                            </p:tav>
                                          </p:tavLst>
                                        </p:anim>
                                        <p:anim calcmode="lin" valueType="num" p14:bounceEnd="48000">
                                          <p:cBhvr additive="base">
                                            <p:cTn id="27" dur="10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14:presetBounceEnd="48000">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14:bounceEnd="48000">
                                          <p:cBhvr additive="base">
                                            <p:cTn id="30" dur="1000" fill="hold"/>
                                            <p:tgtEl>
                                              <p:spTgt spid="41"/>
                                            </p:tgtEl>
                                            <p:attrNameLst>
                                              <p:attrName>ppt_x</p:attrName>
                                            </p:attrNameLst>
                                          </p:cBhvr>
                                          <p:tavLst>
                                            <p:tav tm="0">
                                              <p:val>
                                                <p:strVal val="1+#ppt_w/2"/>
                                              </p:val>
                                            </p:tav>
                                            <p:tav tm="100000">
                                              <p:val>
                                                <p:strVal val="#ppt_x"/>
                                              </p:val>
                                            </p:tav>
                                          </p:tavLst>
                                        </p:anim>
                                        <p:anim calcmode="lin" valueType="num" p14:bounceEnd="48000">
                                          <p:cBhvr additive="base">
                                            <p:cTn id="31"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35"/>
                                            </p:tgtEl>
                                            <p:attrNameLst>
                                              <p:attrName>style.visibility</p:attrName>
                                            </p:attrNameLst>
                                          </p:cBhvr>
                                          <p:to>
                                            <p:strVal val="visible"/>
                                          </p:to>
                                        </p:set>
                                        <p:anim calcmode="lin" valueType="num">
                                          <p:cBhvr additive="base">
                                            <p:cTn id="7" dur="750" fill="hold"/>
                                            <p:tgtEl>
                                              <p:spTgt spid="35"/>
                                            </p:tgtEl>
                                            <p:attrNameLst>
                                              <p:attrName>ppt_x</p:attrName>
                                            </p:attrNameLst>
                                          </p:cBhvr>
                                          <p:tavLst>
                                            <p:tav tm="0">
                                              <p:val>
                                                <p:strVal val="1+#ppt_w/2"/>
                                              </p:val>
                                            </p:tav>
                                            <p:tav tm="100000">
                                              <p:val>
                                                <p:strVal val="#ppt_x"/>
                                              </p:val>
                                            </p:tav>
                                          </p:tavLst>
                                        </p:anim>
                                        <p:anim calcmode="lin" valueType="num">
                                          <p:cBhvr additive="base">
                                            <p:cTn id="8" dur="750" fill="hold"/>
                                            <p:tgtEl>
                                              <p:spTgt spid="3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42" presetClass="entr" presetSubtype="0" fill="hold" grpId="0" nodeType="afterEffect">
                                      <p:stCondLst>
                                        <p:cond delay="0"/>
                                      </p:stCondLst>
                                      <p:childTnLst>
                                        <p:set>
                                          <p:cBhvr>
                                            <p:cTn id="11" dur="1" fill="hold">
                                              <p:stCondLst>
                                                <p:cond delay="0"/>
                                              </p:stCondLst>
                                            </p:cTn>
                                            <p:tgtEl>
                                              <p:spTgt spid="36"/>
                                            </p:tgtEl>
                                            <p:attrNameLst>
                                              <p:attrName>style.visibility</p:attrName>
                                            </p:attrNameLst>
                                          </p:cBhvr>
                                          <p:to>
                                            <p:strVal val="visible"/>
                                          </p:to>
                                        </p:set>
                                        <p:animEffect transition="in" filter="fade">
                                          <p:cBhvr>
                                            <p:cTn id="12" dur="1000"/>
                                            <p:tgtEl>
                                              <p:spTgt spid="36"/>
                                            </p:tgtEl>
                                          </p:cBhvr>
                                        </p:animEffect>
                                        <p:anim calcmode="lin" valueType="num">
                                          <p:cBhvr>
                                            <p:cTn id="13" dur="1000" fill="hold"/>
                                            <p:tgtEl>
                                              <p:spTgt spid="36"/>
                                            </p:tgtEl>
                                            <p:attrNameLst>
                                              <p:attrName>ppt_x</p:attrName>
                                            </p:attrNameLst>
                                          </p:cBhvr>
                                          <p:tavLst>
                                            <p:tav tm="0">
                                              <p:val>
                                                <p:strVal val="#ppt_x"/>
                                              </p:val>
                                            </p:tav>
                                            <p:tav tm="100000">
                                              <p:val>
                                                <p:strVal val="#ppt_x"/>
                                              </p:val>
                                            </p:tav>
                                          </p:tavLst>
                                        </p:anim>
                                        <p:anim calcmode="lin" valueType="num">
                                          <p:cBhvr>
                                            <p:cTn id="14" dur="1000" fill="hold"/>
                                            <p:tgtEl>
                                              <p:spTgt spid="36"/>
                                            </p:tgtEl>
                                            <p:attrNameLst>
                                              <p:attrName>ppt_y</p:attrName>
                                            </p:attrNameLst>
                                          </p:cBhvr>
                                          <p:tavLst>
                                            <p:tav tm="0">
                                              <p:val>
                                                <p:strVal val="#ppt_y+.1"/>
                                              </p:val>
                                            </p:tav>
                                            <p:tav tm="100000">
                                              <p:val>
                                                <p:strVal val="#ppt_y"/>
                                              </p:val>
                                            </p:tav>
                                          </p:tavLst>
                                        </p:anim>
                                      </p:childTnLst>
                                    </p:cTn>
                                  </p:par>
                                </p:childTnLst>
                              </p:cTn>
                            </p:par>
                            <p:par>
                              <p:cTn id="15" fill="hold">
                                <p:stCondLst>
                                  <p:cond delay="1750"/>
                                </p:stCondLst>
                                <p:childTnLst>
                                  <p:par>
                                    <p:cTn id="16" presetID="2" presetClass="entr" presetSubtype="8" accel="46000" fill="hold" nodeType="afterEffect">
                                      <p:stCondLst>
                                        <p:cond delay="0"/>
                                      </p:stCondLst>
                                      <p:childTnLst>
                                        <p:set>
                                          <p:cBhvr>
                                            <p:cTn id="17" dur="1" fill="hold">
                                              <p:stCondLst>
                                                <p:cond delay="0"/>
                                              </p:stCondLst>
                                            </p:cTn>
                                            <p:tgtEl>
                                              <p:spTgt spid="49"/>
                                            </p:tgtEl>
                                            <p:attrNameLst>
                                              <p:attrName>style.visibility</p:attrName>
                                            </p:attrNameLst>
                                          </p:cBhvr>
                                          <p:to>
                                            <p:strVal val="visible"/>
                                          </p:to>
                                        </p:set>
                                        <p:anim calcmode="lin" valueType="num">
                                          <p:cBhvr additive="base">
                                            <p:cTn id="18" dur="1000" fill="hold"/>
                                            <p:tgtEl>
                                              <p:spTgt spid="49"/>
                                            </p:tgtEl>
                                            <p:attrNameLst>
                                              <p:attrName>ppt_x</p:attrName>
                                            </p:attrNameLst>
                                          </p:cBhvr>
                                          <p:tavLst>
                                            <p:tav tm="0">
                                              <p:val>
                                                <p:strVal val="0-#ppt_w/2"/>
                                              </p:val>
                                            </p:tav>
                                            <p:tav tm="100000">
                                              <p:val>
                                                <p:strVal val="#ppt_x"/>
                                              </p:val>
                                            </p:tav>
                                          </p:tavLst>
                                        </p:anim>
                                        <p:anim calcmode="lin" valueType="num">
                                          <p:cBhvr additive="base">
                                            <p:cTn id="19" dur="1000" fill="hold"/>
                                            <p:tgtEl>
                                              <p:spTgt spid="49"/>
                                            </p:tgtEl>
                                            <p:attrNameLst>
                                              <p:attrName>ppt_y</p:attrName>
                                            </p:attrNameLst>
                                          </p:cBhvr>
                                          <p:tavLst>
                                            <p:tav tm="0">
                                              <p:val>
                                                <p:strVal val="#ppt_y"/>
                                              </p:val>
                                            </p:tav>
                                            <p:tav tm="100000">
                                              <p:val>
                                                <p:strVal val="#ppt_y"/>
                                              </p:val>
                                            </p:tav>
                                          </p:tavLst>
                                        </p:anim>
                                      </p:childTnLst>
                                    </p:cTn>
                                  </p:par>
                                  <p:par>
                                    <p:cTn id="20" presetID="2" presetClass="entr" presetSubtype="8" accel="46000" fill="hold" nodeType="withEffect">
                                      <p:stCondLst>
                                        <p:cond delay="0"/>
                                      </p:stCondLst>
                                      <p:childTnLst>
                                        <p:set>
                                          <p:cBhvr>
                                            <p:cTn id="21" dur="1" fill="hold">
                                              <p:stCondLst>
                                                <p:cond delay="0"/>
                                              </p:stCondLst>
                                            </p:cTn>
                                            <p:tgtEl>
                                              <p:spTgt spid="45"/>
                                            </p:tgtEl>
                                            <p:attrNameLst>
                                              <p:attrName>style.visibility</p:attrName>
                                            </p:attrNameLst>
                                          </p:cBhvr>
                                          <p:to>
                                            <p:strVal val="visible"/>
                                          </p:to>
                                        </p:set>
                                        <p:anim calcmode="lin" valueType="num">
                                          <p:cBhvr additive="base">
                                            <p:cTn id="22" dur="1000" fill="hold"/>
                                            <p:tgtEl>
                                              <p:spTgt spid="45"/>
                                            </p:tgtEl>
                                            <p:attrNameLst>
                                              <p:attrName>ppt_x</p:attrName>
                                            </p:attrNameLst>
                                          </p:cBhvr>
                                          <p:tavLst>
                                            <p:tav tm="0">
                                              <p:val>
                                                <p:strVal val="0-#ppt_w/2"/>
                                              </p:val>
                                            </p:tav>
                                            <p:tav tm="100000">
                                              <p:val>
                                                <p:strVal val="#ppt_x"/>
                                              </p:val>
                                            </p:tav>
                                          </p:tavLst>
                                        </p:anim>
                                        <p:anim calcmode="lin" valueType="num">
                                          <p:cBhvr additive="base">
                                            <p:cTn id="23" dur="1000" fill="hold"/>
                                            <p:tgtEl>
                                              <p:spTgt spid="45"/>
                                            </p:tgtEl>
                                            <p:attrNameLst>
                                              <p:attrName>ppt_y</p:attrName>
                                            </p:attrNameLst>
                                          </p:cBhvr>
                                          <p:tavLst>
                                            <p:tav tm="0">
                                              <p:val>
                                                <p:strVal val="#ppt_y"/>
                                              </p:val>
                                            </p:tav>
                                            <p:tav tm="100000">
                                              <p:val>
                                                <p:strVal val="#ppt_y"/>
                                              </p:val>
                                            </p:tav>
                                          </p:tavLst>
                                        </p:anim>
                                      </p:childTnLst>
                                    </p:cTn>
                                  </p:par>
                                  <p:par>
                                    <p:cTn id="24" presetID="2" presetClass="entr" presetSubtype="2" accel="46000" fill="hold" nodeType="withEffect">
                                      <p:stCondLst>
                                        <p:cond delay="0"/>
                                      </p:stCondLst>
                                      <p:childTnLst>
                                        <p:set>
                                          <p:cBhvr>
                                            <p:cTn id="25" dur="1" fill="hold">
                                              <p:stCondLst>
                                                <p:cond delay="0"/>
                                              </p:stCondLst>
                                            </p:cTn>
                                            <p:tgtEl>
                                              <p:spTgt spid="37"/>
                                            </p:tgtEl>
                                            <p:attrNameLst>
                                              <p:attrName>style.visibility</p:attrName>
                                            </p:attrNameLst>
                                          </p:cBhvr>
                                          <p:to>
                                            <p:strVal val="visible"/>
                                          </p:to>
                                        </p:set>
                                        <p:anim calcmode="lin" valueType="num">
                                          <p:cBhvr additive="base">
                                            <p:cTn id="26" dur="1000" fill="hold"/>
                                            <p:tgtEl>
                                              <p:spTgt spid="37"/>
                                            </p:tgtEl>
                                            <p:attrNameLst>
                                              <p:attrName>ppt_x</p:attrName>
                                            </p:attrNameLst>
                                          </p:cBhvr>
                                          <p:tavLst>
                                            <p:tav tm="0">
                                              <p:val>
                                                <p:strVal val="1+#ppt_w/2"/>
                                              </p:val>
                                            </p:tav>
                                            <p:tav tm="100000">
                                              <p:val>
                                                <p:strVal val="#ppt_x"/>
                                              </p:val>
                                            </p:tav>
                                          </p:tavLst>
                                        </p:anim>
                                        <p:anim calcmode="lin" valueType="num">
                                          <p:cBhvr additive="base">
                                            <p:cTn id="27" dur="1000" fill="hold"/>
                                            <p:tgtEl>
                                              <p:spTgt spid="37"/>
                                            </p:tgtEl>
                                            <p:attrNameLst>
                                              <p:attrName>ppt_y</p:attrName>
                                            </p:attrNameLst>
                                          </p:cBhvr>
                                          <p:tavLst>
                                            <p:tav tm="0">
                                              <p:val>
                                                <p:strVal val="#ppt_y"/>
                                              </p:val>
                                            </p:tav>
                                            <p:tav tm="100000">
                                              <p:val>
                                                <p:strVal val="#ppt_y"/>
                                              </p:val>
                                            </p:tav>
                                          </p:tavLst>
                                        </p:anim>
                                      </p:childTnLst>
                                    </p:cTn>
                                  </p:par>
                                  <p:par>
                                    <p:cTn id="28" presetID="2" presetClass="entr" presetSubtype="2" accel="46000" fill="hold" nodeType="withEffect">
                                      <p:stCondLst>
                                        <p:cond delay="0"/>
                                      </p:stCondLst>
                                      <p:childTnLst>
                                        <p:set>
                                          <p:cBhvr>
                                            <p:cTn id="29" dur="1" fill="hold">
                                              <p:stCondLst>
                                                <p:cond delay="0"/>
                                              </p:stCondLst>
                                            </p:cTn>
                                            <p:tgtEl>
                                              <p:spTgt spid="41"/>
                                            </p:tgtEl>
                                            <p:attrNameLst>
                                              <p:attrName>style.visibility</p:attrName>
                                            </p:attrNameLst>
                                          </p:cBhvr>
                                          <p:to>
                                            <p:strVal val="visible"/>
                                          </p:to>
                                        </p:set>
                                        <p:anim calcmode="lin" valueType="num">
                                          <p:cBhvr additive="base">
                                            <p:cTn id="30" dur="1000" fill="hold"/>
                                            <p:tgtEl>
                                              <p:spTgt spid="41"/>
                                            </p:tgtEl>
                                            <p:attrNameLst>
                                              <p:attrName>ppt_x</p:attrName>
                                            </p:attrNameLst>
                                          </p:cBhvr>
                                          <p:tavLst>
                                            <p:tav tm="0">
                                              <p:val>
                                                <p:strVal val="1+#ppt_w/2"/>
                                              </p:val>
                                            </p:tav>
                                            <p:tav tm="100000">
                                              <p:val>
                                                <p:strVal val="#ppt_x"/>
                                              </p:val>
                                            </p:tav>
                                          </p:tavLst>
                                        </p:anim>
                                        <p:anim calcmode="lin" valueType="num">
                                          <p:cBhvr additive="base">
                                            <p:cTn id="31" dur="1000" fill="hold"/>
                                            <p:tgtEl>
                                              <p:spTgt spid="4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6" grpId="0" animBg="1"/>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H_Other_1"/>
          <p:cNvSpPr/>
          <p:nvPr>
            <p:custDataLst>
              <p:tags r:id="rId1"/>
            </p:custDataLst>
          </p:nvPr>
        </p:nvSpPr>
        <p:spPr>
          <a:xfrm>
            <a:off x="1588" y="4321576"/>
            <a:ext cx="12171362" cy="957263"/>
          </a:xfrm>
          <a:prstGeom prst="rect">
            <a:avLst/>
          </a:prstGeom>
          <a:solidFill>
            <a:schemeClr val="tx1">
              <a:lumMod val="85000"/>
              <a:lumOff val="15000"/>
            </a:schemeClr>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微软雅黑" panose="020B0503020204020204" pitchFamily="34" charset="-122"/>
              <a:ea typeface="微软雅黑" panose="020B0503020204020204" pitchFamily="34" charset="-122"/>
            </a:endParaRPr>
          </a:p>
        </p:txBody>
      </p:sp>
      <p:grpSp>
        <p:nvGrpSpPr>
          <p:cNvPr id="3" name="组合 2"/>
          <p:cNvGrpSpPr/>
          <p:nvPr/>
        </p:nvGrpSpPr>
        <p:grpSpPr>
          <a:xfrm>
            <a:off x="1103313" y="1188358"/>
            <a:ext cx="3214687" cy="4570413"/>
            <a:chOff x="1103313" y="1188358"/>
            <a:chExt cx="3214687" cy="4570413"/>
          </a:xfrm>
        </p:grpSpPr>
        <p:sp>
          <p:nvSpPr>
            <p:cNvPr id="4" name="MH_Text_1"/>
            <p:cNvSpPr>
              <a:spLocks noChangeArrowheads="1"/>
            </p:cNvSpPr>
            <p:nvPr>
              <p:custDataLst>
                <p:tags r:id="rId10"/>
              </p:custDataLst>
            </p:nvPr>
          </p:nvSpPr>
          <p:spPr bwMode="auto">
            <a:xfrm>
              <a:off x="1103313" y="1188358"/>
              <a:ext cx="3214687"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mn-ea"/>
              </a:endParaRPr>
            </a:p>
          </p:txBody>
        </p:sp>
        <p:sp>
          <p:nvSpPr>
            <p:cNvPr id="5" name="MH_Other_2"/>
            <p:cNvSpPr/>
            <p:nvPr>
              <p:custDataLst>
                <p:tags r:id="rId11"/>
              </p:custDataLst>
            </p:nvPr>
          </p:nvSpPr>
          <p:spPr>
            <a:xfrm>
              <a:off x="1458913"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宋体"/>
              </a:endParaRPr>
            </a:p>
          </p:txBody>
        </p:sp>
        <p:sp>
          <p:nvSpPr>
            <p:cNvPr id="6" name="MH_Other_3"/>
            <p:cNvSpPr/>
            <p:nvPr>
              <p:custDataLst>
                <p:tags r:id="rId12"/>
              </p:custDataLst>
            </p:nvPr>
          </p:nvSpPr>
          <p:spPr>
            <a:xfrm>
              <a:off x="3789363"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宋体"/>
              </a:endParaRPr>
            </a:p>
          </p:txBody>
        </p:sp>
        <p:sp>
          <p:nvSpPr>
            <p:cNvPr id="7" name="MH_SubTitle_1"/>
            <p:cNvSpPr/>
            <p:nvPr>
              <p:custDataLst>
                <p:tags r:id="rId13"/>
              </p:custDataLst>
            </p:nvPr>
          </p:nvSpPr>
          <p:spPr>
            <a:xfrm>
              <a:off x="1506538" y="4310971"/>
              <a:ext cx="2411412" cy="957262"/>
            </a:xfrm>
            <a:prstGeom prst="rect">
              <a:avLst/>
            </a:prstGeom>
            <a:solidFill>
              <a:schemeClr val="tx1">
                <a:lumMod val="85000"/>
                <a:lumOff val="15000"/>
              </a:schemeClr>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mn-ea"/>
              </a:endParaRPr>
            </a:p>
          </p:txBody>
        </p:sp>
        <p:sp>
          <p:nvSpPr>
            <p:cNvPr id="8" name="文本框 7"/>
            <p:cNvSpPr txBox="1"/>
            <p:nvPr/>
          </p:nvSpPr>
          <p:spPr>
            <a:xfrm>
              <a:off x="2054678" y="4526871"/>
              <a:ext cx="1370694"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01</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9" name="AutoShape 27"/>
            <p:cNvSpPr>
              <a:spLocks/>
            </p:cNvSpPr>
            <p:nvPr/>
          </p:nvSpPr>
          <p:spPr bwMode="auto">
            <a:xfrm>
              <a:off x="1475154"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p>
          </p:txBody>
        </p:sp>
        <p:sp>
          <p:nvSpPr>
            <p:cNvPr id="10" name="AutoShape 28"/>
            <p:cNvSpPr>
              <a:spLocks/>
            </p:cNvSpPr>
            <p:nvPr/>
          </p:nvSpPr>
          <p:spPr bwMode="auto">
            <a:xfrm>
              <a:off x="1394619"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es-ES" sz="2000" b="1" dirty="0">
                  <a:solidFill>
                    <a:prstClr val="black">
                      <a:lumMod val="75000"/>
                      <a:lumOff val="25000"/>
                    </a:prstClr>
                  </a:solidFill>
                  <a:latin typeface="Agency FB"/>
                  <a:ea typeface="ＭＳ Ｐゴシック" charset="0"/>
                  <a:cs typeface="Lato" charset="0"/>
                  <a:sym typeface="Lato" charset="0"/>
                </a:rPr>
                <a:t>ADD YOUR TITLE HERE</a:t>
              </a:r>
              <a:endParaRPr lang="es-ES" sz="2800" dirty="0">
                <a:solidFill>
                  <a:prstClr val="black">
                    <a:lumMod val="75000"/>
                    <a:lumOff val="25000"/>
                  </a:prstClr>
                </a:solidFill>
                <a:latin typeface="Agency FB"/>
                <a:ea typeface="ＭＳ Ｐゴシック" charset="0"/>
                <a:sym typeface="Gill Sans" charset="0"/>
              </a:endParaRPr>
            </a:p>
          </p:txBody>
        </p:sp>
      </p:grpSp>
      <p:grpSp>
        <p:nvGrpSpPr>
          <p:cNvPr id="11" name="组合 10"/>
          <p:cNvGrpSpPr/>
          <p:nvPr/>
        </p:nvGrpSpPr>
        <p:grpSpPr>
          <a:xfrm>
            <a:off x="4554538" y="1188358"/>
            <a:ext cx="3214687" cy="4570413"/>
            <a:chOff x="4554538" y="1188358"/>
            <a:chExt cx="3214687" cy="4570413"/>
          </a:xfrm>
        </p:grpSpPr>
        <p:sp>
          <p:nvSpPr>
            <p:cNvPr id="12" name="MH_Text_2"/>
            <p:cNvSpPr>
              <a:spLocks noChangeArrowheads="1"/>
            </p:cNvSpPr>
            <p:nvPr>
              <p:custDataLst>
                <p:tags r:id="rId6"/>
              </p:custDataLst>
            </p:nvPr>
          </p:nvSpPr>
          <p:spPr bwMode="auto">
            <a:xfrm>
              <a:off x="4554538" y="1188358"/>
              <a:ext cx="3214687"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mn-ea"/>
              </a:endParaRPr>
            </a:p>
          </p:txBody>
        </p:sp>
        <p:sp>
          <p:nvSpPr>
            <p:cNvPr id="13" name="MH_Other_4"/>
            <p:cNvSpPr/>
            <p:nvPr>
              <p:custDataLst>
                <p:tags r:id="rId7"/>
              </p:custDataLst>
            </p:nvPr>
          </p:nvSpPr>
          <p:spPr>
            <a:xfrm>
              <a:off x="4906963" y="4201433"/>
              <a:ext cx="166687"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宋体"/>
              </a:endParaRPr>
            </a:p>
          </p:txBody>
        </p:sp>
        <p:sp>
          <p:nvSpPr>
            <p:cNvPr id="14" name="MH_Other_5"/>
            <p:cNvSpPr/>
            <p:nvPr>
              <p:custDataLst>
                <p:tags r:id="rId8"/>
              </p:custDataLst>
            </p:nvPr>
          </p:nvSpPr>
          <p:spPr>
            <a:xfrm>
              <a:off x="7237413" y="4201433"/>
              <a:ext cx="165100"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宋体"/>
              </a:endParaRPr>
            </a:p>
          </p:txBody>
        </p:sp>
        <p:sp>
          <p:nvSpPr>
            <p:cNvPr id="15" name="MH_SubTitle_2"/>
            <p:cNvSpPr/>
            <p:nvPr>
              <p:custDataLst>
                <p:tags r:id="rId9"/>
              </p:custDataLst>
            </p:nvPr>
          </p:nvSpPr>
          <p:spPr>
            <a:xfrm>
              <a:off x="4957763" y="4310971"/>
              <a:ext cx="2411412" cy="957262"/>
            </a:xfrm>
            <a:prstGeom prst="rect">
              <a:avLst/>
            </a:prstGeom>
            <a:solidFill>
              <a:schemeClr val="tx1">
                <a:lumMod val="85000"/>
                <a:lumOff val="15000"/>
              </a:schemeClr>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mn-ea"/>
              </a:endParaRPr>
            </a:p>
          </p:txBody>
        </p:sp>
        <p:sp>
          <p:nvSpPr>
            <p:cNvPr id="16" name="文本框 15"/>
            <p:cNvSpPr txBox="1"/>
            <p:nvPr/>
          </p:nvSpPr>
          <p:spPr>
            <a:xfrm>
              <a:off x="5493092" y="4507821"/>
              <a:ext cx="1370692"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02</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17" name="AutoShape 27"/>
            <p:cNvSpPr>
              <a:spLocks/>
            </p:cNvSpPr>
            <p:nvPr/>
          </p:nvSpPr>
          <p:spPr bwMode="auto">
            <a:xfrm>
              <a:off x="4915040"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p>
          </p:txBody>
        </p:sp>
        <p:sp>
          <p:nvSpPr>
            <p:cNvPr id="18" name="AutoShape 28"/>
            <p:cNvSpPr>
              <a:spLocks/>
            </p:cNvSpPr>
            <p:nvPr/>
          </p:nvSpPr>
          <p:spPr bwMode="auto">
            <a:xfrm>
              <a:off x="4834505"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es-ES" sz="2000" b="1" dirty="0">
                  <a:solidFill>
                    <a:prstClr val="black">
                      <a:lumMod val="75000"/>
                      <a:lumOff val="25000"/>
                    </a:prstClr>
                  </a:solidFill>
                  <a:latin typeface="Agency FB"/>
                  <a:ea typeface="ＭＳ Ｐゴシック" charset="0"/>
                  <a:cs typeface="Lato" charset="0"/>
                  <a:sym typeface="Lato" charset="0"/>
                </a:rPr>
                <a:t>ADD YOUR TITLE HERE</a:t>
              </a:r>
              <a:endParaRPr lang="es-ES" sz="2800" dirty="0">
                <a:solidFill>
                  <a:prstClr val="black">
                    <a:lumMod val="75000"/>
                    <a:lumOff val="25000"/>
                  </a:prstClr>
                </a:solidFill>
                <a:latin typeface="Agency FB"/>
                <a:ea typeface="ＭＳ Ｐゴシック" charset="0"/>
                <a:sym typeface="Gill Sans" charset="0"/>
              </a:endParaRPr>
            </a:p>
          </p:txBody>
        </p:sp>
      </p:grpSp>
      <p:grpSp>
        <p:nvGrpSpPr>
          <p:cNvPr id="19" name="组合 18"/>
          <p:cNvGrpSpPr/>
          <p:nvPr/>
        </p:nvGrpSpPr>
        <p:grpSpPr>
          <a:xfrm>
            <a:off x="8002588" y="1188358"/>
            <a:ext cx="3217862" cy="4570413"/>
            <a:chOff x="8002588" y="1188358"/>
            <a:chExt cx="3217862" cy="4570413"/>
          </a:xfrm>
        </p:grpSpPr>
        <p:sp>
          <p:nvSpPr>
            <p:cNvPr id="20" name="MH_Text_3"/>
            <p:cNvSpPr>
              <a:spLocks noChangeArrowheads="1"/>
            </p:cNvSpPr>
            <p:nvPr>
              <p:custDataLst>
                <p:tags r:id="rId2"/>
              </p:custDataLst>
            </p:nvPr>
          </p:nvSpPr>
          <p:spPr bwMode="auto">
            <a:xfrm>
              <a:off x="8002588" y="1188358"/>
              <a:ext cx="3217862" cy="4570413"/>
            </a:xfrm>
            <a:prstGeom prst="roundRect">
              <a:avLst>
                <a:gd name="adj" fmla="val 0"/>
              </a:avLst>
            </a:prstGeom>
            <a:solidFill>
              <a:srgbClr val="BCC2C4"/>
            </a:solidFill>
            <a:ln>
              <a:noFill/>
            </a:ln>
            <a:effectLst>
              <a:outerShdw blurRad="50800" dist="38100" dir="18900000" algn="bl" rotWithShape="0">
                <a:prstClr val="black">
                  <a:alpha val="40000"/>
                </a:prstClr>
              </a:outerShdw>
            </a:effectLst>
            <a:extLst/>
          </p:spPr>
          <p:txBody>
            <a:bodyPr lIns="90000" tIns="180000" rIns="90000" bIns="90000"/>
            <a:lstStyle>
              <a:lvl1pPr>
                <a:defRPr>
                  <a:solidFill>
                    <a:schemeClr val="tx1"/>
                  </a:solidFill>
                  <a:latin typeface="Arial Narrow" panose="020B0606020202030204" pitchFamily="34" charset="0"/>
                  <a:ea typeface="宋体" panose="02010600030101010101" pitchFamily="2" charset="-122"/>
                </a:defRPr>
              </a:lvl1pPr>
              <a:lvl2pPr marL="742950" indent="-285750">
                <a:defRPr>
                  <a:solidFill>
                    <a:schemeClr val="tx1"/>
                  </a:solidFill>
                  <a:latin typeface="Arial Narrow" panose="020B0606020202030204" pitchFamily="34" charset="0"/>
                  <a:ea typeface="宋体" panose="02010600030101010101" pitchFamily="2" charset="-122"/>
                </a:defRPr>
              </a:lvl2pPr>
              <a:lvl3pPr marL="1143000" indent="-228600">
                <a:defRPr>
                  <a:solidFill>
                    <a:schemeClr val="tx1"/>
                  </a:solidFill>
                  <a:latin typeface="Arial Narrow" panose="020B0606020202030204" pitchFamily="34" charset="0"/>
                  <a:ea typeface="宋体" panose="02010600030101010101" pitchFamily="2" charset="-122"/>
                </a:defRPr>
              </a:lvl3pPr>
              <a:lvl4pPr marL="1600200" indent="-228600">
                <a:defRPr>
                  <a:solidFill>
                    <a:schemeClr val="tx1"/>
                  </a:solidFill>
                  <a:latin typeface="Arial Narrow" panose="020B0606020202030204" pitchFamily="34" charset="0"/>
                  <a:ea typeface="宋体" panose="02010600030101010101" pitchFamily="2" charset="-122"/>
                </a:defRPr>
              </a:lvl4pPr>
              <a:lvl5pPr marL="2057400" indent="-228600">
                <a:defRPr>
                  <a:solidFill>
                    <a:schemeClr val="tx1"/>
                  </a:solidFill>
                  <a:latin typeface="Arial Narrow" panose="020B0606020202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Narrow" panose="020B0606020202030204" pitchFamily="34" charset="0"/>
                  <a:ea typeface="宋体" panose="02010600030101010101" pitchFamily="2" charset="-122"/>
                </a:defRPr>
              </a:lvl9pPr>
            </a:lstStyle>
            <a:p>
              <a:pPr algn="ctr" fontAlgn="auto">
                <a:lnSpc>
                  <a:spcPct val="130000"/>
                </a:lnSpc>
                <a:spcBef>
                  <a:spcPts val="0"/>
                </a:spcBef>
                <a:spcAft>
                  <a:spcPts val="0"/>
                </a:spcAft>
                <a:defRPr/>
              </a:pPr>
              <a:endParaRPr lang="zh-CN" altLang="en-US" dirty="0">
                <a:solidFill>
                  <a:srgbClr val="3D3D3D"/>
                </a:solidFill>
                <a:latin typeface="+mn-lt"/>
                <a:ea typeface="+mn-ea"/>
              </a:endParaRPr>
            </a:p>
          </p:txBody>
        </p:sp>
        <p:sp>
          <p:nvSpPr>
            <p:cNvPr id="21" name="MH_Other_6"/>
            <p:cNvSpPr/>
            <p:nvPr>
              <p:custDataLst>
                <p:tags r:id="rId3"/>
              </p:custDataLst>
            </p:nvPr>
          </p:nvSpPr>
          <p:spPr>
            <a:xfrm>
              <a:off x="8358188"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宋体"/>
              </a:endParaRPr>
            </a:p>
          </p:txBody>
        </p:sp>
        <p:sp>
          <p:nvSpPr>
            <p:cNvPr id="22" name="MH_Other_7"/>
            <p:cNvSpPr/>
            <p:nvPr>
              <p:custDataLst>
                <p:tags r:id="rId4"/>
              </p:custDataLst>
            </p:nvPr>
          </p:nvSpPr>
          <p:spPr>
            <a:xfrm>
              <a:off x="10688638" y="4201433"/>
              <a:ext cx="163512" cy="1149350"/>
            </a:xfrm>
            <a:prstGeom prst="roundRect">
              <a:avLst>
                <a:gd name="adj" fmla="val 50000"/>
              </a:avLst>
            </a:prstGeom>
            <a:solidFill>
              <a:srgbClr val="D7DBDC"/>
            </a:solidFill>
            <a:ln w="25400" cap="flat" cmpd="sng" algn="ctr">
              <a:noFill/>
              <a:prstDash val="solid"/>
            </a:ln>
            <a:effectLst/>
          </p:spPr>
          <p:txBody>
            <a:bodyPr lIns="68580" tIns="34290" rIns="68580" bIns="34290" anchor="ctr"/>
            <a:lstStyle/>
            <a:p>
              <a:pPr algn="ctr" fontAlgn="auto">
                <a:spcBef>
                  <a:spcPts val="0"/>
                </a:spcBef>
                <a:spcAft>
                  <a:spcPts val="0"/>
                </a:spcAft>
                <a:defRPr/>
              </a:pPr>
              <a:endParaRPr lang="zh-CN" altLang="en-US" sz="1050" kern="0">
                <a:solidFill>
                  <a:sysClr val="window" lastClr="FFFFFF"/>
                </a:solidFill>
                <a:latin typeface="Calibri"/>
                <a:ea typeface="宋体"/>
              </a:endParaRPr>
            </a:p>
          </p:txBody>
        </p:sp>
        <p:sp>
          <p:nvSpPr>
            <p:cNvPr id="23" name="MH_SubTitle_3"/>
            <p:cNvSpPr/>
            <p:nvPr>
              <p:custDataLst>
                <p:tags r:id="rId5"/>
              </p:custDataLst>
            </p:nvPr>
          </p:nvSpPr>
          <p:spPr>
            <a:xfrm>
              <a:off x="8405813" y="4310971"/>
              <a:ext cx="2411412" cy="957262"/>
            </a:xfrm>
            <a:prstGeom prst="rect">
              <a:avLst/>
            </a:prstGeom>
            <a:solidFill>
              <a:schemeClr val="tx1">
                <a:lumMod val="85000"/>
                <a:lumOff val="15000"/>
              </a:schemeClr>
            </a:solidFill>
            <a:ln w="25400" cap="flat" cmpd="sng" algn="ctr">
              <a:noFill/>
              <a:prstDash val="solid"/>
            </a:ln>
            <a:effectLst/>
          </p:spPr>
          <p:txBody>
            <a:bodyPr lIns="0" tIns="0" rIns="0" bIns="0" anchor="ctr">
              <a:normAutofit/>
            </a:bodyPr>
            <a:lstStyle/>
            <a:p>
              <a:pPr algn="ctr" fontAlgn="auto">
                <a:spcBef>
                  <a:spcPts val="0"/>
                </a:spcBef>
                <a:spcAft>
                  <a:spcPts val="0"/>
                </a:spcAft>
                <a:defRPr/>
              </a:pPr>
              <a:endParaRPr lang="zh-CN" altLang="en-US" sz="1400" kern="0" dirty="0">
                <a:solidFill>
                  <a:srgbClr val="FFFFFF"/>
                </a:solidFill>
                <a:latin typeface="+mn-lt"/>
                <a:ea typeface="+mn-ea"/>
              </a:endParaRPr>
            </a:p>
          </p:txBody>
        </p:sp>
        <p:sp>
          <p:nvSpPr>
            <p:cNvPr id="24" name="文本框 23"/>
            <p:cNvSpPr txBox="1"/>
            <p:nvPr/>
          </p:nvSpPr>
          <p:spPr>
            <a:xfrm>
              <a:off x="8900773" y="4507821"/>
              <a:ext cx="1370692" cy="584775"/>
            </a:xfrm>
            <a:prstGeom prst="rect">
              <a:avLst/>
            </a:prstGeom>
            <a:noFill/>
          </p:spPr>
          <p:txBody>
            <a:bodyPr wrap="square">
              <a:spAutoFit/>
            </a:bodyPr>
            <a:lstStyle/>
            <a:p>
              <a:pPr algn="ctr" fontAlgn="auto">
                <a:spcBef>
                  <a:spcPts val="0"/>
                </a:spcBef>
                <a:spcAft>
                  <a:spcPts val="0"/>
                </a:spcAft>
                <a:defRPr/>
              </a:pPr>
              <a:r>
                <a:rPr lang="en-US" altLang="zh-CN" sz="3200" b="1" spc="600" dirty="0">
                  <a:solidFill>
                    <a:schemeClr val="bg1">
                      <a:lumMod val="95000"/>
                    </a:schemeClr>
                  </a:solidFill>
                  <a:latin typeface="迷你简汉真广标" panose="02010609000101010101" pitchFamily="49" charset="-122"/>
                  <a:ea typeface="迷你简汉真广标" panose="02010609000101010101" pitchFamily="49" charset="-122"/>
                </a:rPr>
                <a:t>03</a:t>
              </a:r>
              <a:endParaRPr lang="zh-CN" altLang="en-US" sz="3200" b="1" spc="600" dirty="0">
                <a:solidFill>
                  <a:schemeClr val="bg1">
                    <a:lumMod val="95000"/>
                  </a:schemeClr>
                </a:solidFill>
                <a:latin typeface="迷你简汉真广标" panose="02010609000101010101" pitchFamily="49" charset="-122"/>
                <a:ea typeface="迷你简汉真广标" panose="02010609000101010101" pitchFamily="49" charset="-122"/>
              </a:endParaRPr>
            </a:p>
          </p:txBody>
        </p:sp>
        <p:sp>
          <p:nvSpPr>
            <p:cNvPr id="25" name="AutoShape 27"/>
            <p:cNvSpPr>
              <a:spLocks/>
            </p:cNvSpPr>
            <p:nvPr/>
          </p:nvSpPr>
          <p:spPr bwMode="auto">
            <a:xfrm>
              <a:off x="8369440" y="2131333"/>
              <a:ext cx="2449574" cy="199866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nSpc>
                  <a:spcPct val="150000"/>
                </a:lnSpc>
              </a:pPr>
              <a:r>
                <a:rPr lang="en-US" altLang="zh-CN" sz="110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p>
          </p:txBody>
        </p:sp>
        <p:sp>
          <p:nvSpPr>
            <p:cNvPr id="26" name="AutoShape 28"/>
            <p:cNvSpPr>
              <a:spLocks/>
            </p:cNvSpPr>
            <p:nvPr/>
          </p:nvSpPr>
          <p:spPr bwMode="auto">
            <a:xfrm>
              <a:off x="8288905" y="1651908"/>
              <a:ext cx="2558256" cy="45576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es-ES" sz="2000" b="1" dirty="0">
                  <a:solidFill>
                    <a:prstClr val="black">
                      <a:lumMod val="75000"/>
                      <a:lumOff val="25000"/>
                    </a:prstClr>
                  </a:solidFill>
                  <a:latin typeface="Agency FB"/>
                  <a:ea typeface="ＭＳ Ｐゴシック" charset="0"/>
                  <a:cs typeface="Lato" charset="0"/>
                  <a:sym typeface="Lato" charset="0"/>
                </a:rPr>
                <a:t>ADD YOUR TITLE HERE</a:t>
              </a:r>
              <a:endParaRPr lang="es-ES" sz="2800" dirty="0">
                <a:solidFill>
                  <a:prstClr val="black">
                    <a:lumMod val="75000"/>
                    <a:lumOff val="25000"/>
                  </a:prstClr>
                </a:solidFill>
                <a:latin typeface="Agency FB"/>
                <a:ea typeface="ＭＳ Ｐゴシック" charset="0"/>
                <a:sym typeface="Gill Sans" charset="0"/>
              </a:endParaRPr>
            </a:p>
          </p:txBody>
        </p:sp>
      </p:grpSp>
    </p:spTree>
    <p:extLst>
      <p:ext uri="{BB962C8B-B14F-4D97-AF65-F5344CB8AC3E}">
        <p14:creationId xmlns:p14="http://schemas.microsoft.com/office/powerpoint/2010/main" xmlns="" val="2774359576"/>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accel="60000" fill="hold" nodeType="withEffect" p14:presetBounceEnd="6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60000">
                                          <p:cBhvr additive="base">
                                            <p:cTn id="11" dur="1500" fill="hold"/>
                                            <p:tgtEl>
                                              <p:spTgt spid="3"/>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14:presetBounceEnd="60000">
                                      <p:stCondLst>
                                        <p:cond delay="100"/>
                                      </p:stCondLst>
                                      <p:childTnLst>
                                        <p:set>
                                          <p:cBhvr>
                                            <p:cTn id="14" dur="1" fill="hold">
                                              <p:stCondLst>
                                                <p:cond delay="0"/>
                                              </p:stCondLst>
                                            </p:cTn>
                                            <p:tgtEl>
                                              <p:spTgt spid="11"/>
                                            </p:tgtEl>
                                            <p:attrNameLst>
                                              <p:attrName>style.visibility</p:attrName>
                                            </p:attrNameLst>
                                          </p:cBhvr>
                                          <p:to>
                                            <p:strVal val="visible"/>
                                          </p:to>
                                        </p:set>
                                        <p:anim calcmode="lin" valueType="num" p14:bounceEnd="60000">
                                          <p:cBhvr additive="base">
                                            <p:cTn id="15" dur="1500" fill="hold"/>
                                            <p:tgtEl>
                                              <p:spTgt spid="11"/>
                                            </p:tgtEl>
                                            <p:attrNameLst>
                                              <p:attrName>ppt_x</p:attrName>
                                            </p:attrNameLst>
                                          </p:cBhvr>
                                          <p:tavLst>
                                            <p:tav tm="0">
                                              <p:val>
                                                <p:strVal val="#ppt_x"/>
                                              </p:val>
                                            </p:tav>
                                            <p:tav tm="100000">
                                              <p:val>
                                                <p:strVal val="#ppt_x"/>
                                              </p:val>
                                            </p:tav>
                                          </p:tavLst>
                                        </p:anim>
                                        <p:anim calcmode="lin" valueType="num" p14:bounceEnd="60000">
                                          <p:cBhvr additive="base">
                                            <p:cTn id="16" dur="1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14:presetBounceEnd="60000">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15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0" dur="1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4" accel="60000" fill="hold"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500" fill="hold"/>
                                            <p:tgtEl>
                                              <p:spTgt spid="3"/>
                                            </p:tgtEl>
                                            <p:attrNameLst>
                                              <p:attrName>ppt_x</p:attrName>
                                            </p:attrNameLst>
                                          </p:cBhvr>
                                          <p:tavLst>
                                            <p:tav tm="0">
                                              <p:val>
                                                <p:strVal val="#ppt_x"/>
                                              </p:val>
                                            </p:tav>
                                            <p:tav tm="100000">
                                              <p:val>
                                                <p:strVal val="#ppt_x"/>
                                              </p:val>
                                            </p:tav>
                                          </p:tavLst>
                                        </p:anim>
                                        <p:anim calcmode="lin" valueType="num">
                                          <p:cBhvr additive="base">
                                            <p:cTn id="12" dur="1500" fill="hold"/>
                                            <p:tgtEl>
                                              <p:spTgt spid="3"/>
                                            </p:tgtEl>
                                            <p:attrNameLst>
                                              <p:attrName>ppt_y</p:attrName>
                                            </p:attrNameLst>
                                          </p:cBhvr>
                                          <p:tavLst>
                                            <p:tav tm="0">
                                              <p:val>
                                                <p:strVal val="1+#ppt_h/2"/>
                                              </p:val>
                                            </p:tav>
                                            <p:tav tm="100000">
                                              <p:val>
                                                <p:strVal val="#ppt_y"/>
                                              </p:val>
                                            </p:tav>
                                          </p:tavLst>
                                        </p:anim>
                                      </p:childTnLst>
                                    </p:cTn>
                                  </p:par>
                                  <p:par>
                                    <p:cTn id="13" presetID="2" presetClass="entr" presetSubtype="4" accel="60000" fill="hold" nodeType="withEffect">
                                      <p:stCondLst>
                                        <p:cond delay="10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1500" fill="hold"/>
                                            <p:tgtEl>
                                              <p:spTgt spid="11"/>
                                            </p:tgtEl>
                                            <p:attrNameLst>
                                              <p:attrName>ppt_x</p:attrName>
                                            </p:attrNameLst>
                                          </p:cBhvr>
                                          <p:tavLst>
                                            <p:tav tm="0">
                                              <p:val>
                                                <p:strVal val="#ppt_x"/>
                                              </p:val>
                                            </p:tav>
                                            <p:tav tm="100000">
                                              <p:val>
                                                <p:strVal val="#ppt_x"/>
                                              </p:val>
                                            </p:tav>
                                          </p:tavLst>
                                        </p:anim>
                                        <p:anim calcmode="lin" valueType="num">
                                          <p:cBhvr additive="base">
                                            <p:cTn id="16" dur="1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accel="60000" fill="hold" nodeType="withEffect">
                                      <p:stCondLst>
                                        <p:cond delay="20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500" fill="hold"/>
                                            <p:tgtEl>
                                              <p:spTgt spid="19"/>
                                            </p:tgtEl>
                                            <p:attrNameLst>
                                              <p:attrName>ppt_x</p:attrName>
                                            </p:attrNameLst>
                                          </p:cBhvr>
                                          <p:tavLst>
                                            <p:tav tm="0">
                                              <p:val>
                                                <p:strVal val="#ppt_x"/>
                                              </p:val>
                                            </p:tav>
                                            <p:tav tm="100000">
                                              <p:val>
                                                <p:strVal val="#ppt_x"/>
                                              </p:val>
                                            </p:tav>
                                          </p:tavLst>
                                        </p:anim>
                                        <p:anim calcmode="lin" valueType="num">
                                          <p:cBhvr additive="base">
                                            <p:cTn id="20" dur="1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1655741" y="1946508"/>
            <a:ext cx="1849402" cy="1441955"/>
          </a:xfrm>
          <a:prstGeom prst="ellipse">
            <a:avLst/>
          </a:prstGeom>
          <a:noFill/>
          <a:extLst>
            <a:ext uri="{909E8E84-426E-40DD-AFC4-6F175D3DCCD1}">
              <a14:hiddenFill xmlns:a14="http://schemas.microsoft.com/office/drawing/2010/main" xmlns="">
                <a:solidFill>
                  <a:srgbClr val="FFFFFF"/>
                </a:solidFill>
              </a14:hiddenFill>
            </a:ext>
          </a:extLst>
        </p:spPr>
      </p:pic>
      <p:sp>
        <p:nvSpPr>
          <p:cNvPr id="4" name="TextBox 3"/>
          <p:cNvSpPr txBox="1">
            <a:spLocks noChangeArrowheads="1"/>
          </p:cNvSpPr>
          <p:nvPr/>
        </p:nvSpPr>
        <p:spPr bwMode="auto">
          <a:xfrm>
            <a:off x="2221556" y="3683149"/>
            <a:ext cx="7761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dirty="0">
                <a:solidFill>
                  <a:schemeClr val="tx1">
                    <a:lumMod val="75000"/>
                    <a:lumOff val="25000"/>
                  </a:schemeClr>
                </a:solidFill>
              </a:rPr>
              <a:t>NAME</a:t>
            </a:r>
            <a:endParaRPr lang="zh-CN" altLang="en-US" dirty="0">
              <a:solidFill>
                <a:schemeClr val="tx1">
                  <a:lumMod val="75000"/>
                  <a:lumOff val="25000"/>
                </a:schemeClr>
              </a:solidFill>
            </a:endParaRPr>
          </a:p>
        </p:txBody>
      </p:sp>
      <p:sp>
        <p:nvSpPr>
          <p:cNvPr id="5" name="TextBox 8"/>
          <p:cNvSpPr txBox="1">
            <a:spLocks noChangeArrowheads="1"/>
          </p:cNvSpPr>
          <p:nvPr/>
        </p:nvSpPr>
        <p:spPr bwMode="auto">
          <a:xfrm>
            <a:off x="5726756" y="3683149"/>
            <a:ext cx="7761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tx1">
                    <a:lumMod val="75000"/>
                    <a:lumOff val="25000"/>
                  </a:schemeClr>
                </a:solidFill>
              </a:rPr>
              <a:t>NAME</a:t>
            </a:r>
            <a:endParaRPr lang="zh-CN" altLang="en-US">
              <a:solidFill>
                <a:schemeClr val="tx1">
                  <a:lumMod val="75000"/>
                  <a:lumOff val="25000"/>
                </a:schemeClr>
              </a:solidFill>
            </a:endParaRPr>
          </a:p>
        </p:txBody>
      </p:sp>
      <p:sp>
        <p:nvSpPr>
          <p:cNvPr id="6" name="TextBox 9"/>
          <p:cNvSpPr txBox="1">
            <a:spLocks noChangeArrowheads="1"/>
          </p:cNvSpPr>
          <p:nvPr/>
        </p:nvSpPr>
        <p:spPr bwMode="auto">
          <a:xfrm>
            <a:off x="9231956" y="3683149"/>
            <a:ext cx="776174"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a:solidFill>
                  <a:schemeClr val="tx1">
                    <a:lumMod val="75000"/>
                    <a:lumOff val="25000"/>
                  </a:schemeClr>
                </a:solidFill>
              </a:rPr>
              <a:t>NAME</a:t>
            </a:r>
            <a:endParaRPr lang="zh-CN" altLang="en-US">
              <a:solidFill>
                <a:schemeClr val="tx1">
                  <a:lumMod val="75000"/>
                  <a:lumOff val="25000"/>
                </a:schemeClr>
              </a:solidFill>
            </a:endParaRPr>
          </a:p>
        </p:txBody>
      </p:sp>
      <p:sp>
        <p:nvSpPr>
          <p:cNvPr id="7" name="文本框 56"/>
          <p:cNvSpPr txBox="1"/>
          <p:nvPr/>
        </p:nvSpPr>
        <p:spPr>
          <a:xfrm>
            <a:off x="1565275"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chemeClr val="tx1"/>
                </a:solidFill>
                <a:latin typeface="Agency FB" panose="020B0503020202020204" pitchFamily="34" charset="0"/>
                <a:ea typeface="+mn-ea"/>
              </a:rPr>
              <a:t>Your Title Here</a:t>
            </a:r>
            <a:endParaRPr lang="zh-CN" altLang="en-US" sz="1600" dirty="0">
              <a:solidFill>
                <a:schemeClr val="tx1"/>
              </a:solidFill>
              <a:latin typeface="Agency FB" panose="020B0503020202020204" pitchFamily="34" charset="0"/>
              <a:ea typeface="+mn-ea"/>
            </a:endParaRPr>
          </a:p>
        </p:txBody>
      </p:sp>
      <p:sp>
        <p:nvSpPr>
          <p:cNvPr id="8" name="TextBox 23"/>
          <p:cNvSpPr txBox="1"/>
          <p:nvPr/>
        </p:nvSpPr>
        <p:spPr>
          <a:xfrm>
            <a:off x="1528843"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cs typeface="+mn-ea"/>
              <a:sym typeface="+mn-lt"/>
            </a:endParaRPr>
          </a:p>
        </p:txBody>
      </p:sp>
      <p:sp>
        <p:nvSpPr>
          <p:cNvPr id="9" name="文本框 56"/>
          <p:cNvSpPr txBox="1"/>
          <p:nvPr/>
        </p:nvSpPr>
        <p:spPr>
          <a:xfrm>
            <a:off x="5074023"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chemeClr val="tx1"/>
                </a:solidFill>
                <a:latin typeface="Agency FB" panose="020B0503020202020204" pitchFamily="34" charset="0"/>
              </a:rPr>
              <a:t>Your Title Here</a:t>
            </a:r>
            <a:endParaRPr lang="zh-CN" altLang="en-US" sz="1600" dirty="0">
              <a:solidFill>
                <a:schemeClr val="tx1"/>
              </a:solidFill>
              <a:latin typeface="Agency FB" panose="020B0503020202020204" pitchFamily="34" charset="0"/>
            </a:endParaRPr>
          </a:p>
        </p:txBody>
      </p:sp>
      <p:sp>
        <p:nvSpPr>
          <p:cNvPr id="10" name="TextBox 23"/>
          <p:cNvSpPr txBox="1"/>
          <p:nvPr/>
        </p:nvSpPr>
        <p:spPr>
          <a:xfrm>
            <a:off x="5037591"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cs typeface="+mn-ea"/>
              <a:sym typeface="+mn-lt"/>
            </a:endParaRPr>
          </a:p>
        </p:txBody>
      </p:sp>
      <p:sp>
        <p:nvSpPr>
          <p:cNvPr id="11" name="文本框 56"/>
          <p:cNvSpPr txBox="1"/>
          <p:nvPr/>
        </p:nvSpPr>
        <p:spPr>
          <a:xfrm>
            <a:off x="8625297" y="4052481"/>
            <a:ext cx="2051050" cy="400110"/>
          </a:xfrm>
          <a:prstGeom prst="rect">
            <a:avLst/>
          </a:prstGeom>
          <a:noFill/>
        </p:spPr>
        <p:txBody>
          <a:bodyPr>
            <a:spAutoFit/>
          </a:bodyPr>
          <a:lstStyle>
            <a:defPPr>
              <a:defRPr lang="zh-CN"/>
            </a:defPPr>
            <a:lvl1pPr algn="just">
              <a:lnSpc>
                <a:spcPct val="110000"/>
              </a:lnSpc>
              <a:defRPr sz="1400">
                <a:solidFill>
                  <a:schemeClr val="tx1">
                    <a:lumMod val="50000"/>
                    <a:lumOff val="50000"/>
                  </a:schemeClr>
                </a:solidFill>
              </a:defRPr>
            </a:lvl1pPr>
          </a:lstStyle>
          <a:p>
            <a:pPr algn="ctr" eaLnBrk="1" fontAlgn="auto" hangingPunct="1">
              <a:lnSpc>
                <a:spcPct val="100000"/>
              </a:lnSpc>
              <a:spcBef>
                <a:spcPts val="0"/>
              </a:spcBef>
              <a:spcAft>
                <a:spcPts val="0"/>
              </a:spcAft>
              <a:defRPr/>
            </a:pPr>
            <a:r>
              <a:rPr lang="en-US" altLang="zh-CN" sz="2000" dirty="0">
                <a:solidFill>
                  <a:schemeClr val="tx1"/>
                </a:solidFill>
                <a:latin typeface="Agency FB" panose="020B0503020202020204" pitchFamily="34" charset="0"/>
              </a:rPr>
              <a:t>Your Title Here</a:t>
            </a:r>
            <a:endParaRPr lang="zh-CN" altLang="en-US" sz="1600" dirty="0">
              <a:solidFill>
                <a:schemeClr val="tx1"/>
              </a:solidFill>
              <a:latin typeface="Agency FB" panose="020B0503020202020204" pitchFamily="34" charset="0"/>
            </a:endParaRPr>
          </a:p>
        </p:txBody>
      </p:sp>
      <p:sp>
        <p:nvSpPr>
          <p:cNvPr id="12" name="TextBox 23"/>
          <p:cNvSpPr txBox="1"/>
          <p:nvPr/>
        </p:nvSpPr>
        <p:spPr>
          <a:xfrm>
            <a:off x="8588865" y="4514146"/>
            <a:ext cx="2123914" cy="1015663"/>
          </a:xfrm>
          <a:prstGeom prst="rect">
            <a:avLst/>
          </a:prstGeom>
          <a:noFill/>
        </p:spPr>
        <p:txBody>
          <a:bodyPr wrap="square" rtlCol="0">
            <a:spAutoFit/>
          </a:bodyPr>
          <a:lstStyle/>
          <a:p>
            <a:pPr algn="ctr">
              <a:lnSpc>
                <a:spcPct val="150000"/>
              </a:lnSpc>
            </a:pPr>
            <a:r>
              <a:rPr lang="zh-CN" altLang="en-US" sz="1000" dirty="0">
                <a:solidFill>
                  <a:schemeClr val="tx1">
                    <a:lumMod val="50000"/>
                    <a:lumOff val="50000"/>
                  </a:schemeClr>
                </a:solidFill>
                <a:cs typeface="+mn-ea"/>
                <a:sym typeface="+mn-lt"/>
              </a:rPr>
              <a:t>点击添加相关标题文字，点击添加相关标题文字，点击添加相关标题文字，点击添加相关标题文字，点击添加相关标题文字。</a:t>
            </a:r>
            <a:endParaRPr lang="en-GB" altLang="zh-CN" sz="1000" dirty="0">
              <a:solidFill>
                <a:schemeClr val="tx1">
                  <a:lumMod val="50000"/>
                  <a:lumOff val="50000"/>
                </a:schemeClr>
              </a:solidFill>
              <a:cs typeface="+mn-ea"/>
              <a:sym typeface="+mn-lt"/>
            </a:endParaRPr>
          </a:p>
        </p:txBody>
      </p:sp>
      <p:pic>
        <p:nvPicPr>
          <p:cNvPr id="13"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5164485" y="1946508"/>
            <a:ext cx="1849402" cy="1441955"/>
          </a:xfrm>
          <a:prstGeom prst="ellipse">
            <a:avLst/>
          </a:prstGeom>
          <a:noFill/>
          <a:extLst>
            <a:ext uri="{909E8E84-426E-40DD-AFC4-6F175D3DCCD1}">
              <a14:hiddenFill xmlns:a14="http://schemas.microsoft.com/office/drawing/2010/main" xmlns="">
                <a:solidFill>
                  <a:srgbClr val="FFFFFF"/>
                </a:solidFill>
              </a14:hiddenFill>
            </a:ext>
          </a:extLst>
        </p:spPr>
      </p:pic>
      <p:pic>
        <p:nvPicPr>
          <p:cNvPr id="14" name="Picture 4"/>
          <p:cNvPicPr>
            <a:picLocks noChangeAspect="1" noChangeArrowheads="1"/>
          </p:cNvPicPr>
          <p:nvPr/>
        </p:nvPicPr>
        <p:blipFill>
          <a:blip r:embed="rId3" cstate="print">
            <a:extLst>
              <a:ext uri="{28A0092B-C50C-407E-A947-70E740481C1C}">
                <a14:useLocalDpi xmlns:a14="http://schemas.microsoft.com/office/drawing/2010/main" xmlns="" val="0"/>
              </a:ext>
            </a:extLst>
          </a:blip>
          <a:stretch>
            <a:fillRect/>
          </a:stretch>
        </p:blipFill>
        <p:spPr bwMode="auto">
          <a:xfrm>
            <a:off x="8524373" y="1946508"/>
            <a:ext cx="1849402" cy="1441955"/>
          </a:xfrm>
          <a:prstGeom prst="ellipse">
            <a:avLst/>
          </a:prstGeom>
          <a:noFill/>
          <a:extLst>
            <a:ext uri="{909E8E84-426E-40DD-AFC4-6F175D3DCCD1}">
              <a14:hiddenFill xmlns:a14="http://schemas.microsoft.com/office/drawing/2010/main" xmlns="">
                <a:solidFill>
                  <a:srgbClr val="FFFFFF"/>
                </a:solidFill>
              </a14:hiddenFill>
            </a:ext>
          </a:extLst>
        </p:spPr>
      </p:pic>
      <p:sp>
        <p:nvSpPr>
          <p:cNvPr id="15"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3343237074"/>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4000">
                                          <p:cBhvr additive="base">
                                            <p:cTn id="7" dur="750" fill="hold"/>
                                            <p:tgtEl>
                                              <p:spTgt spid="15"/>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17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2250"/>
                                </p:stCondLst>
                                <p:childTnLst>
                                  <p:par>
                                    <p:cTn id="46" presetID="10"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53" presetClass="entr" presetSubtype="16" fill="hold"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par>
                                    <p:cTn id="15" presetID="53" presetClass="entr" presetSubtype="16" fill="hold" nodeType="withEffect">
                                      <p:stCondLst>
                                        <p:cond delay="0"/>
                                      </p:stCondLst>
                                      <p:childTnLst>
                                        <p:set>
                                          <p:cBhvr>
                                            <p:cTn id="16" dur="1" fill="hold">
                                              <p:stCondLst>
                                                <p:cond delay="0"/>
                                              </p:stCondLst>
                                            </p:cTn>
                                            <p:tgtEl>
                                              <p:spTgt spid="13"/>
                                            </p:tgtEl>
                                            <p:attrNameLst>
                                              <p:attrName>style.visibility</p:attrName>
                                            </p:attrNameLst>
                                          </p:cBhvr>
                                          <p:to>
                                            <p:strVal val="visible"/>
                                          </p:to>
                                        </p:set>
                                        <p:anim calcmode="lin" valueType="num">
                                          <p:cBhvr>
                                            <p:cTn id="17" dur="500" fill="hold"/>
                                            <p:tgtEl>
                                              <p:spTgt spid="13"/>
                                            </p:tgtEl>
                                            <p:attrNameLst>
                                              <p:attrName>ppt_w</p:attrName>
                                            </p:attrNameLst>
                                          </p:cBhvr>
                                          <p:tavLst>
                                            <p:tav tm="0">
                                              <p:val>
                                                <p:fltVal val="0"/>
                                              </p:val>
                                            </p:tav>
                                            <p:tav tm="100000">
                                              <p:val>
                                                <p:strVal val="#ppt_w"/>
                                              </p:val>
                                            </p:tav>
                                          </p:tavLst>
                                        </p:anim>
                                        <p:anim calcmode="lin" valueType="num">
                                          <p:cBhvr>
                                            <p:cTn id="18" dur="500" fill="hold"/>
                                            <p:tgtEl>
                                              <p:spTgt spid="13"/>
                                            </p:tgtEl>
                                            <p:attrNameLst>
                                              <p:attrName>ppt_h</p:attrName>
                                            </p:attrNameLst>
                                          </p:cBhvr>
                                          <p:tavLst>
                                            <p:tav tm="0">
                                              <p:val>
                                                <p:fltVal val="0"/>
                                              </p:val>
                                            </p:tav>
                                            <p:tav tm="100000">
                                              <p:val>
                                                <p:strVal val="#ppt_h"/>
                                              </p:val>
                                            </p:tav>
                                          </p:tavLst>
                                        </p:anim>
                                        <p:animEffect transition="in" filter="fade">
                                          <p:cBhvr>
                                            <p:cTn id="19" dur="500"/>
                                            <p:tgtEl>
                                              <p:spTgt spid="13"/>
                                            </p:tgtEl>
                                          </p:cBhvr>
                                        </p:animEffect>
                                      </p:childTnLst>
                                    </p:cTn>
                                  </p:par>
                                  <p:par>
                                    <p:cTn id="20" presetID="53" presetClass="entr" presetSubtype="16" fill="hold" nodeType="withEffect">
                                      <p:stCondLst>
                                        <p:cond delay="0"/>
                                      </p:stCondLst>
                                      <p:childTnLst>
                                        <p:set>
                                          <p:cBhvr>
                                            <p:cTn id="21" dur="1" fill="hold">
                                              <p:stCondLst>
                                                <p:cond delay="0"/>
                                              </p:stCondLst>
                                            </p:cTn>
                                            <p:tgtEl>
                                              <p:spTgt spid="14"/>
                                            </p:tgtEl>
                                            <p:attrNameLst>
                                              <p:attrName>style.visibility</p:attrName>
                                            </p:attrNameLst>
                                          </p:cBhvr>
                                          <p:to>
                                            <p:strVal val="visible"/>
                                          </p:to>
                                        </p:set>
                                        <p:anim calcmode="lin" valueType="num">
                                          <p:cBhvr>
                                            <p:cTn id="22" dur="500" fill="hold"/>
                                            <p:tgtEl>
                                              <p:spTgt spid="14"/>
                                            </p:tgtEl>
                                            <p:attrNameLst>
                                              <p:attrName>ppt_w</p:attrName>
                                            </p:attrNameLst>
                                          </p:cBhvr>
                                          <p:tavLst>
                                            <p:tav tm="0">
                                              <p:val>
                                                <p:fltVal val="0"/>
                                              </p:val>
                                            </p:tav>
                                            <p:tav tm="100000">
                                              <p:val>
                                                <p:strVal val="#ppt_w"/>
                                              </p:val>
                                            </p:tav>
                                          </p:tavLst>
                                        </p:anim>
                                        <p:anim calcmode="lin" valueType="num">
                                          <p:cBhvr>
                                            <p:cTn id="23" dur="500" fill="hold"/>
                                            <p:tgtEl>
                                              <p:spTgt spid="14"/>
                                            </p:tgtEl>
                                            <p:attrNameLst>
                                              <p:attrName>ppt_h</p:attrName>
                                            </p:attrNameLst>
                                          </p:cBhvr>
                                          <p:tavLst>
                                            <p:tav tm="0">
                                              <p:val>
                                                <p:fltVal val="0"/>
                                              </p:val>
                                            </p:tav>
                                            <p:tav tm="100000">
                                              <p:val>
                                                <p:strVal val="#ppt_h"/>
                                              </p:val>
                                            </p:tav>
                                          </p:tavLst>
                                        </p:anim>
                                        <p:animEffect transition="in" filter="fade">
                                          <p:cBhvr>
                                            <p:cTn id="24" dur="500"/>
                                            <p:tgtEl>
                                              <p:spTgt spid="14"/>
                                            </p:tgtEl>
                                          </p:cBhvr>
                                        </p:animEffect>
                                      </p:childTnLst>
                                    </p:cTn>
                                  </p:par>
                                </p:childTnLst>
                              </p:cTn>
                            </p:par>
                            <p:par>
                              <p:cTn id="25" fill="hold">
                                <p:stCondLst>
                                  <p:cond delay="1250"/>
                                </p:stCondLst>
                                <p:childTnLst>
                                  <p:par>
                                    <p:cTn id="26" presetID="10" presetClass="entr" presetSubtype="0"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fade">
                                          <p:cBhvr>
                                            <p:cTn id="28" dur="500"/>
                                            <p:tgtEl>
                                              <p:spTgt spid="4"/>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500"/>
                                            <p:tgtEl>
                                              <p:spTgt spid="5"/>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6"/>
                                            </p:tgtEl>
                                            <p:attrNameLst>
                                              <p:attrName>style.visibility</p:attrName>
                                            </p:attrNameLst>
                                          </p:cBhvr>
                                          <p:to>
                                            <p:strVal val="visible"/>
                                          </p:to>
                                        </p:set>
                                        <p:animEffect transition="in" filter="fade">
                                          <p:cBhvr>
                                            <p:cTn id="34" dur="500"/>
                                            <p:tgtEl>
                                              <p:spTgt spid="6"/>
                                            </p:tgtEl>
                                          </p:cBhvr>
                                        </p:animEffect>
                                      </p:childTnLst>
                                    </p:cTn>
                                  </p:par>
                                </p:childTnLst>
                              </p:cTn>
                            </p:par>
                            <p:par>
                              <p:cTn id="35" fill="hold">
                                <p:stCondLst>
                                  <p:cond delay="1750"/>
                                </p:stCondLst>
                                <p:childTnLst>
                                  <p:par>
                                    <p:cTn id="36" presetID="22" presetClass="entr" presetSubtype="8" fill="hold" grpId="0" nodeType="afterEffect">
                                      <p:stCondLst>
                                        <p:cond delay="0"/>
                                      </p:stCondLst>
                                      <p:childTnLst>
                                        <p:set>
                                          <p:cBhvr>
                                            <p:cTn id="37" dur="1" fill="hold">
                                              <p:stCondLst>
                                                <p:cond delay="0"/>
                                              </p:stCondLst>
                                            </p:cTn>
                                            <p:tgtEl>
                                              <p:spTgt spid="7"/>
                                            </p:tgtEl>
                                            <p:attrNameLst>
                                              <p:attrName>style.visibility</p:attrName>
                                            </p:attrNameLst>
                                          </p:cBhvr>
                                          <p:to>
                                            <p:strVal val="visible"/>
                                          </p:to>
                                        </p:set>
                                        <p:animEffect transition="in" filter="wipe(left)">
                                          <p:cBhvr>
                                            <p:cTn id="38" dur="500"/>
                                            <p:tgtEl>
                                              <p:spTgt spid="7"/>
                                            </p:tgtEl>
                                          </p:cBhvr>
                                        </p:animEffect>
                                      </p:childTnLst>
                                    </p:cTn>
                                  </p:par>
                                  <p:par>
                                    <p:cTn id="39" presetID="22" presetClass="entr" presetSubtype="8" fill="hold" grpId="0" nodeType="withEffect">
                                      <p:stCondLst>
                                        <p:cond delay="0"/>
                                      </p:stCondLst>
                                      <p:childTnLst>
                                        <p:set>
                                          <p:cBhvr>
                                            <p:cTn id="40" dur="1" fill="hold">
                                              <p:stCondLst>
                                                <p:cond delay="0"/>
                                              </p:stCondLst>
                                            </p:cTn>
                                            <p:tgtEl>
                                              <p:spTgt spid="9"/>
                                            </p:tgtEl>
                                            <p:attrNameLst>
                                              <p:attrName>style.visibility</p:attrName>
                                            </p:attrNameLst>
                                          </p:cBhvr>
                                          <p:to>
                                            <p:strVal val="visible"/>
                                          </p:to>
                                        </p:set>
                                        <p:animEffect transition="in" filter="wipe(left)">
                                          <p:cBhvr>
                                            <p:cTn id="41" dur="500"/>
                                            <p:tgtEl>
                                              <p:spTgt spid="9"/>
                                            </p:tgtEl>
                                          </p:cBhvr>
                                        </p:animEffect>
                                      </p:childTnLst>
                                    </p:cTn>
                                  </p:par>
                                  <p:par>
                                    <p:cTn id="42" presetID="22" presetClass="entr" presetSubtype="8" fill="hold" grpId="0" nodeType="withEffect">
                                      <p:stCondLst>
                                        <p:cond delay="0"/>
                                      </p:stCondLst>
                                      <p:childTnLst>
                                        <p:set>
                                          <p:cBhvr>
                                            <p:cTn id="43" dur="1" fill="hold">
                                              <p:stCondLst>
                                                <p:cond delay="0"/>
                                              </p:stCondLst>
                                            </p:cTn>
                                            <p:tgtEl>
                                              <p:spTgt spid="11"/>
                                            </p:tgtEl>
                                            <p:attrNameLst>
                                              <p:attrName>style.visibility</p:attrName>
                                            </p:attrNameLst>
                                          </p:cBhvr>
                                          <p:to>
                                            <p:strVal val="visible"/>
                                          </p:to>
                                        </p:set>
                                        <p:animEffect transition="in" filter="wipe(left)">
                                          <p:cBhvr>
                                            <p:cTn id="44" dur="500"/>
                                            <p:tgtEl>
                                              <p:spTgt spid="11"/>
                                            </p:tgtEl>
                                          </p:cBhvr>
                                        </p:animEffect>
                                      </p:childTnLst>
                                    </p:cTn>
                                  </p:par>
                                </p:childTnLst>
                              </p:cTn>
                            </p:par>
                            <p:par>
                              <p:cTn id="45" fill="hold">
                                <p:stCondLst>
                                  <p:cond delay="2250"/>
                                </p:stCondLst>
                                <p:childTnLst>
                                  <p:par>
                                    <p:cTn id="46" presetID="10" presetClass="entr" presetSubtype="0" fill="hold" grpId="0" nodeType="afterEffect">
                                      <p:stCondLst>
                                        <p:cond delay="0"/>
                                      </p:stCondLst>
                                      <p:childTnLst>
                                        <p:set>
                                          <p:cBhvr>
                                            <p:cTn id="47" dur="1" fill="hold">
                                              <p:stCondLst>
                                                <p:cond delay="0"/>
                                              </p:stCondLst>
                                            </p:cTn>
                                            <p:tgtEl>
                                              <p:spTgt spid="8"/>
                                            </p:tgtEl>
                                            <p:attrNameLst>
                                              <p:attrName>style.visibility</p:attrName>
                                            </p:attrNameLst>
                                          </p:cBhvr>
                                          <p:to>
                                            <p:strVal val="visible"/>
                                          </p:to>
                                        </p:set>
                                        <p:animEffect transition="in" filter="fade">
                                          <p:cBhvr>
                                            <p:cTn id="48" dur="500"/>
                                            <p:tgtEl>
                                              <p:spTgt spid="8"/>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500"/>
                                            <p:tgtEl>
                                              <p:spTgt spid="1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12"/>
                                            </p:tgtEl>
                                            <p:attrNameLst>
                                              <p:attrName>style.visibility</p:attrName>
                                            </p:attrNameLst>
                                          </p:cBhvr>
                                          <p:to>
                                            <p:strVal val="visible"/>
                                          </p:to>
                                        </p:set>
                                        <p:animEffect transition="in" filter="fade">
                                          <p:cBhvr>
                                            <p:cTn id="54"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5" grpId="0"/>
        </p:bldLst>
      </p:timing>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273969" y="1600201"/>
            <a:ext cx="3116180" cy="4006516"/>
          </a:xfrm>
          <a:prstGeom prst="rect">
            <a:avLst/>
          </a:prstGeom>
          <a:blipFill dpi="0" rotWithShape="1">
            <a:blip r:embed="rId3">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29"/>
          <p:cNvSpPr>
            <a:spLocks noChangeArrowheads="1"/>
          </p:cNvSpPr>
          <p:nvPr/>
        </p:nvSpPr>
        <p:spPr bwMode="auto">
          <a:xfrm>
            <a:off x="5390149" y="2370221"/>
            <a:ext cx="1154940" cy="864399"/>
          </a:xfrm>
          <a:prstGeom prst="rect">
            <a:avLst/>
          </a:prstGeom>
          <a:noFill/>
          <a:ln w="22225">
            <a:solidFill>
              <a:schemeClr val="tx1">
                <a:lumMod val="50000"/>
                <a:lumOff val="50000"/>
              </a:schemeClr>
            </a:solidFill>
            <a:bevel/>
            <a:headEnd/>
            <a:tailEnd/>
          </a:ln>
          <a:extLst>
            <a:ext uri="{909E8E84-426E-40DD-AFC4-6F175D3DCCD1}">
              <a14:hiddenFill xmlns:a14="http://schemas.microsoft.com/office/drawing/2010/main" xmlns="">
                <a:solidFill>
                  <a:srgbClr val="FFFFFF"/>
                </a:solidFill>
              </a14:hiddenFill>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a:solidFill>
                <a:schemeClr val="tx1">
                  <a:lumMod val="75000"/>
                  <a:lumOff val="25000"/>
                </a:schemeClr>
              </a:solidFill>
              <a:latin typeface="+mn-lt"/>
              <a:ea typeface="+mn-ea"/>
              <a:cs typeface="+mn-ea"/>
              <a:sym typeface="+mn-lt"/>
            </a:endParaRPr>
          </a:p>
        </p:txBody>
      </p:sp>
      <p:sp>
        <p:nvSpPr>
          <p:cNvPr id="5" name="文本框 4"/>
          <p:cNvSpPr txBox="1"/>
          <p:nvPr/>
        </p:nvSpPr>
        <p:spPr>
          <a:xfrm>
            <a:off x="5677571" y="2578059"/>
            <a:ext cx="3829286" cy="646331"/>
          </a:xfrm>
          <a:prstGeom prst="rect">
            <a:avLst/>
          </a:prstGeom>
          <a:noFill/>
        </p:spPr>
        <p:txBody>
          <a:bodyPr wrap="square" rtlCol="0">
            <a:spAutoFit/>
          </a:bodyPr>
          <a:lstStyle/>
          <a:p>
            <a:r>
              <a:rPr lang="en-US" altLang="zh-CN" sz="3600" b="1" i="1" dirty="0">
                <a:solidFill>
                  <a:schemeClr val="tx1">
                    <a:lumMod val="75000"/>
                    <a:lumOff val="25000"/>
                  </a:schemeClr>
                </a:solidFill>
                <a:latin typeface="Arial" panose="020B0604020202020204" pitchFamily="34" charset="0"/>
                <a:cs typeface="Arial" panose="020B0604020202020204" pitchFamily="34" charset="0"/>
              </a:rPr>
              <a:t>Your Title Here</a:t>
            </a:r>
            <a:endParaRPr lang="zh-CN" altLang="en-US" sz="3600" b="1" i="1" dirty="0">
              <a:solidFill>
                <a:schemeClr val="tx1">
                  <a:lumMod val="75000"/>
                  <a:lumOff val="25000"/>
                </a:schemeClr>
              </a:solidFill>
              <a:latin typeface="Arial" panose="020B0604020202020204" pitchFamily="34" charset="0"/>
              <a:cs typeface="Arial" panose="020B0604020202020204" pitchFamily="34" charset="0"/>
            </a:endParaRPr>
          </a:p>
        </p:txBody>
      </p:sp>
      <p:sp>
        <p:nvSpPr>
          <p:cNvPr id="6" name="文本框 5"/>
          <p:cNvSpPr txBox="1"/>
          <p:nvPr/>
        </p:nvSpPr>
        <p:spPr>
          <a:xfrm>
            <a:off x="5707459" y="4012319"/>
            <a:ext cx="5356498" cy="894732"/>
          </a:xfrm>
          <a:prstGeom prst="rect">
            <a:avLst/>
          </a:prstGeom>
          <a:noFill/>
        </p:spPr>
        <p:txBody>
          <a:bodyPr wrap="square" rtlCol="0">
            <a:spAutoFit/>
          </a:bodyPr>
          <a:lstStyle/>
          <a:p>
            <a:pPr>
              <a:lnSpc>
                <a:spcPct val="150000"/>
              </a:lnSpc>
            </a:pPr>
            <a:r>
              <a:rPr lang="en-US" altLang="zh-CN" sz="1200" dirty="0">
                <a:solidFill>
                  <a:schemeClr val="tx1">
                    <a:lumMod val="65000"/>
                    <a:lumOff val="35000"/>
                  </a:schemeClr>
                </a:solidFill>
                <a:latin typeface="Calibri" panose="020F0502020204030204" pitchFamily="34" charset="0"/>
              </a:rPr>
              <a:t>It is not difficult to imagine a world short of ambition. It would probably be a kinder world: with out demands, probably be a kinder  without abrasions. People would have time for reflection.</a:t>
            </a:r>
            <a:r>
              <a:rPr lang="en-US" altLang="zh-CN" sz="1200" dirty="0">
                <a:solidFill>
                  <a:schemeClr val="tx1">
                    <a:lumMod val="75000"/>
                    <a:lumOff val="25000"/>
                  </a:schemeClr>
                </a:solidFill>
                <a:latin typeface="Calibri" panose="020F0502020204030204" pitchFamily="34" charset="0"/>
              </a:rPr>
              <a:t> Insert you awesome clever slogan or theme</a:t>
            </a:r>
            <a:r>
              <a:rPr lang="en-US" altLang="zh-CN" sz="1200" dirty="0">
                <a:solidFill>
                  <a:schemeClr val="tx1">
                    <a:lumMod val="65000"/>
                    <a:lumOff val="35000"/>
                  </a:schemeClr>
                </a:solidFill>
                <a:latin typeface="Calibri" panose="020F0502020204030204" pitchFamily="34" charset="0"/>
              </a:rPr>
              <a:t> . </a:t>
            </a:r>
            <a:endParaRPr lang="zh-CN" altLang="en-US" sz="1200" dirty="0">
              <a:solidFill>
                <a:schemeClr val="tx1">
                  <a:lumMod val="65000"/>
                  <a:lumOff val="35000"/>
                </a:schemeClr>
              </a:solidFill>
              <a:latin typeface="Calibri" panose="020F0502020204030204" pitchFamily="34" charset="0"/>
            </a:endParaRPr>
          </a:p>
        </p:txBody>
      </p:sp>
      <p:sp>
        <p:nvSpPr>
          <p:cNvPr id="11" name="文本框 10"/>
          <p:cNvSpPr txBox="1"/>
          <p:nvPr/>
        </p:nvSpPr>
        <p:spPr>
          <a:xfrm>
            <a:off x="5677571" y="3189827"/>
            <a:ext cx="5083347" cy="634020"/>
          </a:xfrm>
          <a:prstGeom prst="rect">
            <a:avLst/>
          </a:prstGeom>
          <a:noFill/>
        </p:spPr>
        <p:txBody>
          <a:bodyPr wrap="square" rtlCol="0">
            <a:spAutoFit/>
          </a:bodyPr>
          <a:lstStyle>
            <a:defPPr>
              <a:defRPr lang="zh-CN"/>
            </a:defPPr>
            <a:lvl1pPr>
              <a:lnSpc>
                <a:spcPct val="110000"/>
              </a:lnSpc>
              <a:defRPr sz="1600">
                <a:solidFill>
                  <a:schemeClr val="tx1">
                    <a:lumMod val="65000"/>
                    <a:lumOff val="35000"/>
                  </a:schemeClr>
                </a:solidFill>
                <a:latin typeface="Calibri" panose="020F0502020204030204" pitchFamily="34" charset="0"/>
              </a:defRPr>
            </a:lvl1pPr>
          </a:lstStyle>
          <a:p>
            <a:r>
              <a:rPr lang="en-US" altLang="zh-CN" b="1" dirty="0">
                <a:solidFill>
                  <a:schemeClr val="tx1">
                    <a:lumMod val="75000"/>
                    <a:lumOff val="25000"/>
                  </a:schemeClr>
                </a:solidFill>
              </a:rPr>
              <a:t>Insert you awesome clever slogan or awesome clever slogan or theme in this you awesome clever .</a:t>
            </a:r>
            <a:endParaRPr lang="zh-CN" altLang="en-US" b="1" dirty="0">
              <a:solidFill>
                <a:schemeClr val="tx1">
                  <a:lumMod val="75000"/>
                  <a:lumOff val="25000"/>
                </a:schemeClr>
              </a:solidFill>
            </a:endParaRPr>
          </a:p>
        </p:txBody>
      </p:sp>
      <p:cxnSp>
        <p:nvCxnSpPr>
          <p:cNvPr id="7" name="直接连接符 6"/>
          <p:cNvCxnSpPr/>
          <p:nvPr/>
        </p:nvCxnSpPr>
        <p:spPr>
          <a:xfrm flipH="1">
            <a:off x="3932018" y="3234620"/>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flipH="1">
            <a:off x="3756533" y="3803638"/>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62587626"/>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31" presetClass="entr" presetSubtype="0" fill="hold" grpId="0" nodeType="after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500" fill="hold"/>
                                        <p:tgtEl>
                                          <p:spTgt spid="12"/>
                                        </p:tgtEl>
                                        <p:attrNameLst>
                                          <p:attrName>ppt_w</p:attrName>
                                        </p:attrNameLst>
                                      </p:cBhvr>
                                      <p:tavLst>
                                        <p:tav tm="0">
                                          <p:val>
                                            <p:fltVal val="0"/>
                                          </p:val>
                                        </p:tav>
                                        <p:tav tm="100000">
                                          <p:val>
                                            <p:strVal val="#ppt_w"/>
                                          </p:val>
                                        </p:tav>
                                      </p:tavLst>
                                    </p:anim>
                                    <p:anim calcmode="lin" valueType="num">
                                      <p:cBhvr>
                                        <p:cTn id="12" dur="500" fill="hold"/>
                                        <p:tgtEl>
                                          <p:spTgt spid="12"/>
                                        </p:tgtEl>
                                        <p:attrNameLst>
                                          <p:attrName>ppt_h</p:attrName>
                                        </p:attrNameLst>
                                      </p:cBhvr>
                                      <p:tavLst>
                                        <p:tav tm="0">
                                          <p:val>
                                            <p:fltVal val="0"/>
                                          </p:val>
                                        </p:tav>
                                        <p:tav tm="100000">
                                          <p:val>
                                            <p:strVal val="#ppt_h"/>
                                          </p:val>
                                        </p:tav>
                                      </p:tavLst>
                                    </p:anim>
                                    <p:anim calcmode="lin" valueType="num">
                                      <p:cBhvr>
                                        <p:cTn id="13" dur="500" fill="hold"/>
                                        <p:tgtEl>
                                          <p:spTgt spid="12"/>
                                        </p:tgtEl>
                                        <p:attrNameLst>
                                          <p:attrName>style.rotation</p:attrName>
                                        </p:attrNameLst>
                                      </p:cBhvr>
                                      <p:tavLst>
                                        <p:tav tm="0">
                                          <p:val>
                                            <p:fltVal val="90"/>
                                          </p:val>
                                        </p:tav>
                                        <p:tav tm="100000">
                                          <p:val>
                                            <p:fltVal val="0"/>
                                          </p:val>
                                        </p:tav>
                                      </p:tavLst>
                                    </p:anim>
                                    <p:animEffect transition="in" filter="fade">
                                      <p:cBhvr>
                                        <p:cTn id="14" dur="500"/>
                                        <p:tgtEl>
                                          <p:spTgt spid="12"/>
                                        </p:tgtEl>
                                      </p:cBhvr>
                                    </p:animEffect>
                                  </p:childTnLst>
                                </p:cTn>
                              </p:par>
                            </p:childTnLst>
                          </p:cTn>
                        </p:par>
                        <p:par>
                          <p:cTn id="15" fill="hold">
                            <p:stCondLst>
                              <p:cond delay="1000"/>
                            </p:stCondLst>
                            <p:childTnLst>
                              <p:par>
                                <p:cTn id="16" presetID="12" presetClass="entr" presetSubtype="4" fill="hold" grpId="0" nodeType="afterEffect">
                                  <p:stCondLst>
                                    <p:cond delay="0"/>
                                  </p:stCondLst>
                                  <p:childTnLst>
                                    <p:set>
                                      <p:cBhvr>
                                        <p:cTn id="17" dur="1" fill="hold">
                                          <p:stCondLst>
                                            <p:cond delay="0"/>
                                          </p:stCondLst>
                                        </p:cTn>
                                        <p:tgtEl>
                                          <p:spTgt spid="5"/>
                                        </p:tgtEl>
                                        <p:attrNameLst>
                                          <p:attrName>style.visibility</p:attrName>
                                        </p:attrNameLst>
                                      </p:cBhvr>
                                      <p:to>
                                        <p:strVal val="visible"/>
                                      </p:to>
                                    </p:set>
                                    <p:anim calcmode="lin" valueType="num">
                                      <p:cBhvr additive="base">
                                        <p:cTn id="18" dur="500"/>
                                        <p:tgtEl>
                                          <p:spTgt spid="5"/>
                                        </p:tgtEl>
                                        <p:attrNameLst>
                                          <p:attrName>ppt_y</p:attrName>
                                        </p:attrNameLst>
                                      </p:cBhvr>
                                      <p:tavLst>
                                        <p:tav tm="0">
                                          <p:val>
                                            <p:strVal val="#ppt_y+#ppt_h*1.125000"/>
                                          </p:val>
                                        </p:tav>
                                        <p:tav tm="100000">
                                          <p:val>
                                            <p:strVal val="#ppt_y"/>
                                          </p:val>
                                        </p:tav>
                                      </p:tavLst>
                                    </p:anim>
                                    <p:animEffect transition="in" filter="wipe(up)">
                                      <p:cBhvr>
                                        <p:cTn id="19" dur="500"/>
                                        <p:tgtEl>
                                          <p:spTgt spid="5"/>
                                        </p:tgtEl>
                                      </p:cBhvr>
                                    </p:animEffect>
                                  </p:childTnLst>
                                </p:cTn>
                              </p:par>
                            </p:childTnLst>
                          </p:cTn>
                        </p:par>
                        <p:par>
                          <p:cTn id="20" fill="hold">
                            <p:stCondLst>
                              <p:cond delay="1500"/>
                            </p:stCondLst>
                            <p:childTnLst>
                              <p:par>
                                <p:cTn id="21" presetID="22" presetClass="entr" presetSubtype="8" fill="hold" grpId="0" nodeType="afterEffect">
                                  <p:stCondLst>
                                    <p:cond delay="0"/>
                                  </p:stCondLst>
                                  <p:childTnLst>
                                    <p:set>
                                      <p:cBhvr>
                                        <p:cTn id="22" dur="1" fill="hold">
                                          <p:stCondLst>
                                            <p:cond delay="0"/>
                                          </p:stCondLst>
                                        </p:cTn>
                                        <p:tgtEl>
                                          <p:spTgt spid="11"/>
                                        </p:tgtEl>
                                        <p:attrNameLst>
                                          <p:attrName>style.visibility</p:attrName>
                                        </p:attrNameLst>
                                      </p:cBhvr>
                                      <p:to>
                                        <p:strVal val="visible"/>
                                      </p:to>
                                    </p:set>
                                    <p:animEffect transition="in" filter="wipe(left)">
                                      <p:cBhvr>
                                        <p:cTn id="23" dur="500"/>
                                        <p:tgtEl>
                                          <p:spTgt spid="11"/>
                                        </p:tgtEl>
                                      </p:cBhvr>
                                    </p:animEffect>
                                  </p:childTnLst>
                                </p:cTn>
                              </p:par>
                            </p:childTnLst>
                          </p:cTn>
                        </p:par>
                        <p:par>
                          <p:cTn id="24" fill="hold">
                            <p:stCondLst>
                              <p:cond delay="2000"/>
                            </p:stCondLst>
                            <p:childTnLst>
                              <p:par>
                                <p:cTn id="25" presetID="22" presetClass="entr" presetSubtype="1"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up)">
                                      <p:cBhvr>
                                        <p:cTn id="27" dur="1000"/>
                                        <p:tgtEl>
                                          <p:spTgt spid="6"/>
                                        </p:tgtEl>
                                      </p:cBhvr>
                                    </p:animEffect>
                                  </p:childTnLst>
                                </p:cTn>
                              </p:par>
                              <p:par>
                                <p:cTn id="28" presetID="14" presetClass="entr" presetSubtype="10" fill="hold" nodeType="withEffect">
                                  <p:stCondLst>
                                    <p:cond delay="0"/>
                                  </p:stCondLst>
                                  <p:childTnLst>
                                    <p:set>
                                      <p:cBhvr>
                                        <p:cTn id="29" dur="1" fill="hold">
                                          <p:stCondLst>
                                            <p:cond delay="0"/>
                                          </p:stCondLst>
                                        </p:cTn>
                                        <p:tgtEl>
                                          <p:spTgt spid="7"/>
                                        </p:tgtEl>
                                        <p:attrNameLst>
                                          <p:attrName>style.visibility</p:attrName>
                                        </p:attrNameLst>
                                      </p:cBhvr>
                                      <p:to>
                                        <p:strVal val="visible"/>
                                      </p:to>
                                    </p:set>
                                    <p:animEffect transition="in" filter="randombar(horizontal)">
                                      <p:cBhvr>
                                        <p:cTn id="30" dur="500"/>
                                        <p:tgtEl>
                                          <p:spTgt spid="7"/>
                                        </p:tgtEl>
                                      </p:cBhvr>
                                    </p:animEffect>
                                  </p:childTnLst>
                                </p:cTn>
                              </p:par>
                              <p:par>
                                <p:cTn id="31" presetID="14" presetClass="entr" presetSubtype="10" fill="hold" nodeType="with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randombar(horizontal)">
                                      <p:cBhvr>
                                        <p:cTn id="3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2" grpId="0" animBg="1"/>
      <p:bldP spid="5" grpId="0"/>
      <p:bldP spid="6" grpId="0"/>
      <p:bldP spid="11"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grpSp>
        <p:nvGrpSpPr>
          <p:cNvPr id="5" name="组合 4"/>
          <p:cNvGrpSpPr/>
          <p:nvPr/>
        </p:nvGrpSpPr>
        <p:grpSpPr>
          <a:xfrm>
            <a:off x="96370" y="2255701"/>
            <a:ext cx="7159595" cy="4596460"/>
            <a:chOff x="2141812" y="2082801"/>
            <a:chExt cx="7428910" cy="4769360"/>
          </a:xfrm>
        </p:grpSpPr>
        <p:pic>
          <p:nvPicPr>
            <p:cNvPr id="3" name="图片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41812" y="2082801"/>
              <a:ext cx="7428910" cy="4769360"/>
            </a:xfrm>
            <a:prstGeom prst="rect">
              <a:avLst/>
            </a:prstGeom>
          </p:spPr>
        </p:pic>
        <p:sp>
          <p:nvSpPr>
            <p:cNvPr id="4" name="矩形 3"/>
            <p:cNvSpPr/>
            <p:nvPr/>
          </p:nvSpPr>
          <p:spPr>
            <a:xfrm>
              <a:off x="3594100" y="2387600"/>
              <a:ext cx="4673600" cy="2946400"/>
            </a:xfrm>
            <a:prstGeom prst="rect">
              <a:avLst/>
            </a:prstGeom>
            <a:blipFill dpi="0" rotWithShape="1">
              <a:blip r:embed="rId4">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9" name="直接连接符 18"/>
          <p:cNvCxnSpPr/>
          <p:nvPr/>
        </p:nvCxnSpPr>
        <p:spPr>
          <a:xfrm>
            <a:off x="7813633" y="1987708"/>
            <a:ext cx="0" cy="5359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7813633" y="3474145"/>
            <a:ext cx="0" cy="5359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1" name="直接连接符 20"/>
          <p:cNvCxnSpPr/>
          <p:nvPr/>
        </p:nvCxnSpPr>
        <p:spPr>
          <a:xfrm>
            <a:off x="7813633" y="4895443"/>
            <a:ext cx="0" cy="535986"/>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grpSp>
        <p:nvGrpSpPr>
          <p:cNvPr id="23" name="组合 22"/>
          <p:cNvGrpSpPr/>
          <p:nvPr/>
        </p:nvGrpSpPr>
        <p:grpSpPr>
          <a:xfrm>
            <a:off x="7915233" y="1818561"/>
            <a:ext cx="3453541" cy="1474000"/>
            <a:chOff x="3762506" y="1807841"/>
            <a:chExt cx="3392493" cy="1474000"/>
          </a:xfrm>
        </p:grpSpPr>
        <p:sp>
          <p:nvSpPr>
            <p:cNvPr id="24" name="矩形 23"/>
            <p:cNvSpPr/>
            <p:nvPr/>
          </p:nvSpPr>
          <p:spPr>
            <a:xfrm>
              <a:off x="3762584" y="2110110"/>
              <a:ext cx="3392415" cy="1171731"/>
            </a:xfrm>
            <a:prstGeom prst="rect">
              <a:avLst/>
            </a:prstGeom>
          </p:spPr>
          <p:txBody>
            <a:bodyPr wrap="square">
              <a:spAutoFit/>
            </a:bodyPr>
            <a:lstStyle/>
            <a:p>
              <a:pPr algn="just">
                <a:lnSpc>
                  <a:spcPct val="150000"/>
                </a:lnSpc>
              </a:pP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is simply dummy text of the printing and typesetting industry. </a:t>
              </a: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has been the industry's standard. </a:t>
              </a: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is simply dummy text of the printing and more.</a:t>
              </a:r>
            </a:p>
          </p:txBody>
        </p:sp>
        <p:sp>
          <p:nvSpPr>
            <p:cNvPr id="25" name="文本框 24"/>
            <p:cNvSpPr txBox="1"/>
            <p:nvPr/>
          </p:nvSpPr>
          <p:spPr>
            <a:xfrm>
              <a:off x="3762506" y="1807841"/>
              <a:ext cx="2175198" cy="461665"/>
            </a:xfrm>
            <a:prstGeom prst="rect">
              <a:avLst/>
            </a:prstGeom>
            <a:noFill/>
          </p:spPr>
          <p:txBody>
            <a:bodyPr wrap="square" rtlCol="0">
              <a:spAutoFit/>
            </a:bodyPr>
            <a:lstStyle/>
            <a:p>
              <a:r>
                <a:rPr lang="en-US" altLang="zh-CN" sz="2400" b="1" dirty="0">
                  <a:solidFill>
                    <a:schemeClr val="tx1">
                      <a:lumMod val="85000"/>
                      <a:lumOff val="15000"/>
                    </a:schemeClr>
                  </a:solidFill>
                  <a:latin typeface="Agency FB" panose="020B0503020202020204" pitchFamily="34" charset="0"/>
                  <a:cs typeface="+mn-ea"/>
                  <a:sym typeface="+mn-lt"/>
                </a:rPr>
                <a:t>YOUR HEADER</a:t>
              </a:r>
            </a:p>
          </p:txBody>
        </p:sp>
      </p:grpSp>
      <p:grpSp>
        <p:nvGrpSpPr>
          <p:cNvPr id="26" name="组合 25"/>
          <p:cNvGrpSpPr/>
          <p:nvPr/>
        </p:nvGrpSpPr>
        <p:grpSpPr>
          <a:xfrm>
            <a:off x="7915233" y="3335857"/>
            <a:ext cx="3453541" cy="1474000"/>
            <a:chOff x="3762506" y="1807841"/>
            <a:chExt cx="3392493" cy="1474000"/>
          </a:xfrm>
        </p:grpSpPr>
        <p:sp>
          <p:nvSpPr>
            <p:cNvPr id="27" name="矩形 26"/>
            <p:cNvSpPr/>
            <p:nvPr/>
          </p:nvSpPr>
          <p:spPr>
            <a:xfrm>
              <a:off x="3762584" y="2110110"/>
              <a:ext cx="3392415" cy="1171731"/>
            </a:xfrm>
            <a:prstGeom prst="rect">
              <a:avLst/>
            </a:prstGeom>
          </p:spPr>
          <p:txBody>
            <a:bodyPr wrap="square">
              <a:spAutoFit/>
            </a:bodyPr>
            <a:lstStyle/>
            <a:p>
              <a:pPr algn="just">
                <a:lnSpc>
                  <a:spcPct val="150000"/>
                </a:lnSpc>
              </a:pP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is simply dummy text of the printing and typesetting industry. </a:t>
              </a: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has been the industry's standard. </a:t>
              </a: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is simply dummy text of the printing and more.</a:t>
              </a:r>
            </a:p>
          </p:txBody>
        </p:sp>
        <p:sp>
          <p:nvSpPr>
            <p:cNvPr id="28" name="文本框 27"/>
            <p:cNvSpPr txBox="1"/>
            <p:nvPr/>
          </p:nvSpPr>
          <p:spPr>
            <a:xfrm>
              <a:off x="3762506" y="1807841"/>
              <a:ext cx="2175198" cy="461665"/>
            </a:xfrm>
            <a:prstGeom prst="rect">
              <a:avLst/>
            </a:prstGeom>
            <a:noFill/>
          </p:spPr>
          <p:txBody>
            <a:bodyPr wrap="square" rtlCol="0">
              <a:spAutoFit/>
            </a:bodyPr>
            <a:lstStyle/>
            <a:p>
              <a:r>
                <a:rPr lang="en-US" altLang="zh-CN" sz="24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30" name="组合 29"/>
          <p:cNvGrpSpPr/>
          <p:nvPr/>
        </p:nvGrpSpPr>
        <p:grpSpPr>
          <a:xfrm>
            <a:off x="7915233" y="4790379"/>
            <a:ext cx="3453541" cy="1474000"/>
            <a:chOff x="3762506" y="1807841"/>
            <a:chExt cx="3392493" cy="1474000"/>
          </a:xfrm>
        </p:grpSpPr>
        <p:sp>
          <p:nvSpPr>
            <p:cNvPr id="37" name="矩形 36"/>
            <p:cNvSpPr/>
            <p:nvPr/>
          </p:nvSpPr>
          <p:spPr>
            <a:xfrm>
              <a:off x="3762584" y="2110110"/>
              <a:ext cx="3392415" cy="1171731"/>
            </a:xfrm>
            <a:prstGeom prst="rect">
              <a:avLst/>
            </a:prstGeom>
          </p:spPr>
          <p:txBody>
            <a:bodyPr wrap="square">
              <a:spAutoFit/>
            </a:bodyPr>
            <a:lstStyle/>
            <a:p>
              <a:pPr algn="just">
                <a:lnSpc>
                  <a:spcPct val="150000"/>
                </a:lnSpc>
              </a:pP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is simply dummy text of the printing and typesetting industry. </a:t>
              </a: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has been the industry's standard. </a:t>
              </a:r>
              <a:r>
                <a:rPr lang="en-US" altLang="zh-CN" sz="1200" dirty="0" err="1">
                  <a:solidFill>
                    <a:schemeClr val="tx1">
                      <a:lumMod val="50000"/>
                      <a:lumOff val="50000"/>
                    </a:schemeClr>
                  </a:solidFill>
                  <a:cs typeface="+mn-ea"/>
                  <a:sym typeface="+mn-lt"/>
                </a:rPr>
                <a:t>Lorem</a:t>
              </a:r>
              <a:r>
                <a:rPr lang="en-US" altLang="zh-CN" sz="1200" dirty="0">
                  <a:solidFill>
                    <a:schemeClr val="tx1">
                      <a:lumMod val="50000"/>
                      <a:lumOff val="50000"/>
                    </a:schemeClr>
                  </a:solidFill>
                  <a:cs typeface="+mn-ea"/>
                  <a:sym typeface="+mn-lt"/>
                </a:rPr>
                <a:t> </a:t>
              </a:r>
              <a:r>
                <a:rPr lang="en-US" altLang="zh-CN" sz="1200" dirty="0" err="1">
                  <a:solidFill>
                    <a:schemeClr val="tx1">
                      <a:lumMod val="50000"/>
                      <a:lumOff val="50000"/>
                    </a:schemeClr>
                  </a:solidFill>
                  <a:cs typeface="+mn-ea"/>
                  <a:sym typeface="+mn-lt"/>
                </a:rPr>
                <a:t>Ipsum</a:t>
              </a:r>
              <a:r>
                <a:rPr lang="en-US" altLang="zh-CN" sz="1200" dirty="0">
                  <a:solidFill>
                    <a:schemeClr val="tx1">
                      <a:lumMod val="50000"/>
                      <a:lumOff val="50000"/>
                    </a:schemeClr>
                  </a:solidFill>
                  <a:cs typeface="+mn-ea"/>
                  <a:sym typeface="+mn-lt"/>
                </a:rPr>
                <a:t> is simply dummy text of the printing and more.</a:t>
              </a:r>
            </a:p>
          </p:txBody>
        </p:sp>
        <p:sp>
          <p:nvSpPr>
            <p:cNvPr id="38" name="文本框 37"/>
            <p:cNvSpPr txBox="1"/>
            <p:nvPr/>
          </p:nvSpPr>
          <p:spPr>
            <a:xfrm>
              <a:off x="3762506" y="1807841"/>
              <a:ext cx="2175198" cy="461665"/>
            </a:xfrm>
            <a:prstGeom prst="rect">
              <a:avLst/>
            </a:prstGeom>
            <a:noFill/>
          </p:spPr>
          <p:txBody>
            <a:bodyPr wrap="square" rtlCol="0">
              <a:spAutoFit/>
            </a:bodyPr>
            <a:lstStyle/>
            <a:p>
              <a:r>
                <a:rPr lang="en-US" altLang="zh-CN" sz="24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42" name="组合 41"/>
          <p:cNvGrpSpPr/>
          <p:nvPr/>
        </p:nvGrpSpPr>
        <p:grpSpPr>
          <a:xfrm>
            <a:off x="6972649" y="1963897"/>
            <a:ext cx="612688" cy="598953"/>
            <a:chOff x="5941037" y="1705790"/>
            <a:chExt cx="612688" cy="598953"/>
          </a:xfrm>
        </p:grpSpPr>
        <p:sp>
          <p:nvSpPr>
            <p:cNvPr id="43" name="圆角矩形 42"/>
            <p:cNvSpPr/>
            <p:nvPr/>
          </p:nvSpPr>
          <p:spPr>
            <a:xfrm>
              <a:off x="5941037" y="1705790"/>
              <a:ext cx="612688" cy="598953"/>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7A04"/>
                </a:solidFill>
              </a:endParaRPr>
            </a:p>
          </p:txBody>
        </p:sp>
        <p:sp>
          <p:nvSpPr>
            <p:cNvPr id="44" name="椭圆 32"/>
            <p:cNvSpPr>
              <a:spLocks noChangeArrowheads="1"/>
            </p:cNvSpPr>
            <p:nvPr/>
          </p:nvSpPr>
          <p:spPr bwMode="auto">
            <a:xfrm>
              <a:off x="6005304" y="1773600"/>
              <a:ext cx="483916" cy="483916"/>
            </a:xfrm>
            <a:prstGeom prst="ellipse">
              <a:avLst/>
            </a:prstGeom>
            <a:noFill/>
            <a:ln w="57150" algn="ctr">
              <a:noFill/>
              <a:round/>
              <a:headEnd/>
              <a:tailEnd/>
            </a:ln>
          </p:spPr>
          <p:txBody>
            <a:bodyPr lIns="0" tIns="0" rIns="0" bIns="0" anchor="ctr"/>
            <a:lstStyle/>
            <a:p>
              <a:pPr algn="ctr" eaLnBrk="1" hangingPunct="1"/>
              <a:r>
                <a:rPr lang="en-US" altLang="zh-CN" sz="3200" dirty="0">
                  <a:solidFill>
                    <a:schemeClr val="tx1">
                      <a:lumMod val="65000"/>
                      <a:lumOff val="35000"/>
                    </a:schemeClr>
                  </a:solidFill>
                  <a:latin typeface="Agency FB" pitchFamily="34" charset="0"/>
                  <a:ea typeface="微软雅黑" pitchFamily="34" charset="-122"/>
                  <a:cs typeface="Times New Roman" pitchFamily="18" charset="0"/>
                </a:rPr>
                <a:t>01</a:t>
              </a:r>
            </a:p>
          </p:txBody>
        </p:sp>
      </p:grpSp>
      <p:grpSp>
        <p:nvGrpSpPr>
          <p:cNvPr id="49" name="组合 48"/>
          <p:cNvGrpSpPr/>
          <p:nvPr/>
        </p:nvGrpSpPr>
        <p:grpSpPr>
          <a:xfrm>
            <a:off x="6972649" y="3430804"/>
            <a:ext cx="612000" cy="597600"/>
            <a:chOff x="5941037" y="2861263"/>
            <a:chExt cx="612000" cy="597600"/>
          </a:xfrm>
        </p:grpSpPr>
        <p:sp>
          <p:nvSpPr>
            <p:cNvPr id="50" name="圆角矩形 49"/>
            <p:cNvSpPr/>
            <p:nvPr/>
          </p:nvSpPr>
          <p:spPr>
            <a:xfrm>
              <a:off x="5941037" y="2861263"/>
              <a:ext cx="612000" cy="59760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7A04"/>
                </a:solidFill>
              </a:endParaRPr>
            </a:p>
          </p:txBody>
        </p:sp>
        <p:sp>
          <p:nvSpPr>
            <p:cNvPr id="51" name="椭圆 32"/>
            <p:cNvSpPr>
              <a:spLocks noChangeArrowheads="1"/>
            </p:cNvSpPr>
            <p:nvPr/>
          </p:nvSpPr>
          <p:spPr bwMode="auto">
            <a:xfrm>
              <a:off x="6005304" y="2934742"/>
              <a:ext cx="483916" cy="483916"/>
            </a:xfrm>
            <a:prstGeom prst="ellipse">
              <a:avLst/>
            </a:prstGeom>
            <a:noFill/>
            <a:ln w="57150" algn="ctr">
              <a:noFill/>
              <a:round/>
              <a:headEnd/>
              <a:tailEnd/>
            </a:ln>
          </p:spPr>
          <p:txBody>
            <a:bodyPr lIns="0" tIns="0" rIns="0" bIns="0" anchor="ctr"/>
            <a:lstStyle/>
            <a:p>
              <a:pPr algn="ctr" eaLnBrk="1" hangingPunct="1"/>
              <a:r>
                <a:rPr lang="en-US" altLang="zh-CN" sz="3200" dirty="0">
                  <a:solidFill>
                    <a:schemeClr val="tx1">
                      <a:lumMod val="65000"/>
                      <a:lumOff val="35000"/>
                    </a:schemeClr>
                  </a:solidFill>
                  <a:latin typeface="Agency FB" pitchFamily="34" charset="0"/>
                  <a:ea typeface="微软雅黑" pitchFamily="34" charset="-122"/>
                  <a:cs typeface="Times New Roman" pitchFamily="18" charset="0"/>
                </a:rPr>
                <a:t>02</a:t>
              </a:r>
            </a:p>
          </p:txBody>
        </p:sp>
      </p:grpSp>
      <p:grpSp>
        <p:nvGrpSpPr>
          <p:cNvPr id="52" name="组合 51"/>
          <p:cNvGrpSpPr/>
          <p:nvPr/>
        </p:nvGrpSpPr>
        <p:grpSpPr>
          <a:xfrm>
            <a:off x="6951165" y="4896359"/>
            <a:ext cx="655418" cy="597600"/>
            <a:chOff x="5919553" y="4015383"/>
            <a:chExt cx="655418" cy="597600"/>
          </a:xfrm>
        </p:grpSpPr>
        <p:sp>
          <p:nvSpPr>
            <p:cNvPr id="53" name="圆角矩形 52"/>
            <p:cNvSpPr/>
            <p:nvPr/>
          </p:nvSpPr>
          <p:spPr>
            <a:xfrm>
              <a:off x="5938942" y="4015383"/>
              <a:ext cx="612000" cy="597600"/>
            </a:xfrm>
            <a:prstGeom prst="round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A7A04"/>
                </a:solidFill>
              </a:endParaRPr>
            </a:p>
          </p:txBody>
        </p:sp>
        <p:sp>
          <p:nvSpPr>
            <p:cNvPr id="54" name="椭圆 32"/>
            <p:cNvSpPr>
              <a:spLocks noChangeArrowheads="1"/>
            </p:cNvSpPr>
            <p:nvPr/>
          </p:nvSpPr>
          <p:spPr bwMode="auto">
            <a:xfrm>
              <a:off x="5919553" y="4066857"/>
              <a:ext cx="655418" cy="483916"/>
            </a:xfrm>
            <a:prstGeom prst="ellipse">
              <a:avLst/>
            </a:prstGeom>
            <a:noFill/>
            <a:ln w="57150" algn="ctr">
              <a:noFill/>
              <a:round/>
              <a:headEnd/>
              <a:tailEnd/>
            </a:ln>
          </p:spPr>
          <p:txBody>
            <a:bodyPr lIns="0" tIns="0" rIns="0" bIns="0" anchor="ctr"/>
            <a:lstStyle/>
            <a:p>
              <a:pPr algn="ctr" eaLnBrk="1" hangingPunct="1"/>
              <a:r>
                <a:rPr lang="en-US" altLang="zh-CN" sz="3200" dirty="0">
                  <a:solidFill>
                    <a:schemeClr val="tx1">
                      <a:lumMod val="65000"/>
                      <a:lumOff val="35000"/>
                    </a:schemeClr>
                  </a:solidFill>
                  <a:latin typeface="Agency FB" pitchFamily="34" charset="0"/>
                  <a:ea typeface="微软雅黑" pitchFamily="34" charset="-122"/>
                  <a:cs typeface="Times New Roman" pitchFamily="18" charset="0"/>
                </a:rPr>
                <a:t>03</a:t>
              </a:r>
            </a:p>
          </p:txBody>
        </p:sp>
      </p:grpSp>
    </p:spTree>
    <p:extLst>
      <p:ext uri="{BB962C8B-B14F-4D97-AF65-F5344CB8AC3E}">
        <p14:creationId xmlns:p14="http://schemas.microsoft.com/office/powerpoint/2010/main" xmlns="" val="1499620577"/>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14:bounceEnd="34000">
                                          <p:cBhvr additive="base">
                                            <p:cTn id="7" dur="750" fill="hold"/>
                                            <p:tgtEl>
                                              <p:spTgt spid="15"/>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750" fill="hold"/>
                                            <p:tgtEl>
                                              <p:spTgt spid="42"/>
                                            </p:tgtEl>
                                            <p:attrNameLst>
                                              <p:attrName>ppt_w</p:attrName>
                                            </p:attrNameLst>
                                          </p:cBhvr>
                                          <p:tavLst>
                                            <p:tav tm="0">
                                              <p:val>
                                                <p:fltVal val="0"/>
                                              </p:val>
                                            </p:tav>
                                            <p:tav tm="100000">
                                              <p:val>
                                                <p:strVal val="#ppt_w"/>
                                              </p:val>
                                            </p:tav>
                                          </p:tavLst>
                                        </p:anim>
                                        <p:anim calcmode="lin" valueType="num">
                                          <p:cBhvr>
                                            <p:cTn id="17" dur="750" fill="hold"/>
                                            <p:tgtEl>
                                              <p:spTgt spid="42"/>
                                            </p:tgtEl>
                                            <p:attrNameLst>
                                              <p:attrName>ppt_h</p:attrName>
                                            </p:attrNameLst>
                                          </p:cBhvr>
                                          <p:tavLst>
                                            <p:tav tm="0">
                                              <p:val>
                                                <p:fltVal val="0"/>
                                              </p:val>
                                            </p:tav>
                                            <p:tav tm="100000">
                                              <p:val>
                                                <p:strVal val="#ppt_h"/>
                                              </p:val>
                                            </p:tav>
                                          </p:tavLst>
                                        </p:anim>
                                        <p:animEffect transition="in" filter="fade">
                                          <p:cBhvr>
                                            <p:cTn id="18" dur="750"/>
                                            <p:tgtEl>
                                              <p:spTgt spid="42"/>
                                            </p:tgtEl>
                                          </p:cBhvr>
                                        </p:animEffect>
                                      </p:childTnLst>
                                    </p:cTn>
                                  </p:par>
                                  <p:par>
                                    <p:cTn id="19" presetID="53" presetClass="entr" presetSubtype="16" fill="hold" nodeType="withEffect">
                                      <p:stCondLst>
                                        <p:cond delay="250"/>
                                      </p:stCondLst>
                                      <p:childTnLst>
                                        <p:set>
                                          <p:cBhvr>
                                            <p:cTn id="20" dur="1" fill="hold">
                                              <p:stCondLst>
                                                <p:cond delay="0"/>
                                              </p:stCondLst>
                                            </p:cTn>
                                            <p:tgtEl>
                                              <p:spTgt spid="49"/>
                                            </p:tgtEl>
                                            <p:attrNameLst>
                                              <p:attrName>style.visibility</p:attrName>
                                            </p:attrNameLst>
                                          </p:cBhvr>
                                          <p:to>
                                            <p:strVal val="visible"/>
                                          </p:to>
                                        </p:set>
                                        <p:anim calcmode="lin" valueType="num">
                                          <p:cBhvr>
                                            <p:cTn id="21" dur="750" fill="hold"/>
                                            <p:tgtEl>
                                              <p:spTgt spid="49"/>
                                            </p:tgtEl>
                                            <p:attrNameLst>
                                              <p:attrName>ppt_w</p:attrName>
                                            </p:attrNameLst>
                                          </p:cBhvr>
                                          <p:tavLst>
                                            <p:tav tm="0">
                                              <p:val>
                                                <p:fltVal val="0"/>
                                              </p:val>
                                            </p:tav>
                                            <p:tav tm="100000">
                                              <p:val>
                                                <p:strVal val="#ppt_w"/>
                                              </p:val>
                                            </p:tav>
                                          </p:tavLst>
                                        </p:anim>
                                        <p:anim calcmode="lin" valueType="num">
                                          <p:cBhvr>
                                            <p:cTn id="22" dur="750" fill="hold"/>
                                            <p:tgtEl>
                                              <p:spTgt spid="49"/>
                                            </p:tgtEl>
                                            <p:attrNameLst>
                                              <p:attrName>ppt_h</p:attrName>
                                            </p:attrNameLst>
                                          </p:cBhvr>
                                          <p:tavLst>
                                            <p:tav tm="0">
                                              <p:val>
                                                <p:fltVal val="0"/>
                                              </p:val>
                                            </p:tav>
                                            <p:tav tm="100000">
                                              <p:val>
                                                <p:strVal val="#ppt_h"/>
                                              </p:val>
                                            </p:tav>
                                          </p:tavLst>
                                        </p:anim>
                                        <p:animEffect transition="in" filter="fade">
                                          <p:cBhvr>
                                            <p:cTn id="23" dur="750"/>
                                            <p:tgtEl>
                                              <p:spTgt spid="49"/>
                                            </p:tgtEl>
                                          </p:cBhvr>
                                        </p:animEffect>
                                      </p:childTnLst>
                                    </p:cTn>
                                  </p:par>
                                  <p:par>
                                    <p:cTn id="24" presetID="53" presetClass="entr" presetSubtype="16" fill="hold" nodeType="withEffect">
                                      <p:stCondLst>
                                        <p:cond delay="500"/>
                                      </p:stCondLst>
                                      <p:childTnLst>
                                        <p:set>
                                          <p:cBhvr>
                                            <p:cTn id="25" dur="1" fill="hold">
                                              <p:stCondLst>
                                                <p:cond delay="0"/>
                                              </p:stCondLst>
                                            </p:cTn>
                                            <p:tgtEl>
                                              <p:spTgt spid="52"/>
                                            </p:tgtEl>
                                            <p:attrNameLst>
                                              <p:attrName>style.visibility</p:attrName>
                                            </p:attrNameLst>
                                          </p:cBhvr>
                                          <p:to>
                                            <p:strVal val="visible"/>
                                          </p:to>
                                        </p:set>
                                        <p:anim calcmode="lin" valueType="num">
                                          <p:cBhvr>
                                            <p:cTn id="26" dur="750" fill="hold"/>
                                            <p:tgtEl>
                                              <p:spTgt spid="52"/>
                                            </p:tgtEl>
                                            <p:attrNameLst>
                                              <p:attrName>ppt_w</p:attrName>
                                            </p:attrNameLst>
                                          </p:cBhvr>
                                          <p:tavLst>
                                            <p:tav tm="0">
                                              <p:val>
                                                <p:fltVal val="0"/>
                                              </p:val>
                                            </p:tav>
                                            <p:tav tm="100000">
                                              <p:val>
                                                <p:strVal val="#ppt_w"/>
                                              </p:val>
                                            </p:tav>
                                          </p:tavLst>
                                        </p:anim>
                                        <p:anim calcmode="lin" valueType="num">
                                          <p:cBhvr>
                                            <p:cTn id="27" dur="750" fill="hold"/>
                                            <p:tgtEl>
                                              <p:spTgt spid="52"/>
                                            </p:tgtEl>
                                            <p:attrNameLst>
                                              <p:attrName>ppt_h</p:attrName>
                                            </p:attrNameLst>
                                          </p:cBhvr>
                                          <p:tavLst>
                                            <p:tav tm="0">
                                              <p:val>
                                                <p:fltVal val="0"/>
                                              </p:val>
                                            </p:tav>
                                            <p:tav tm="100000">
                                              <p:val>
                                                <p:strVal val="#ppt_h"/>
                                              </p:val>
                                            </p:tav>
                                          </p:tavLst>
                                        </p:anim>
                                        <p:animEffect transition="in" filter="fade">
                                          <p:cBhvr>
                                            <p:cTn id="28" dur="750"/>
                                            <p:tgtEl>
                                              <p:spTgt spid="52"/>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500"/>
                                            <p:tgtEl>
                                              <p:spTgt spid="19"/>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2500"/>
                                </p:stCondLst>
                                <p:childTnLst>
                                  <p:par>
                                    <p:cTn id="40" presetID="18" presetClass="entr" presetSubtype="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strips(downRight)">
                                          <p:cBhvr>
                                            <p:cTn id="42" dur="500"/>
                                            <p:tgtEl>
                                              <p:spTgt spid="23"/>
                                            </p:tgtEl>
                                          </p:cBhvr>
                                        </p:animEffect>
                                      </p:childTnLst>
                                    </p:cTn>
                                  </p:par>
                                  <p:par>
                                    <p:cTn id="43" presetID="18" presetClass="entr" presetSubtype="6"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par>
                                    <p:cTn id="46" presetID="18" presetClass="entr" presetSubtype="6"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strips(downRight)">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750" fill="hold"/>
                                            <p:tgtEl>
                                              <p:spTgt spid="15"/>
                                            </p:tgtEl>
                                            <p:attrNameLst>
                                              <p:attrName>ppt_x</p:attrName>
                                            </p:attrNameLst>
                                          </p:cBhvr>
                                          <p:tavLst>
                                            <p:tav tm="0">
                                              <p:val>
                                                <p:strVal val="1+#ppt_w/2"/>
                                              </p:val>
                                            </p:tav>
                                            <p:tav tm="100000">
                                              <p:val>
                                                <p:strVal val="#ppt_x"/>
                                              </p:val>
                                            </p:tav>
                                          </p:tavLst>
                                        </p:anim>
                                        <p:anim calcmode="lin" valueType="num">
                                          <p:cBhvr additive="base">
                                            <p:cTn id="8" dur="750" fill="hold"/>
                                            <p:tgtEl>
                                              <p:spTgt spid="15"/>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4" fill="hold" nodeType="afterEffect">
                                      <p:stCondLst>
                                        <p:cond delay="0"/>
                                      </p:stCondLst>
                                      <p:childTnLst>
                                        <p:set>
                                          <p:cBhvr>
                                            <p:cTn id="11" dur="1" fill="hold">
                                              <p:stCondLst>
                                                <p:cond delay="0"/>
                                              </p:stCondLst>
                                            </p:cTn>
                                            <p:tgtEl>
                                              <p:spTgt spid="5"/>
                                            </p:tgtEl>
                                            <p:attrNameLst>
                                              <p:attrName>style.visibility</p:attrName>
                                            </p:attrNameLst>
                                          </p:cBhvr>
                                          <p:to>
                                            <p:strVal val="visible"/>
                                          </p:to>
                                        </p:set>
                                        <p:anim calcmode="lin" valueType="num">
                                          <p:cBhvr additive="base">
                                            <p:cTn id="12" dur="500" fill="hold"/>
                                            <p:tgtEl>
                                              <p:spTgt spid="5"/>
                                            </p:tgtEl>
                                            <p:attrNameLst>
                                              <p:attrName>ppt_x</p:attrName>
                                            </p:attrNameLst>
                                          </p:cBhvr>
                                          <p:tavLst>
                                            <p:tav tm="0">
                                              <p:val>
                                                <p:strVal val="#ppt_x"/>
                                              </p:val>
                                            </p:tav>
                                            <p:tav tm="100000">
                                              <p:val>
                                                <p:strVal val="#ppt_x"/>
                                              </p:val>
                                            </p:tav>
                                          </p:tavLst>
                                        </p:anim>
                                        <p:anim calcmode="lin" valueType="num">
                                          <p:cBhvr additive="base">
                                            <p:cTn id="13" dur="500" fill="hold"/>
                                            <p:tgtEl>
                                              <p:spTgt spid="5"/>
                                            </p:tgtEl>
                                            <p:attrNameLst>
                                              <p:attrName>ppt_y</p:attrName>
                                            </p:attrNameLst>
                                          </p:cBhvr>
                                          <p:tavLst>
                                            <p:tav tm="0">
                                              <p:val>
                                                <p:strVal val="1+#ppt_h/2"/>
                                              </p:val>
                                            </p:tav>
                                            <p:tav tm="100000">
                                              <p:val>
                                                <p:strVal val="#ppt_y"/>
                                              </p:val>
                                            </p:tav>
                                          </p:tavLst>
                                        </p:anim>
                                      </p:childTnLst>
                                    </p:cTn>
                                  </p:par>
                                  <p:par>
                                    <p:cTn id="14" presetID="53" presetClass="entr" presetSubtype="16" fill="hold"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p:cTn id="16" dur="750" fill="hold"/>
                                            <p:tgtEl>
                                              <p:spTgt spid="42"/>
                                            </p:tgtEl>
                                            <p:attrNameLst>
                                              <p:attrName>ppt_w</p:attrName>
                                            </p:attrNameLst>
                                          </p:cBhvr>
                                          <p:tavLst>
                                            <p:tav tm="0">
                                              <p:val>
                                                <p:fltVal val="0"/>
                                              </p:val>
                                            </p:tav>
                                            <p:tav tm="100000">
                                              <p:val>
                                                <p:strVal val="#ppt_w"/>
                                              </p:val>
                                            </p:tav>
                                          </p:tavLst>
                                        </p:anim>
                                        <p:anim calcmode="lin" valueType="num">
                                          <p:cBhvr>
                                            <p:cTn id="17" dur="750" fill="hold"/>
                                            <p:tgtEl>
                                              <p:spTgt spid="42"/>
                                            </p:tgtEl>
                                            <p:attrNameLst>
                                              <p:attrName>ppt_h</p:attrName>
                                            </p:attrNameLst>
                                          </p:cBhvr>
                                          <p:tavLst>
                                            <p:tav tm="0">
                                              <p:val>
                                                <p:fltVal val="0"/>
                                              </p:val>
                                            </p:tav>
                                            <p:tav tm="100000">
                                              <p:val>
                                                <p:strVal val="#ppt_h"/>
                                              </p:val>
                                            </p:tav>
                                          </p:tavLst>
                                        </p:anim>
                                        <p:animEffect transition="in" filter="fade">
                                          <p:cBhvr>
                                            <p:cTn id="18" dur="750"/>
                                            <p:tgtEl>
                                              <p:spTgt spid="42"/>
                                            </p:tgtEl>
                                          </p:cBhvr>
                                        </p:animEffect>
                                      </p:childTnLst>
                                    </p:cTn>
                                  </p:par>
                                  <p:par>
                                    <p:cTn id="19" presetID="53" presetClass="entr" presetSubtype="16" fill="hold" nodeType="withEffect">
                                      <p:stCondLst>
                                        <p:cond delay="250"/>
                                      </p:stCondLst>
                                      <p:childTnLst>
                                        <p:set>
                                          <p:cBhvr>
                                            <p:cTn id="20" dur="1" fill="hold">
                                              <p:stCondLst>
                                                <p:cond delay="0"/>
                                              </p:stCondLst>
                                            </p:cTn>
                                            <p:tgtEl>
                                              <p:spTgt spid="49"/>
                                            </p:tgtEl>
                                            <p:attrNameLst>
                                              <p:attrName>style.visibility</p:attrName>
                                            </p:attrNameLst>
                                          </p:cBhvr>
                                          <p:to>
                                            <p:strVal val="visible"/>
                                          </p:to>
                                        </p:set>
                                        <p:anim calcmode="lin" valueType="num">
                                          <p:cBhvr>
                                            <p:cTn id="21" dur="750" fill="hold"/>
                                            <p:tgtEl>
                                              <p:spTgt spid="49"/>
                                            </p:tgtEl>
                                            <p:attrNameLst>
                                              <p:attrName>ppt_w</p:attrName>
                                            </p:attrNameLst>
                                          </p:cBhvr>
                                          <p:tavLst>
                                            <p:tav tm="0">
                                              <p:val>
                                                <p:fltVal val="0"/>
                                              </p:val>
                                            </p:tav>
                                            <p:tav tm="100000">
                                              <p:val>
                                                <p:strVal val="#ppt_w"/>
                                              </p:val>
                                            </p:tav>
                                          </p:tavLst>
                                        </p:anim>
                                        <p:anim calcmode="lin" valueType="num">
                                          <p:cBhvr>
                                            <p:cTn id="22" dur="750" fill="hold"/>
                                            <p:tgtEl>
                                              <p:spTgt spid="49"/>
                                            </p:tgtEl>
                                            <p:attrNameLst>
                                              <p:attrName>ppt_h</p:attrName>
                                            </p:attrNameLst>
                                          </p:cBhvr>
                                          <p:tavLst>
                                            <p:tav tm="0">
                                              <p:val>
                                                <p:fltVal val="0"/>
                                              </p:val>
                                            </p:tav>
                                            <p:tav tm="100000">
                                              <p:val>
                                                <p:strVal val="#ppt_h"/>
                                              </p:val>
                                            </p:tav>
                                          </p:tavLst>
                                        </p:anim>
                                        <p:animEffect transition="in" filter="fade">
                                          <p:cBhvr>
                                            <p:cTn id="23" dur="750"/>
                                            <p:tgtEl>
                                              <p:spTgt spid="49"/>
                                            </p:tgtEl>
                                          </p:cBhvr>
                                        </p:animEffect>
                                      </p:childTnLst>
                                    </p:cTn>
                                  </p:par>
                                  <p:par>
                                    <p:cTn id="24" presetID="53" presetClass="entr" presetSubtype="16" fill="hold" nodeType="withEffect">
                                      <p:stCondLst>
                                        <p:cond delay="500"/>
                                      </p:stCondLst>
                                      <p:childTnLst>
                                        <p:set>
                                          <p:cBhvr>
                                            <p:cTn id="25" dur="1" fill="hold">
                                              <p:stCondLst>
                                                <p:cond delay="0"/>
                                              </p:stCondLst>
                                            </p:cTn>
                                            <p:tgtEl>
                                              <p:spTgt spid="52"/>
                                            </p:tgtEl>
                                            <p:attrNameLst>
                                              <p:attrName>style.visibility</p:attrName>
                                            </p:attrNameLst>
                                          </p:cBhvr>
                                          <p:to>
                                            <p:strVal val="visible"/>
                                          </p:to>
                                        </p:set>
                                        <p:anim calcmode="lin" valueType="num">
                                          <p:cBhvr>
                                            <p:cTn id="26" dur="750" fill="hold"/>
                                            <p:tgtEl>
                                              <p:spTgt spid="52"/>
                                            </p:tgtEl>
                                            <p:attrNameLst>
                                              <p:attrName>ppt_w</p:attrName>
                                            </p:attrNameLst>
                                          </p:cBhvr>
                                          <p:tavLst>
                                            <p:tav tm="0">
                                              <p:val>
                                                <p:fltVal val="0"/>
                                              </p:val>
                                            </p:tav>
                                            <p:tav tm="100000">
                                              <p:val>
                                                <p:strVal val="#ppt_w"/>
                                              </p:val>
                                            </p:tav>
                                          </p:tavLst>
                                        </p:anim>
                                        <p:anim calcmode="lin" valueType="num">
                                          <p:cBhvr>
                                            <p:cTn id="27" dur="750" fill="hold"/>
                                            <p:tgtEl>
                                              <p:spTgt spid="52"/>
                                            </p:tgtEl>
                                            <p:attrNameLst>
                                              <p:attrName>ppt_h</p:attrName>
                                            </p:attrNameLst>
                                          </p:cBhvr>
                                          <p:tavLst>
                                            <p:tav tm="0">
                                              <p:val>
                                                <p:fltVal val="0"/>
                                              </p:val>
                                            </p:tav>
                                            <p:tav tm="100000">
                                              <p:val>
                                                <p:strVal val="#ppt_h"/>
                                              </p:val>
                                            </p:tav>
                                          </p:tavLst>
                                        </p:anim>
                                        <p:animEffect transition="in" filter="fade">
                                          <p:cBhvr>
                                            <p:cTn id="28" dur="750"/>
                                            <p:tgtEl>
                                              <p:spTgt spid="52"/>
                                            </p:tgtEl>
                                          </p:cBhvr>
                                        </p:animEffect>
                                      </p:childTnLst>
                                    </p:cTn>
                                  </p:par>
                                </p:childTnLst>
                              </p:cTn>
                            </p:par>
                            <p:par>
                              <p:cTn id="29" fill="hold">
                                <p:stCondLst>
                                  <p:cond delay="2000"/>
                                </p:stCondLst>
                                <p:childTnLst>
                                  <p:par>
                                    <p:cTn id="30" presetID="22" presetClass="entr" presetSubtype="1" fill="hold" nodeType="afterEffect">
                                      <p:stCondLst>
                                        <p:cond delay="0"/>
                                      </p:stCondLst>
                                      <p:childTnLst>
                                        <p:set>
                                          <p:cBhvr>
                                            <p:cTn id="31" dur="1" fill="hold">
                                              <p:stCondLst>
                                                <p:cond delay="0"/>
                                              </p:stCondLst>
                                            </p:cTn>
                                            <p:tgtEl>
                                              <p:spTgt spid="19"/>
                                            </p:tgtEl>
                                            <p:attrNameLst>
                                              <p:attrName>style.visibility</p:attrName>
                                            </p:attrNameLst>
                                          </p:cBhvr>
                                          <p:to>
                                            <p:strVal val="visible"/>
                                          </p:to>
                                        </p:set>
                                        <p:animEffect transition="in" filter="wipe(up)">
                                          <p:cBhvr>
                                            <p:cTn id="32" dur="500"/>
                                            <p:tgtEl>
                                              <p:spTgt spid="19"/>
                                            </p:tgtEl>
                                          </p:cBhvr>
                                        </p:animEffect>
                                      </p:childTnLst>
                                    </p:cTn>
                                  </p:par>
                                  <p:par>
                                    <p:cTn id="33" presetID="22" presetClass="entr" presetSubtype="1" fill="hold" nodeType="withEffect">
                                      <p:stCondLst>
                                        <p:cond delay="0"/>
                                      </p:stCondLst>
                                      <p:childTnLst>
                                        <p:set>
                                          <p:cBhvr>
                                            <p:cTn id="34" dur="1" fill="hold">
                                              <p:stCondLst>
                                                <p:cond delay="0"/>
                                              </p:stCondLst>
                                            </p:cTn>
                                            <p:tgtEl>
                                              <p:spTgt spid="20"/>
                                            </p:tgtEl>
                                            <p:attrNameLst>
                                              <p:attrName>style.visibility</p:attrName>
                                            </p:attrNameLst>
                                          </p:cBhvr>
                                          <p:to>
                                            <p:strVal val="visible"/>
                                          </p:to>
                                        </p:set>
                                        <p:animEffect transition="in" filter="wipe(up)">
                                          <p:cBhvr>
                                            <p:cTn id="35" dur="500"/>
                                            <p:tgtEl>
                                              <p:spTgt spid="20"/>
                                            </p:tgtEl>
                                          </p:cBhvr>
                                        </p:animEffect>
                                      </p:childTnLst>
                                    </p:cTn>
                                  </p:par>
                                  <p:par>
                                    <p:cTn id="36" presetID="22" presetClass="entr" presetSubtype="1" fill="hold" nodeType="with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up)">
                                          <p:cBhvr>
                                            <p:cTn id="38" dur="500"/>
                                            <p:tgtEl>
                                              <p:spTgt spid="21"/>
                                            </p:tgtEl>
                                          </p:cBhvr>
                                        </p:animEffect>
                                      </p:childTnLst>
                                    </p:cTn>
                                  </p:par>
                                </p:childTnLst>
                              </p:cTn>
                            </p:par>
                            <p:par>
                              <p:cTn id="39" fill="hold">
                                <p:stCondLst>
                                  <p:cond delay="2500"/>
                                </p:stCondLst>
                                <p:childTnLst>
                                  <p:par>
                                    <p:cTn id="40" presetID="18" presetClass="entr" presetSubtype="6" fill="hold" nodeType="afterEffect">
                                      <p:stCondLst>
                                        <p:cond delay="0"/>
                                      </p:stCondLst>
                                      <p:childTnLst>
                                        <p:set>
                                          <p:cBhvr>
                                            <p:cTn id="41" dur="1" fill="hold">
                                              <p:stCondLst>
                                                <p:cond delay="0"/>
                                              </p:stCondLst>
                                            </p:cTn>
                                            <p:tgtEl>
                                              <p:spTgt spid="23"/>
                                            </p:tgtEl>
                                            <p:attrNameLst>
                                              <p:attrName>style.visibility</p:attrName>
                                            </p:attrNameLst>
                                          </p:cBhvr>
                                          <p:to>
                                            <p:strVal val="visible"/>
                                          </p:to>
                                        </p:set>
                                        <p:animEffect transition="in" filter="strips(downRight)">
                                          <p:cBhvr>
                                            <p:cTn id="42" dur="500"/>
                                            <p:tgtEl>
                                              <p:spTgt spid="23"/>
                                            </p:tgtEl>
                                          </p:cBhvr>
                                        </p:animEffect>
                                      </p:childTnLst>
                                    </p:cTn>
                                  </p:par>
                                  <p:par>
                                    <p:cTn id="43" presetID="18" presetClass="entr" presetSubtype="6" fill="hold" nodeType="withEffect">
                                      <p:stCondLst>
                                        <p:cond delay="0"/>
                                      </p:stCondLst>
                                      <p:childTnLst>
                                        <p:set>
                                          <p:cBhvr>
                                            <p:cTn id="44" dur="1" fill="hold">
                                              <p:stCondLst>
                                                <p:cond delay="0"/>
                                              </p:stCondLst>
                                            </p:cTn>
                                            <p:tgtEl>
                                              <p:spTgt spid="26"/>
                                            </p:tgtEl>
                                            <p:attrNameLst>
                                              <p:attrName>style.visibility</p:attrName>
                                            </p:attrNameLst>
                                          </p:cBhvr>
                                          <p:to>
                                            <p:strVal val="visible"/>
                                          </p:to>
                                        </p:set>
                                        <p:animEffect transition="in" filter="strips(downRight)">
                                          <p:cBhvr>
                                            <p:cTn id="45" dur="500"/>
                                            <p:tgtEl>
                                              <p:spTgt spid="26"/>
                                            </p:tgtEl>
                                          </p:cBhvr>
                                        </p:animEffect>
                                      </p:childTnLst>
                                    </p:cTn>
                                  </p:par>
                                  <p:par>
                                    <p:cTn id="46" presetID="18" presetClass="entr" presetSubtype="6" fill="hold" nodeType="withEffect">
                                      <p:stCondLst>
                                        <p:cond delay="0"/>
                                      </p:stCondLst>
                                      <p:childTnLst>
                                        <p:set>
                                          <p:cBhvr>
                                            <p:cTn id="47" dur="1" fill="hold">
                                              <p:stCondLst>
                                                <p:cond delay="0"/>
                                              </p:stCondLst>
                                            </p:cTn>
                                            <p:tgtEl>
                                              <p:spTgt spid="30"/>
                                            </p:tgtEl>
                                            <p:attrNameLst>
                                              <p:attrName>style.visibility</p:attrName>
                                            </p:attrNameLst>
                                          </p:cBhvr>
                                          <p:to>
                                            <p:strVal val="visible"/>
                                          </p:to>
                                        </p:set>
                                        <p:animEffect transition="in" filter="strips(downRight)">
                                          <p:cBhvr>
                                            <p:cTn id="48"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922874" y="1516960"/>
            <a:ext cx="2020186" cy="21672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822956" y="1579201"/>
            <a:ext cx="2020186" cy="216729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4"/>
          <p:cNvSpPr>
            <a:spLocks noChangeArrowheads="1"/>
          </p:cNvSpPr>
          <p:nvPr/>
        </p:nvSpPr>
        <p:spPr bwMode="auto">
          <a:xfrm>
            <a:off x="4850386" y="1730221"/>
            <a:ext cx="2165161" cy="1323439"/>
          </a:xfrm>
          <a:prstGeom prst="rect">
            <a:avLst/>
          </a:prstGeom>
          <a:noFill/>
          <a:ln w="9525">
            <a:noFill/>
            <a:miter lim="800000"/>
            <a:headEnd/>
            <a:tailEnd/>
          </a:ln>
        </p:spPr>
        <p:txBody>
          <a:bodyPr wrap="square" lIns="91440" tIns="45720" rIns="91440" bIns="45720">
            <a:spAutoFit/>
          </a:bodyPr>
          <a:lstStyle/>
          <a:p>
            <a:pPr algn="ctr"/>
            <a:r>
              <a:rPr lang="en-US" altLang="zh-CN" sz="80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rPr>
              <a:t>THREE</a:t>
            </a:r>
            <a:endParaRPr lang="zh-CN" altLang="en-US" sz="80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8" name="TextBox 64"/>
          <p:cNvSpPr>
            <a:spLocks noChangeArrowheads="1"/>
          </p:cNvSpPr>
          <p:nvPr/>
        </p:nvSpPr>
        <p:spPr bwMode="auto">
          <a:xfrm>
            <a:off x="4023838" y="3884588"/>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9" name="文本框 56"/>
          <p:cNvSpPr txBox="1">
            <a:spLocks noChangeArrowheads="1"/>
          </p:cNvSpPr>
          <p:nvPr/>
        </p:nvSpPr>
        <p:spPr bwMode="auto">
          <a:xfrm>
            <a:off x="3810001" y="4460865"/>
            <a:ext cx="4572000" cy="819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p>
        </p:txBody>
      </p:sp>
      <p:cxnSp>
        <p:nvCxnSpPr>
          <p:cNvPr id="10" name="直接连接符 9"/>
          <p:cNvCxnSpPr/>
          <p:nvPr/>
        </p:nvCxnSpPr>
        <p:spPr>
          <a:xfrm flipH="1">
            <a:off x="2231573" y="3746500"/>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7558589" y="1761037"/>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165806" y="2600828"/>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xmlns="" val="1243124615"/>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14:presetBounceEnd="64000">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14:bounceEnd="64000">
                                          <p:cBhvr additive="base">
                                            <p:cTn id="31" dur="750" fill="hold"/>
                                            <p:tgtEl>
                                              <p:spTgt spid="8"/>
                                            </p:tgtEl>
                                            <p:attrNameLst>
                                              <p:attrName>ppt_x</p:attrName>
                                            </p:attrNameLst>
                                          </p:cBhvr>
                                          <p:tavLst>
                                            <p:tav tm="0">
                                              <p:val>
                                                <p:strVal val="1+#ppt_w/2"/>
                                              </p:val>
                                            </p:tav>
                                            <p:tav tm="100000">
                                              <p:val>
                                                <p:strVal val="#ppt_x"/>
                                              </p:val>
                                            </p:tav>
                                          </p:tavLst>
                                        </p:anim>
                                        <p:anim calcmode="lin" valueType="num" p14:bounceEnd="64000">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1+#ppt_w/2"/>
                                              </p:val>
                                            </p:tav>
                                            <p:tav tm="100000">
                                              <p:val>
                                                <p:strVal val="#ppt_x"/>
                                              </p:val>
                                            </p:tav>
                                          </p:tavLst>
                                        </p:anim>
                                        <p:anim calcmode="lin" valueType="num">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2" name="组合 21"/>
          <p:cNvGrpSpPr/>
          <p:nvPr/>
        </p:nvGrpSpPr>
        <p:grpSpPr>
          <a:xfrm>
            <a:off x="3655094" y="2189151"/>
            <a:ext cx="4308500" cy="4308498"/>
            <a:chOff x="3699625" y="1165682"/>
            <a:chExt cx="4308500" cy="4308498"/>
          </a:xfrm>
          <a:solidFill>
            <a:schemeClr val="tx1">
              <a:lumMod val="75000"/>
              <a:lumOff val="25000"/>
            </a:schemeClr>
          </a:solidFill>
        </p:grpSpPr>
        <p:sp>
          <p:nvSpPr>
            <p:cNvPr id="37" name="弧形 36"/>
            <p:cNvSpPr/>
            <p:nvPr/>
          </p:nvSpPr>
          <p:spPr>
            <a:xfrm>
              <a:off x="3699625" y="1165682"/>
              <a:ext cx="4308500" cy="4308498"/>
            </a:xfrm>
            <a:prstGeom prst="arc">
              <a:avLst>
                <a:gd name="adj1" fmla="val 8913752"/>
                <a:gd name="adj2" fmla="val 2271172"/>
              </a:avLst>
            </a:prstGeom>
            <a:no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8" name="弧形 37"/>
            <p:cNvSpPr/>
            <p:nvPr/>
          </p:nvSpPr>
          <p:spPr>
            <a:xfrm>
              <a:off x="3909349" y="1375406"/>
              <a:ext cx="3889052" cy="3889050"/>
            </a:xfrm>
            <a:prstGeom prst="arc">
              <a:avLst>
                <a:gd name="adj1" fmla="val 13806861"/>
                <a:gd name="adj2" fmla="val 4272787"/>
              </a:avLst>
            </a:prstGeom>
            <a:noFill/>
            <a:ln>
              <a:solidFill>
                <a:schemeClr val="bg1">
                  <a:lumMod val="5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39" name="弧形 38"/>
            <p:cNvSpPr/>
            <p:nvPr/>
          </p:nvSpPr>
          <p:spPr>
            <a:xfrm>
              <a:off x="4085068" y="1551124"/>
              <a:ext cx="3537614" cy="3537614"/>
            </a:xfrm>
            <a:prstGeom prst="arc">
              <a:avLst>
                <a:gd name="adj1" fmla="val 20529803"/>
                <a:gd name="adj2" fmla="val 10712815"/>
              </a:avLst>
            </a:prstGeom>
            <a:noFill/>
            <a:ln>
              <a:solidFill>
                <a:schemeClr val="bg1">
                  <a:lumMod val="50000"/>
                </a:schemeClr>
              </a:solidFill>
              <a:roun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zh-CN" altLang="en-US"/>
            </a:p>
          </p:txBody>
        </p:sp>
        <p:sp>
          <p:nvSpPr>
            <p:cNvPr id="40" name="椭圆 39"/>
            <p:cNvSpPr/>
            <p:nvPr/>
          </p:nvSpPr>
          <p:spPr>
            <a:xfrm>
              <a:off x="7514598" y="4549454"/>
              <a:ext cx="142289" cy="142289"/>
            </a:xfrm>
            <a:prstGeom prst="ellipse">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椭圆 40"/>
            <p:cNvSpPr/>
            <p:nvPr/>
          </p:nvSpPr>
          <p:spPr>
            <a:xfrm>
              <a:off x="4514931" y="1793831"/>
              <a:ext cx="142289" cy="142289"/>
            </a:xfrm>
            <a:prstGeom prst="ellipse">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椭圆 41"/>
            <p:cNvSpPr/>
            <p:nvPr/>
          </p:nvSpPr>
          <p:spPr>
            <a:xfrm>
              <a:off x="4013923" y="3295596"/>
              <a:ext cx="142289" cy="142289"/>
            </a:xfrm>
            <a:prstGeom prst="ellipse">
              <a:avLst/>
            </a:prstGeom>
            <a:grpFill/>
            <a:ln>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43" name="AutoShape 10"/>
          <p:cNvSpPr>
            <a:spLocks/>
          </p:cNvSpPr>
          <p:nvPr/>
        </p:nvSpPr>
        <p:spPr bwMode="auto">
          <a:xfrm>
            <a:off x="8048890" y="5026596"/>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a:solidFill>
                  <a:schemeClr val="tx1">
                    <a:lumMod val="75000"/>
                    <a:lumOff val="25000"/>
                  </a:scheme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a:solidFill>
                <a:schemeClr val="tx1">
                  <a:lumMod val="75000"/>
                  <a:lumOff val="25000"/>
                </a:schemeClr>
              </a:solidFill>
              <a:latin typeface="Gill Sans" charset="0"/>
              <a:ea typeface="ＭＳ Ｐゴシック" charset="0"/>
              <a:sym typeface="Gill Sans" charset="0"/>
            </a:endParaRPr>
          </a:p>
        </p:txBody>
      </p:sp>
      <p:sp>
        <p:nvSpPr>
          <p:cNvPr id="44" name="AutoShape 11"/>
          <p:cNvSpPr>
            <a:spLocks/>
          </p:cNvSpPr>
          <p:nvPr/>
        </p:nvSpPr>
        <p:spPr bwMode="auto">
          <a:xfrm>
            <a:off x="8048890" y="4771008"/>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altLang="zh-CN" sz="1150" b="1" dirty="0">
                <a:solidFill>
                  <a:schemeClr val="tx1">
                    <a:lumMod val="75000"/>
                    <a:lumOff val="25000"/>
                  </a:schemeClr>
                </a:solidFill>
                <a:latin typeface="Lato" charset="0"/>
                <a:ea typeface="ＭＳ Ｐゴシック" charset="0"/>
                <a:cs typeface="Lato" charset="0"/>
                <a:sym typeface="Lato" charset="0"/>
              </a:rPr>
              <a:t>ADD YOUR TITLE HERE</a:t>
            </a:r>
            <a:endParaRPr lang="es-ES" altLang="zh-CN" sz="1450" dirty="0">
              <a:solidFill>
                <a:schemeClr val="tx1">
                  <a:lumMod val="75000"/>
                  <a:lumOff val="25000"/>
                </a:schemeClr>
              </a:solidFill>
              <a:latin typeface="Gill Sans" charset="0"/>
              <a:ea typeface="ＭＳ Ｐゴシック" charset="0"/>
              <a:sym typeface="Gill Sans" charset="0"/>
            </a:endParaRPr>
          </a:p>
        </p:txBody>
      </p:sp>
      <p:sp>
        <p:nvSpPr>
          <p:cNvPr id="45" name="AutoShape 10"/>
          <p:cNvSpPr>
            <a:spLocks/>
          </p:cNvSpPr>
          <p:nvPr/>
        </p:nvSpPr>
        <p:spPr bwMode="auto">
          <a:xfrm>
            <a:off x="1461082" y="4376117"/>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a:solidFill>
                  <a:schemeClr val="tx1">
                    <a:lumMod val="75000"/>
                    <a:lumOff val="25000"/>
                  </a:scheme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a:solidFill>
                <a:schemeClr val="tx1">
                  <a:lumMod val="75000"/>
                  <a:lumOff val="25000"/>
                </a:schemeClr>
              </a:solidFill>
              <a:latin typeface="Gill Sans" charset="0"/>
              <a:ea typeface="ＭＳ Ｐゴシック" charset="0"/>
              <a:sym typeface="Gill Sans" charset="0"/>
            </a:endParaRPr>
          </a:p>
        </p:txBody>
      </p:sp>
      <p:sp>
        <p:nvSpPr>
          <p:cNvPr id="46" name="AutoShape 11"/>
          <p:cNvSpPr>
            <a:spLocks/>
          </p:cNvSpPr>
          <p:nvPr/>
        </p:nvSpPr>
        <p:spPr bwMode="auto">
          <a:xfrm>
            <a:off x="1461082" y="4120529"/>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altLang="zh-CN" sz="1150" b="1" dirty="0">
                <a:solidFill>
                  <a:schemeClr val="tx1">
                    <a:lumMod val="75000"/>
                    <a:lumOff val="25000"/>
                  </a:schemeClr>
                </a:solidFill>
                <a:latin typeface="Lato" charset="0"/>
                <a:ea typeface="ＭＳ Ｐゴシック" charset="0"/>
                <a:cs typeface="Lato" charset="0"/>
                <a:sym typeface="Lato" charset="0"/>
              </a:rPr>
              <a:t>ADD YOUR TITLE HERE</a:t>
            </a:r>
            <a:endParaRPr lang="es-ES" altLang="zh-CN" sz="1450" dirty="0">
              <a:solidFill>
                <a:schemeClr val="tx1">
                  <a:lumMod val="75000"/>
                  <a:lumOff val="25000"/>
                </a:schemeClr>
              </a:solidFill>
              <a:latin typeface="Gill Sans" charset="0"/>
              <a:ea typeface="ＭＳ Ｐゴシック" charset="0"/>
              <a:sym typeface="Gill Sans" charset="0"/>
            </a:endParaRPr>
          </a:p>
        </p:txBody>
      </p:sp>
      <p:sp>
        <p:nvSpPr>
          <p:cNvPr id="47" name="AutoShape 10"/>
          <p:cNvSpPr>
            <a:spLocks/>
          </p:cNvSpPr>
          <p:nvPr/>
        </p:nvSpPr>
        <p:spPr bwMode="auto">
          <a:xfrm>
            <a:off x="2623219" y="1600962"/>
            <a:ext cx="2089150" cy="114538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l" defTabSz="323850">
              <a:lnSpc>
                <a:spcPct val="120000"/>
              </a:lnSpc>
              <a:spcBef>
                <a:spcPts val="850"/>
              </a:spcBef>
              <a:defRPr/>
            </a:pPr>
            <a:r>
              <a:rPr lang="es-ES" sz="900" dirty="0">
                <a:solidFill>
                  <a:schemeClr val="tx1">
                    <a:lumMod val="75000"/>
                    <a:lumOff val="25000"/>
                  </a:scheme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Suspendisse feugiat biben- dum egestas. Sed bibendum urna id sem tincidunt commodoat dictum</a:t>
            </a:r>
            <a:endParaRPr lang="es-ES" sz="1450" dirty="0">
              <a:solidFill>
                <a:schemeClr val="tx1">
                  <a:lumMod val="75000"/>
                  <a:lumOff val="25000"/>
                </a:schemeClr>
              </a:solidFill>
              <a:latin typeface="Gill Sans" charset="0"/>
              <a:ea typeface="ＭＳ Ｐゴシック" charset="0"/>
              <a:sym typeface="Gill Sans" charset="0"/>
            </a:endParaRPr>
          </a:p>
        </p:txBody>
      </p:sp>
      <p:sp>
        <p:nvSpPr>
          <p:cNvPr id="48" name="AutoShape 11"/>
          <p:cNvSpPr>
            <a:spLocks/>
          </p:cNvSpPr>
          <p:nvPr/>
        </p:nvSpPr>
        <p:spPr bwMode="auto">
          <a:xfrm>
            <a:off x="2623219" y="1345374"/>
            <a:ext cx="2063750" cy="17780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a:spcBef>
                <a:spcPts val="850"/>
              </a:spcBef>
              <a:defRPr/>
            </a:pPr>
            <a:r>
              <a:rPr lang="es-ES" altLang="zh-CN" sz="1150" b="1" dirty="0">
                <a:solidFill>
                  <a:schemeClr val="tx1">
                    <a:lumMod val="75000"/>
                    <a:lumOff val="25000"/>
                  </a:schemeClr>
                </a:solidFill>
                <a:latin typeface="Lato" charset="0"/>
                <a:ea typeface="ＭＳ Ｐゴシック" charset="0"/>
                <a:cs typeface="Lato" charset="0"/>
                <a:sym typeface="Lato" charset="0"/>
              </a:rPr>
              <a:t>ADD YOUR TITLE HERE</a:t>
            </a:r>
            <a:endParaRPr lang="es-ES" altLang="zh-CN" sz="1450" dirty="0">
              <a:solidFill>
                <a:schemeClr val="tx1">
                  <a:lumMod val="75000"/>
                  <a:lumOff val="25000"/>
                </a:schemeClr>
              </a:solidFill>
              <a:latin typeface="Gill Sans" charset="0"/>
              <a:ea typeface="ＭＳ Ｐゴシック" charset="0"/>
              <a:sym typeface="Gill Sans" charset="0"/>
            </a:endParaRPr>
          </a:p>
        </p:txBody>
      </p:sp>
      <p:sp>
        <p:nvSpPr>
          <p:cNvPr id="53" name="椭圆 52"/>
          <p:cNvSpPr/>
          <p:nvPr/>
        </p:nvSpPr>
        <p:spPr>
          <a:xfrm>
            <a:off x="4230916" y="2631001"/>
            <a:ext cx="3156856" cy="3156856"/>
          </a:xfrm>
          <a:prstGeom prst="ellipse">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4" name="文本框 56"/>
          <p:cNvSpPr txBox="1">
            <a:spLocks noChangeArrowheads="1"/>
          </p:cNvSpPr>
          <p:nvPr/>
        </p:nvSpPr>
        <p:spPr bwMode="auto">
          <a:xfrm>
            <a:off x="6128658" y="761174"/>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3171918953"/>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0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100"/>
                                </p:stCondLst>
                                <p:childTnLst>
                                  <p:par>
                                    <p:cTn id="18" presetID="8" presetClass="emph" presetSubtype="0" fill="hold" grpId="1" nodeType="afterEffect">
                                      <p:stCondLst>
                                        <p:cond delay="0"/>
                                      </p:stCondLst>
                                      <p:childTnLst>
                                        <p:animRot by="21600000">
                                          <p:cBhvr>
                                            <p:cTn id="19" dur="2000" fill="hold"/>
                                            <p:tgtEl>
                                              <p:spTgt spid="53"/>
                                            </p:tgtEl>
                                            <p:attrNameLst>
                                              <p:attrName>r</p:attrName>
                                            </p:attrNameLst>
                                          </p:cBhvr>
                                        </p:animRot>
                                      </p:childTnLst>
                                    </p:cTn>
                                  </p:par>
                                </p:childTnLst>
                              </p:cTn>
                            </p:par>
                            <p:par>
                              <p:cTn id="20" fill="hold">
                                <p:stCondLst>
                                  <p:cond delay="3100"/>
                                </p:stCondLst>
                                <p:childTnLst>
                                  <p:par>
                                    <p:cTn id="21" presetID="2" presetClass="entr" presetSubtype="8"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0-#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1+#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3800"/>
                                </p:stCondLst>
                                <p:childTnLst>
                                  <p:par>
                                    <p:cTn id="34" presetID="22" presetClass="entr" presetSubtype="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300"/>
                                </p:stCondLst>
                                <p:childTnLst>
                                  <p:par>
                                    <p:cTn id="44" presetID="2" presetClass="entr" presetSubtype="2" accel="76000" fill="hold" grpId="0" nodeType="afterEffect" p14:presetBounceEnd="34000">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14:bounceEnd="34000">
                                          <p:cBhvr additive="base">
                                            <p:cTn id="46" dur="750" fill="hold"/>
                                            <p:tgtEl>
                                              <p:spTgt spid="54"/>
                                            </p:tgtEl>
                                            <p:attrNameLst>
                                              <p:attrName>ppt_x</p:attrName>
                                            </p:attrNameLst>
                                          </p:cBhvr>
                                          <p:tavLst>
                                            <p:tav tm="0">
                                              <p:val>
                                                <p:strVal val="1+#ppt_w/2"/>
                                              </p:val>
                                            </p:tav>
                                            <p:tav tm="100000">
                                              <p:val>
                                                <p:strVal val="#ppt_x"/>
                                              </p:val>
                                            </p:tav>
                                          </p:tavLst>
                                        </p:anim>
                                        <p:anim calcmode="lin" valueType="num" p14:bounceEnd="34000">
                                          <p:cBhvr additive="base">
                                            <p:cTn id="47" dur="7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53" grpId="0" animBg="1"/>
          <p:bldP spid="53" grpId="1" animBg="1"/>
          <p:bldP spid="5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1" presetClass="entr" presetSubtype="0" fill="hold" nodeType="withEffect">
                                      <p:stCondLst>
                                        <p:cond delay="100"/>
                                      </p:stCondLst>
                                      <p:childTnLst>
                                        <p:set>
                                          <p:cBhvr>
                                            <p:cTn id="6" dur="1" fill="hold">
                                              <p:stCondLst>
                                                <p:cond delay="0"/>
                                              </p:stCondLst>
                                            </p:cTn>
                                            <p:tgtEl>
                                              <p:spTgt spid="22"/>
                                            </p:tgtEl>
                                            <p:attrNameLst>
                                              <p:attrName>style.visibility</p:attrName>
                                            </p:attrNameLst>
                                          </p:cBhvr>
                                          <p:to>
                                            <p:strVal val="visible"/>
                                          </p:to>
                                        </p:set>
                                        <p:anim calcmode="lin" valueType="num">
                                          <p:cBhvr>
                                            <p:cTn id="7" dur="1000" fill="hold"/>
                                            <p:tgtEl>
                                              <p:spTgt spid="22"/>
                                            </p:tgtEl>
                                            <p:attrNameLst>
                                              <p:attrName>ppt_w</p:attrName>
                                            </p:attrNameLst>
                                          </p:cBhvr>
                                          <p:tavLst>
                                            <p:tav tm="0">
                                              <p:val>
                                                <p:fltVal val="0"/>
                                              </p:val>
                                            </p:tav>
                                            <p:tav tm="100000">
                                              <p:val>
                                                <p:strVal val="#ppt_w"/>
                                              </p:val>
                                            </p:tav>
                                          </p:tavLst>
                                        </p:anim>
                                        <p:anim calcmode="lin" valueType="num">
                                          <p:cBhvr>
                                            <p:cTn id="8" dur="1000" fill="hold"/>
                                            <p:tgtEl>
                                              <p:spTgt spid="22"/>
                                            </p:tgtEl>
                                            <p:attrNameLst>
                                              <p:attrName>ppt_h</p:attrName>
                                            </p:attrNameLst>
                                          </p:cBhvr>
                                          <p:tavLst>
                                            <p:tav tm="0">
                                              <p:val>
                                                <p:fltVal val="0"/>
                                              </p:val>
                                            </p:tav>
                                            <p:tav tm="100000">
                                              <p:val>
                                                <p:strVal val="#ppt_h"/>
                                              </p:val>
                                            </p:tav>
                                          </p:tavLst>
                                        </p:anim>
                                        <p:anim calcmode="lin" valueType="num">
                                          <p:cBhvr>
                                            <p:cTn id="9" dur="1000" fill="hold"/>
                                            <p:tgtEl>
                                              <p:spTgt spid="22"/>
                                            </p:tgtEl>
                                            <p:attrNameLst>
                                              <p:attrName>style.rotation</p:attrName>
                                            </p:attrNameLst>
                                          </p:cBhvr>
                                          <p:tavLst>
                                            <p:tav tm="0">
                                              <p:val>
                                                <p:fltVal val="90"/>
                                              </p:val>
                                            </p:tav>
                                            <p:tav tm="100000">
                                              <p:val>
                                                <p:fltVal val="0"/>
                                              </p:val>
                                            </p:tav>
                                          </p:tavLst>
                                        </p:anim>
                                        <p:animEffect transition="in" filter="fade">
                                          <p:cBhvr>
                                            <p:cTn id="10" dur="1000"/>
                                            <p:tgtEl>
                                              <p:spTgt spid="22"/>
                                            </p:tgtEl>
                                          </p:cBhvr>
                                        </p:animEffect>
                                      </p:childTnLst>
                                    </p:cTn>
                                  </p:par>
                                  <p:par>
                                    <p:cTn id="11" presetID="31" presetClass="entr" presetSubtype="0" fill="hold" grpId="0" nodeType="withEffect">
                                      <p:stCondLst>
                                        <p:cond delay="100"/>
                                      </p:stCondLst>
                                      <p:childTnLst>
                                        <p:set>
                                          <p:cBhvr>
                                            <p:cTn id="12" dur="1" fill="hold">
                                              <p:stCondLst>
                                                <p:cond delay="0"/>
                                              </p:stCondLst>
                                            </p:cTn>
                                            <p:tgtEl>
                                              <p:spTgt spid="53"/>
                                            </p:tgtEl>
                                            <p:attrNameLst>
                                              <p:attrName>style.visibility</p:attrName>
                                            </p:attrNameLst>
                                          </p:cBhvr>
                                          <p:to>
                                            <p:strVal val="visible"/>
                                          </p:to>
                                        </p:set>
                                        <p:anim calcmode="lin" valueType="num">
                                          <p:cBhvr>
                                            <p:cTn id="13" dur="1000" fill="hold"/>
                                            <p:tgtEl>
                                              <p:spTgt spid="53"/>
                                            </p:tgtEl>
                                            <p:attrNameLst>
                                              <p:attrName>ppt_w</p:attrName>
                                            </p:attrNameLst>
                                          </p:cBhvr>
                                          <p:tavLst>
                                            <p:tav tm="0">
                                              <p:val>
                                                <p:fltVal val="0"/>
                                              </p:val>
                                            </p:tav>
                                            <p:tav tm="100000">
                                              <p:val>
                                                <p:strVal val="#ppt_w"/>
                                              </p:val>
                                            </p:tav>
                                          </p:tavLst>
                                        </p:anim>
                                        <p:anim calcmode="lin" valueType="num">
                                          <p:cBhvr>
                                            <p:cTn id="14" dur="1000" fill="hold"/>
                                            <p:tgtEl>
                                              <p:spTgt spid="53"/>
                                            </p:tgtEl>
                                            <p:attrNameLst>
                                              <p:attrName>ppt_h</p:attrName>
                                            </p:attrNameLst>
                                          </p:cBhvr>
                                          <p:tavLst>
                                            <p:tav tm="0">
                                              <p:val>
                                                <p:fltVal val="0"/>
                                              </p:val>
                                            </p:tav>
                                            <p:tav tm="100000">
                                              <p:val>
                                                <p:strVal val="#ppt_h"/>
                                              </p:val>
                                            </p:tav>
                                          </p:tavLst>
                                        </p:anim>
                                        <p:anim calcmode="lin" valueType="num">
                                          <p:cBhvr>
                                            <p:cTn id="15" dur="1000" fill="hold"/>
                                            <p:tgtEl>
                                              <p:spTgt spid="53"/>
                                            </p:tgtEl>
                                            <p:attrNameLst>
                                              <p:attrName>style.rotation</p:attrName>
                                            </p:attrNameLst>
                                          </p:cBhvr>
                                          <p:tavLst>
                                            <p:tav tm="0">
                                              <p:val>
                                                <p:fltVal val="90"/>
                                              </p:val>
                                            </p:tav>
                                            <p:tav tm="100000">
                                              <p:val>
                                                <p:fltVal val="0"/>
                                              </p:val>
                                            </p:tav>
                                          </p:tavLst>
                                        </p:anim>
                                        <p:animEffect transition="in" filter="fade">
                                          <p:cBhvr>
                                            <p:cTn id="16" dur="1000"/>
                                            <p:tgtEl>
                                              <p:spTgt spid="53"/>
                                            </p:tgtEl>
                                          </p:cBhvr>
                                        </p:animEffect>
                                      </p:childTnLst>
                                    </p:cTn>
                                  </p:par>
                                </p:childTnLst>
                              </p:cTn>
                            </p:par>
                            <p:par>
                              <p:cTn id="17" fill="hold">
                                <p:stCondLst>
                                  <p:cond delay="1100"/>
                                </p:stCondLst>
                                <p:childTnLst>
                                  <p:par>
                                    <p:cTn id="18" presetID="8" presetClass="emph" presetSubtype="0" fill="hold" grpId="1" nodeType="afterEffect">
                                      <p:stCondLst>
                                        <p:cond delay="0"/>
                                      </p:stCondLst>
                                      <p:childTnLst>
                                        <p:animRot by="21600000">
                                          <p:cBhvr>
                                            <p:cTn id="19" dur="2000" fill="hold"/>
                                            <p:tgtEl>
                                              <p:spTgt spid="53"/>
                                            </p:tgtEl>
                                            <p:attrNameLst>
                                              <p:attrName>r</p:attrName>
                                            </p:attrNameLst>
                                          </p:cBhvr>
                                        </p:animRot>
                                      </p:childTnLst>
                                    </p:cTn>
                                  </p:par>
                                </p:childTnLst>
                              </p:cTn>
                            </p:par>
                            <p:par>
                              <p:cTn id="20" fill="hold">
                                <p:stCondLst>
                                  <p:cond delay="3100"/>
                                </p:stCondLst>
                                <p:childTnLst>
                                  <p:par>
                                    <p:cTn id="21" presetID="2" presetClass="entr" presetSubtype="8" fill="hold" grpId="0" nodeType="afterEffect">
                                      <p:stCondLst>
                                        <p:cond delay="0"/>
                                      </p:stCondLst>
                                      <p:childTnLst>
                                        <p:set>
                                          <p:cBhvr>
                                            <p:cTn id="22" dur="1" fill="hold">
                                              <p:stCondLst>
                                                <p:cond delay="0"/>
                                              </p:stCondLst>
                                            </p:cTn>
                                            <p:tgtEl>
                                              <p:spTgt spid="48"/>
                                            </p:tgtEl>
                                            <p:attrNameLst>
                                              <p:attrName>style.visibility</p:attrName>
                                            </p:attrNameLst>
                                          </p:cBhvr>
                                          <p:to>
                                            <p:strVal val="visible"/>
                                          </p:to>
                                        </p:set>
                                        <p:anim calcmode="lin" valueType="num">
                                          <p:cBhvr additive="base">
                                            <p:cTn id="23" dur="500" fill="hold"/>
                                            <p:tgtEl>
                                              <p:spTgt spid="48"/>
                                            </p:tgtEl>
                                            <p:attrNameLst>
                                              <p:attrName>ppt_x</p:attrName>
                                            </p:attrNameLst>
                                          </p:cBhvr>
                                          <p:tavLst>
                                            <p:tav tm="0">
                                              <p:val>
                                                <p:strVal val="0-#ppt_w/2"/>
                                              </p:val>
                                            </p:tav>
                                            <p:tav tm="100000">
                                              <p:val>
                                                <p:strVal val="#ppt_x"/>
                                              </p:val>
                                            </p:tav>
                                          </p:tavLst>
                                        </p:anim>
                                        <p:anim calcmode="lin" valueType="num">
                                          <p:cBhvr additive="base">
                                            <p:cTn id="24" dur="500" fill="hold"/>
                                            <p:tgtEl>
                                              <p:spTgt spid="48"/>
                                            </p:tgtEl>
                                            <p:attrNameLst>
                                              <p:attrName>ppt_y</p:attrName>
                                            </p:attrNameLst>
                                          </p:cBhvr>
                                          <p:tavLst>
                                            <p:tav tm="0">
                                              <p:val>
                                                <p:strVal val="#ppt_y"/>
                                              </p:val>
                                            </p:tav>
                                            <p:tav tm="100000">
                                              <p:val>
                                                <p:strVal val="#ppt_y"/>
                                              </p:val>
                                            </p:tav>
                                          </p:tavLst>
                                        </p:anim>
                                      </p:childTnLst>
                                    </p:cTn>
                                  </p:par>
                                  <p:par>
                                    <p:cTn id="25" presetID="2" presetClass="entr" presetSubtype="8" fill="hold" grpId="0" nodeType="withEffect">
                                      <p:stCondLst>
                                        <p:cond delay="100"/>
                                      </p:stCondLst>
                                      <p:childTnLst>
                                        <p:set>
                                          <p:cBhvr>
                                            <p:cTn id="26" dur="1" fill="hold">
                                              <p:stCondLst>
                                                <p:cond delay="0"/>
                                              </p:stCondLst>
                                            </p:cTn>
                                            <p:tgtEl>
                                              <p:spTgt spid="46"/>
                                            </p:tgtEl>
                                            <p:attrNameLst>
                                              <p:attrName>style.visibility</p:attrName>
                                            </p:attrNameLst>
                                          </p:cBhvr>
                                          <p:to>
                                            <p:strVal val="visible"/>
                                          </p:to>
                                        </p:set>
                                        <p:anim calcmode="lin" valueType="num">
                                          <p:cBhvr additive="base">
                                            <p:cTn id="27" dur="500" fill="hold"/>
                                            <p:tgtEl>
                                              <p:spTgt spid="46"/>
                                            </p:tgtEl>
                                            <p:attrNameLst>
                                              <p:attrName>ppt_x</p:attrName>
                                            </p:attrNameLst>
                                          </p:cBhvr>
                                          <p:tavLst>
                                            <p:tav tm="0">
                                              <p:val>
                                                <p:strVal val="0-#ppt_w/2"/>
                                              </p:val>
                                            </p:tav>
                                            <p:tav tm="100000">
                                              <p:val>
                                                <p:strVal val="#ppt_x"/>
                                              </p:val>
                                            </p:tav>
                                          </p:tavLst>
                                        </p:anim>
                                        <p:anim calcmode="lin" valueType="num">
                                          <p:cBhvr additive="base">
                                            <p:cTn id="28" dur="500" fill="hold"/>
                                            <p:tgtEl>
                                              <p:spTgt spid="46"/>
                                            </p:tgtEl>
                                            <p:attrNameLst>
                                              <p:attrName>ppt_y</p:attrName>
                                            </p:attrNameLst>
                                          </p:cBhvr>
                                          <p:tavLst>
                                            <p:tav tm="0">
                                              <p:val>
                                                <p:strVal val="#ppt_y"/>
                                              </p:val>
                                            </p:tav>
                                            <p:tav tm="100000">
                                              <p:val>
                                                <p:strVal val="#ppt_y"/>
                                              </p:val>
                                            </p:tav>
                                          </p:tavLst>
                                        </p:anim>
                                      </p:childTnLst>
                                    </p:cTn>
                                  </p:par>
                                  <p:par>
                                    <p:cTn id="29" presetID="2" presetClass="entr" presetSubtype="2" fill="hold" grpId="0" nodeType="withEffect">
                                      <p:stCondLst>
                                        <p:cond delay="200"/>
                                      </p:stCondLst>
                                      <p:childTnLst>
                                        <p:set>
                                          <p:cBhvr>
                                            <p:cTn id="30" dur="1" fill="hold">
                                              <p:stCondLst>
                                                <p:cond delay="0"/>
                                              </p:stCondLst>
                                            </p:cTn>
                                            <p:tgtEl>
                                              <p:spTgt spid="44"/>
                                            </p:tgtEl>
                                            <p:attrNameLst>
                                              <p:attrName>style.visibility</p:attrName>
                                            </p:attrNameLst>
                                          </p:cBhvr>
                                          <p:to>
                                            <p:strVal val="visible"/>
                                          </p:to>
                                        </p:set>
                                        <p:anim calcmode="lin" valueType="num">
                                          <p:cBhvr additive="base">
                                            <p:cTn id="31" dur="500" fill="hold"/>
                                            <p:tgtEl>
                                              <p:spTgt spid="44"/>
                                            </p:tgtEl>
                                            <p:attrNameLst>
                                              <p:attrName>ppt_x</p:attrName>
                                            </p:attrNameLst>
                                          </p:cBhvr>
                                          <p:tavLst>
                                            <p:tav tm="0">
                                              <p:val>
                                                <p:strVal val="1+#ppt_w/2"/>
                                              </p:val>
                                            </p:tav>
                                            <p:tav tm="100000">
                                              <p:val>
                                                <p:strVal val="#ppt_x"/>
                                              </p:val>
                                            </p:tav>
                                          </p:tavLst>
                                        </p:anim>
                                        <p:anim calcmode="lin" valueType="num">
                                          <p:cBhvr additive="base">
                                            <p:cTn id="32" dur="500" fill="hold"/>
                                            <p:tgtEl>
                                              <p:spTgt spid="44"/>
                                            </p:tgtEl>
                                            <p:attrNameLst>
                                              <p:attrName>ppt_y</p:attrName>
                                            </p:attrNameLst>
                                          </p:cBhvr>
                                          <p:tavLst>
                                            <p:tav tm="0">
                                              <p:val>
                                                <p:strVal val="#ppt_y"/>
                                              </p:val>
                                            </p:tav>
                                            <p:tav tm="100000">
                                              <p:val>
                                                <p:strVal val="#ppt_y"/>
                                              </p:val>
                                            </p:tav>
                                          </p:tavLst>
                                        </p:anim>
                                      </p:childTnLst>
                                    </p:cTn>
                                  </p:par>
                                </p:childTnLst>
                              </p:cTn>
                            </p:par>
                            <p:par>
                              <p:cTn id="33" fill="hold">
                                <p:stCondLst>
                                  <p:cond delay="3800"/>
                                </p:stCondLst>
                                <p:childTnLst>
                                  <p:par>
                                    <p:cTn id="34" presetID="22" presetClass="entr" presetSubtype="1" fill="hold" grpId="0" nodeType="afterEffect">
                                      <p:stCondLst>
                                        <p:cond delay="0"/>
                                      </p:stCondLst>
                                      <p:childTnLst>
                                        <p:set>
                                          <p:cBhvr>
                                            <p:cTn id="35" dur="1" fill="hold">
                                              <p:stCondLst>
                                                <p:cond delay="0"/>
                                              </p:stCondLst>
                                            </p:cTn>
                                            <p:tgtEl>
                                              <p:spTgt spid="47"/>
                                            </p:tgtEl>
                                            <p:attrNameLst>
                                              <p:attrName>style.visibility</p:attrName>
                                            </p:attrNameLst>
                                          </p:cBhvr>
                                          <p:to>
                                            <p:strVal val="visible"/>
                                          </p:to>
                                        </p:set>
                                        <p:animEffect transition="in" filter="wipe(up)">
                                          <p:cBhvr>
                                            <p:cTn id="36" dur="500"/>
                                            <p:tgtEl>
                                              <p:spTgt spid="47"/>
                                            </p:tgtEl>
                                          </p:cBhvr>
                                        </p:animEffect>
                                      </p:childTnLst>
                                    </p:cTn>
                                  </p:par>
                                  <p:par>
                                    <p:cTn id="37" presetID="22" presetClass="entr" presetSubtype="1" fill="hold" grpId="0" nodeType="withEffect">
                                      <p:stCondLst>
                                        <p:cond delay="0"/>
                                      </p:stCondLst>
                                      <p:childTnLst>
                                        <p:set>
                                          <p:cBhvr>
                                            <p:cTn id="38" dur="1" fill="hold">
                                              <p:stCondLst>
                                                <p:cond delay="0"/>
                                              </p:stCondLst>
                                            </p:cTn>
                                            <p:tgtEl>
                                              <p:spTgt spid="45"/>
                                            </p:tgtEl>
                                            <p:attrNameLst>
                                              <p:attrName>style.visibility</p:attrName>
                                            </p:attrNameLst>
                                          </p:cBhvr>
                                          <p:to>
                                            <p:strVal val="visible"/>
                                          </p:to>
                                        </p:set>
                                        <p:animEffect transition="in" filter="wipe(up)">
                                          <p:cBhvr>
                                            <p:cTn id="39" dur="500"/>
                                            <p:tgtEl>
                                              <p:spTgt spid="45"/>
                                            </p:tgtEl>
                                          </p:cBhvr>
                                        </p:animEffect>
                                      </p:childTnLst>
                                    </p:cTn>
                                  </p:par>
                                  <p:par>
                                    <p:cTn id="40" presetID="22" presetClass="entr" presetSubtype="1" fill="hold" grpId="0" nodeType="withEffect">
                                      <p:stCondLst>
                                        <p:cond delay="0"/>
                                      </p:stCondLst>
                                      <p:childTnLst>
                                        <p:set>
                                          <p:cBhvr>
                                            <p:cTn id="41" dur="1" fill="hold">
                                              <p:stCondLst>
                                                <p:cond delay="0"/>
                                              </p:stCondLst>
                                            </p:cTn>
                                            <p:tgtEl>
                                              <p:spTgt spid="43"/>
                                            </p:tgtEl>
                                            <p:attrNameLst>
                                              <p:attrName>style.visibility</p:attrName>
                                            </p:attrNameLst>
                                          </p:cBhvr>
                                          <p:to>
                                            <p:strVal val="visible"/>
                                          </p:to>
                                        </p:set>
                                        <p:animEffect transition="in" filter="wipe(up)">
                                          <p:cBhvr>
                                            <p:cTn id="42" dur="500"/>
                                            <p:tgtEl>
                                              <p:spTgt spid="43"/>
                                            </p:tgtEl>
                                          </p:cBhvr>
                                        </p:animEffect>
                                      </p:childTnLst>
                                    </p:cTn>
                                  </p:par>
                                </p:childTnLst>
                              </p:cTn>
                            </p:par>
                            <p:par>
                              <p:cTn id="43" fill="hold">
                                <p:stCondLst>
                                  <p:cond delay="4300"/>
                                </p:stCondLst>
                                <p:childTnLst>
                                  <p:par>
                                    <p:cTn id="44" presetID="2" presetClass="entr" presetSubtype="2" accel="76000" fill="hold" grpId="0" nodeType="afterEffect">
                                      <p:stCondLst>
                                        <p:cond delay="0"/>
                                      </p:stCondLst>
                                      <p:childTnLst>
                                        <p:set>
                                          <p:cBhvr>
                                            <p:cTn id="45" dur="1" fill="hold">
                                              <p:stCondLst>
                                                <p:cond delay="0"/>
                                              </p:stCondLst>
                                            </p:cTn>
                                            <p:tgtEl>
                                              <p:spTgt spid="54"/>
                                            </p:tgtEl>
                                            <p:attrNameLst>
                                              <p:attrName>style.visibility</p:attrName>
                                            </p:attrNameLst>
                                          </p:cBhvr>
                                          <p:to>
                                            <p:strVal val="visible"/>
                                          </p:to>
                                        </p:set>
                                        <p:anim calcmode="lin" valueType="num">
                                          <p:cBhvr additive="base">
                                            <p:cTn id="46" dur="750" fill="hold"/>
                                            <p:tgtEl>
                                              <p:spTgt spid="54"/>
                                            </p:tgtEl>
                                            <p:attrNameLst>
                                              <p:attrName>ppt_x</p:attrName>
                                            </p:attrNameLst>
                                          </p:cBhvr>
                                          <p:tavLst>
                                            <p:tav tm="0">
                                              <p:val>
                                                <p:strVal val="1+#ppt_w/2"/>
                                              </p:val>
                                            </p:tav>
                                            <p:tav tm="100000">
                                              <p:val>
                                                <p:strVal val="#ppt_x"/>
                                              </p:val>
                                            </p:tav>
                                          </p:tavLst>
                                        </p:anim>
                                        <p:anim calcmode="lin" valueType="num">
                                          <p:cBhvr additive="base">
                                            <p:cTn id="47" dur="750" fill="hold"/>
                                            <p:tgtEl>
                                              <p:spTgt spid="5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p:bldP spid="44" grpId="0"/>
          <p:bldP spid="45" grpId="0"/>
          <p:bldP spid="46" grpId="0"/>
          <p:bldP spid="47" grpId="0"/>
          <p:bldP spid="48" grpId="0"/>
          <p:bldP spid="53" grpId="0" animBg="1"/>
          <p:bldP spid="53" grpId="1" animBg="1"/>
          <p:bldP spid="54"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7" name="组合 26"/>
          <p:cNvGrpSpPr>
            <a:grpSpLocks/>
          </p:cNvGrpSpPr>
          <p:nvPr/>
        </p:nvGrpSpPr>
        <p:grpSpPr bwMode="auto">
          <a:xfrm>
            <a:off x="7825823" y="1616766"/>
            <a:ext cx="2537375" cy="2535451"/>
            <a:chOff x="5737247" y="806295"/>
            <a:chExt cx="1902050" cy="1900642"/>
          </a:xfrm>
        </p:grpSpPr>
        <p:sp>
          <p:nvSpPr>
            <p:cNvPr id="28" name="Oval 176"/>
            <p:cNvSpPr>
              <a:spLocks noChangeArrowheads="1"/>
            </p:cNvSpPr>
            <p:nvPr/>
          </p:nvSpPr>
          <p:spPr bwMode="auto">
            <a:xfrm>
              <a:off x="5737247" y="806295"/>
              <a:ext cx="1902050" cy="1900642"/>
            </a:xfrm>
            <a:prstGeom prst="ellipse">
              <a:avLst/>
            </a:prstGeom>
            <a:noFill/>
            <a:ln w="3175">
              <a:solidFill>
                <a:schemeClr val="bg1">
                  <a:lumMod val="5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sp>
          <p:nvSpPr>
            <p:cNvPr id="29" name="文本框 28"/>
            <p:cNvSpPr txBox="1"/>
            <p:nvPr/>
          </p:nvSpPr>
          <p:spPr>
            <a:xfrm>
              <a:off x="6308452" y="1087731"/>
              <a:ext cx="823359" cy="684415"/>
            </a:xfrm>
            <a:prstGeom prst="rect">
              <a:avLst/>
            </a:prstGeom>
            <a:noFill/>
          </p:spPr>
          <p:txBody>
            <a:bodyPr wrap="none">
              <a:spAutoFit/>
            </a:bodyPr>
            <a:lstStyle/>
            <a:p>
              <a:pPr>
                <a:defRPr/>
              </a:pPr>
              <a:r>
                <a:rPr lang="en-US" altLang="zh-CN" sz="5333" dirty="0">
                  <a:ln w="38100">
                    <a:noFill/>
                  </a:ln>
                  <a:solidFill>
                    <a:schemeClr val="tx1">
                      <a:lumMod val="75000"/>
                      <a:lumOff val="25000"/>
                    </a:schemeClr>
                  </a:solidFill>
                  <a:latin typeface="Arial Black" panose="020B0A04020102020204" pitchFamily="34" charset="0"/>
                  <a:ea typeface="微软雅黑" panose="020B0503020204020204" pitchFamily="34" charset="-122"/>
                </a:rPr>
                <a:t>01</a:t>
              </a:r>
              <a:endParaRPr lang="zh-CN" altLang="en-US" sz="5333"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30" name="文本框 3"/>
            <p:cNvSpPr txBox="1">
              <a:spLocks noChangeArrowheads="1"/>
            </p:cNvSpPr>
            <p:nvPr/>
          </p:nvSpPr>
          <p:spPr bwMode="auto">
            <a:xfrm>
              <a:off x="6044952" y="1938589"/>
              <a:ext cx="1394098" cy="2422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chemeClr val="tx1">
                      <a:lumMod val="75000"/>
                      <a:lumOff val="25000"/>
                    </a:schemeClr>
                  </a:solidFill>
                </a:rPr>
                <a:t>this is a dummy text. enter your own text here. this is a sample text.</a:t>
              </a:r>
              <a:endParaRPr lang="zh-CN" altLang="en-US" sz="800" dirty="0">
                <a:solidFill>
                  <a:schemeClr val="tx1">
                    <a:lumMod val="75000"/>
                    <a:lumOff val="25000"/>
                  </a:schemeClr>
                </a:solidFill>
              </a:endParaRPr>
            </a:p>
          </p:txBody>
        </p:sp>
        <p:sp>
          <p:nvSpPr>
            <p:cNvPr id="31" name="矩形 4"/>
            <p:cNvSpPr>
              <a:spLocks noChangeArrowheads="1"/>
            </p:cNvSpPr>
            <p:nvPr/>
          </p:nvSpPr>
          <p:spPr bwMode="auto">
            <a:xfrm>
              <a:off x="5946083" y="1691692"/>
              <a:ext cx="1556738" cy="2846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867"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867" b="1" dirty="0">
                <a:solidFill>
                  <a:schemeClr val="tx1">
                    <a:lumMod val="75000"/>
                    <a:lumOff val="25000"/>
                  </a:schemeClr>
                </a:solidFill>
                <a:cs typeface="Arial" panose="020B0604020202020204" pitchFamily="34" charset="0"/>
              </a:endParaRPr>
            </a:p>
          </p:txBody>
        </p:sp>
      </p:grpSp>
      <p:grpSp>
        <p:nvGrpSpPr>
          <p:cNvPr id="32" name="组合 31"/>
          <p:cNvGrpSpPr>
            <a:grpSpLocks/>
          </p:cNvGrpSpPr>
          <p:nvPr/>
        </p:nvGrpSpPr>
        <p:grpSpPr bwMode="auto">
          <a:xfrm>
            <a:off x="7291916" y="3820541"/>
            <a:ext cx="2298699" cy="2298700"/>
            <a:chOff x="5268329" y="2403942"/>
            <a:chExt cx="1724659" cy="1723111"/>
          </a:xfrm>
        </p:grpSpPr>
        <p:sp>
          <p:nvSpPr>
            <p:cNvPr id="33" name="Oval 288"/>
            <p:cNvSpPr>
              <a:spLocks noChangeArrowheads="1"/>
            </p:cNvSpPr>
            <p:nvPr/>
          </p:nvSpPr>
          <p:spPr bwMode="auto">
            <a:xfrm>
              <a:off x="5268329" y="2403942"/>
              <a:ext cx="1724659" cy="1723111"/>
            </a:xfrm>
            <a:prstGeom prst="ellipse">
              <a:avLst/>
            </a:prstGeom>
            <a:noFill/>
            <a:ln w="3175">
              <a:solidFill>
                <a:schemeClr val="tx1">
                  <a:lumMod val="50000"/>
                  <a:lumOff val="50000"/>
                  <a:alpha val="89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34" name="组合 19"/>
            <p:cNvGrpSpPr>
              <a:grpSpLocks/>
            </p:cNvGrpSpPr>
            <p:nvPr/>
          </p:nvGrpSpPr>
          <p:grpSpPr bwMode="auto">
            <a:xfrm>
              <a:off x="5412690" y="2651462"/>
              <a:ext cx="1407218" cy="939084"/>
              <a:chOff x="5907990" y="1136987"/>
              <a:chExt cx="1407218" cy="939084"/>
            </a:xfrm>
          </p:grpSpPr>
          <p:sp>
            <p:nvSpPr>
              <p:cNvPr id="35" name="文本框 34"/>
              <p:cNvSpPr txBox="1"/>
              <p:nvPr/>
            </p:nvSpPr>
            <p:spPr>
              <a:xfrm>
                <a:off x="6225761" y="1136987"/>
                <a:ext cx="686979" cy="561443"/>
              </a:xfrm>
              <a:prstGeom prst="rect">
                <a:avLst/>
              </a:prstGeom>
              <a:noFill/>
            </p:spPr>
            <p:txBody>
              <a:bodyPr wrap="none">
                <a:spAutoFit/>
              </a:bodyPr>
              <a:lstStyle/>
              <a:p>
                <a:pPr>
                  <a:defRPr/>
                </a:pPr>
                <a:r>
                  <a:rPr lang="en-US" altLang="zh-CN" sz="4267" dirty="0">
                    <a:ln w="38100">
                      <a:noFill/>
                    </a:ln>
                    <a:solidFill>
                      <a:schemeClr val="tx1">
                        <a:lumMod val="75000"/>
                        <a:lumOff val="25000"/>
                      </a:schemeClr>
                    </a:solidFill>
                    <a:latin typeface="Arial Black" panose="020B0A04020102020204" pitchFamily="34" charset="0"/>
                    <a:ea typeface="微软雅黑" panose="020B0503020204020204" pitchFamily="34" charset="-122"/>
                  </a:rPr>
                  <a:t>02</a:t>
                </a:r>
                <a:endParaRPr lang="zh-CN" altLang="en-US" sz="4267"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36" name="文本框 21"/>
              <p:cNvSpPr txBox="1">
                <a:spLocks noChangeArrowheads="1"/>
              </p:cNvSpPr>
              <p:nvPr/>
            </p:nvSpPr>
            <p:spPr bwMode="auto">
              <a:xfrm>
                <a:off x="5921110" y="1833826"/>
                <a:ext cx="1394098" cy="24224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ctr"/>
                <a:r>
                  <a:rPr lang="en-US" altLang="zh-CN" sz="800" dirty="0">
                    <a:solidFill>
                      <a:schemeClr val="tx1">
                        <a:lumMod val="75000"/>
                        <a:lumOff val="25000"/>
                      </a:schemeClr>
                    </a:solidFill>
                  </a:rPr>
                  <a:t>this is a dummy text. enter your own text here. this is a sample text.</a:t>
                </a:r>
                <a:endParaRPr lang="zh-CN" altLang="en-US" sz="800" dirty="0">
                  <a:solidFill>
                    <a:schemeClr val="tx1">
                      <a:lumMod val="75000"/>
                      <a:lumOff val="25000"/>
                    </a:schemeClr>
                  </a:solidFill>
                </a:endParaRPr>
              </a:p>
            </p:txBody>
          </p:sp>
          <p:sp>
            <p:nvSpPr>
              <p:cNvPr id="37" name="矩形 22"/>
              <p:cNvSpPr>
                <a:spLocks noChangeArrowheads="1"/>
              </p:cNvSpPr>
              <p:nvPr/>
            </p:nvSpPr>
            <p:spPr bwMode="auto">
              <a:xfrm>
                <a:off x="5907990" y="1634554"/>
                <a:ext cx="1360104" cy="25378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600"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600" b="1" dirty="0">
                  <a:solidFill>
                    <a:schemeClr val="tx1">
                      <a:lumMod val="75000"/>
                      <a:lumOff val="25000"/>
                    </a:schemeClr>
                  </a:solidFill>
                  <a:cs typeface="Arial" panose="020B0604020202020204" pitchFamily="34" charset="0"/>
                </a:endParaRPr>
              </a:p>
            </p:txBody>
          </p:sp>
        </p:grpSp>
      </p:grpSp>
      <p:grpSp>
        <p:nvGrpSpPr>
          <p:cNvPr id="38" name="组合 37"/>
          <p:cNvGrpSpPr>
            <a:grpSpLocks/>
          </p:cNvGrpSpPr>
          <p:nvPr/>
        </p:nvGrpSpPr>
        <p:grpSpPr bwMode="auto">
          <a:xfrm>
            <a:off x="6170077" y="2290187"/>
            <a:ext cx="1805525" cy="1805525"/>
            <a:chOff x="4493686" y="1207526"/>
            <a:chExt cx="1354453" cy="1354453"/>
          </a:xfrm>
        </p:grpSpPr>
        <p:sp>
          <p:nvSpPr>
            <p:cNvPr id="39" name="Oval 177"/>
            <p:cNvSpPr>
              <a:spLocks noChangeArrowheads="1"/>
            </p:cNvSpPr>
            <p:nvPr/>
          </p:nvSpPr>
          <p:spPr bwMode="auto">
            <a:xfrm>
              <a:off x="4493686" y="1207526"/>
              <a:ext cx="1354453" cy="1354453"/>
            </a:xfrm>
            <a:prstGeom prst="ellipse">
              <a:avLst/>
            </a:prstGeom>
            <a:noFill/>
            <a:ln w="3175">
              <a:solidFill>
                <a:schemeClr val="bg1">
                  <a:lumMod val="5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40" name="组合 7"/>
            <p:cNvGrpSpPr>
              <a:grpSpLocks/>
            </p:cNvGrpSpPr>
            <p:nvPr/>
          </p:nvGrpSpPr>
          <p:grpSpPr bwMode="auto">
            <a:xfrm>
              <a:off x="4707833" y="1498107"/>
              <a:ext cx="906946" cy="671863"/>
              <a:chOff x="4593533" y="1498107"/>
              <a:chExt cx="906946" cy="671863"/>
            </a:xfrm>
          </p:grpSpPr>
          <p:sp>
            <p:nvSpPr>
              <p:cNvPr id="41" name="文本框 40"/>
              <p:cNvSpPr txBox="1"/>
              <p:nvPr/>
            </p:nvSpPr>
            <p:spPr>
              <a:xfrm>
                <a:off x="4682673" y="1498107"/>
                <a:ext cx="686883" cy="561869"/>
              </a:xfrm>
              <a:prstGeom prst="rect">
                <a:avLst/>
              </a:prstGeom>
              <a:noFill/>
            </p:spPr>
            <p:txBody>
              <a:bodyPr wrap="none">
                <a:spAutoFit/>
              </a:bodyPr>
              <a:lstStyle/>
              <a:p>
                <a:pPr>
                  <a:defRPr/>
                </a:pPr>
                <a:r>
                  <a:rPr lang="en-US" altLang="zh-CN" sz="4267" dirty="0">
                    <a:ln w="38100">
                      <a:noFill/>
                    </a:ln>
                    <a:solidFill>
                      <a:schemeClr val="tx1">
                        <a:lumMod val="75000"/>
                        <a:lumOff val="25000"/>
                      </a:schemeClr>
                    </a:solidFill>
                    <a:latin typeface="Arial Black" panose="020B0A04020102020204" pitchFamily="34" charset="0"/>
                    <a:ea typeface="微软雅黑" panose="020B0503020204020204" pitchFamily="34" charset="-122"/>
                  </a:rPr>
                  <a:t>03</a:t>
                </a:r>
                <a:endParaRPr lang="zh-CN" altLang="en-US" sz="4267"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42" name="矩形 24"/>
              <p:cNvSpPr>
                <a:spLocks noChangeArrowheads="1"/>
              </p:cNvSpPr>
              <p:nvPr/>
            </p:nvSpPr>
            <p:spPr bwMode="auto">
              <a:xfrm>
                <a:off x="4593533" y="1977517"/>
                <a:ext cx="906946" cy="19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tx1">
                      <a:lumMod val="75000"/>
                      <a:lumOff val="25000"/>
                    </a:schemeClr>
                  </a:solidFill>
                  <a:cs typeface="Arial" panose="020B0604020202020204" pitchFamily="34" charset="0"/>
                </a:endParaRPr>
              </a:p>
            </p:txBody>
          </p:sp>
        </p:grpSp>
      </p:grpSp>
      <p:grpSp>
        <p:nvGrpSpPr>
          <p:cNvPr id="43" name="组合 42"/>
          <p:cNvGrpSpPr>
            <a:grpSpLocks/>
          </p:cNvGrpSpPr>
          <p:nvPr/>
        </p:nvGrpSpPr>
        <p:grpSpPr bwMode="auto">
          <a:xfrm>
            <a:off x="9429751" y="4584659"/>
            <a:ext cx="1593849" cy="1593849"/>
            <a:chOff x="6643415" y="3290246"/>
            <a:chExt cx="1195660" cy="1195660"/>
          </a:xfrm>
        </p:grpSpPr>
        <p:sp>
          <p:nvSpPr>
            <p:cNvPr id="44"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8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45" name="组合 26"/>
            <p:cNvGrpSpPr>
              <a:grpSpLocks/>
            </p:cNvGrpSpPr>
            <p:nvPr/>
          </p:nvGrpSpPr>
          <p:grpSpPr bwMode="auto">
            <a:xfrm>
              <a:off x="6784283" y="3488728"/>
              <a:ext cx="906946" cy="614809"/>
              <a:chOff x="4593533" y="1517053"/>
              <a:chExt cx="906946" cy="614809"/>
            </a:xfrm>
          </p:grpSpPr>
          <p:sp>
            <p:nvSpPr>
              <p:cNvPr id="46" name="文本框 45"/>
              <p:cNvSpPr txBox="1"/>
              <p:nvPr/>
            </p:nvSpPr>
            <p:spPr>
              <a:xfrm>
                <a:off x="4721013" y="1517053"/>
                <a:ext cx="617137" cy="500204"/>
              </a:xfrm>
              <a:prstGeom prst="rect">
                <a:avLst/>
              </a:prstGeom>
              <a:noFill/>
            </p:spPr>
            <p:txBody>
              <a:bodyPr wrap="none">
                <a:spAutoFit/>
              </a:bodyPr>
              <a:lstStyle/>
              <a:p>
                <a:pPr>
                  <a:defRPr/>
                </a:pPr>
                <a:r>
                  <a:rPr lang="en-US" altLang="zh-CN" sz="3733" dirty="0">
                    <a:ln w="38100">
                      <a:noFill/>
                    </a:ln>
                    <a:solidFill>
                      <a:schemeClr val="tx1">
                        <a:lumMod val="75000"/>
                        <a:lumOff val="25000"/>
                      </a:schemeClr>
                    </a:solidFill>
                    <a:latin typeface="Arial Black" panose="020B0A04020102020204" pitchFamily="34" charset="0"/>
                    <a:ea typeface="微软雅黑" panose="020B0503020204020204" pitchFamily="34" charset="-122"/>
                  </a:rPr>
                  <a:t>04</a:t>
                </a:r>
                <a:endParaRPr lang="zh-CN" altLang="en-US" sz="3733"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47" name="矩形 28"/>
              <p:cNvSpPr>
                <a:spLocks noChangeArrowheads="1"/>
              </p:cNvSpPr>
              <p:nvPr/>
            </p:nvSpPr>
            <p:spPr bwMode="auto">
              <a:xfrm>
                <a:off x="4593533" y="1939409"/>
                <a:ext cx="906946" cy="19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tx1">
                      <a:lumMod val="75000"/>
                      <a:lumOff val="25000"/>
                    </a:schemeClr>
                  </a:solidFill>
                  <a:cs typeface="Arial" panose="020B0604020202020204" pitchFamily="34" charset="0"/>
                </a:endParaRPr>
              </a:p>
            </p:txBody>
          </p:sp>
        </p:grpSp>
      </p:grpSp>
      <p:sp>
        <p:nvSpPr>
          <p:cNvPr id="60" name="文本框 66"/>
          <p:cNvSpPr txBox="1">
            <a:spLocks noChangeArrowheads="1"/>
          </p:cNvSpPr>
          <p:nvPr/>
        </p:nvSpPr>
        <p:spPr bwMode="auto">
          <a:xfrm>
            <a:off x="1202267" y="3048381"/>
            <a:ext cx="4055533"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nSpc>
                <a:spcPct val="150000"/>
              </a:lnSpc>
            </a:pPr>
            <a:r>
              <a:rPr lang="en-US" altLang="zh-CN" sz="1000" dirty="0">
                <a:solidFill>
                  <a:schemeClr val="tx1">
                    <a:lumMod val="65000"/>
                    <a:lumOff val="35000"/>
                  </a:schemeClr>
                </a:solidFill>
              </a:rPr>
              <a:t>this is a sample text. insert your desired text here. Again. this is a dummy text. enter your own text here. this is a sample text. insert your desired text here. Again. this is a dummy text. enter your own text here</a:t>
            </a:r>
            <a:endParaRPr lang="zh-CN" altLang="en-US" sz="1000" dirty="0">
              <a:solidFill>
                <a:schemeClr val="tx1">
                  <a:lumMod val="65000"/>
                  <a:lumOff val="35000"/>
                </a:schemeClr>
              </a:solidFill>
            </a:endParaRPr>
          </a:p>
        </p:txBody>
      </p:sp>
      <p:sp>
        <p:nvSpPr>
          <p:cNvPr id="61" name="文本框 60"/>
          <p:cNvSpPr txBox="1">
            <a:spLocks noChangeArrowheads="1"/>
          </p:cNvSpPr>
          <p:nvPr/>
        </p:nvSpPr>
        <p:spPr bwMode="auto">
          <a:xfrm>
            <a:off x="1191685" y="2530504"/>
            <a:ext cx="3760325" cy="50276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r>
              <a:rPr lang="en-US" altLang="zh-CN"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Click To </a:t>
            </a:r>
            <a:r>
              <a:rPr lang="en-US" altLang="zh-CN" sz="2667"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2667" b="1"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endParaRPr>
          </a:p>
        </p:txBody>
      </p:sp>
      <p:grpSp>
        <p:nvGrpSpPr>
          <p:cNvPr id="62" name="组合 61"/>
          <p:cNvGrpSpPr>
            <a:grpSpLocks/>
          </p:cNvGrpSpPr>
          <p:nvPr/>
        </p:nvGrpSpPr>
        <p:grpSpPr bwMode="auto">
          <a:xfrm>
            <a:off x="5848351" y="4571959"/>
            <a:ext cx="1593849" cy="1593849"/>
            <a:chOff x="6643415" y="3290246"/>
            <a:chExt cx="1195660" cy="1195660"/>
          </a:xfrm>
        </p:grpSpPr>
        <p:sp>
          <p:nvSpPr>
            <p:cNvPr id="63" name="Oval 289"/>
            <p:cNvSpPr>
              <a:spLocks noChangeArrowheads="1"/>
            </p:cNvSpPr>
            <p:nvPr/>
          </p:nvSpPr>
          <p:spPr bwMode="auto">
            <a:xfrm>
              <a:off x="6643415" y="3290246"/>
              <a:ext cx="1195660" cy="1195660"/>
            </a:xfrm>
            <a:prstGeom prst="ellipse">
              <a:avLst/>
            </a:prstGeom>
            <a:noFill/>
            <a:ln w="3175">
              <a:solidFill>
                <a:schemeClr val="tx1">
                  <a:lumMod val="50000"/>
                  <a:lumOff val="50000"/>
                  <a:alpha val="70000"/>
                </a:schemeClr>
              </a:solidFill>
            </a:ln>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chemeClr val="tx1">
                    <a:lumMod val="75000"/>
                    <a:lumOff val="25000"/>
                  </a:schemeClr>
                </a:solidFill>
                <a:latin typeface="+mn-lt"/>
                <a:ea typeface="+mn-ea"/>
              </a:endParaRPr>
            </a:p>
          </p:txBody>
        </p:sp>
        <p:grpSp>
          <p:nvGrpSpPr>
            <p:cNvPr id="64" name="组合 26"/>
            <p:cNvGrpSpPr>
              <a:grpSpLocks/>
            </p:cNvGrpSpPr>
            <p:nvPr/>
          </p:nvGrpSpPr>
          <p:grpSpPr bwMode="auto">
            <a:xfrm>
              <a:off x="6784283" y="3488728"/>
              <a:ext cx="906946" cy="614809"/>
              <a:chOff x="4593533" y="1517053"/>
              <a:chExt cx="906946" cy="614809"/>
            </a:xfrm>
          </p:grpSpPr>
          <p:sp>
            <p:nvSpPr>
              <p:cNvPr id="65" name="文本框 64"/>
              <p:cNvSpPr txBox="1"/>
              <p:nvPr/>
            </p:nvSpPr>
            <p:spPr>
              <a:xfrm>
                <a:off x="4721013" y="1517053"/>
                <a:ext cx="617137" cy="500204"/>
              </a:xfrm>
              <a:prstGeom prst="rect">
                <a:avLst/>
              </a:prstGeom>
              <a:noFill/>
            </p:spPr>
            <p:txBody>
              <a:bodyPr wrap="none">
                <a:spAutoFit/>
              </a:bodyPr>
              <a:lstStyle/>
              <a:p>
                <a:pPr>
                  <a:defRPr/>
                </a:pPr>
                <a:r>
                  <a:rPr lang="en-US" altLang="zh-CN" sz="3733" dirty="0">
                    <a:ln w="38100">
                      <a:noFill/>
                    </a:ln>
                    <a:solidFill>
                      <a:schemeClr val="tx1">
                        <a:lumMod val="75000"/>
                        <a:lumOff val="25000"/>
                      </a:schemeClr>
                    </a:solidFill>
                    <a:latin typeface="Arial Black" panose="020B0A04020102020204" pitchFamily="34" charset="0"/>
                    <a:ea typeface="微软雅黑" panose="020B0503020204020204" pitchFamily="34" charset="-122"/>
                  </a:rPr>
                  <a:t>05</a:t>
                </a:r>
                <a:endParaRPr lang="zh-CN" altLang="en-US" sz="3733" dirty="0">
                  <a:ln w="38100">
                    <a:noFill/>
                  </a:ln>
                  <a:solidFill>
                    <a:schemeClr val="tx1">
                      <a:lumMod val="75000"/>
                      <a:lumOff val="25000"/>
                    </a:schemeClr>
                  </a:solidFill>
                  <a:latin typeface="Arial Black" panose="020B0A04020102020204" pitchFamily="34" charset="0"/>
                  <a:ea typeface="微软雅黑" panose="020B0503020204020204" pitchFamily="34" charset="-122"/>
                </a:endParaRPr>
              </a:p>
            </p:txBody>
          </p:sp>
          <p:sp>
            <p:nvSpPr>
              <p:cNvPr id="66" name="矩形 28"/>
              <p:cNvSpPr>
                <a:spLocks noChangeArrowheads="1"/>
              </p:cNvSpPr>
              <p:nvPr/>
            </p:nvSpPr>
            <p:spPr bwMode="auto">
              <a:xfrm>
                <a:off x="4593533" y="1939409"/>
                <a:ext cx="906946" cy="19245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en-US" altLang="zh-CN" sz="1067" dirty="0">
                    <a:solidFill>
                      <a:schemeClr val="tx1">
                        <a:lumMod val="75000"/>
                        <a:lumOff val="25000"/>
                      </a:schemeClr>
                    </a:solidFill>
                    <a:latin typeface="Arial" panose="020B0604020202020204" pitchFamily="34" charset="0"/>
                    <a:ea typeface="Arial Unicode MS" panose="020B0604020202020204" pitchFamily="34" charset="-122"/>
                    <a:cs typeface="Arial" panose="020B0604020202020204" pitchFamily="34" charset="0"/>
                  </a:rPr>
                  <a:t>Add Title In Here</a:t>
                </a:r>
                <a:endParaRPr lang="zh-CN" altLang="en-US" sz="1067" dirty="0">
                  <a:solidFill>
                    <a:schemeClr val="tx1">
                      <a:lumMod val="75000"/>
                      <a:lumOff val="25000"/>
                    </a:schemeClr>
                  </a:solidFill>
                  <a:cs typeface="Arial" panose="020B0604020202020204" pitchFamily="34" charset="0"/>
                </a:endParaRPr>
              </a:p>
            </p:txBody>
          </p:sp>
        </p:grpSp>
      </p:grpSp>
      <p:cxnSp>
        <p:nvCxnSpPr>
          <p:cNvPr id="67" name="直接连接符 66"/>
          <p:cNvCxnSpPr/>
          <p:nvPr/>
        </p:nvCxnSpPr>
        <p:spPr>
          <a:xfrm flipH="1">
            <a:off x="234474" y="2934294"/>
            <a:ext cx="936458" cy="1593860"/>
          </a:xfrm>
          <a:prstGeom prst="line">
            <a:avLst/>
          </a:prstGeom>
          <a:ln w="53975">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68" name="直接连接符 67"/>
          <p:cNvCxnSpPr/>
          <p:nvPr/>
        </p:nvCxnSpPr>
        <p:spPr>
          <a:xfrm flipH="1">
            <a:off x="-531333" y="3154213"/>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600"/>
                                  </p:stCondLst>
                                  <p:childTnLst>
                                    <p:set>
                                      <p:cBhvr>
                                        <p:cTn id="6" dur="1" fill="hold">
                                          <p:stCondLst>
                                            <p:cond delay="0"/>
                                          </p:stCondLst>
                                        </p:cTn>
                                        <p:tgtEl>
                                          <p:spTgt spid="27"/>
                                        </p:tgtEl>
                                        <p:attrNameLst>
                                          <p:attrName>style.visibility</p:attrName>
                                        </p:attrNameLst>
                                      </p:cBhvr>
                                      <p:to>
                                        <p:strVal val="visible"/>
                                      </p:to>
                                    </p:set>
                                    <p:animEffect transition="in" filter="fade">
                                      <p:cBhvr>
                                        <p:cTn id="7" dur="1000"/>
                                        <p:tgtEl>
                                          <p:spTgt spid="27"/>
                                        </p:tgtEl>
                                      </p:cBhvr>
                                    </p:animEffect>
                                    <p:anim calcmode="lin" valueType="num">
                                      <p:cBhvr>
                                        <p:cTn id="8" dur="1000" fill="hold"/>
                                        <p:tgtEl>
                                          <p:spTgt spid="27"/>
                                        </p:tgtEl>
                                        <p:attrNameLst>
                                          <p:attrName>ppt_x</p:attrName>
                                        </p:attrNameLst>
                                      </p:cBhvr>
                                      <p:tavLst>
                                        <p:tav tm="0">
                                          <p:val>
                                            <p:strVal val="#ppt_x"/>
                                          </p:val>
                                        </p:tav>
                                        <p:tav tm="100000">
                                          <p:val>
                                            <p:strVal val="#ppt_x"/>
                                          </p:val>
                                        </p:tav>
                                      </p:tavLst>
                                    </p:anim>
                                    <p:anim calcmode="lin" valueType="num">
                                      <p:cBhvr>
                                        <p:cTn id="9" dur="1000" fill="hold"/>
                                        <p:tgtEl>
                                          <p:spTgt spid="27"/>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900"/>
                                  </p:stCondLst>
                                  <p:childTnLst>
                                    <p:set>
                                      <p:cBhvr>
                                        <p:cTn id="11" dur="1" fill="hold">
                                          <p:stCondLst>
                                            <p:cond delay="0"/>
                                          </p:stCondLst>
                                        </p:cTn>
                                        <p:tgtEl>
                                          <p:spTgt spid="38"/>
                                        </p:tgtEl>
                                        <p:attrNameLst>
                                          <p:attrName>style.visibility</p:attrName>
                                        </p:attrNameLst>
                                      </p:cBhvr>
                                      <p:to>
                                        <p:strVal val="visible"/>
                                      </p:to>
                                    </p:set>
                                    <p:animEffect transition="in" filter="fade">
                                      <p:cBhvr>
                                        <p:cTn id="12" dur="1000"/>
                                        <p:tgtEl>
                                          <p:spTgt spid="38"/>
                                        </p:tgtEl>
                                      </p:cBhvr>
                                    </p:animEffect>
                                    <p:anim calcmode="lin" valueType="num">
                                      <p:cBhvr>
                                        <p:cTn id="13" dur="1000" fill="hold"/>
                                        <p:tgtEl>
                                          <p:spTgt spid="38"/>
                                        </p:tgtEl>
                                        <p:attrNameLst>
                                          <p:attrName>ppt_x</p:attrName>
                                        </p:attrNameLst>
                                      </p:cBhvr>
                                      <p:tavLst>
                                        <p:tav tm="0">
                                          <p:val>
                                            <p:strVal val="#ppt_x"/>
                                          </p:val>
                                        </p:tav>
                                        <p:tav tm="100000">
                                          <p:val>
                                            <p:strVal val="#ppt_x"/>
                                          </p:val>
                                        </p:tav>
                                      </p:tavLst>
                                    </p:anim>
                                    <p:anim calcmode="lin" valueType="num">
                                      <p:cBhvr>
                                        <p:cTn id="14" dur="1000" fill="hold"/>
                                        <p:tgtEl>
                                          <p:spTgt spid="38"/>
                                        </p:tgtEl>
                                        <p:attrNameLst>
                                          <p:attrName>ppt_y</p:attrName>
                                        </p:attrNameLst>
                                      </p:cBhvr>
                                      <p:tavLst>
                                        <p:tav tm="0">
                                          <p:val>
                                            <p:strVal val="#ppt_y+.1"/>
                                          </p:val>
                                        </p:tav>
                                        <p:tav tm="100000">
                                          <p:val>
                                            <p:strVal val="#ppt_y"/>
                                          </p:val>
                                        </p:tav>
                                      </p:tavLst>
                                    </p:anim>
                                  </p:childTnLst>
                                </p:cTn>
                              </p:par>
                              <p:par>
                                <p:cTn id="15" presetID="42" presetClass="entr" presetSubtype="0" fill="hold" nodeType="withEffect">
                                  <p:stCondLst>
                                    <p:cond delay="1100"/>
                                  </p:stCondLst>
                                  <p:childTnLst>
                                    <p:set>
                                      <p:cBhvr>
                                        <p:cTn id="16" dur="1" fill="hold">
                                          <p:stCondLst>
                                            <p:cond delay="0"/>
                                          </p:stCondLst>
                                        </p:cTn>
                                        <p:tgtEl>
                                          <p:spTgt spid="32"/>
                                        </p:tgtEl>
                                        <p:attrNameLst>
                                          <p:attrName>style.visibility</p:attrName>
                                        </p:attrNameLst>
                                      </p:cBhvr>
                                      <p:to>
                                        <p:strVal val="visible"/>
                                      </p:to>
                                    </p:set>
                                    <p:animEffect transition="in" filter="fade">
                                      <p:cBhvr>
                                        <p:cTn id="17" dur="1000"/>
                                        <p:tgtEl>
                                          <p:spTgt spid="32"/>
                                        </p:tgtEl>
                                      </p:cBhvr>
                                    </p:animEffect>
                                    <p:anim calcmode="lin" valueType="num">
                                      <p:cBhvr>
                                        <p:cTn id="18" dur="1000" fill="hold"/>
                                        <p:tgtEl>
                                          <p:spTgt spid="32"/>
                                        </p:tgtEl>
                                        <p:attrNameLst>
                                          <p:attrName>ppt_x</p:attrName>
                                        </p:attrNameLst>
                                      </p:cBhvr>
                                      <p:tavLst>
                                        <p:tav tm="0">
                                          <p:val>
                                            <p:strVal val="#ppt_x"/>
                                          </p:val>
                                        </p:tav>
                                        <p:tav tm="100000">
                                          <p:val>
                                            <p:strVal val="#ppt_x"/>
                                          </p:val>
                                        </p:tav>
                                      </p:tavLst>
                                    </p:anim>
                                    <p:anim calcmode="lin" valueType="num">
                                      <p:cBhvr>
                                        <p:cTn id="19" dur="1000" fill="hold"/>
                                        <p:tgtEl>
                                          <p:spTgt spid="32"/>
                                        </p:tgtEl>
                                        <p:attrNameLst>
                                          <p:attrName>ppt_y</p:attrName>
                                        </p:attrNameLst>
                                      </p:cBhvr>
                                      <p:tavLst>
                                        <p:tav tm="0">
                                          <p:val>
                                            <p:strVal val="#ppt_y+.1"/>
                                          </p:val>
                                        </p:tav>
                                        <p:tav tm="100000">
                                          <p:val>
                                            <p:strVal val="#ppt_y"/>
                                          </p:val>
                                        </p:tav>
                                      </p:tavLst>
                                    </p:anim>
                                  </p:childTnLst>
                                </p:cTn>
                              </p:par>
                              <p:par>
                                <p:cTn id="20" presetID="42" presetClass="entr" presetSubtype="0" fill="hold" nodeType="withEffect">
                                  <p:stCondLst>
                                    <p:cond delay="1300"/>
                                  </p:stCondLst>
                                  <p:childTnLst>
                                    <p:set>
                                      <p:cBhvr>
                                        <p:cTn id="21" dur="1" fill="hold">
                                          <p:stCondLst>
                                            <p:cond delay="0"/>
                                          </p:stCondLst>
                                        </p:cTn>
                                        <p:tgtEl>
                                          <p:spTgt spid="43"/>
                                        </p:tgtEl>
                                        <p:attrNameLst>
                                          <p:attrName>style.visibility</p:attrName>
                                        </p:attrNameLst>
                                      </p:cBhvr>
                                      <p:to>
                                        <p:strVal val="visible"/>
                                      </p:to>
                                    </p:set>
                                    <p:animEffect transition="in" filter="fade">
                                      <p:cBhvr>
                                        <p:cTn id="22" dur="1000"/>
                                        <p:tgtEl>
                                          <p:spTgt spid="43"/>
                                        </p:tgtEl>
                                      </p:cBhvr>
                                    </p:animEffect>
                                    <p:anim calcmode="lin" valueType="num">
                                      <p:cBhvr>
                                        <p:cTn id="23" dur="1000" fill="hold"/>
                                        <p:tgtEl>
                                          <p:spTgt spid="43"/>
                                        </p:tgtEl>
                                        <p:attrNameLst>
                                          <p:attrName>ppt_x</p:attrName>
                                        </p:attrNameLst>
                                      </p:cBhvr>
                                      <p:tavLst>
                                        <p:tav tm="0">
                                          <p:val>
                                            <p:strVal val="#ppt_x"/>
                                          </p:val>
                                        </p:tav>
                                        <p:tav tm="100000">
                                          <p:val>
                                            <p:strVal val="#ppt_x"/>
                                          </p:val>
                                        </p:tav>
                                      </p:tavLst>
                                    </p:anim>
                                    <p:anim calcmode="lin" valueType="num">
                                      <p:cBhvr>
                                        <p:cTn id="24" dur="1000" fill="hold"/>
                                        <p:tgtEl>
                                          <p:spTgt spid="43"/>
                                        </p:tgtEl>
                                        <p:attrNameLst>
                                          <p:attrName>ppt_y</p:attrName>
                                        </p:attrNameLst>
                                      </p:cBhvr>
                                      <p:tavLst>
                                        <p:tav tm="0">
                                          <p:val>
                                            <p:strVal val="#ppt_y+.1"/>
                                          </p:val>
                                        </p:tav>
                                        <p:tav tm="100000">
                                          <p:val>
                                            <p:strVal val="#ppt_y"/>
                                          </p:val>
                                        </p:tav>
                                      </p:tavLst>
                                    </p:anim>
                                  </p:childTnLst>
                                </p:cTn>
                              </p:par>
                              <p:par>
                                <p:cTn id="25" presetID="2" presetClass="entr" presetSubtype="8" fill="hold" grpId="0" nodeType="withEffect">
                                  <p:stCondLst>
                                    <p:cond delay="2500"/>
                                  </p:stCondLst>
                                  <p:childTnLst>
                                    <p:set>
                                      <p:cBhvr>
                                        <p:cTn id="26" dur="1" fill="hold">
                                          <p:stCondLst>
                                            <p:cond delay="0"/>
                                          </p:stCondLst>
                                        </p:cTn>
                                        <p:tgtEl>
                                          <p:spTgt spid="61"/>
                                        </p:tgtEl>
                                        <p:attrNameLst>
                                          <p:attrName>style.visibility</p:attrName>
                                        </p:attrNameLst>
                                      </p:cBhvr>
                                      <p:to>
                                        <p:strVal val="visible"/>
                                      </p:to>
                                    </p:set>
                                    <p:anim calcmode="lin" valueType="num">
                                      <p:cBhvr additive="base">
                                        <p:cTn id="27" dur="750" fill="hold"/>
                                        <p:tgtEl>
                                          <p:spTgt spid="61"/>
                                        </p:tgtEl>
                                        <p:attrNameLst>
                                          <p:attrName>ppt_x</p:attrName>
                                        </p:attrNameLst>
                                      </p:cBhvr>
                                      <p:tavLst>
                                        <p:tav tm="0">
                                          <p:val>
                                            <p:strVal val="0-#ppt_w/2"/>
                                          </p:val>
                                        </p:tav>
                                        <p:tav tm="100000">
                                          <p:val>
                                            <p:strVal val="#ppt_x"/>
                                          </p:val>
                                        </p:tav>
                                      </p:tavLst>
                                    </p:anim>
                                    <p:anim calcmode="lin" valueType="num">
                                      <p:cBhvr additive="base">
                                        <p:cTn id="28" dur="750" fill="hold"/>
                                        <p:tgtEl>
                                          <p:spTgt spid="61"/>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2800"/>
                                  </p:stCondLst>
                                  <p:childTnLst>
                                    <p:set>
                                      <p:cBhvr>
                                        <p:cTn id="30" dur="1" fill="hold">
                                          <p:stCondLst>
                                            <p:cond delay="0"/>
                                          </p:stCondLst>
                                        </p:cTn>
                                        <p:tgtEl>
                                          <p:spTgt spid="60"/>
                                        </p:tgtEl>
                                        <p:attrNameLst>
                                          <p:attrName>style.visibility</p:attrName>
                                        </p:attrNameLst>
                                      </p:cBhvr>
                                      <p:to>
                                        <p:strVal val="visible"/>
                                      </p:to>
                                    </p:set>
                                    <p:anim calcmode="lin" valueType="num">
                                      <p:cBhvr additive="base">
                                        <p:cTn id="31" dur="750" fill="hold"/>
                                        <p:tgtEl>
                                          <p:spTgt spid="60"/>
                                        </p:tgtEl>
                                        <p:attrNameLst>
                                          <p:attrName>ppt_x</p:attrName>
                                        </p:attrNameLst>
                                      </p:cBhvr>
                                      <p:tavLst>
                                        <p:tav tm="0">
                                          <p:val>
                                            <p:strVal val="0-#ppt_w/2"/>
                                          </p:val>
                                        </p:tav>
                                        <p:tav tm="100000">
                                          <p:val>
                                            <p:strVal val="#ppt_x"/>
                                          </p:val>
                                        </p:tav>
                                      </p:tavLst>
                                    </p:anim>
                                    <p:anim calcmode="lin" valueType="num">
                                      <p:cBhvr additive="base">
                                        <p:cTn id="32" dur="750" fill="hold"/>
                                        <p:tgtEl>
                                          <p:spTgt spid="60"/>
                                        </p:tgtEl>
                                        <p:attrNameLst>
                                          <p:attrName>ppt_y</p:attrName>
                                        </p:attrNameLst>
                                      </p:cBhvr>
                                      <p:tavLst>
                                        <p:tav tm="0">
                                          <p:val>
                                            <p:strVal val="#ppt_y"/>
                                          </p:val>
                                        </p:tav>
                                        <p:tav tm="100000">
                                          <p:val>
                                            <p:strVal val="#ppt_y"/>
                                          </p:val>
                                        </p:tav>
                                      </p:tavLst>
                                    </p:anim>
                                  </p:childTnLst>
                                </p:cTn>
                              </p:par>
                              <p:par>
                                <p:cTn id="33" presetID="42" presetClass="entr" presetSubtype="0" fill="hold" nodeType="withEffect">
                                  <p:stCondLst>
                                    <p:cond delay="1300"/>
                                  </p:stCondLst>
                                  <p:childTnLst>
                                    <p:set>
                                      <p:cBhvr>
                                        <p:cTn id="34" dur="1" fill="hold">
                                          <p:stCondLst>
                                            <p:cond delay="0"/>
                                          </p:stCondLst>
                                        </p:cTn>
                                        <p:tgtEl>
                                          <p:spTgt spid="62"/>
                                        </p:tgtEl>
                                        <p:attrNameLst>
                                          <p:attrName>style.visibility</p:attrName>
                                        </p:attrNameLst>
                                      </p:cBhvr>
                                      <p:to>
                                        <p:strVal val="visible"/>
                                      </p:to>
                                    </p:set>
                                    <p:animEffect transition="in" filter="fade">
                                      <p:cBhvr>
                                        <p:cTn id="35" dur="1000"/>
                                        <p:tgtEl>
                                          <p:spTgt spid="62"/>
                                        </p:tgtEl>
                                      </p:cBhvr>
                                    </p:animEffect>
                                    <p:anim calcmode="lin" valueType="num">
                                      <p:cBhvr>
                                        <p:cTn id="36" dur="1000" fill="hold"/>
                                        <p:tgtEl>
                                          <p:spTgt spid="62"/>
                                        </p:tgtEl>
                                        <p:attrNameLst>
                                          <p:attrName>ppt_x</p:attrName>
                                        </p:attrNameLst>
                                      </p:cBhvr>
                                      <p:tavLst>
                                        <p:tav tm="0">
                                          <p:val>
                                            <p:strVal val="#ppt_x"/>
                                          </p:val>
                                        </p:tav>
                                        <p:tav tm="100000">
                                          <p:val>
                                            <p:strVal val="#ppt_x"/>
                                          </p:val>
                                        </p:tav>
                                      </p:tavLst>
                                    </p:anim>
                                    <p:anim calcmode="lin" valueType="num">
                                      <p:cBhvr>
                                        <p:cTn id="37" dur="1000" fill="hold"/>
                                        <p:tgtEl>
                                          <p:spTgt spid="62"/>
                                        </p:tgtEl>
                                        <p:attrNameLst>
                                          <p:attrName>ppt_y</p:attrName>
                                        </p:attrNameLst>
                                      </p:cBhvr>
                                      <p:tavLst>
                                        <p:tav tm="0">
                                          <p:val>
                                            <p:strVal val="#ppt_y+.1"/>
                                          </p:val>
                                        </p:tav>
                                        <p:tav tm="100000">
                                          <p:val>
                                            <p:strVal val="#ppt_y"/>
                                          </p:val>
                                        </p:tav>
                                      </p:tavLst>
                                    </p:anim>
                                  </p:childTnLst>
                                </p:cTn>
                              </p:par>
                              <p:par>
                                <p:cTn id="38" presetID="14" presetClass="entr" presetSubtype="10" fill="hold" nodeType="withEffect">
                                  <p:stCondLst>
                                    <p:cond delay="0"/>
                                  </p:stCondLst>
                                  <p:childTnLst>
                                    <p:set>
                                      <p:cBhvr>
                                        <p:cTn id="39" dur="1" fill="hold">
                                          <p:stCondLst>
                                            <p:cond delay="0"/>
                                          </p:stCondLst>
                                        </p:cTn>
                                        <p:tgtEl>
                                          <p:spTgt spid="67"/>
                                        </p:tgtEl>
                                        <p:attrNameLst>
                                          <p:attrName>style.visibility</p:attrName>
                                        </p:attrNameLst>
                                      </p:cBhvr>
                                      <p:to>
                                        <p:strVal val="visible"/>
                                      </p:to>
                                    </p:set>
                                    <p:animEffect transition="in" filter="randombar(horizontal)">
                                      <p:cBhvr>
                                        <p:cTn id="40" dur="500"/>
                                        <p:tgtEl>
                                          <p:spTgt spid="67"/>
                                        </p:tgtEl>
                                      </p:cBhvr>
                                    </p:animEffect>
                                  </p:childTnLst>
                                </p:cTn>
                              </p:par>
                              <p:par>
                                <p:cTn id="41" presetID="14" presetClass="entr" presetSubtype="10" fill="hold" nodeType="withEffect">
                                  <p:stCondLst>
                                    <p:cond delay="0"/>
                                  </p:stCondLst>
                                  <p:childTnLst>
                                    <p:set>
                                      <p:cBhvr>
                                        <p:cTn id="42" dur="1" fill="hold">
                                          <p:stCondLst>
                                            <p:cond delay="0"/>
                                          </p:stCondLst>
                                        </p:cTn>
                                        <p:tgtEl>
                                          <p:spTgt spid="68"/>
                                        </p:tgtEl>
                                        <p:attrNameLst>
                                          <p:attrName>style.visibility</p:attrName>
                                        </p:attrNameLst>
                                      </p:cBhvr>
                                      <p:to>
                                        <p:strVal val="visible"/>
                                      </p:to>
                                    </p:set>
                                    <p:animEffect transition="in" filter="randombar(horizontal)">
                                      <p:cBhvr>
                                        <p:cTn id="43"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p:bldP spid="6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 name="椭圆 52"/>
          <p:cNvSpPr/>
          <p:nvPr/>
        </p:nvSpPr>
        <p:spPr>
          <a:xfrm>
            <a:off x="1762958" y="2177349"/>
            <a:ext cx="1243533" cy="1243532"/>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ndParaRPr>
          </a:p>
        </p:txBody>
      </p:sp>
      <p:sp>
        <p:nvSpPr>
          <p:cNvPr id="54" name="TextBox 338"/>
          <p:cNvSpPr txBox="1">
            <a:spLocks noChangeArrowheads="1"/>
          </p:cNvSpPr>
          <p:nvPr/>
        </p:nvSpPr>
        <p:spPr bwMode="auto">
          <a:xfrm>
            <a:off x="1754670" y="2615001"/>
            <a:ext cx="1281456"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82%</a:t>
            </a:r>
          </a:p>
        </p:txBody>
      </p:sp>
      <p:sp>
        <p:nvSpPr>
          <p:cNvPr id="55" name="空心弧 54"/>
          <p:cNvSpPr/>
          <p:nvPr/>
        </p:nvSpPr>
        <p:spPr>
          <a:xfrm rot="19800000">
            <a:off x="1713091" y="2138772"/>
            <a:ext cx="1311043" cy="1311043"/>
          </a:xfrm>
          <a:prstGeom prst="blockArc">
            <a:avLst>
              <a:gd name="adj1" fmla="val 18153874"/>
              <a:gd name="adj2" fmla="val 14191435"/>
              <a:gd name="adj3" fmla="val 5402"/>
            </a:avLst>
          </a:pr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6" name="TextBox 340"/>
          <p:cNvSpPr txBox="1">
            <a:spLocks noChangeArrowheads="1"/>
          </p:cNvSpPr>
          <p:nvPr/>
        </p:nvSpPr>
        <p:spPr bwMode="auto">
          <a:xfrm>
            <a:off x="4509451" y="2615001"/>
            <a:ext cx="962967"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43%</a:t>
            </a:r>
          </a:p>
        </p:txBody>
      </p:sp>
      <p:sp>
        <p:nvSpPr>
          <p:cNvPr id="57" name="椭圆 56"/>
          <p:cNvSpPr/>
          <p:nvPr/>
        </p:nvSpPr>
        <p:spPr>
          <a:xfrm>
            <a:off x="4345681" y="2138773"/>
            <a:ext cx="1243533" cy="1243532"/>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ndParaRPr>
          </a:p>
        </p:txBody>
      </p:sp>
      <p:sp>
        <p:nvSpPr>
          <p:cNvPr id="58" name="空心弧 57"/>
          <p:cNvSpPr/>
          <p:nvPr/>
        </p:nvSpPr>
        <p:spPr>
          <a:xfrm rot="19800000">
            <a:off x="4301290" y="2112552"/>
            <a:ext cx="1311043" cy="1311043"/>
          </a:xfrm>
          <a:prstGeom prst="blockArc">
            <a:avLst>
              <a:gd name="adj1" fmla="val 18153874"/>
              <a:gd name="adj2" fmla="val 6208019"/>
              <a:gd name="adj3" fmla="val 5471"/>
            </a:avLst>
          </a:prstGeom>
          <a:solidFill>
            <a:schemeClr val="tx1">
              <a:lumMod val="75000"/>
              <a:lumOff val="25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59" name="椭圆 58"/>
          <p:cNvSpPr/>
          <p:nvPr/>
        </p:nvSpPr>
        <p:spPr>
          <a:xfrm>
            <a:off x="6976650" y="2174169"/>
            <a:ext cx="1184839" cy="1184839"/>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ndParaRPr>
          </a:p>
        </p:txBody>
      </p:sp>
      <p:sp>
        <p:nvSpPr>
          <p:cNvPr id="60" name="TextBox 341"/>
          <p:cNvSpPr txBox="1">
            <a:spLocks noChangeArrowheads="1"/>
          </p:cNvSpPr>
          <p:nvPr/>
        </p:nvSpPr>
        <p:spPr bwMode="auto">
          <a:xfrm>
            <a:off x="7174892" y="2615001"/>
            <a:ext cx="962491"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25%</a:t>
            </a:r>
          </a:p>
        </p:txBody>
      </p:sp>
      <p:sp>
        <p:nvSpPr>
          <p:cNvPr id="61" name="空心弧 60"/>
          <p:cNvSpPr/>
          <p:nvPr/>
        </p:nvSpPr>
        <p:spPr>
          <a:xfrm rot="19800000">
            <a:off x="6887901" y="2137817"/>
            <a:ext cx="1311043" cy="1311043"/>
          </a:xfrm>
          <a:prstGeom prst="blockArc">
            <a:avLst>
              <a:gd name="adj1" fmla="val 18153874"/>
              <a:gd name="adj2" fmla="val 2391340"/>
              <a:gd name="adj3" fmla="val 5676"/>
            </a:avLst>
          </a:prstGeom>
          <a:solidFill>
            <a:schemeClr val="tx1">
              <a:lumMod val="50000"/>
              <a:lumOff val="50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sp>
        <p:nvSpPr>
          <p:cNvPr id="62" name="椭圆 61"/>
          <p:cNvSpPr/>
          <p:nvPr/>
        </p:nvSpPr>
        <p:spPr>
          <a:xfrm>
            <a:off x="9422096" y="2180873"/>
            <a:ext cx="1184840" cy="1184839"/>
          </a:xfrm>
          <a:prstGeom prst="ellipse">
            <a:avLst/>
          </a:prstGeom>
          <a:noFill/>
          <a:ln w="3175">
            <a:solidFill>
              <a:schemeClr val="tx1">
                <a:lumMod val="50000"/>
                <a:lumOff val="50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1013">
              <a:solidFill>
                <a:schemeClr val="tx1">
                  <a:lumMod val="75000"/>
                  <a:lumOff val="25000"/>
                </a:schemeClr>
              </a:solidFill>
            </a:endParaRPr>
          </a:p>
        </p:txBody>
      </p:sp>
      <p:sp>
        <p:nvSpPr>
          <p:cNvPr id="63" name="TextBox 342"/>
          <p:cNvSpPr txBox="1">
            <a:spLocks noChangeArrowheads="1"/>
          </p:cNvSpPr>
          <p:nvPr/>
        </p:nvSpPr>
        <p:spPr bwMode="auto">
          <a:xfrm>
            <a:off x="9547242" y="2615001"/>
            <a:ext cx="963183" cy="36933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eaLnBrk="0" hangingPunct="0">
              <a:spcBef>
                <a:spcPct val="20000"/>
              </a:spcBef>
              <a:buFont typeface="Arial" panose="020B0604020202020204" pitchFamily="34" charset="0"/>
              <a:buChar char="•"/>
              <a:defRPr sz="3200">
                <a:solidFill>
                  <a:schemeClr val="tx1"/>
                </a:solidFill>
                <a:latin typeface="Calibri" panose="020F0502020204030204" charset="0"/>
                <a:ea typeface="宋体" panose="02010600030101010101" pitchFamily="2" charset="-122"/>
              </a:defRPr>
            </a:lvl1pPr>
            <a:lvl2pPr marL="742950" indent="-285750" eaLnBrk="0" hangingPunct="0">
              <a:spcBef>
                <a:spcPct val="20000"/>
              </a:spcBef>
              <a:buFont typeface="Arial" panose="020B0604020202020204" pitchFamily="34" charset="0"/>
              <a:buChar char="–"/>
              <a:defRPr sz="2800">
                <a:solidFill>
                  <a:schemeClr val="tx1"/>
                </a:solidFill>
                <a:latin typeface="Calibri" panose="020F0502020204030204" charset="0"/>
                <a:ea typeface="宋体" panose="02010600030101010101" pitchFamily="2" charset="-122"/>
              </a:defRPr>
            </a:lvl2pPr>
            <a:lvl3pPr marL="1143000" indent="-228600" eaLnBrk="0" hangingPunct="0">
              <a:spcBef>
                <a:spcPct val="20000"/>
              </a:spcBef>
              <a:buFont typeface="Arial" panose="020B0604020202020204" pitchFamily="34" charset="0"/>
              <a:buChar char="•"/>
              <a:defRPr sz="2400">
                <a:solidFill>
                  <a:schemeClr val="tx1"/>
                </a:solidFill>
                <a:latin typeface="Calibri" panose="020F0502020204030204" charset="0"/>
                <a:ea typeface="宋体" panose="02010600030101010101" pitchFamily="2" charset="-122"/>
              </a:defRPr>
            </a:lvl3pPr>
            <a:lvl4pPr marL="16002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4pPr>
            <a:lvl5pPr marL="2057400" indent="-228600" eaLnBrk="0" hangingPunct="0">
              <a:spcBef>
                <a:spcPct val="20000"/>
              </a:spcBef>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charset="0"/>
                <a:ea typeface="宋体" panose="02010600030101010101" pitchFamily="2" charset="-122"/>
              </a:defRPr>
            </a:lvl9pPr>
          </a:lstStyle>
          <a:p>
            <a:pPr algn="ctr" eaLnBrk="1" hangingPunct="1">
              <a:spcBef>
                <a:spcPct val="0"/>
              </a:spcBef>
              <a:buFontTx/>
              <a:buNone/>
            </a:pPr>
            <a:r>
              <a:rPr lang="en-US" altLang="zh-CN" sz="1800" dirty="0">
                <a:solidFill>
                  <a:schemeClr val="tx1">
                    <a:lumMod val="75000"/>
                    <a:lumOff val="25000"/>
                  </a:schemeClr>
                </a:solidFill>
                <a:latin typeface="方正正纤黑简体" panose="02000000000000000000" pitchFamily="2" charset="-122"/>
                <a:ea typeface="方正正纤黑简体" panose="02000000000000000000" pitchFamily="2" charset="-122"/>
                <a:cs typeface="Arial" panose="020B0604020202020204" pitchFamily="34" charset="0"/>
              </a:rPr>
              <a:t>10%</a:t>
            </a:r>
          </a:p>
        </p:txBody>
      </p:sp>
      <p:sp>
        <p:nvSpPr>
          <p:cNvPr id="64" name="空心弧 63"/>
          <p:cNvSpPr/>
          <p:nvPr/>
        </p:nvSpPr>
        <p:spPr>
          <a:xfrm rot="19800000">
            <a:off x="9332781" y="2142580"/>
            <a:ext cx="1311043" cy="1311043"/>
          </a:xfrm>
          <a:prstGeom prst="blockArc">
            <a:avLst>
              <a:gd name="adj1" fmla="val 18153874"/>
              <a:gd name="adj2" fmla="val 21071673"/>
              <a:gd name="adj3" fmla="val 5367"/>
            </a:avLst>
          </a:prstGeom>
          <a:solidFill>
            <a:schemeClr val="tx1">
              <a:lumMod val="75000"/>
              <a:lumOff val="25000"/>
            </a:schemeClr>
          </a:solidFill>
          <a:ln>
            <a:noFill/>
          </a:ln>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800">
              <a:solidFill>
                <a:srgbClr val="569C00"/>
              </a:solidFill>
            </a:endParaRPr>
          </a:p>
        </p:txBody>
      </p:sp>
      <p:grpSp>
        <p:nvGrpSpPr>
          <p:cNvPr id="65" name="组合 64"/>
          <p:cNvGrpSpPr>
            <a:grpSpLocks/>
          </p:cNvGrpSpPr>
          <p:nvPr/>
        </p:nvGrpSpPr>
        <p:grpSpPr bwMode="auto">
          <a:xfrm>
            <a:off x="1235392" y="3699396"/>
            <a:ext cx="2320012" cy="1299693"/>
            <a:chOff x="6358171" y="672761"/>
            <a:chExt cx="2348774" cy="974631"/>
          </a:xfrm>
        </p:grpSpPr>
        <p:sp>
          <p:nvSpPr>
            <p:cNvPr id="66"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mn-ea"/>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mn-ea"/>
                </a:rPr>
                <a:t>veniam</a:t>
              </a:r>
              <a:endParaRPr lang="en-US" altLang="zh-CN" sz="1100" dirty="0">
                <a:solidFill>
                  <a:schemeClr val="tx1">
                    <a:lumMod val="50000"/>
                    <a:lumOff val="50000"/>
                  </a:schemeClr>
                </a:solidFill>
                <a:latin typeface="+mn-ea"/>
                <a:cs typeface="Arial" pitchFamily="34" charset="0"/>
              </a:endParaRPr>
            </a:p>
          </p:txBody>
        </p:sp>
        <p:sp>
          <p:nvSpPr>
            <p:cNvPr id="67"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400" b="1" dirty="0">
                  <a:solidFill>
                    <a:schemeClr val="tx1">
                      <a:lumMod val="50000"/>
                      <a:lumOff val="50000"/>
                    </a:schemeClr>
                  </a:solidFill>
                  <a:latin typeface="Agency FB" panose="020B0503020202020204" pitchFamily="34" charset="0"/>
                </a:rPr>
                <a:t>ADD</a:t>
              </a:r>
              <a:r>
                <a:rPr lang="en-US" altLang="zh-CN" sz="2400" b="1" dirty="0">
                  <a:solidFill>
                    <a:schemeClr val="tx1">
                      <a:lumMod val="75000"/>
                      <a:lumOff val="25000"/>
                    </a:schemeClr>
                  </a:solidFill>
                  <a:latin typeface="Agency FB" panose="020B0503020202020204" pitchFamily="34" charset="0"/>
                </a:rPr>
                <a:t> YOUR TITLE</a:t>
              </a:r>
              <a:endParaRPr lang="zh-CN" altLang="en-US" sz="2400" b="1" dirty="0">
                <a:solidFill>
                  <a:schemeClr val="tx1">
                    <a:lumMod val="75000"/>
                    <a:lumOff val="25000"/>
                  </a:schemeClr>
                </a:solidFill>
                <a:latin typeface="Agency FB" panose="020B0503020202020204" pitchFamily="34" charset="0"/>
              </a:endParaRPr>
            </a:p>
          </p:txBody>
        </p:sp>
      </p:grpSp>
      <p:grpSp>
        <p:nvGrpSpPr>
          <p:cNvPr id="68" name="组合 67"/>
          <p:cNvGrpSpPr>
            <a:grpSpLocks/>
          </p:cNvGrpSpPr>
          <p:nvPr/>
        </p:nvGrpSpPr>
        <p:grpSpPr bwMode="auto">
          <a:xfrm>
            <a:off x="3792300" y="3699396"/>
            <a:ext cx="2320012" cy="1299693"/>
            <a:chOff x="6358171" y="672761"/>
            <a:chExt cx="2348774" cy="974631"/>
          </a:xfrm>
        </p:grpSpPr>
        <p:sp>
          <p:nvSpPr>
            <p:cNvPr id="69"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mn-ea"/>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mn-ea"/>
                </a:rPr>
                <a:t>veniam</a:t>
              </a:r>
              <a:endParaRPr lang="en-US" altLang="zh-CN" sz="1100" dirty="0">
                <a:solidFill>
                  <a:schemeClr val="tx1">
                    <a:lumMod val="50000"/>
                    <a:lumOff val="50000"/>
                  </a:schemeClr>
                </a:solidFill>
                <a:latin typeface="+mn-ea"/>
              </a:endParaRPr>
            </a:p>
          </p:txBody>
        </p:sp>
        <p:sp>
          <p:nvSpPr>
            <p:cNvPr id="70"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400" b="1" dirty="0">
                  <a:solidFill>
                    <a:schemeClr val="tx1">
                      <a:lumMod val="50000"/>
                      <a:lumOff val="50000"/>
                    </a:schemeClr>
                  </a:solidFill>
                  <a:latin typeface="Agency FB" panose="020B0503020202020204" pitchFamily="34" charset="0"/>
                </a:rPr>
                <a:t>ADD</a:t>
              </a:r>
              <a:r>
                <a:rPr lang="en-US" altLang="zh-CN" sz="2400" b="1" dirty="0">
                  <a:solidFill>
                    <a:schemeClr val="tx1">
                      <a:lumMod val="75000"/>
                      <a:lumOff val="25000"/>
                    </a:schemeClr>
                  </a:solidFill>
                  <a:latin typeface="Agency FB" panose="020B0503020202020204" pitchFamily="34" charset="0"/>
                </a:rPr>
                <a:t> YOUR TITLE</a:t>
              </a:r>
              <a:endParaRPr lang="zh-CN" altLang="en-US" sz="2400" b="1" dirty="0">
                <a:solidFill>
                  <a:schemeClr val="tx1">
                    <a:lumMod val="75000"/>
                    <a:lumOff val="25000"/>
                  </a:schemeClr>
                </a:solidFill>
                <a:latin typeface="Agency FB" panose="020B0503020202020204" pitchFamily="34" charset="0"/>
              </a:endParaRPr>
            </a:p>
          </p:txBody>
        </p:sp>
      </p:grpSp>
      <p:grpSp>
        <p:nvGrpSpPr>
          <p:cNvPr id="71" name="组合 70"/>
          <p:cNvGrpSpPr>
            <a:grpSpLocks/>
          </p:cNvGrpSpPr>
          <p:nvPr/>
        </p:nvGrpSpPr>
        <p:grpSpPr bwMode="auto">
          <a:xfrm>
            <a:off x="6421755" y="3699396"/>
            <a:ext cx="2320012" cy="1299693"/>
            <a:chOff x="6358171" y="672761"/>
            <a:chExt cx="2348774" cy="974631"/>
          </a:xfrm>
        </p:grpSpPr>
        <p:sp>
          <p:nvSpPr>
            <p:cNvPr id="72"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mn-ea"/>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mn-ea"/>
                </a:rPr>
                <a:t>veniam</a:t>
              </a:r>
              <a:endParaRPr lang="en-US" altLang="zh-CN" sz="1100" dirty="0">
                <a:solidFill>
                  <a:schemeClr val="tx1">
                    <a:lumMod val="50000"/>
                    <a:lumOff val="50000"/>
                  </a:schemeClr>
                </a:solidFill>
                <a:latin typeface="+mn-ea"/>
              </a:endParaRPr>
            </a:p>
          </p:txBody>
        </p:sp>
        <p:sp>
          <p:nvSpPr>
            <p:cNvPr id="73"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400" b="1" dirty="0">
                  <a:solidFill>
                    <a:schemeClr val="tx1">
                      <a:lumMod val="50000"/>
                      <a:lumOff val="50000"/>
                    </a:schemeClr>
                  </a:solidFill>
                  <a:latin typeface="Agency FB" panose="020B0503020202020204" pitchFamily="34" charset="0"/>
                </a:rPr>
                <a:t>ADD</a:t>
              </a:r>
              <a:r>
                <a:rPr lang="en-US" altLang="zh-CN" sz="2400" b="1" dirty="0">
                  <a:solidFill>
                    <a:schemeClr val="tx1">
                      <a:lumMod val="75000"/>
                      <a:lumOff val="25000"/>
                    </a:schemeClr>
                  </a:solidFill>
                  <a:latin typeface="Agency FB" panose="020B0503020202020204" pitchFamily="34" charset="0"/>
                </a:rPr>
                <a:t> YOUR TITLE</a:t>
              </a:r>
              <a:endParaRPr lang="zh-CN" altLang="en-US" sz="2400" b="1" dirty="0">
                <a:solidFill>
                  <a:schemeClr val="tx1">
                    <a:lumMod val="75000"/>
                    <a:lumOff val="25000"/>
                  </a:schemeClr>
                </a:solidFill>
                <a:latin typeface="Agency FB" panose="020B0503020202020204" pitchFamily="34" charset="0"/>
              </a:endParaRPr>
            </a:p>
          </p:txBody>
        </p:sp>
      </p:grpSp>
      <p:grpSp>
        <p:nvGrpSpPr>
          <p:cNvPr id="74" name="组合 73"/>
          <p:cNvGrpSpPr>
            <a:grpSpLocks/>
          </p:cNvGrpSpPr>
          <p:nvPr/>
        </p:nvGrpSpPr>
        <p:grpSpPr bwMode="auto">
          <a:xfrm>
            <a:off x="8909481" y="3699396"/>
            <a:ext cx="2320012" cy="1299693"/>
            <a:chOff x="6358171" y="672761"/>
            <a:chExt cx="2348774" cy="974631"/>
          </a:xfrm>
        </p:grpSpPr>
        <p:sp>
          <p:nvSpPr>
            <p:cNvPr id="75"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just" defTabSz="1450940" fontAlgn="auto">
                <a:spcBef>
                  <a:spcPts val="0"/>
                </a:spcBef>
                <a:spcAft>
                  <a:spcPts val="0"/>
                </a:spcAft>
                <a:buNone/>
                <a:defRPr/>
              </a:pPr>
              <a:r>
                <a:rPr lang="en-US" altLang="zh-CN" sz="1100" dirty="0">
                  <a:solidFill>
                    <a:schemeClr val="tx1">
                      <a:lumMod val="50000"/>
                      <a:lumOff val="50000"/>
                    </a:schemeClr>
                  </a:solidFill>
                  <a:latin typeface="+mn-ea"/>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mn-ea"/>
                </a:rPr>
                <a:t>veniam</a:t>
              </a:r>
              <a:endParaRPr lang="en-US" altLang="zh-CN" sz="1100" dirty="0">
                <a:solidFill>
                  <a:schemeClr val="tx1">
                    <a:lumMod val="50000"/>
                    <a:lumOff val="50000"/>
                  </a:schemeClr>
                </a:solidFill>
                <a:latin typeface="+mn-ea"/>
              </a:endParaRPr>
            </a:p>
          </p:txBody>
        </p:sp>
        <p:sp>
          <p:nvSpPr>
            <p:cNvPr id="76" name="文本框 17"/>
            <p:cNvSpPr txBox="1">
              <a:spLocks noChangeArrowheads="1"/>
            </p:cNvSpPr>
            <p:nvPr/>
          </p:nvSpPr>
          <p:spPr bwMode="auto">
            <a:xfrm>
              <a:off x="6358171" y="672761"/>
              <a:ext cx="2348774" cy="34619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2400" b="1" dirty="0">
                  <a:solidFill>
                    <a:schemeClr val="tx1">
                      <a:lumMod val="50000"/>
                      <a:lumOff val="50000"/>
                    </a:schemeClr>
                  </a:solidFill>
                  <a:latin typeface="Agency FB" panose="020B0503020202020204" pitchFamily="34" charset="0"/>
                </a:rPr>
                <a:t>ADD </a:t>
              </a:r>
              <a:r>
                <a:rPr lang="en-US" altLang="zh-CN" sz="2400" b="1" dirty="0">
                  <a:solidFill>
                    <a:schemeClr val="tx1">
                      <a:lumMod val="75000"/>
                      <a:lumOff val="25000"/>
                    </a:schemeClr>
                  </a:solidFill>
                  <a:latin typeface="Agency FB" panose="020B0503020202020204" pitchFamily="34" charset="0"/>
                </a:rPr>
                <a:t>YOUR TITLE</a:t>
              </a:r>
              <a:endParaRPr lang="zh-CN" altLang="en-US" sz="2400" b="1" dirty="0">
                <a:solidFill>
                  <a:schemeClr val="tx1">
                    <a:lumMod val="75000"/>
                    <a:lumOff val="25000"/>
                  </a:schemeClr>
                </a:solidFill>
                <a:latin typeface="Agency FB" panose="020B0503020202020204" pitchFamily="34" charset="0"/>
              </a:endParaRPr>
            </a:p>
          </p:txBody>
        </p:sp>
      </p:grpSp>
      <p:sp>
        <p:nvSpPr>
          <p:cNvPr id="27"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14:bounceEnd="34000">
                                          <p:cBhvr additive="base">
                                            <p:cTn id="7" dur="750" fill="hold"/>
                                            <p:tgtEl>
                                              <p:spTgt spid="2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10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par>
                                    <p:cTn id="12" presetID="21" presetClass="entr" presetSubtype="1" fill="hold" grpId="0" nodeType="withEffect">
                                      <p:stCondLst>
                                        <p:cond delay="1100"/>
                                      </p:stCondLst>
                                      <p:childTnLst>
                                        <p:set>
                                          <p:cBhvr>
                                            <p:cTn id="13" dur="1" fill="hold">
                                              <p:stCondLst>
                                                <p:cond delay="0"/>
                                              </p:stCondLst>
                                            </p:cTn>
                                            <p:tgtEl>
                                              <p:spTgt spid="55"/>
                                            </p:tgtEl>
                                            <p:attrNameLst>
                                              <p:attrName>style.visibility</p:attrName>
                                            </p:attrNameLst>
                                          </p:cBhvr>
                                          <p:to>
                                            <p:strVal val="visible"/>
                                          </p:to>
                                        </p:set>
                                        <p:animEffect transition="in" filter="wheel(1)">
                                          <p:cBhvr>
                                            <p:cTn id="14" dur="1000"/>
                                            <p:tgtEl>
                                              <p:spTgt spid="55"/>
                                            </p:tgtEl>
                                          </p:cBhvr>
                                        </p:animEffect>
                                      </p:childTnLst>
                                    </p:cTn>
                                  </p:par>
                                  <p:par>
                                    <p:cTn id="15" presetID="23" presetClass="entr" presetSubtype="16" fill="hold" grpId="0" nodeType="withEffect">
                                      <p:stCondLst>
                                        <p:cond delay="160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childTnLst>
                                    </p:cTn>
                                  </p:par>
                                  <p:par>
                                    <p:cTn id="19" presetID="10" presetClass="entr" presetSubtype="0" fill="hold" grpId="0" nodeType="withEffect">
                                      <p:stCondLst>
                                        <p:cond delay="160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500"/>
                                            <p:tgtEl>
                                              <p:spTgt spid="57"/>
                                            </p:tgtEl>
                                          </p:cBhvr>
                                        </p:animEffect>
                                      </p:childTnLst>
                                    </p:cTn>
                                  </p:par>
                                  <p:par>
                                    <p:cTn id="22" presetID="22" presetClass="entr" presetSubtype="1" fill="hold" grpId="0" nodeType="withEffect">
                                      <p:stCondLst>
                                        <p:cond delay="170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750"/>
                                            <p:tgtEl>
                                              <p:spTgt spid="58"/>
                                            </p:tgtEl>
                                          </p:cBhvr>
                                        </p:animEffect>
                                      </p:childTnLst>
                                    </p:cTn>
                                  </p:par>
                                  <p:par>
                                    <p:cTn id="25" presetID="23" presetClass="entr" presetSubtype="16" fill="hold" grpId="0" nodeType="withEffect">
                                      <p:stCondLst>
                                        <p:cond delay="210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210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22" presetClass="entr" presetSubtype="1" fill="hold" grpId="0" nodeType="withEffect">
                                      <p:stCondLst>
                                        <p:cond delay="2300"/>
                                      </p:stCondLst>
                                      <p:childTnLst>
                                        <p:set>
                                          <p:cBhvr>
                                            <p:cTn id="33" dur="1" fill="hold">
                                              <p:stCondLst>
                                                <p:cond delay="0"/>
                                              </p:stCondLst>
                                            </p:cTn>
                                            <p:tgtEl>
                                              <p:spTgt spid="61"/>
                                            </p:tgtEl>
                                            <p:attrNameLst>
                                              <p:attrName>style.visibility</p:attrName>
                                            </p:attrNameLst>
                                          </p:cBhvr>
                                          <p:to>
                                            <p:strVal val="visible"/>
                                          </p:to>
                                        </p:set>
                                        <p:animEffect transition="in" filter="wipe(up)">
                                          <p:cBhvr>
                                            <p:cTn id="34" dur="500"/>
                                            <p:tgtEl>
                                              <p:spTgt spid="61"/>
                                            </p:tgtEl>
                                          </p:cBhvr>
                                        </p:animEffect>
                                      </p:childTnLst>
                                    </p:cTn>
                                  </p:par>
                                  <p:par>
                                    <p:cTn id="35" presetID="23" presetClass="entr" presetSubtype="16" fill="hold" grpId="0" nodeType="withEffect">
                                      <p:stCondLst>
                                        <p:cond delay="260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childTnLst>
                                    </p:cTn>
                                  </p:par>
                                  <p:par>
                                    <p:cTn id="39" presetID="10" presetClass="entr" presetSubtype="0" fill="hold" grpId="0" nodeType="withEffect">
                                      <p:stCondLst>
                                        <p:cond delay="26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500"/>
                                            <p:tgtEl>
                                              <p:spTgt spid="62"/>
                                            </p:tgtEl>
                                          </p:cBhvr>
                                        </p:animEffect>
                                      </p:childTnLst>
                                    </p:cTn>
                                  </p:par>
                                  <p:par>
                                    <p:cTn id="42" presetID="22" presetClass="entr" presetSubtype="8" fill="hold" grpId="0" nodeType="withEffect">
                                      <p:stCondLst>
                                        <p:cond delay="3000"/>
                                      </p:stCondLst>
                                      <p:childTnLst>
                                        <p:set>
                                          <p:cBhvr>
                                            <p:cTn id="43" dur="1" fill="hold">
                                              <p:stCondLst>
                                                <p:cond delay="0"/>
                                              </p:stCondLst>
                                            </p:cTn>
                                            <p:tgtEl>
                                              <p:spTgt spid="64"/>
                                            </p:tgtEl>
                                            <p:attrNameLst>
                                              <p:attrName>style.visibility</p:attrName>
                                            </p:attrNameLst>
                                          </p:cBhvr>
                                          <p:to>
                                            <p:strVal val="visible"/>
                                          </p:to>
                                        </p:set>
                                        <p:animEffect transition="in" filter="wipe(left)">
                                          <p:cBhvr>
                                            <p:cTn id="44" dur="250"/>
                                            <p:tgtEl>
                                              <p:spTgt spid="64"/>
                                            </p:tgtEl>
                                          </p:cBhvr>
                                        </p:animEffect>
                                      </p:childTnLst>
                                    </p:cTn>
                                  </p:par>
                                  <p:par>
                                    <p:cTn id="45" presetID="23" presetClass="entr" presetSubtype="16" fill="hold" grpId="0" nodeType="withEffect">
                                      <p:stCondLst>
                                        <p:cond delay="310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childTnLst>
                                    </p:cTn>
                                  </p:par>
                                </p:childTnLst>
                              </p:cTn>
                            </p:par>
                            <p:par>
                              <p:cTn id="49" fill="hold">
                                <p:stCondLst>
                                  <p:cond delay="3600"/>
                                </p:stCondLst>
                                <p:childTnLst>
                                  <p:par>
                                    <p:cTn id="50" presetID="2" presetClass="entr" presetSubtype="4" decel="100000"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500" fill="hold"/>
                                            <p:tgtEl>
                                              <p:spTgt spid="65"/>
                                            </p:tgtEl>
                                            <p:attrNameLst>
                                              <p:attrName>ppt_x</p:attrName>
                                            </p:attrNameLst>
                                          </p:cBhvr>
                                          <p:tavLst>
                                            <p:tav tm="0">
                                              <p:val>
                                                <p:strVal val="#ppt_x"/>
                                              </p:val>
                                            </p:tav>
                                            <p:tav tm="100000">
                                              <p:val>
                                                <p:strVal val="#ppt_x"/>
                                              </p:val>
                                            </p:tav>
                                          </p:tavLst>
                                        </p:anim>
                                        <p:anim calcmode="lin" valueType="num">
                                          <p:cBhvr additive="base">
                                            <p:cTn id="53" dur="500" fill="hold"/>
                                            <p:tgtEl>
                                              <p:spTgt spid="65"/>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500" fill="hold"/>
                                            <p:tgtEl>
                                              <p:spTgt spid="68"/>
                                            </p:tgtEl>
                                            <p:attrNameLst>
                                              <p:attrName>ppt_x</p:attrName>
                                            </p:attrNameLst>
                                          </p:cBhvr>
                                          <p:tavLst>
                                            <p:tav tm="0">
                                              <p:val>
                                                <p:strVal val="#ppt_x"/>
                                              </p:val>
                                            </p:tav>
                                            <p:tav tm="100000">
                                              <p:val>
                                                <p:strVal val="#ppt_x"/>
                                              </p:val>
                                            </p:tav>
                                          </p:tavLst>
                                        </p:anim>
                                        <p:anim calcmode="lin" valueType="num">
                                          <p:cBhvr additive="base">
                                            <p:cTn id="57" dur="500" fill="hold"/>
                                            <p:tgtEl>
                                              <p:spTgt spid="68"/>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1"/>
                                            </p:tgtEl>
                                            <p:attrNameLst>
                                              <p:attrName>style.visibility</p:attrName>
                                            </p:attrNameLst>
                                          </p:cBhvr>
                                          <p:to>
                                            <p:strVal val="visible"/>
                                          </p:to>
                                        </p:set>
                                        <p:anim calcmode="lin" valueType="num">
                                          <p:cBhvr additive="base">
                                            <p:cTn id="60" dur="500" fill="hold"/>
                                            <p:tgtEl>
                                              <p:spTgt spid="71"/>
                                            </p:tgtEl>
                                            <p:attrNameLst>
                                              <p:attrName>ppt_x</p:attrName>
                                            </p:attrNameLst>
                                          </p:cBhvr>
                                          <p:tavLst>
                                            <p:tav tm="0">
                                              <p:val>
                                                <p:strVal val="#ppt_x"/>
                                              </p:val>
                                            </p:tav>
                                            <p:tav tm="100000">
                                              <p:val>
                                                <p:strVal val="#ppt_x"/>
                                              </p:val>
                                            </p:tav>
                                          </p:tavLst>
                                        </p:anim>
                                        <p:anim calcmode="lin" valueType="num">
                                          <p:cBhvr additive="base">
                                            <p:cTn id="61" dur="500" fill="hold"/>
                                            <p:tgtEl>
                                              <p:spTgt spid="71"/>
                                            </p:tgtEl>
                                            <p:attrNameLst>
                                              <p:attrName>ppt_y</p:attrName>
                                            </p:attrNameLst>
                                          </p:cBhvr>
                                          <p:tavLst>
                                            <p:tav tm="0">
                                              <p:val>
                                                <p:strVal val="1+#ppt_h/2"/>
                                              </p:val>
                                            </p:tav>
                                            <p:tav tm="100000">
                                              <p:val>
                                                <p:strVal val="#ppt_y"/>
                                              </p:val>
                                            </p:tav>
                                          </p:tavLst>
                                        </p:anim>
                                      </p:childTnLst>
                                    </p:cTn>
                                  </p:par>
                                  <p:par>
                                    <p:cTn id="62" presetID="2" presetClass="entr" presetSubtype="4" decel="100000" fill="hold" nodeType="withEffect">
                                      <p:stCondLst>
                                        <p:cond delay="0"/>
                                      </p:stCondLst>
                                      <p:childTnLst>
                                        <p:set>
                                          <p:cBhvr>
                                            <p:cTn id="63" dur="1" fill="hold">
                                              <p:stCondLst>
                                                <p:cond delay="0"/>
                                              </p:stCondLst>
                                            </p:cTn>
                                            <p:tgtEl>
                                              <p:spTgt spid="74"/>
                                            </p:tgtEl>
                                            <p:attrNameLst>
                                              <p:attrName>style.visibility</p:attrName>
                                            </p:attrNameLst>
                                          </p:cBhvr>
                                          <p:to>
                                            <p:strVal val="visible"/>
                                          </p:to>
                                        </p:set>
                                        <p:anim calcmode="lin" valueType="num">
                                          <p:cBhvr additive="base">
                                            <p:cTn id="64" dur="500" fill="hold"/>
                                            <p:tgtEl>
                                              <p:spTgt spid="74"/>
                                            </p:tgtEl>
                                            <p:attrNameLst>
                                              <p:attrName>ppt_x</p:attrName>
                                            </p:attrNameLst>
                                          </p:cBhvr>
                                          <p:tavLst>
                                            <p:tav tm="0">
                                              <p:val>
                                                <p:strVal val="#ppt_x"/>
                                              </p:val>
                                            </p:tav>
                                            <p:tav tm="100000">
                                              <p:val>
                                                <p:strVal val="#ppt_x"/>
                                              </p:val>
                                            </p:tav>
                                          </p:tavLst>
                                        </p:anim>
                                        <p:anim calcmode="lin" valueType="num">
                                          <p:cBhvr additive="base">
                                            <p:cTn id="65"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P spid="27"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7"/>
                                            </p:tgtEl>
                                            <p:attrNameLst>
                                              <p:attrName>style.visibility</p:attrName>
                                            </p:attrNameLst>
                                          </p:cBhvr>
                                          <p:to>
                                            <p:strVal val="visible"/>
                                          </p:to>
                                        </p:set>
                                        <p:anim calcmode="lin" valueType="num">
                                          <p:cBhvr additive="base">
                                            <p:cTn id="7" dur="750" fill="hold"/>
                                            <p:tgtEl>
                                              <p:spTgt spid="27"/>
                                            </p:tgtEl>
                                            <p:attrNameLst>
                                              <p:attrName>ppt_x</p:attrName>
                                            </p:attrNameLst>
                                          </p:cBhvr>
                                          <p:tavLst>
                                            <p:tav tm="0">
                                              <p:val>
                                                <p:strVal val="1+#ppt_w/2"/>
                                              </p:val>
                                            </p:tav>
                                            <p:tav tm="100000">
                                              <p:val>
                                                <p:strVal val="#ppt_x"/>
                                              </p:val>
                                            </p:tav>
                                          </p:tavLst>
                                        </p:anim>
                                        <p:anim calcmode="lin" valueType="num">
                                          <p:cBhvr additive="base">
                                            <p:cTn id="8" dur="750" fill="hold"/>
                                            <p:tgtEl>
                                              <p:spTgt spid="27"/>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100"/>
                                      </p:stCondLst>
                                      <p:childTnLst>
                                        <p:set>
                                          <p:cBhvr>
                                            <p:cTn id="10" dur="1" fill="hold">
                                              <p:stCondLst>
                                                <p:cond delay="0"/>
                                              </p:stCondLst>
                                            </p:cTn>
                                            <p:tgtEl>
                                              <p:spTgt spid="53"/>
                                            </p:tgtEl>
                                            <p:attrNameLst>
                                              <p:attrName>style.visibility</p:attrName>
                                            </p:attrNameLst>
                                          </p:cBhvr>
                                          <p:to>
                                            <p:strVal val="visible"/>
                                          </p:to>
                                        </p:set>
                                        <p:animEffect transition="in" filter="fade">
                                          <p:cBhvr>
                                            <p:cTn id="11" dur="500"/>
                                            <p:tgtEl>
                                              <p:spTgt spid="53"/>
                                            </p:tgtEl>
                                          </p:cBhvr>
                                        </p:animEffect>
                                      </p:childTnLst>
                                    </p:cTn>
                                  </p:par>
                                  <p:par>
                                    <p:cTn id="12" presetID="21" presetClass="entr" presetSubtype="1" fill="hold" grpId="0" nodeType="withEffect">
                                      <p:stCondLst>
                                        <p:cond delay="1100"/>
                                      </p:stCondLst>
                                      <p:childTnLst>
                                        <p:set>
                                          <p:cBhvr>
                                            <p:cTn id="13" dur="1" fill="hold">
                                              <p:stCondLst>
                                                <p:cond delay="0"/>
                                              </p:stCondLst>
                                            </p:cTn>
                                            <p:tgtEl>
                                              <p:spTgt spid="55"/>
                                            </p:tgtEl>
                                            <p:attrNameLst>
                                              <p:attrName>style.visibility</p:attrName>
                                            </p:attrNameLst>
                                          </p:cBhvr>
                                          <p:to>
                                            <p:strVal val="visible"/>
                                          </p:to>
                                        </p:set>
                                        <p:animEffect transition="in" filter="wheel(1)">
                                          <p:cBhvr>
                                            <p:cTn id="14" dur="1000"/>
                                            <p:tgtEl>
                                              <p:spTgt spid="55"/>
                                            </p:tgtEl>
                                          </p:cBhvr>
                                        </p:animEffect>
                                      </p:childTnLst>
                                    </p:cTn>
                                  </p:par>
                                  <p:par>
                                    <p:cTn id="15" presetID="23" presetClass="entr" presetSubtype="16" fill="hold" grpId="0" nodeType="withEffect">
                                      <p:stCondLst>
                                        <p:cond delay="1600"/>
                                      </p:stCondLst>
                                      <p:childTnLst>
                                        <p:set>
                                          <p:cBhvr>
                                            <p:cTn id="16" dur="1" fill="hold">
                                              <p:stCondLst>
                                                <p:cond delay="0"/>
                                              </p:stCondLst>
                                            </p:cTn>
                                            <p:tgtEl>
                                              <p:spTgt spid="54"/>
                                            </p:tgtEl>
                                            <p:attrNameLst>
                                              <p:attrName>style.visibility</p:attrName>
                                            </p:attrNameLst>
                                          </p:cBhvr>
                                          <p:to>
                                            <p:strVal val="visible"/>
                                          </p:to>
                                        </p:set>
                                        <p:anim calcmode="lin" valueType="num">
                                          <p:cBhvr>
                                            <p:cTn id="17" dur="500" fill="hold"/>
                                            <p:tgtEl>
                                              <p:spTgt spid="54"/>
                                            </p:tgtEl>
                                            <p:attrNameLst>
                                              <p:attrName>ppt_w</p:attrName>
                                            </p:attrNameLst>
                                          </p:cBhvr>
                                          <p:tavLst>
                                            <p:tav tm="0">
                                              <p:val>
                                                <p:fltVal val="0"/>
                                              </p:val>
                                            </p:tav>
                                            <p:tav tm="100000">
                                              <p:val>
                                                <p:strVal val="#ppt_w"/>
                                              </p:val>
                                            </p:tav>
                                          </p:tavLst>
                                        </p:anim>
                                        <p:anim calcmode="lin" valueType="num">
                                          <p:cBhvr>
                                            <p:cTn id="18" dur="500" fill="hold"/>
                                            <p:tgtEl>
                                              <p:spTgt spid="54"/>
                                            </p:tgtEl>
                                            <p:attrNameLst>
                                              <p:attrName>ppt_h</p:attrName>
                                            </p:attrNameLst>
                                          </p:cBhvr>
                                          <p:tavLst>
                                            <p:tav tm="0">
                                              <p:val>
                                                <p:fltVal val="0"/>
                                              </p:val>
                                            </p:tav>
                                            <p:tav tm="100000">
                                              <p:val>
                                                <p:strVal val="#ppt_h"/>
                                              </p:val>
                                            </p:tav>
                                          </p:tavLst>
                                        </p:anim>
                                      </p:childTnLst>
                                    </p:cTn>
                                  </p:par>
                                  <p:par>
                                    <p:cTn id="19" presetID="10" presetClass="entr" presetSubtype="0" fill="hold" grpId="0" nodeType="withEffect">
                                      <p:stCondLst>
                                        <p:cond delay="1600"/>
                                      </p:stCondLst>
                                      <p:childTnLst>
                                        <p:set>
                                          <p:cBhvr>
                                            <p:cTn id="20" dur="1" fill="hold">
                                              <p:stCondLst>
                                                <p:cond delay="0"/>
                                              </p:stCondLst>
                                            </p:cTn>
                                            <p:tgtEl>
                                              <p:spTgt spid="57"/>
                                            </p:tgtEl>
                                            <p:attrNameLst>
                                              <p:attrName>style.visibility</p:attrName>
                                            </p:attrNameLst>
                                          </p:cBhvr>
                                          <p:to>
                                            <p:strVal val="visible"/>
                                          </p:to>
                                        </p:set>
                                        <p:animEffect transition="in" filter="fade">
                                          <p:cBhvr>
                                            <p:cTn id="21" dur="500"/>
                                            <p:tgtEl>
                                              <p:spTgt spid="57"/>
                                            </p:tgtEl>
                                          </p:cBhvr>
                                        </p:animEffect>
                                      </p:childTnLst>
                                    </p:cTn>
                                  </p:par>
                                  <p:par>
                                    <p:cTn id="22" presetID="22" presetClass="entr" presetSubtype="1" fill="hold" grpId="0" nodeType="withEffect">
                                      <p:stCondLst>
                                        <p:cond delay="1700"/>
                                      </p:stCondLst>
                                      <p:childTnLst>
                                        <p:set>
                                          <p:cBhvr>
                                            <p:cTn id="23" dur="1" fill="hold">
                                              <p:stCondLst>
                                                <p:cond delay="0"/>
                                              </p:stCondLst>
                                            </p:cTn>
                                            <p:tgtEl>
                                              <p:spTgt spid="58"/>
                                            </p:tgtEl>
                                            <p:attrNameLst>
                                              <p:attrName>style.visibility</p:attrName>
                                            </p:attrNameLst>
                                          </p:cBhvr>
                                          <p:to>
                                            <p:strVal val="visible"/>
                                          </p:to>
                                        </p:set>
                                        <p:animEffect transition="in" filter="wipe(up)">
                                          <p:cBhvr>
                                            <p:cTn id="24" dur="750"/>
                                            <p:tgtEl>
                                              <p:spTgt spid="58"/>
                                            </p:tgtEl>
                                          </p:cBhvr>
                                        </p:animEffect>
                                      </p:childTnLst>
                                    </p:cTn>
                                  </p:par>
                                  <p:par>
                                    <p:cTn id="25" presetID="23" presetClass="entr" presetSubtype="16" fill="hold" grpId="0" nodeType="withEffect">
                                      <p:stCondLst>
                                        <p:cond delay="2100"/>
                                      </p:stCondLst>
                                      <p:childTnLst>
                                        <p:set>
                                          <p:cBhvr>
                                            <p:cTn id="26" dur="1" fill="hold">
                                              <p:stCondLst>
                                                <p:cond delay="0"/>
                                              </p:stCondLst>
                                            </p:cTn>
                                            <p:tgtEl>
                                              <p:spTgt spid="56"/>
                                            </p:tgtEl>
                                            <p:attrNameLst>
                                              <p:attrName>style.visibility</p:attrName>
                                            </p:attrNameLst>
                                          </p:cBhvr>
                                          <p:to>
                                            <p:strVal val="visible"/>
                                          </p:to>
                                        </p:set>
                                        <p:anim calcmode="lin" valueType="num">
                                          <p:cBhvr>
                                            <p:cTn id="27" dur="500" fill="hold"/>
                                            <p:tgtEl>
                                              <p:spTgt spid="56"/>
                                            </p:tgtEl>
                                            <p:attrNameLst>
                                              <p:attrName>ppt_w</p:attrName>
                                            </p:attrNameLst>
                                          </p:cBhvr>
                                          <p:tavLst>
                                            <p:tav tm="0">
                                              <p:val>
                                                <p:fltVal val="0"/>
                                              </p:val>
                                            </p:tav>
                                            <p:tav tm="100000">
                                              <p:val>
                                                <p:strVal val="#ppt_w"/>
                                              </p:val>
                                            </p:tav>
                                          </p:tavLst>
                                        </p:anim>
                                        <p:anim calcmode="lin" valueType="num">
                                          <p:cBhvr>
                                            <p:cTn id="28" dur="500" fill="hold"/>
                                            <p:tgtEl>
                                              <p:spTgt spid="56"/>
                                            </p:tgtEl>
                                            <p:attrNameLst>
                                              <p:attrName>ppt_h</p:attrName>
                                            </p:attrNameLst>
                                          </p:cBhvr>
                                          <p:tavLst>
                                            <p:tav tm="0">
                                              <p:val>
                                                <p:fltVal val="0"/>
                                              </p:val>
                                            </p:tav>
                                            <p:tav tm="100000">
                                              <p:val>
                                                <p:strVal val="#ppt_h"/>
                                              </p:val>
                                            </p:tav>
                                          </p:tavLst>
                                        </p:anim>
                                      </p:childTnLst>
                                    </p:cTn>
                                  </p:par>
                                  <p:par>
                                    <p:cTn id="29" presetID="10" presetClass="entr" presetSubtype="0" fill="hold" grpId="0" nodeType="withEffect">
                                      <p:stCondLst>
                                        <p:cond delay="2100"/>
                                      </p:stCondLst>
                                      <p:childTnLst>
                                        <p:set>
                                          <p:cBhvr>
                                            <p:cTn id="30" dur="1" fill="hold">
                                              <p:stCondLst>
                                                <p:cond delay="0"/>
                                              </p:stCondLst>
                                            </p:cTn>
                                            <p:tgtEl>
                                              <p:spTgt spid="59"/>
                                            </p:tgtEl>
                                            <p:attrNameLst>
                                              <p:attrName>style.visibility</p:attrName>
                                            </p:attrNameLst>
                                          </p:cBhvr>
                                          <p:to>
                                            <p:strVal val="visible"/>
                                          </p:to>
                                        </p:set>
                                        <p:animEffect transition="in" filter="fade">
                                          <p:cBhvr>
                                            <p:cTn id="31" dur="500"/>
                                            <p:tgtEl>
                                              <p:spTgt spid="59"/>
                                            </p:tgtEl>
                                          </p:cBhvr>
                                        </p:animEffect>
                                      </p:childTnLst>
                                    </p:cTn>
                                  </p:par>
                                  <p:par>
                                    <p:cTn id="32" presetID="22" presetClass="entr" presetSubtype="1" fill="hold" grpId="0" nodeType="withEffect">
                                      <p:stCondLst>
                                        <p:cond delay="2300"/>
                                      </p:stCondLst>
                                      <p:childTnLst>
                                        <p:set>
                                          <p:cBhvr>
                                            <p:cTn id="33" dur="1" fill="hold">
                                              <p:stCondLst>
                                                <p:cond delay="0"/>
                                              </p:stCondLst>
                                            </p:cTn>
                                            <p:tgtEl>
                                              <p:spTgt spid="61"/>
                                            </p:tgtEl>
                                            <p:attrNameLst>
                                              <p:attrName>style.visibility</p:attrName>
                                            </p:attrNameLst>
                                          </p:cBhvr>
                                          <p:to>
                                            <p:strVal val="visible"/>
                                          </p:to>
                                        </p:set>
                                        <p:animEffect transition="in" filter="wipe(up)">
                                          <p:cBhvr>
                                            <p:cTn id="34" dur="500"/>
                                            <p:tgtEl>
                                              <p:spTgt spid="61"/>
                                            </p:tgtEl>
                                          </p:cBhvr>
                                        </p:animEffect>
                                      </p:childTnLst>
                                    </p:cTn>
                                  </p:par>
                                  <p:par>
                                    <p:cTn id="35" presetID="23" presetClass="entr" presetSubtype="16" fill="hold" grpId="0" nodeType="withEffect">
                                      <p:stCondLst>
                                        <p:cond delay="2600"/>
                                      </p:stCondLst>
                                      <p:childTnLst>
                                        <p:set>
                                          <p:cBhvr>
                                            <p:cTn id="36" dur="1" fill="hold">
                                              <p:stCondLst>
                                                <p:cond delay="0"/>
                                              </p:stCondLst>
                                            </p:cTn>
                                            <p:tgtEl>
                                              <p:spTgt spid="60"/>
                                            </p:tgtEl>
                                            <p:attrNameLst>
                                              <p:attrName>style.visibility</p:attrName>
                                            </p:attrNameLst>
                                          </p:cBhvr>
                                          <p:to>
                                            <p:strVal val="visible"/>
                                          </p:to>
                                        </p:set>
                                        <p:anim calcmode="lin" valueType="num">
                                          <p:cBhvr>
                                            <p:cTn id="37" dur="500" fill="hold"/>
                                            <p:tgtEl>
                                              <p:spTgt spid="60"/>
                                            </p:tgtEl>
                                            <p:attrNameLst>
                                              <p:attrName>ppt_w</p:attrName>
                                            </p:attrNameLst>
                                          </p:cBhvr>
                                          <p:tavLst>
                                            <p:tav tm="0">
                                              <p:val>
                                                <p:fltVal val="0"/>
                                              </p:val>
                                            </p:tav>
                                            <p:tav tm="100000">
                                              <p:val>
                                                <p:strVal val="#ppt_w"/>
                                              </p:val>
                                            </p:tav>
                                          </p:tavLst>
                                        </p:anim>
                                        <p:anim calcmode="lin" valueType="num">
                                          <p:cBhvr>
                                            <p:cTn id="38" dur="500" fill="hold"/>
                                            <p:tgtEl>
                                              <p:spTgt spid="60"/>
                                            </p:tgtEl>
                                            <p:attrNameLst>
                                              <p:attrName>ppt_h</p:attrName>
                                            </p:attrNameLst>
                                          </p:cBhvr>
                                          <p:tavLst>
                                            <p:tav tm="0">
                                              <p:val>
                                                <p:fltVal val="0"/>
                                              </p:val>
                                            </p:tav>
                                            <p:tav tm="100000">
                                              <p:val>
                                                <p:strVal val="#ppt_h"/>
                                              </p:val>
                                            </p:tav>
                                          </p:tavLst>
                                        </p:anim>
                                      </p:childTnLst>
                                    </p:cTn>
                                  </p:par>
                                  <p:par>
                                    <p:cTn id="39" presetID="10" presetClass="entr" presetSubtype="0" fill="hold" grpId="0" nodeType="withEffect">
                                      <p:stCondLst>
                                        <p:cond delay="2600"/>
                                      </p:stCondLst>
                                      <p:childTnLst>
                                        <p:set>
                                          <p:cBhvr>
                                            <p:cTn id="40" dur="1" fill="hold">
                                              <p:stCondLst>
                                                <p:cond delay="0"/>
                                              </p:stCondLst>
                                            </p:cTn>
                                            <p:tgtEl>
                                              <p:spTgt spid="62"/>
                                            </p:tgtEl>
                                            <p:attrNameLst>
                                              <p:attrName>style.visibility</p:attrName>
                                            </p:attrNameLst>
                                          </p:cBhvr>
                                          <p:to>
                                            <p:strVal val="visible"/>
                                          </p:to>
                                        </p:set>
                                        <p:animEffect transition="in" filter="fade">
                                          <p:cBhvr>
                                            <p:cTn id="41" dur="500"/>
                                            <p:tgtEl>
                                              <p:spTgt spid="62"/>
                                            </p:tgtEl>
                                          </p:cBhvr>
                                        </p:animEffect>
                                      </p:childTnLst>
                                    </p:cTn>
                                  </p:par>
                                  <p:par>
                                    <p:cTn id="42" presetID="22" presetClass="entr" presetSubtype="8" fill="hold" grpId="0" nodeType="withEffect">
                                      <p:stCondLst>
                                        <p:cond delay="3000"/>
                                      </p:stCondLst>
                                      <p:childTnLst>
                                        <p:set>
                                          <p:cBhvr>
                                            <p:cTn id="43" dur="1" fill="hold">
                                              <p:stCondLst>
                                                <p:cond delay="0"/>
                                              </p:stCondLst>
                                            </p:cTn>
                                            <p:tgtEl>
                                              <p:spTgt spid="64"/>
                                            </p:tgtEl>
                                            <p:attrNameLst>
                                              <p:attrName>style.visibility</p:attrName>
                                            </p:attrNameLst>
                                          </p:cBhvr>
                                          <p:to>
                                            <p:strVal val="visible"/>
                                          </p:to>
                                        </p:set>
                                        <p:animEffect transition="in" filter="wipe(left)">
                                          <p:cBhvr>
                                            <p:cTn id="44" dur="250"/>
                                            <p:tgtEl>
                                              <p:spTgt spid="64"/>
                                            </p:tgtEl>
                                          </p:cBhvr>
                                        </p:animEffect>
                                      </p:childTnLst>
                                    </p:cTn>
                                  </p:par>
                                  <p:par>
                                    <p:cTn id="45" presetID="23" presetClass="entr" presetSubtype="16" fill="hold" grpId="0" nodeType="withEffect">
                                      <p:stCondLst>
                                        <p:cond delay="310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childTnLst>
                                    </p:cTn>
                                  </p:par>
                                </p:childTnLst>
                              </p:cTn>
                            </p:par>
                            <p:par>
                              <p:cTn id="49" fill="hold">
                                <p:stCondLst>
                                  <p:cond delay="3600"/>
                                </p:stCondLst>
                                <p:childTnLst>
                                  <p:par>
                                    <p:cTn id="50" presetID="2" presetClass="entr" presetSubtype="4" decel="100000" fill="hold" nodeType="afterEffect">
                                      <p:stCondLst>
                                        <p:cond delay="0"/>
                                      </p:stCondLst>
                                      <p:childTnLst>
                                        <p:set>
                                          <p:cBhvr>
                                            <p:cTn id="51" dur="1" fill="hold">
                                              <p:stCondLst>
                                                <p:cond delay="0"/>
                                              </p:stCondLst>
                                            </p:cTn>
                                            <p:tgtEl>
                                              <p:spTgt spid="65"/>
                                            </p:tgtEl>
                                            <p:attrNameLst>
                                              <p:attrName>style.visibility</p:attrName>
                                            </p:attrNameLst>
                                          </p:cBhvr>
                                          <p:to>
                                            <p:strVal val="visible"/>
                                          </p:to>
                                        </p:set>
                                        <p:anim calcmode="lin" valueType="num">
                                          <p:cBhvr additive="base">
                                            <p:cTn id="52" dur="500" fill="hold"/>
                                            <p:tgtEl>
                                              <p:spTgt spid="65"/>
                                            </p:tgtEl>
                                            <p:attrNameLst>
                                              <p:attrName>ppt_x</p:attrName>
                                            </p:attrNameLst>
                                          </p:cBhvr>
                                          <p:tavLst>
                                            <p:tav tm="0">
                                              <p:val>
                                                <p:strVal val="#ppt_x"/>
                                              </p:val>
                                            </p:tav>
                                            <p:tav tm="100000">
                                              <p:val>
                                                <p:strVal val="#ppt_x"/>
                                              </p:val>
                                            </p:tav>
                                          </p:tavLst>
                                        </p:anim>
                                        <p:anim calcmode="lin" valueType="num">
                                          <p:cBhvr additive="base">
                                            <p:cTn id="53" dur="500" fill="hold"/>
                                            <p:tgtEl>
                                              <p:spTgt spid="65"/>
                                            </p:tgtEl>
                                            <p:attrNameLst>
                                              <p:attrName>ppt_y</p:attrName>
                                            </p:attrNameLst>
                                          </p:cBhvr>
                                          <p:tavLst>
                                            <p:tav tm="0">
                                              <p:val>
                                                <p:strVal val="1+#ppt_h/2"/>
                                              </p:val>
                                            </p:tav>
                                            <p:tav tm="100000">
                                              <p:val>
                                                <p:strVal val="#ppt_y"/>
                                              </p:val>
                                            </p:tav>
                                          </p:tavLst>
                                        </p:anim>
                                      </p:childTnLst>
                                    </p:cTn>
                                  </p:par>
                                  <p:par>
                                    <p:cTn id="54" presetID="2" presetClass="entr" presetSubtype="4" decel="100000" fill="hold" nodeType="withEffect">
                                      <p:stCondLst>
                                        <p:cond delay="0"/>
                                      </p:stCondLst>
                                      <p:childTnLst>
                                        <p:set>
                                          <p:cBhvr>
                                            <p:cTn id="55" dur="1" fill="hold">
                                              <p:stCondLst>
                                                <p:cond delay="0"/>
                                              </p:stCondLst>
                                            </p:cTn>
                                            <p:tgtEl>
                                              <p:spTgt spid="68"/>
                                            </p:tgtEl>
                                            <p:attrNameLst>
                                              <p:attrName>style.visibility</p:attrName>
                                            </p:attrNameLst>
                                          </p:cBhvr>
                                          <p:to>
                                            <p:strVal val="visible"/>
                                          </p:to>
                                        </p:set>
                                        <p:anim calcmode="lin" valueType="num">
                                          <p:cBhvr additive="base">
                                            <p:cTn id="56" dur="500" fill="hold"/>
                                            <p:tgtEl>
                                              <p:spTgt spid="68"/>
                                            </p:tgtEl>
                                            <p:attrNameLst>
                                              <p:attrName>ppt_x</p:attrName>
                                            </p:attrNameLst>
                                          </p:cBhvr>
                                          <p:tavLst>
                                            <p:tav tm="0">
                                              <p:val>
                                                <p:strVal val="#ppt_x"/>
                                              </p:val>
                                            </p:tav>
                                            <p:tav tm="100000">
                                              <p:val>
                                                <p:strVal val="#ppt_x"/>
                                              </p:val>
                                            </p:tav>
                                          </p:tavLst>
                                        </p:anim>
                                        <p:anim calcmode="lin" valueType="num">
                                          <p:cBhvr additive="base">
                                            <p:cTn id="57" dur="500" fill="hold"/>
                                            <p:tgtEl>
                                              <p:spTgt spid="68"/>
                                            </p:tgtEl>
                                            <p:attrNameLst>
                                              <p:attrName>ppt_y</p:attrName>
                                            </p:attrNameLst>
                                          </p:cBhvr>
                                          <p:tavLst>
                                            <p:tav tm="0">
                                              <p:val>
                                                <p:strVal val="1+#ppt_h/2"/>
                                              </p:val>
                                            </p:tav>
                                            <p:tav tm="100000">
                                              <p:val>
                                                <p:strVal val="#ppt_y"/>
                                              </p:val>
                                            </p:tav>
                                          </p:tavLst>
                                        </p:anim>
                                      </p:childTnLst>
                                    </p:cTn>
                                  </p:par>
                                  <p:par>
                                    <p:cTn id="58" presetID="2" presetClass="entr" presetSubtype="4" decel="100000" fill="hold" nodeType="withEffect">
                                      <p:stCondLst>
                                        <p:cond delay="0"/>
                                      </p:stCondLst>
                                      <p:childTnLst>
                                        <p:set>
                                          <p:cBhvr>
                                            <p:cTn id="59" dur="1" fill="hold">
                                              <p:stCondLst>
                                                <p:cond delay="0"/>
                                              </p:stCondLst>
                                            </p:cTn>
                                            <p:tgtEl>
                                              <p:spTgt spid="71"/>
                                            </p:tgtEl>
                                            <p:attrNameLst>
                                              <p:attrName>style.visibility</p:attrName>
                                            </p:attrNameLst>
                                          </p:cBhvr>
                                          <p:to>
                                            <p:strVal val="visible"/>
                                          </p:to>
                                        </p:set>
                                        <p:anim calcmode="lin" valueType="num">
                                          <p:cBhvr additive="base">
                                            <p:cTn id="60" dur="500" fill="hold"/>
                                            <p:tgtEl>
                                              <p:spTgt spid="71"/>
                                            </p:tgtEl>
                                            <p:attrNameLst>
                                              <p:attrName>ppt_x</p:attrName>
                                            </p:attrNameLst>
                                          </p:cBhvr>
                                          <p:tavLst>
                                            <p:tav tm="0">
                                              <p:val>
                                                <p:strVal val="#ppt_x"/>
                                              </p:val>
                                            </p:tav>
                                            <p:tav tm="100000">
                                              <p:val>
                                                <p:strVal val="#ppt_x"/>
                                              </p:val>
                                            </p:tav>
                                          </p:tavLst>
                                        </p:anim>
                                        <p:anim calcmode="lin" valueType="num">
                                          <p:cBhvr additive="base">
                                            <p:cTn id="61" dur="500" fill="hold"/>
                                            <p:tgtEl>
                                              <p:spTgt spid="71"/>
                                            </p:tgtEl>
                                            <p:attrNameLst>
                                              <p:attrName>ppt_y</p:attrName>
                                            </p:attrNameLst>
                                          </p:cBhvr>
                                          <p:tavLst>
                                            <p:tav tm="0">
                                              <p:val>
                                                <p:strVal val="1+#ppt_h/2"/>
                                              </p:val>
                                            </p:tav>
                                            <p:tav tm="100000">
                                              <p:val>
                                                <p:strVal val="#ppt_y"/>
                                              </p:val>
                                            </p:tav>
                                          </p:tavLst>
                                        </p:anim>
                                      </p:childTnLst>
                                    </p:cTn>
                                  </p:par>
                                  <p:par>
                                    <p:cTn id="62" presetID="2" presetClass="entr" presetSubtype="4" decel="100000" fill="hold" nodeType="withEffect">
                                      <p:stCondLst>
                                        <p:cond delay="0"/>
                                      </p:stCondLst>
                                      <p:childTnLst>
                                        <p:set>
                                          <p:cBhvr>
                                            <p:cTn id="63" dur="1" fill="hold">
                                              <p:stCondLst>
                                                <p:cond delay="0"/>
                                              </p:stCondLst>
                                            </p:cTn>
                                            <p:tgtEl>
                                              <p:spTgt spid="74"/>
                                            </p:tgtEl>
                                            <p:attrNameLst>
                                              <p:attrName>style.visibility</p:attrName>
                                            </p:attrNameLst>
                                          </p:cBhvr>
                                          <p:to>
                                            <p:strVal val="visible"/>
                                          </p:to>
                                        </p:set>
                                        <p:anim calcmode="lin" valueType="num">
                                          <p:cBhvr additive="base">
                                            <p:cTn id="64" dur="500" fill="hold"/>
                                            <p:tgtEl>
                                              <p:spTgt spid="74"/>
                                            </p:tgtEl>
                                            <p:attrNameLst>
                                              <p:attrName>ppt_x</p:attrName>
                                            </p:attrNameLst>
                                          </p:cBhvr>
                                          <p:tavLst>
                                            <p:tav tm="0">
                                              <p:val>
                                                <p:strVal val="#ppt_x"/>
                                              </p:val>
                                            </p:tav>
                                            <p:tav tm="100000">
                                              <p:val>
                                                <p:strVal val="#ppt_x"/>
                                              </p:val>
                                            </p:tav>
                                          </p:tavLst>
                                        </p:anim>
                                        <p:anim calcmode="lin" valueType="num">
                                          <p:cBhvr additive="base">
                                            <p:cTn id="65" dur="500" fill="hold"/>
                                            <p:tgtEl>
                                              <p:spTgt spid="7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bldLvl="0" animBg="1"/>
          <p:bldP spid="54" grpId="0"/>
          <p:bldP spid="55" grpId="0" bldLvl="0" animBg="1"/>
          <p:bldP spid="56" grpId="0"/>
          <p:bldP spid="57" grpId="0" bldLvl="0" animBg="1"/>
          <p:bldP spid="58" grpId="0" bldLvl="0" animBg="1"/>
          <p:bldP spid="59" grpId="0" bldLvl="0" animBg="1"/>
          <p:bldP spid="60" grpId="0"/>
          <p:bldP spid="61" grpId="0" bldLvl="0" animBg="1"/>
          <p:bldP spid="62" grpId="0" bldLvl="0" animBg="1"/>
          <p:bldP spid="63" grpId="0"/>
          <p:bldP spid="64" grpId="0" bldLvl="0" animBg="1"/>
          <p:bldP spid="27" grpId="0"/>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AutoShape 2"/>
          <p:cNvSpPr>
            <a:spLocks/>
          </p:cNvSpPr>
          <p:nvPr/>
        </p:nvSpPr>
        <p:spPr bwMode="auto">
          <a:xfrm>
            <a:off x="7132814" y="5330967"/>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50000"/>
              <a:lumOff val="50000"/>
            </a:schemeClr>
          </a:solidFill>
          <a:ln>
            <a:noFill/>
          </a:ln>
          <a:effectLst/>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28" name="AutoShape 4"/>
          <p:cNvSpPr>
            <a:spLocks/>
          </p:cNvSpPr>
          <p:nvPr/>
        </p:nvSpPr>
        <p:spPr bwMode="auto">
          <a:xfrm>
            <a:off x="4517551" y="3316541"/>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50000"/>
              <a:lumOff val="50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29" name="AutoShape 6"/>
          <p:cNvSpPr>
            <a:spLocks/>
          </p:cNvSpPr>
          <p:nvPr/>
        </p:nvSpPr>
        <p:spPr bwMode="auto">
          <a:xfrm>
            <a:off x="7120114" y="384118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30" name="AutoShape 8"/>
          <p:cNvSpPr>
            <a:spLocks/>
          </p:cNvSpPr>
          <p:nvPr/>
        </p:nvSpPr>
        <p:spPr bwMode="auto">
          <a:xfrm>
            <a:off x="4504851" y="1995814"/>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 name="T12" fmla="*/ 0 w 21600"/>
              <a:gd name="T13" fmla="*/ 0 h 21600"/>
              <a:gd name="T14" fmla="*/ 21600 w 21600"/>
              <a:gd name="T15" fmla="*/ 21600 h 21600"/>
            </a:gdLst>
            <a:ahLst/>
            <a:cxnLst>
              <a:cxn ang="T8">
                <a:pos x="T0" y="T1"/>
              </a:cxn>
              <a:cxn ang="T9">
                <a:pos x="T2" y="T3"/>
              </a:cxn>
              <a:cxn ang="T10">
                <a:pos x="T4" y="T5"/>
              </a:cxn>
              <a:cxn ang="T11">
                <a:pos x="T6" y="T7"/>
              </a:cxn>
            </a:cxnLst>
            <a:rect l="T12" t="T13" r="T14" b="T15"/>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tx1">
              <a:lumMod val="75000"/>
              <a:lumOff val="25000"/>
            </a:schemeClr>
          </a:solidFill>
          <a:ln>
            <a:noFill/>
          </a:ln>
          <a:extLst/>
        </p:spPr>
        <p:txBody>
          <a:bodyPr lIns="0" tIns="0" rIns="0" bIns="0" anchor="ctr"/>
          <a:lstStyle>
            <a:lvl1pPr eaLnBrk="0">
              <a:defRPr sz="2500" b="1">
                <a:solidFill>
                  <a:srgbClr val="FFFFFF"/>
                </a:solidFill>
                <a:latin typeface="Lato" charset="0"/>
                <a:ea typeface="MS PGothic" panose="020B0600070205080204" pitchFamily="34" charset="-128"/>
                <a:sym typeface="Lato" charset="0"/>
              </a:defRPr>
            </a:lvl1pPr>
            <a:lvl2pPr marL="742950" indent="-285750" eaLnBrk="0">
              <a:defRPr sz="2500" b="1">
                <a:solidFill>
                  <a:srgbClr val="FFFFFF"/>
                </a:solidFill>
                <a:latin typeface="Lato" charset="0"/>
                <a:ea typeface="MS PGothic" panose="020B0600070205080204" pitchFamily="34" charset="-128"/>
                <a:sym typeface="Lato" charset="0"/>
              </a:defRPr>
            </a:lvl2pPr>
            <a:lvl3pPr marL="1143000" indent="-228600" eaLnBrk="0">
              <a:defRPr sz="2500" b="1">
                <a:solidFill>
                  <a:srgbClr val="FFFFFF"/>
                </a:solidFill>
                <a:latin typeface="Lato" charset="0"/>
                <a:ea typeface="MS PGothic" panose="020B0600070205080204" pitchFamily="34" charset="-128"/>
                <a:sym typeface="Lato" charset="0"/>
              </a:defRPr>
            </a:lvl3pPr>
            <a:lvl4pPr marL="1600200" indent="-228600" eaLnBrk="0">
              <a:defRPr sz="2500" b="1">
                <a:solidFill>
                  <a:srgbClr val="FFFFFF"/>
                </a:solidFill>
                <a:latin typeface="Lato" charset="0"/>
                <a:ea typeface="MS PGothic" panose="020B0600070205080204" pitchFamily="34" charset="-128"/>
                <a:sym typeface="Lato" charset="0"/>
              </a:defRPr>
            </a:lvl4pPr>
            <a:lvl5pPr marL="2057400" indent="-228600" eaLnBrk="0">
              <a:defRPr sz="2500" b="1">
                <a:solidFill>
                  <a:srgbClr val="FFFFFF"/>
                </a:solidFill>
                <a:latin typeface="Lato" charset="0"/>
                <a:ea typeface="MS PGothic" panose="020B0600070205080204" pitchFamily="34" charset="-128"/>
                <a:sym typeface="Lato" charset="0"/>
              </a:defRPr>
            </a:lvl5pPr>
            <a:lvl6pPr marL="25146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6pPr>
            <a:lvl7pPr marL="29718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7pPr>
            <a:lvl8pPr marL="34290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8pPr>
            <a:lvl9pPr marL="3886200" indent="-228600" algn="ctr" defTabSz="825500" eaLnBrk="0" fontAlgn="base" hangingPunct="0">
              <a:lnSpc>
                <a:spcPct val="130000"/>
              </a:lnSpc>
              <a:spcBef>
                <a:spcPct val="0"/>
              </a:spcBef>
              <a:spcAft>
                <a:spcPct val="0"/>
              </a:spcAft>
              <a:defRPr sz="2500" b="1">
                <a:solidFill>
                  <a:srgbClr val="FFFFFF"/>
                </a:solidFill>
                <a:latin typeface="Lato" charset="0"/>
                <a:ea typeface="MS PGothic" panose="020B0600070205080204" pitchFamily="34" charset="-128"/>
                <a:sym typeface="Lato" charset="0"/>
              </a:defRPr>
            </a:lvl9pPr>
          </a:lstStyle>
          <a:p>
            <a:pPr eaLnBrk="1">
              <a:lnSpc>
                <a:spcPct val="100000"/>
              </a:lnSpc>
            </a:pPr>
            <a:r>
              <a:rPr lang="es-ES" altLang="zh-CN" sz="1599" b="0">
                <a:solidFill>
                  <a:schemeClr val="tx1">
                    <a:lumMod val="75000"/>
                    <a:lumOff val="25000"/>
                  </a:schemeClr>
                </a:solidFill>
                <a:latin typeface="+mn-lt"/>
                <a:ea typeface="+mn-ea"/>
                <a:cs typeface="+mn-ea"/>
                <a:sym typeface="+mn-lt"/>
              </a:rPr>
              <a:t> </a:t>
            </a:r>
            <a:endParaRPr lang="es-ES" altLang="zh-CN" sz="1250">
              <a:solidFill>
                <a:schemeClr val="tx1">
                  <a:lumMod val="75000"/>
                  <a:lumOff val="25000"/>
                </a:schemeClr>
              </a:solidFill>
              <a:latin typeface="+mn-lt"/>
              <a:ea typeface="+mn-ea"/>
              <a:cs typeface="+mn-ea"/>
              <a:sym typeface="+mn-lt"/>
            </a:endParaRPr>
          </a:p>
        </p:txBody>
      </p:sp>
      <p:sp>
        <p:nvSpPr>
          <p:cNvPr id="31" name="AutoShape 10"/>
          <p:cNvSpPr>
            <a:spLocks/>
          </p:cNvSpPr>
          <p:nvPr/>
        </p:nvSpPr>
        <p:spPr bwMode="auto">
          <a:xfrm>
            <a:off x="4537393" y="4796010"/>
            <a:ext cx="550039" cy="634965"/>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10800" y="0"/>
                </a:moveTo>
                <a:lnTo>
                  <a:pt x="21599" y="5400"/>
                </a:lnTo>
                <a:lnTo>
                  <a:pt x="21599" y="16200"/>
                </a:lnTo>
                <a:lnTo>
                  <a:pt x="10799" y="21599"/>
                </a:lnTo>
                <a:lnTo>
                  <a:pt x="0" y="16199"/>
                </a:lnTo>
                <a:lnTo>
                  <a:pt x="0" y="5400"/>
                </a:lnTo>
                <a:close/>
              </a:path>
            </a:pathLst>
          </a:custGeom>
          <a:solidFill>
            <a:schemeClr val="tx1">
              <a:lumMod val="75000"/>
              <a:lumOff val="25000"/>
            </a:schemeClr>
          </a:solidFill>
          <a:ln>
            <a:noFill/>
          </a:ln>
          <a:effectLst/>
          <a:extLst/>
        </p:spPr>
        <p:txBody>
          <a:bodyPr lIns="0" tIns="0" rIns="0" bIns="0" anchor="ctr"/>
          <a:lstStyle/>
          <a:p>
            <a:pPr>
              <a:lnSpc>
                <a:spcPct val="100000"/>
              </a:lnSpc>
              <a:defRPr/>
            </a:pPr>
            <a:endParaRPr lang="es-ES" sz="1599">
              <a:solidFill>
                <a:schemeClr val="tx1">
                  <a:lumMod val="75000"/>
                  <a:lumOff val="25000"/>
                </a:schemeClr>
              </a:solidFill>
              <a:cs typeface="+mn-ea"/>
              <a:sym typeface="+mn-lt"/>
            </a:endParaRPr>
          </a:p>
        </p:txBody>
      </p:sp>
      <p:sp>
        <p:nvSpPr>
          <p:cNvPr id="32" name="AutoShape 12"/>
          <p:cNvSpPr>
            <a:spLocks/>
          </p:cNvSpPr>
          <p:nvPr/>
        </p:nvSpPr>
        <p:spPr bwMode="auto">
          <a:xfrm>
            <a:off x="7115352" y="2520453"/>
            <a:ext cx="550039" cy="634965"/>
          </a:xfrm>
          <a:custGeom>
            <a:avLst/>
            <a:gdLst>
              <a:gd name="T0" fmla="*/ 2147483647 w 21600"/>
              <a:gd name="T1" fmla="*/ 2147483647 h 21600"/>
              <a:gd name="T2" fmla="*/ 2147483647 w 21600"/>
              <a:gd name="T3" fmla="*/ 2147483647 h 21600"/>
              <a:gd name="T4" fmla="*/ 2147483647 w 21600"/>
              <a:gd name="T5" fmla="*/ 2147483647 h 21600"/>
              <a:gd name="T6" fmla="*/ 2147483647 w 21600"/>
              <a:gd name="T7" fmla="*/ 2147483647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0800" y="0"/>
                </a:moveTo>
                <a:lnTo>
                  <a:pt x="21599" y="5400"/>
                </a:lnTo>
                <a:lnTo>
                  <a:pt x="21599" y="16200"/>
                </a:lnTo>
                <a:lnTo>
                  <a:pt x="10799" y="21599"/>
                </a:lnTo>
                <a:lnTo>
                  <a:pt x="0" y="16199"/>
                </a:lnTo>
                <a:lnTo>
                  <a:pt x="0" y="5400"/>
                </a:lnTo>
                <a:lnTo>
                  <a:pt x="10800" y="0"/>
                </a:lnTo>
                <a:close/>
              </a:path>
            </a:pathLst>
          </a:custGeom>
          <a:solidFill>
            <a:schemeClr val="tx1">
              <a:lumMod val="50000"/>
              <a:lumOff val="50000"/>
            </a:schemeClr>
          </a:solidFill>
          <a:ln>
            <a:noFill/>
          </a:ln>
          <a:extLst/>
        </p:spPr>
        <p:txBody>
          <a:bodyPr lIns="0" tIns="0" rIns="0" bIns="0" anchor="ctr"/>
          <a:lstStyle/>
          <a:p>
            <a:endParaRPr lang="zh-CN" altLang="en-US" sz="1707">
              <a:solidFill>
                <a:schemeClr val="tx1">
                  <a:lumMod val="75000"/>
                  <a:lumOff val="25000"/>
                </a:schemeClr>
              </a:solidFill>
              <a:cs typeface="+mn-ea"/>
              <a:sym typeface="+mn-lt"/>
            </a:endParaRPr>
          </a:p>
        </p:txBody>
      </p:sp>
      <p:sp>
        <p:nvSpPr>
          <p:cNvPr id="33" name="Line 16"/>
          <p:cNvSpPr>
            <a:spLocks noChangeShapeType="1"/>
          </p:cNvSpPr>
          <p:nvPr/>
        </p:nvSpPr>
        <p:spPr bwMode="auto">
          <a:xfrm>
            <a:off x="5324750" y="5141272"/>
            <a:ext cx="1570745" cy="46987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4" name="Line 17"/>
          <p:cNvSpPr>
            <a:spLocks noChangeShapeType="1"/>
          </p:cNvSpPr>
          <p:nvPr/>
        </p:nvSpPr>
        <p:spPr bwMode="auto">
          <a:xfrm flipV="1">
            <a:off x="5327132" y="4163425"/>
            <a:ext cx="1538996" cy="96435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5" name="Line 18"/>
          <p:cNvSpPr>
            <a:spLocks noChangeShapeType="1"/>
          </p:cNvSpPr>
          <p:nvPr/>
        </p:nvSpPr>
        <p:spPr bwMode="auto">
          <a:xfrm>
            <a:off x="5323162" y="3641961"/>
            <a:ext cx="1541378" cy="519084"/>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6" name="Line 19"/>
          <p:cNvSpPr>
            <a:spLocks noChangeShapeType="1"/>
          </p:cNvSpPr>
          <p:nvPr/>
        </p:nvSpPr>
        <p:spPr bwMode="auto">
          <a:xfrm flipV="1">
            <a:off x="5326337" y="2856985"/>
            <a:ext cx="1508042" cy="788151"/>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7" name="Line 20"/>
          <p:cNvSpPr>
            <a:spLocks noChangeShapeType="1"/>
          </p:cNvSpPr>
          <p:nvPr/>
        </p:nvSpPr>
        <p:spPr bwMode="auto">
          <a:xfrm>
            <a:off x="5338243" y="2311710"/>
            <a:ext cx="1492962" cy="533370"/>
          </a:xfrm>
          <a:prstGeom prst="line">
            <a:avLst/>
          </a:prstGeom>
          <a:noFill/>
          <a:ln w="101600" cap="flat" cmpd="sng">
            <a:solidFill>
              <a:srgbClr val="B9B9B9"/>
            </a:solidFill>
            <a:prstDash val="solid"/>
            <a:round/>
            <a:headEnd/>
            <a:tailEn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defTabSz="228570">
              <a:defRPr/>
            </a:pPr>
            <a:endParaRPr lang="es-ES" sz="600">
              <a:solidFill>
                <a:schemeClr val="tx1">
                  <a:lumMod val="75000"/>
                  <a:lumOff val="25000"/>
                </a:schemeClr>
              </a:solidFill>
              <a:cs typeface="+mn-ea"/>
              <a:sym typeface="+mn-lt"/>
            </a:endParaRPr>
          </a:p>
        </p:txBody>
      </p:sp>
      <p:sp>
        <p:nvSpPr>
          <p:cNvPr id="38" name="AutoShape 21"/>
          <p:cNvSpPr>
            <a:spLocks/>
          </p:cNvSpPr>
          <p:nvPr/>
        </p:nvSpPr>
        <p:spPr bwMode="auto">
          <a:xfrm>
            <a:off x="6722467" y="2733167"/>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39" name="AutoShape 22"/>
          <p:cNvSpPr>
            <a:spLocks/>
          </p:cNvSpPr>
          <p:nvPr/>
        </p:nvSpPr>
        <p:spPr bwMode="auto">
          <a:xfrm>
            <a:off x="6755802" y="404516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0" name="AutoShape 23"/>
          <p:cNvSpPr>
            <a:spLocks/>
          </p:cNvSpPr>
          <p:nvPr/>
        </p:nvSpPr>
        <p:spPr bwMode="auto">
          <a:xfrm>
            <a:off x="6798662" y="551828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1" name="AutoShape 24"/>
          <p:cNvSpPr>
            <a:spLocks/>
          </p:cNvSpPr>
          <p:nvPr/>
        </p:nvSpPr>
        <p:spPr bwMode="auto">
          <a:xfrm>
            <a:off x="5246173" y="2199796"/>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2" name="AutoShape 25"/>
          <p:cNvSpPr>
            <a:spLocks/>
          </p:cNvSpPr>
          <p:nvPr/>
        </p:nvSpPr>
        <p:spPr bwMode="auto">
          <a:xfrm>
            <a:off x="5228711" y="3520523"/>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50000"/>
              <a:lumOff val="50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sp>
        <p:nvSpPr>
          <p:cNvPr id="43" name="AutoShape 26"/>
          <p:cNvSpPr>
            <a:spLocks/>
          </p:cNvSpPr>
          <p:nvPr/>
        </p:nvSpPr>
        <p:spPr bwMode="auto">
          <a:xfrm>
            <a:off x="5220774" y="5010311"/>
            <a:ext cx="215889" cy="215889"/>
          </a:xfrm>
          <a:custGeom>
            <a:avLst/>
            <a:gdLst>
              <a:gd name="T0" fmla="+- 0 10800 961"/>
              <a:gd name="T1" fmla="*/ T0 w 19679"/>
              <a:gd name="T2" fmla="+- 0 10800 961"/>
              <a:gd name="T3" fmla="*/ 10800 h 19679"/>
              <a:gd name="T4" fmla="+- 0 10800 961"/>
              <a:gd name="T5" fmla="*/ T4 w 19679"/>
              <a:gd name="T6" fmla="+- 0 10800 961"/>
              <a:gd name="T7" fmla="*/ 10800 h 19679"/>
              <a:gd name="T8" fmla="+- 0 10800 961"/>
              <a:gd name="T9" fmla="*/ T8 w 19679"/>
              <a:gd name="T10" fmla="+- 0 10800 961"/>
              <a:gd name="T11" fmla="*/ 10800 h 19679"/>
              <a:gd name="T12" fmla="+- 0 10800 961"/>
              <a:gd name="T13" fmla="*/ T12 w 19679"/>
              <a:gd name="T14" fmla="+- 0 10800 961"/>
              <a:gd name="T15" fmla="*/ 10800 h 19679"/>
            </a:gdLst>
            <a:ahLst/>
            <a:cxnLst>
              <a:cxn ang="0">
                <a:pos x="T1" y="T3"/>
              </a:cxn>
              <a:cxn ang="0">
                <a:pos x="T5" y="T7"/>
              </a:cxn>
              <a:cxn ang="0">
                <a:pos x="T9" y="T11"/>
              </a:cxn>
              <a:cxn ang="0">
                <a:pos x="T13" y="T15"/>
              </a:cxn>
            </a:cxnLst>
            <a:rect l="0" t="0" r="r" b="b"/>
            <a:pathLst>
              <a:path w="19679" h="19679">
                <a:moveTo>
                  <a:pt x="16796" y="2881"/>
                </a:moveTo>
                <a:cubicBezTo>
                  <a:pt x="20638" y="6724"/>
                  <a:pt x="20638" y="12953"/>
                  <a:pt x="16796" y="16796"/>
                </a:cubicBezTo>
                <a:cubicBezTo>
                  <a:pt x="12953" y="20639"/>
                  <a:pt x="6723" y="20639"/>
                  <a:pt x="2881" y="16796"/>
                </a:cubicBezTo>
                <a:cubicBezTo>
                  <a:pt x="-961" y="12953"/>
                  <a:pt x="-961" y="6724"/>
                  <a:pt x="2881" y="2881"/>
                </a:cubicBezTo>
                <a:cubicBezTo>
                  <a:pt x="6723" y="-961"/>
                  <a:pt x="12953" y="-961"/>
                  <a:pt x="16796" y="2881"/>
                </a:cubicBezTo>
              </a:path>
            </a:pathLst>
          </a:custGeom>
          <a:solidFill>
            <a:schemeClr val="tx1">
              <a:lumMod val="75000"/>
              <a:lumOff val="25000"/>
            </a:schemeClr>
          </a:solidFill>
          <a:ln w="25400" cap="flat" cmpd="sng">
            <a:solidFill>
              <a:srgbClr val="000000">
                <a:alpha val="0"/>
              </a:srgbClr>
            </a:solidFill>
            <a:prstDash val="solid"/>
            <a:miter lim="0"/>
            <a:headEnd/>
            <a:tailEnd/>
          </a:ln>
          <a:effectLst/>
          <a:extLst/>
        </p:spPr>
        <p:txBody>
          <a:bodyPr lIns="0" tIns="0" rIns="0" bIns="0" anchor="ctr"/>
          <a:lstStyle/>
          <a:p>
            <a:pPr algn="r" defTabSz="292061">
              <a:defRPr/>
            </a:pPr>
            <a:endParaRPr lang="es-ES" sz="2000">
              <a:solidFill>
                <a:schemeClr val="tx1">
                  <a:lumMod val="75000"/>
                  <a:lumOff val="25000"/>
                </a:schemeClr>
              </a:solidFill>
              <a:effectLst>
                <a:outerShdw blurRad="38100" dist="38100" dir="2700000" algn="tl">
                  <a:srgbClr val="000000"/>
                </a:outerShdw>
              </a:effectLst>
              <a:cs typeface="+mn-ea"/>
              <a:sym typeface="+mn-lt"/>
            </a:endParaRPr>
          </a:p>
        </p:txBody>
      </p:sp>
      <p:grpSp>
        <p:nvGrpSpPr>
          <p:cNvPr id="44" name="组合 43"/>
          <p:cNvGrpSpPr/>
          <p:nvPr/>
        </p:nvGrpSpPr>
        <p:grpSpPr>
          <a:xfrm>
            <a:off x="7946364" y="2163961"/>
            <a:ext cx="2244151" cy="1087099"/>
            <a:chOff x="3762506" y="1807841"/>
            <a:chExt cx="2244151" cy="1087099"/>
          </a:xfrm>
        </p:grpSpPr>
        <p:sp>
          <p:nvSpPr>
            <p:cNvPr id="45" name="矩形 44"/>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46" name="文本框 45"/>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47" name="组合 46"/>
          <p:cNvGrpSpPr/>
          <p:nvPr/>
        </p:nvGrpSpPr>
        <p:grpSpPr>
          <a:xfrm>
            <a:off x="7946364" y="3740349"/>
            <a:ext cx="2244151" cy="1087099"/>
            <a:chOff x="3762506" y="1807841"/>
            <a:chExt cx="2244151" cy="1087099"/>
          </a:xfrm>
        </p:grpSpPr>
        <p:sp>
          <p:nvSpPr>
            <p:cNvPr id="48" name="矩形 4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49" name="文本框 4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50" name="组合 49"/>
          <p:cNvGrpSpPr/>
          <p:nvPr/>
        </p:nvGrpSpPr>
        <p:grpSpPr>
          <a:xfrm>
            <a:off x="7946364" y="5316736"/>
            <a:ext cx="2244151" cy="1087099"/>
            <a:chOff x="3762506" y="1807841"/>
            <a:chExt cx="2244151" cy="1087099"/>
          </a:xfrm>
        </p:grpSpPr>
        <p:sp>
          <p:nvSpPr>
            <p:cNvPr id="51" name="矩形 50"/>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52" name="文本框 51"/>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77" name="组合 76"/>
          <p:cNvGrpSpPr/>
          <p:nvPr/>
        </p:nvGrpSpPr>
        <p:grpSpPr>
          <a:xfrm>
            <a:off x="1917039" y="1789688"/>
            <a:ext cx="2244151" cy="1087099"/>
            <a:chOff x="3762506" y="1807841"/>
            <a:chExt cx="2244151" cy="1087099"/>
          </a:xfrm>
        </p:grpSpPr>
        <p:sp>
          <p:nvSpPr>
            <p:cNvPr id="78" name="矩形 77"/>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79" name="文本框 78"/>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80" name="组合 79"/>
          <p:cNvGrpSpPr/>
          <p:nvPr/>
        </p:nvGrpSpPr>
        <p:grpSpPr>
          <a:xfrm>
            <a:off x="1917039" y="3366076"/>
            <a:ext cx="2244151" cy="1087099"/>
            <a:chOff x="3762506" y="1807841"/>
            <a:chExt cx="2244151" cy="1087099"/>
          </a:xfrm>
        </p:grpSpPr>
        <p:sp>
          <p:nvSpPr>
            <p:cNvPr id="81" name="矩形 80"/>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82" name="文本框 81"/>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grpSp>
        <p:nvGrpSpPr>
          <p:cNvPr id="83" name="组合 82"/>
          <p:cNvGrpSpPr/>
          <p:nvPr/>
        </p:nvGrpSpPr>
        <p:grpSpPr>
          <a:xfrm>
            <a:off x="1917039" y="4942463"/>
            <a:ext cx="2244151" cy="1087099"/>
            <a:chOff x="3762506" y="1807841"/>
            <a:chExt cx="2244151" cy="1087099"/>
          </a:xfrm>
        </p:grpSpPr>
        <p:sp>
          <p:nvSpPr>
            <p:cNvPr id="84" name="矩形 83"/>
            <p:cNvSpPr/>
            <p:nvPr/>
          </p:nvSpPr>
          <p:spPr>
            <a:xfrm>
              <a:off x="3762584" y="2110110"/>
              <a:ext cx="2244073" cy="784830"/>
            </a:xfrm>
            <a:prstGeom prst="rect">
              <a:avLst/>
            </a:prstGeom>
          </p:spPr>
          <p:txBody>
            <a:bodyPr wrap="square">
              <a:spAutoFit/>
            </a:bodyPr>
            <a:lstStyle/>
            <a:p>
              <a:pPr algn="just"/>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typesetting industry.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has been the industry's standard. </a:t>
              </a:r>
              <a:r>
                <a:rPr lang="en-US" altLang="zh-CN" sz="900" dirty="0" err="1">
                  <a:solidFill>
                    <a:schemeClr val="tx1">
                      <a:lumMod val="50000"/>
                      <a:lumOff val="50000"/>
                    </a:schemeClr>
                  </a:solidFill>
                  <a:cs typeface="+mn-ea"/>
                  <a:sym typeface="+mn-lt"/>
                </a:rPr>
                <a:t>Lorem</a:t>
              </a:r>
              <a:r>
                <a:rPr lang="en-US" altLang="zh-CN" sz="900" dirty="0">
                  <a:solidFill>
                    <a:schemeClr val="tx1">
                      <a:lumMod val="50000"/>
                      <a:lumOff val="50000"/>
                    </a:schemeClr>
                  </a:solidFill>
                  <a:cs typeface="+mn-ea"/>
                  <a:sym typeface="+mn-lt"/>
                </a:rPr>
                <a:t> </a:t>
              </a:r>
              <a:r>
                <a:rPr lang="en-US" altLang="zh-CN" sz="900" dirty="0" err="1">
                  <a:solidFill>
                    <a:schemeClr val="tx1">
                      <a:lumMod val="50000"/>
                      <a:lumOff val="50000"/>
                    </a:schemeClr>
                  </a:solidFill>
                  <a:cs typeface="+mn-ea"/>
                  <a:sym typeface="+mn-lt"/>
                </a:rPr>
                <a:t>Ipsum</a:t>
              </a:r>
              <a:r>
                <a:rPr lang="en-US" altLang="zh-CN" sz="900" dirty="0">
                  <a:solidFill>
                    <a:schemeClr val="tx1">
                      <a:lumMod val="50000"/>
                      <a:lumOff val="50000"/>
                    </a:schemeClr>
                  </a:solidFill>
                  <a:cs typeface="+mn-ea"/>
                  <a:sym typeface="+mn-lt"/>
                </a:rPr>
                <a:t> is simply dummy text of the printing and more.</a:t>
              </a:r>
            </a:p>
          </p:txBody>
        </p:sp>
        <p:sp>
          <p:nvSpPr>
            <p:cNvPr id="85" name="文本框 84"/>
            <p:cNvSpPr txBox="1"/>
            <p:nvPr/>
          </p:nvSpPr>
          <p:spPr>
            <a:xfrm>
              <a:off x="3762506" y="1807841"/>
              <a:ext cx="2175198" cy="338554"/>
            </a:xfrm>
            <a:prstGeom prst="rect">
              <a:avLst/>
            </a:prstGeom>
            <a:noFill/>
          </p:spPr>
          <p:txBody>
            <a:bodyPr wrap="square" rtlCol="0">
              <a:spAutoFit/>
            </a:bodyPr>
            <a:lstStyle/>
            <a:p>
              <a:r>
                <a:rPr lang="en-US" altLang="zh-CN" sz="1600" b="1" dirty="0">
                  <a:solidFill>
                    <a:schemeClr val="tx1">
                      <a:lumMod val="75000"/>
                      <a:lumOff val="25000"/>
                    </a:schemeClr>
                  </a:solidFill>
                  <a:latin typeface="Agency FB" panose="020B0503020202020204" pitchFamily="34" charset="0"/>
                  <a:cs typeface="+mn-ea"/>
                  <a:sym typeface="+mn-lt"/>
                </a:rPr>
                <a:t>YOUR HEADER</a:t>
              </a:r>
            </a:p>
          </p:txBody>
        </p:sp>
      </p:grpSp>
      <p:sp>
        <p:nvSpPr>
          <p:cNvPr id="53"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1791090009"/>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14:bounceEnd="34000">
                                          <p:cBhvr additive="base">
                                            <p:cTn id="7" dur="750" fill="hold"/>
                                            <p:tgtEl>
                                              <p:spTgt spid="53"/>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9"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10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nodeType="withEffect">
                                      <p:stCondLst>
                                        <p:cond delay="20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par>
                                    <p:cTn id="19" presetID="9" presetClass="entr" presetSubtype="0" fill="hold" nodeType="withEffect">
                                      <p:stCondLst>
                                        <p:cond delay="300"/>
                                      </p:stCondLst>
                                      <p:childTnLst>
                                        <p:set>
                                          <p:cBhvr>
                                            <p:cTn id="20" dur="1" fill="hold">
                                              <p:stCondLst>
                                                <p:cond delay="0"/>
                                              </p:stCondLst>
                                            </p:cTn>
                                            <p:tgtEl>
                                              <p:spTgt spid="29"/>
                                            </p:tgtEl>
                                            <p:attrNameLst>
                                              <p:attrName>style.visibility</p:attrName>
                                            </p:attrNameLst>
                                          </p:cBhvr>
                                          <p:to>
                                            <p:strVal val="visible"/>
                                          </p:to>
                                        </p:set>
                                        <p:animEffect transition="in" filter="dissolve">
                                          <p:cBhvr>
                                            <p:cTn id="21" dur="500"/>
                                            <p:tgtEl>
                                              <p:spTgt spid="29"/>
                                            </p:tgtEl>
                                          </p:cBhvr>
                                        </p:animEffect>
                                      </p:childTnLst>
                                    </p:cTn>
                                  </p:par>
                                  <p:par>
                                    <p:cTn id="22" presetID="9" presetClass="entr" presetSubtype="0" fill="hold" nodeType="withEffect">
                                      <p:stCondLst>
                                        <p:cond delay="40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500"/>
                                            <p:tgtEl>
                                              <p:spTgt spid="31"/>
                                            </p:tgtEl>
                                          </p:cBhvr>
                                        </p:animEffect>
                                      </p:childTnLst>
                                    </p:cTn>
                                  </p:par>
                                  <p:par>
                                    <p:cTn id="25" presetID="9" presetClass="entr" presetSubtype="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par>
                              <p:cTn id="28" fill="hold">
                                <p:stCondLst>
                                  <p:cond delay="1750"/>
                                </p:stCondLst>
                                <p:childTnLst>
                                  <p:par>
                                    <p:cTn id="29" presetID="9" presetClass="entr" presetSubtype="0" fill="hold" nodeType="afterEffect">
                                      <p:stCondLst>
                                        <p:cond delay="10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100"/>
                                      </p:stCondLst>
                                      <p:childTnLst>
                                        <p:set>
                                          <p:cBhvr>
                                            <p:cTn id="33" dur="1" fill="hold">
                                              <p:stCondLst>
                                                <p:cond delay="0"/>
                                              </p:stCondLst>
                                            </p:cTn>
                                            <p:tgtEl>
                                              <p:spTgt spid="39"/>
                                            </p:tgtEl>
                                            <p:attrNameLst>
                                              <p:attrName>style.visibility</p:attrName>
                                            </p:attrNameLst>
                                          </p:cBhvr>
                                          <p:to>
                                            <p:strVal val="visible"/>
                                          </p:to>
                                        </p:set>
                                        <p:animEffect transition="in" filter="dissolve">
                                          <p:cBhvr>
                                            <p:cTn id="34" dur="500"/>
                                            <p:tgtEl>
                                              <p:spTgt spid="39"/>
                                            </p:tgtEl>
                                          </p:cBhvr>
                                        </p:animEffect>
                                      </p:childTnLst>
                                    </p:cTn>
                                  </p:par>
                                  <p:par>
                                    <p:cTn id="35" presetID="9" presetClass="entr" presetSubtype="0" fill="hold" nodeType="withEffect">
                                      <p:stCondLst>
                                        <p:cond delay="100"/>
                                      </p:stCondLst>
                                      <p:childTnLst>
                                        <p:set>
                                          <p:cBhvr>
                                            <p:cTn id="36" dur="1" fill="hold">
                                              <p:stCondLst>
                                                <p:cond delay="0"/>
                                              </p:stCondLst>
                                            </p:cTn>
                                            <p:tgtEl>
                                              <p:spTgt spid="40"/>
                                            </p:tgtEl>
                                            <p:attrNameLst>
                                              <p:attrName>style.visibility</p:attrName>
                                            </p:attrNameLst>
                                          </p:cBhvr>
                                          <p:to>
                                            <p:strVal val="visible"/>
                                          </p:to>
                                        </p:set>
                                        <p:animEffect transition="in" filter="dissolve">
                                          <p:cBhvr>
                                            <p:cTn id="37" dur="500"/>
                                            <p:tgtEl>
                                              <p:spTgt spid="40"/>
                                            </p:tgtEl>
                                          </p:cBhvr>
                                        </p:animEffect>
                                      </p:childTnLst>
                                    </p:cTn>
                                  </p:par>
                                  <p:par>
                                    <p:cTn id="38" presetID="9" presetClass="entr" presetSubtype="0" fill="hold" nodeType="withEffect">
                                      <p:stCondLst>
                                        <p:cond delay="100"/>
                                      </p:stCondLst>
                                      <p:childTnLst>
                                        <p:set>
                                          <p:cBhvr>
                                            <p:cTn id="39" dur="1" fill="hold">
                                              <p:stCondLst>
                                                <p:cond delay="0"/>
                                              </p:stCondLst>
                                            </p:cTn>
                                            <p:tgtEl>
                                              <p:spTgt spid="41"/>
                                            </p:tgtEl>
                                            <p:attrNameLst>
                                              <p:attrName>style.visibility</p:attrName>
                                            </p:attrNameLst>
                                          </p:cBhvr>
                                          <p:to>
                                            <p:strVal val="visible"/>
                                          </p:to>
                                        </p:set>
                                        <p:animEffect transition="in" filter="dissolve">
                                          <p:cBhvr>
                                            <p:cTn id="40" dur="500"/>
                                            <p:tgtEl>
                                              <p:spTgt spid="41"/>
                                            </p:tgtEl>
                                          </p:cBhvr>
                                        </p:animEffect>
                                      </p:childTnLst>
                                    </p:cTn>
                                  </p:par>
                                  <p:par>
                                    <p:cTn id="41" presetID="9" presetClass="entr" presetSubtype="0" fill="hold" nodeType="withEffect">
                                      <p:stCondLst>
                                        <p:cond delay="100"/>
                                      </p:stCondLst>
                                      <p:childTnLst>
                                        <p:set>
                                          <p:cBhvr>
                                            <p:cTn id="42" dur="1" fill="hold">
                                              <p:stCondLst>
                                                <p:cond delay="0"/>
                                              </p:stCondLst>
                                            </p:cTn>
                                            <p:tgtEl>
                                              <p:spTgt spid="42"/>
                                            </p:tgtEl>
                                            <p:attrNameLst>
                                              <p:attrName>style.visibility</p:attrName>
                                            </p:attrNameLst>
                                          </p:cBhvr>
                                          <p:to>
                                            <p:strVal val="visible"/>
                                          </p:to>
                                        </p:set>
                                        <p:animEffect transition="in" filter="dissolve">
                                          <p:cBhvr>
                                            <p:cTn id="43" dur="500"/>
                                            <p:tgtEl>
                                              <p:spTgt spid="42"/>
                                            </p:tgtEl>
                                          </p:cBhvr>
                                        </p:animEffect>
                                      </p:childTnLst>
                                    </p:cTn>
                                  </p:par>
                                  <p:par>
                                    <p:cTn id="44" presetID="9" presetClass="entr" presetSubtype="0" fill="hold" nodeType="withEffect">
                                      <p:stCondLst>
                                        <p:cond delay="100"/>
                                      </p:stCondLst>
                                      <p:childTnLst>
                                        <p:set>
                                          <p:cBhvr>
                                            <p:cTn id="45" dur="1" fill="hold">
                                              <p:stCondLst>
                                                <p:cond delay="0"/>
                                              </p:stCondLst>
                                            </p:cTn>
                                            <p:tgtEl>
                                              <p:spTgt spid="43"/>
                                            </p:tgtEl>
                                            <p:attrNameLst>
                                              <p:attrName>style.visibility</p:attrName>
                                            </p:attrNameLst>
                                          </p:cBhvr>
                                          <p:to>
                                            <p:strVal val="visible"/>
                                          </p:to>
                                        </p:set>
                                        <p:animEffect transition="in" filter="dissolve">
                                          <p:cBhvr>
                                            <p:cTn id="46" dur="500"/>
                                            <p:tgtEl>
                                              <p:spTgt spid="43"/>
                                            </p:tgtEl>
                                          </p:cBhvr>
                                        </p:animEffect>
                                      </p:childTnLst>
                                    </p:cTn>
                                  </p:par>
                                </p:childTnLst>
                              </p:cTn>
                            </p:par>
                            <p:par>
                              <p:cTn id="47" fill="hold">
                                <p:stCondLst>
                                  <p:cond delay="2350"/>
                                </p:stCondLst>
                                <p:childTnLst>
                                  <p:par>
                                    <p:cTn id="48" presetID="9" presetClass="entr" presetSubtype="0"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dissolve">
                                          <p:cBhvr>
                                            <p:cTn id="50" dur="250"/>
                                            <p:tgtEl>
                                              <p:spTgt spid="37"/>
                                            </p:tgtEl>
                                          </p:cBhvr>
                                        </p:animEffect>
                                      </p:childTnLst>
                                    </p:cTn>
                                  </p:par>
                                </p:childTnLst>
                              </p:cTn>
                            </p:par>
                            <p:par>
                              <p:cTn id="51" fill="hold">
                                <p:stCondLst>
                                  <p:cond delay="2600"/>
                                </p:stCondLst>
                                <p:childTnLst>
                                  <p:par>
                                    <p:cTn id="52" presetID="9"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dissolve">
                                          <p:cBhvr>
                                            <p:cTn id="54" dur="250"/>
                                            <p:tgtEl>
                                              <p:spTgt spid="36"/>
                                            </p:tgtEl>
                                          </p:cBhvr>
                                        </p:animEffect>
                                      </p:childTnLst>
                                    </p:cTn>
                                  </p:par>
                                </p:childTnLst>
                              </p:cTn>
                            </p:par>
                            <p:par>
                              <p:cTn id="55" fill="hold">
                                <p:stCondLst>
                                  <p:cond delay="2850"/>
                                </p:stCondLst>
                                <p:childTnLst>
                                  <p:par>
                                    <p:cTn id="56" presetID="9"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dissolve">
                                          <p:cBhvr>
                                            <p:cTn id="58" dur="250"/>
                                            <p:tgtEl>
                                              <p:spTgt spid="35"/>
                                            </p:tgtEl>
                                          </p:cBhvr>
                                        </p:animEffect>
                                      </p:childTnLst>
                                    </p:cTn>
                                  </p:par>
                                </p:childTnLst>
                              </p:cTn>
                            </p:par>
                            <p:par>
                              <p:cTn id="59" fill="hold">
                                <p:stCondLst>
                                  <p:cond delay="3100"/>
                                </p:stCondLst>
                                <p:childTnLst>
                                  <p:par>
                                    <p:cTn id="60" presetID="9" presetClass="entr" presetSubtype="0"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dissolve">
                                          <p:cBhvr>
                                            <p:cTn id="62" dur="250"/>
                                            <p:tgtEl>
                                              <p:spTgt spid="34"/>
                                            </p:tgtEl>
                                          </p:cBhvr>
                                        </p:animEffect>
                                      </p:childTnLst>
                                    </p:cTn>
                                  </p:par>
                                </p:childTnLst>
                              </p:cTn>
                            </p:par>
                            <p:par>
                              <p:cTn id="63" fill="hold">
                                <p:stCondLst>
                                  <p:cond delay="3350"/>
                                </p:stCondLst>
                                <p:childTnLst>
                                  <p:par>
                                    <p:cTn id="64" presetID="9" presetClass="entr" presetSubtype="0"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dissolve">
                                          <p:cBhvr>
                                            <p:cTn id="66" dur="250"/>
                                            <p:tgtEl>
                                              <p:spTgt spid="33"/>
                                            </p:tgtEl>
                                          </p:cBhvr>
                                        </p:animEffect>
                                      </p:childTnLst>
                                    </p:cTn>
                                  </p:par>
                                  <p:par>
                                    <p:cTn id="67" presetID="21" presetClass="entr" presetSubtype="1"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heel(1)">
                                          <p:cBhvr>
                                            <p:cTn id="69" dur="2000"/>
                                            <p:tgtEl>
                                              <p:spTgt spid="44"/>
                                            </p:tgtEl>
                                          </p:cBhvr>
                                        </p:animEffect>
                                      </p:childTnLst>
                                    </p:cTn>
                                  </p:par>
                                  <p:par>
                                    <p:cTn id="70" presetID="21" presetClass="entr" presetSubtype="1"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heel(1)">
                                          <p:cBhvr>
                                            <p:cTn id="72" dur="2000"/>
                                            <p:tgtEl>
                                              <p:spTgt spid="47"/>
                                            </p:tgtEl>
                                          </p:cBhvr>
                                        </p:animEffect>
                                      </p:childTnLst>
                                    </p:cTn>
                                  </p:par>
                                  <p:par>
                                    <p:cTn id="73" presetID="21" presetClass="entr" presetSubtype="1"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heel(1)">
                                          <p:cBhvr>
                                            <p:cTn id="75" dur="2000"/>
                                            <p:tgtEl>
                                              <p:spTgt spid="50"/>
                                            </p:tgtEl>
                                          </p:cBhvr>
                                        </p:animEffect>
                                      </p:childTnLst>
                                    </p:cTn>
                                  </p:par>
                                  <p:par>
                                    <p:cTn id="76" presetID="21" presetClass="entr" presetSubtype="1" fill="hold"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heel(1)">
                                          <p:cBhvr>
                                            <p:cTn id="78" dur="2000"/>
                                            <p:tgtEl>
                                              <p:spTgt spid="77"/>
                                            </p:tgtEl>
                                          </p:cBhvr>
                                        </p:animEffect>
                                      </p:childTnLst>
                                    </p:cTn>
                                  </p:par>
                                  <p:par>
                                    <p:cTn id="79" presetID="21" presetClass="entr" presetSubtype="1" fill="hold" nodeType="with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wheel(1)">
                                          <p:cBhvr>
                                            <p:cTn id="81" dur="2000"/>
                                            <p:tgtEl>
                                              <p:spTgt spid="80"/>
                                            </p:tgtEl>
                                          </p:cBhvr>
                                        </p:animEffect>
                                      </p:childTnLst>
                                    </p:cTn>
                                  </p:par>
                                  <p:par>
                                    <p:cTn id="82" presetID="21"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heel(1)">
                                          <p:cBhvr>
                                            <p:cTn id="84" dur="2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autoUpdateAnimBg="0"/>
          <p:bldP spid="30" grpId="0" animBg="1" autoUpdateAnimBg="0"/>
          <p:bldP spid="32" grpId="0" animBg="1"/>
          <p:bldP spid="5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additive="base">
                                            <p:cTn id="7" dur="750" fill="hold"/>
                                            <p:tgtEl>
                                              <p:spTgt spid="53"/>
                                            </p:tgtEl>
                                            <p:attrNameLst>
                                              <p:attrName>ppt_x</p:attrName>
                                            </p:attrNameLst>
                                          </p:cBhvr>
                                          <p:tavLst>
                                            <p:tav tm="0">
                                              <p:val>
                                                <p:strVal val="1+#ppt_w/2"/>
                                              </p:val>
                                            </p:tav>
                                            <p:tav tm="100000">
                                              <p:val>
                                                <p:strVal val="#ppt_x"/>
                                              </p:val>
                                            </p:tav>
                                          </p:tavLst>
                                        </p:anim>
                                        <p:anim calcmode="lin" valueType="num">
                                          <p:cBhvr additive="base">
                                            <p:cTn id="8" dur="750" fill="hold"/>
                                            <p:tgtEl>
                                              <p:spTgt spid="53"/>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9" presetClass="entr" presetSubtype="0" fill="hold" grpId="0" nodeType="afterEffect">
                                      <p:stCondLst>
                                        <p:cond delay="0"/>
                                      </p:stCondLst>
                                      <p:childTnLst>
                                        <p:set>
                                          <p:cBhvr>
                                            <p:cTn id="11" dur="1" fill="hold">
                                              <p:stCondLst>
                                                <p:cond delay="0"/>
                                              </p:stCondLst>
                                            </p:cTn>
                                            <p:tgtEl>
                                              <p:spTgt spid="30"/>
                                            </p:tgtEl>
                                            <p:attrNameLst>
                                              <p:attrName>style.visibility</p:attrName>
                                            </p:attrNameLst>
                                          </p:cBhvr>
                                          <p:to>
                                            <p:strVal val="visible"/>
                                          </p:to>
                                        </p:set>
                                        <p:animEffect transition="in" filter="dissolve">
                                          <p:cBhvr>
                                            <p:cTn id="12" dur="500"/>
                                            <p:tgtEl>
                                              <p:spTgt spid="30"/>
                                            </p:tgtEl>
                                          </p:cBhvr>
                                        </p:animEffect>
                                      </p:childTnLst>
                                    </p:cTn>
                                  </p:par>
                                  <p:par>
                                    <p:cTn id="13" presetID="9" presetClass="entr" presetSubtype="0" fill="hold" grpId="0" nodeType="withEffect">
                                      <p:stCondLst>
                                        <p:cond delay="100"/>
                                      </p:stCondLst>
                                      <p:childTnLst>
                                        <p:set>
                                          <p:cBhvr>
                                            <p:cTn id="14" dur="1" fill="hold">
                                              <p:stCondLst>
                                                <p:cond delay="0"/>
                                              </p:stCondLst>
                                            </p:cTn>
                                            <p:tgtEl>
                                              <p:spTgt spid="32"/>
                                            </p:tgtEl>
                                            <p:attrNameLst>
                                              <p:attrName>style.visibility</p:attrName>
                                            </p:attrNameLst>
                                          </p:cBhvr>
                                          <p:to>
                                            <p:strVal val="visible"/>
                                          </p:to>
                                        </p:set>
                                        <p:animEffect transition="in" filter="dissolve">
                                          <p:cBhvr>
                                            <p:cTn id="15" dur="500"/>
                                            <p:tgtEl>
                                              <p:spTgt spid="32"/>
                                            </p:tgtEl>
                                          </p:cBhvr>
                                        </p:animEffect>
                                      </p:childTnLst>
                                    </p:cTn>
                                  </p:par>
                                  <p:par>
                                    <p:cTn id="16" presetID="9" presetClass="entr" presetSubtype="0" fill="hold" nodeType="withEffect">
                                      <p:stCondLst>
                                        <p:cond delay="200"/>
                                      </p:stCondLst>
                                      <p:childTnLst>
                                        <p:set>
                                          <p:cBhvr>
                                            <p:cTn id="17" dur="1" fill="hold">
                                              <p:stCondLst>
                                                <p:cond delay="0"/>
                                              </p:stCondLst>
                                            </p:cTn>
                                            <p:tgtEl>
                                              <p:spTgt spid="28"/>
                                            </p:tgtEl>
                                            <p:attrNameLst>
                                              <p:attrName>style.visibility</p:attrName>
                                            </p:attrNameLst>
                                          </p:cBhvr>
                                          <p:to>
                                            <p:strVal val="visible"/>
                                          </p:to>
                                        </p:set>
                                        <p:animEffect transition="in" filter="dissolve">
                                          <p:cBhvr>
                                            <p:cTn id="18" dur="500"/>
                                            <p:tgtEl>
                                              <p:spTgt spid="28"/>
                                            </p:tgtEl>
                                          </p:cBhvr>
                                        </p:animEffect>
                                      </p:childTnLst>
                                    </p:cTn>
                                  </p:par>
                                  <p:par>
                                    <p:cTn id="19" presetID="9" presetClass="entr" presetSubtype="0" fill="hold" nodeType="withEffect">
                                      <p:stCondLst>
                                        <p:cond delay="300"/>
                                      </p:stCondLst>
                                      <p:childTnLst>
                                        <p:set>
                                          <p:cBhvr>
                                            <p:cTn id="20" dur="1" fill="hold">
                                              <p:stCondLst>
                                                <p:cond delay="0"/>
                                              </p:stCondLst>
                                            </p:cTn>
                                            <p:tgtEl>
                                              <p:spTgt spid="29"/>
                                            </p:tgtEl>
                                            <p:attrNameLst>
                                              <p:attrName>style.visibility</p:attrName>
                                            </p:attrNameLst>
                                          </p:cBhvr>
                                          <p:to>
                                            <p:strVal val="visible"/>
                                          </p:to>
                                        </p:set>
                                        <p:animEffect transition="in" filter="dissolve">
                                          <p:cBhvr>
                                            <p:cTn id="21" dur="500"/>
                                            <p:tgtEl>
                                              <p:spTgt spid="29"/>
                                            </p:tgtEl>
                                          </p:cBhvr>
                                        </p:animEffect>
                                      </p:childTnLst>
                                    </p:cTn>
                                  </p:par>
                                  <p:par>
                                    <p:cTn id="22" presetID="9" presetClass="entr" presetSubtype="0" fill="hold" nodeType="withEffect">
                                      <p:stCondLst>
                                        <p:cond delay="400"/>
                                      </p:stCondLst>
                                      <p:childTnLst>
                                        <p:set>
                                          <p:cBhvr>
                                            <p:cTn id="23" dur="1" fill="hold">
                                              <p:stCondLst>
                                                <p:cond delay="0"/>
                                              </p:stCondLst>
                                            </p:cTn>
                                            <p:tgtEl>
                                              <p:spTgt spid="31"/>
                                            </p:tgtEl>
                                            <p:attrNameLst>
                                              <p:attrName>style.visibility</p:attrName>
                                            </p:attrNameLst>
                                          </p:cBhvr>
                                          <p:to>
                                            <p:strVal val="visible"/>
                                          </p:to>
                                        </p:set>
                                        <p:animEffect transition="in" filter="dissolve">
                                          <p:cBhvr>
                                            <p:cTn id="24" dur="500"/>
                                            <p:tgtEl>
                                              <p:spTgt spid="31"/>
                                            </p:tgtEl>
                                          </p:cBhvr>
                                        </p:animEffect>
                                      </p:childTnLst>
                                    </p:cTn>
                                  </p:par>
                                  <p:par>
                                    <p:cTn id="25" presetID="9" presetClass="entr" presetSubtype="0" fill="hold" grpId="0" nodeType="withEffect">
                                      <p:stCondLst>
                                        <p:cond delay="500"/>
                                      </p:stCondLst>
                                      <p:childTnLst>
                                        <p:set>
                                          <p:cBhvr>
                                            <p:cTn id="26" dur="1" fill="hold">
                                              <p:stCondLst>
                                                <p:cond delay="0"/>
                                              </p:stCondLst>
                                            </p:cTn>
                                            <p:tgtEl>
                                              <p:spTgt spid="27"/>
                                            </p:tgtEl>
                                            <p:attrNameLst>
                                              <p:attrName>style.visibility</p:attrName>
                                            </p:attrNameLst>
                                          </p:cBhvr>
                                          <p:to>
                                            <p:strVal val="visible"/>
                                          </p:to>
                                        </p:set>
                                        <p:animEffect transition="in" filter="dissolve">
                                          <p:cBhvr>
                                            <p:cTn id="27" dur="500"/>
                                            <p:tgtEl>
                                              <p:spTgt spid="27"/>
                                            </p:tgtEl>
                                          </p:cBhvr>
                                        </p:animEffect>
                                      </p:childTnLst>
                                    </p:cTn>
                                  </p:par>
                                </p:childTnLst>
                              </p:cTn>
                            </p:par>
                            <p:par>
                              <p:cTn id="28" fill="hold">
                                <p:stCondLst>
                                  <p:cond delay="1750"/>
                                </p:stCondLst>
                                <p:childTnLst>
                                  <p:par>
                                    <p:cTn id="29" presetID="9" presetClass="entr" presetSubtype="0" fill="hold" nodeType="afterEffect">
                                      <p:stCondLst>
                                        <p:cond delay="100"/>
                                      </p:stCondLst>
                                      <p:childTnLst>
                                        <p:set>
                                          <p:cBhvr>
                                            <p:cTn id="30" dur="1" fill="hold">
                                              <p:stCondLst>
                                                <p:cond delay="0"/>
                                              </p:stCondLst>
                                            </p:cTn>
                                            <p:tgtEl>
                                              <p:spTgt spid="38"/>
                                            </p:tgtEl>
                                            <p:attrNameLst>
                                              <p:attrName>style.visibility</p:attrName>
                                            </p:attrNameLst>
                                          </p:cBhvr>
                                          <p:to>
                                            <p:strVal val="visible"/>
                                          </p:to>
                                        </p:set>
                                        <p:animEffect transition="in" filter="dissolve">
                                          <p:cBhvr>
                                            <p:cTn id="31" dur="500"/>
                                            <p:tgtEl>
                                              <p:spTgt spid="38"/>
                                            </p:tgtEl>
                                          </p:cBhvr>
                                        </p:animEffect>
                                      </p:childTnLst>
                                    </p:cTn>
                                  </p:par>
                                  <p:par>
                                    <p:cTn id="32" presetID="9" presetClass="entr" presetSubtype="0" fill="hold" nodeType="withEffect">
                                      <p:stCondLst>
                                        <p:cond delay="100"/>
                                      </p:stCondLst>
                                      <p:childTnLst>
                                        <p:set>
                                          <p:cBhvr>
                                            <p:cTn id="33" dur="1" fill="hold">
                                              <p:stCondLst>
                                                <p:cond delay="0"/>
                                              </p:stCondLst>
                                            </p:cTn>
                                            <p:tgtEl>
                                              <p:spTgt spid="39"/>
                                            </p:tgtEl>
                                            <p:attrNameLst>
                                              <p:attrName>style.visibility</p:attrName>
                                            </p:attrNameLst>
                                          </p:cBhvr>
                                          <p:to>
                                            <p:strVal val="visible"/>
                                          </p:to>
                                        </p:set>
                                        <p:animEffect transition="in" filter="dissolve">
                                          <p:cBhvr>
                                            <p:cTn id="34" dur="500"/>
                                            <p:tgtEl>
                                              <p:spTgt spid="39"/>
                                            </p:tgtEl>
                                          </p:cBhvr>
                                        </p:animEffect>
                                      </p:childTnLst>
                                    </p:cTn>
                                  </p:par>
                                  <p:par>
                                    <p:cTn id="35" presetID="9" presetClass="entr" presetSubtype="0" fill="hold" nodeType="withEffect">
                                      <p:stCondLst>
                                        <p:cond delay="100"/>
                                      </p:stCondLst>
                                      <p:childTnLst>
                                        <p:set>
                                          <p:cBhvr>
                                            <p:cTn id="36" dur="1" fill="hold">
                                              <p:stCondLst>
                                                <p:cond delay="0"/>
                                              </p:stCondLst>
                                            </p:cTn>
                                            <p:tgtEl>
                                              <p:spTgt spid="40"/>
                                            </p:tgtEl>
                                            <p:attrNameLst>
                                              <p:attrName>style.visibility</p:attrName>
                                            </p:attrNameLst>
                                          </p:cBhvr>
                                          <p:to>
                                            <p:strVal val="visible"/>
                                          </p:to>
                                        </p:set>
                                        <p:animEffect transition="in" filter="dissolve">
                                          <p:cBhvr>
                                            <p:cTn id="37" dur="500"/>
                                            <p:tgtEl>
                                              <p:spTgt spid="40"/>
                                            </p:tgtEl>
                                          </p:cBhvr>
                                        </p:animEffect>
                                      </p:childTnLst>
                                    </p:cTn>
                                  </p:par>
                                  <p:par>
                                    <p:cTn id="38" presetID="9" presetClass="entr" presetSubtype="0" fill="hold" nodeType="withEffect">
                                      <p:stCondLst>
                                        <p:cond delay="100"/>
                                      </p:stCondLst>
                                      <p:childTnLst>
                                        <p:set>
                                          <p:cBhvr>
                                            <p:cTn id="39" dur="1" fill="hold">
                                              <p:stCondLst>
                                                <p:cond delay="0"/>
                                              </p:stCondLst>
                                            </p:cTn>
                                            <p:tgtEl>
                                              <p:spTgt spid="41"/>
                                            </p:tgtEl>
                                            <p:attrNameLst>
                                              <p:attrName>style.visibility</p:attrName>
                                            </p:attrNameLst>
                                          </p:cBhvr>
                                          <p:to>
                                            <p:strVal val="visible"/>
                                          </p:to>
                                        </p:set>
                                        <p:animEffect transition="in" filter="dissolve">
                                          <p:cBhvr>
                                            <p:cTn id="40" dur="500"/>
                                            <p:tgtEl>
                                              <p:spTgt spid="41"/>
                                            </p:tgtEl>
                                          </p:cBhvr>
                                        </p:animEffect>
                                      </p:childTnLst>
                                    </p:cTn>
                                  </p:par>
                                  <p:par>
                                    <p:cTn id="41" presetID="9" presetClass="entr" presetSubtype="0" fill="hold" nodeType="withEffect">
                                      <p:stCondLst>
                                        <p:cond delay="100"/>
                                      </p:stCondLst>
                                      <p:childTnLst>
                                        <p:set>
                                          <p:cBhvr>
                                            <p:cTn id="42" dur="1" fill="hold">
                                              <p:stCondLst>
                                                <p:cond delay="0"/>
                                              </p:stCondLst>
                                            </p:cTn>
                                            <p:tgtEl>
                                              <p:spTgt spid="42"/>
                                            </p:tgtEl>
                                            <p:attrNameLst>
                                              <p:attrName>style.visibility</p:attrName>
                                            </p:attrNameLst>
                                          </p:cBhvr>
                                          <p:to>
                                            <p:strVal val="visible"/>
                                          </p:to>
                                        </p:set>
                                        <p:animEffect transition="in" filter="dissolve">
                                          <p:cBhvr>
                                            <p:cTn id="43" dur="500"/>
                                            <p:tgtEl>
                                              <p:spTgt spid="42"/>
                                            </p:tgtEl>
                                          </p:cBhvr>
                                        </p:animEffect>
                                      </p:childTnLst>
                                    </p:cTn>
                                  </p:par>
                                  <p:par>
                                    <p:cTn id="44" presetID="9" presetClass="entr" presetSubtype="0" fill="hold" nodeType="withEffect">
                                      <p:stCondLst>
                                        <p:cond delay="100"/>
                                      </p:stCondLst>
                                      <p:childTnLst>
                                        <p:set>
                                          <p:cBhvr>
                                            <p:cTn id="45" dur="1" fill="hold">
                                              <p:stCondLst>
                                                <p:cond delay="0"/>
                                              </p:stCondLst>
                                            </p:cTn>
                                            <p:tgtEl>
                                              <p:spTgt spid="43"/>
                                            </p:tgtEl>
                                            <p:attrNameLst>
                                              <p:attrName>style.visibility</p:attrName>
                                            </p:attrNameLst>
                                          </p:cBhvr>
                                          <p:to>
                                            <p:strVal val="visible"/>
                                          </p:to>
                                        </p:set>
                                        <p:animEffect transition="in" filter="dissolve">
                                          <p:cBhvr>
                                            <p:cTn id="46" dur="500"/>
                                            <p:tgtEl>
                                              <p:spTgt spid="43"/>
                                            </p:tgtEl>
                                          </p:cBhvr>
                                        </p:animEffect>
                                      </p:childTnLst>
                                    </p:cTn>
                                  </p:par>
                                </p:childTnLst>
                              </p:cTn>
                            </p:par>
                            <p:par>
                              <p:cTn id="47" fill="hold">
                                <p:stCondLst>
                                  <p:cond delay="2350"/>
                                </p:stCondLst>
                                <p:childTnLst>
                                  <p:par>
                                    <p:cTn id="48" presetID="9" presetClass="entr" presetSubtype="0" fill="hold" nodeType="afterEffect">
                                      <p:stCondLst>
                                        <p:cond delay="0"/>
                                      </p:stCondLst>
                                      <p:childTnLst>
                                        <p:set>
                                          <p:cBhvr>
                                            <p:cTn id="49" dur="1" fill="hold">
                                              <p:stCondLst>
                                                <p:cond delay="0"/>
                                              </p:stCondLst>
                                            </p:cTn>
                                            <p:tgtEl>
                                              <p:spTgt spid="37"/>
                                            </p:tgtEl>
                                            <p:attrNameLst>
                                              <p:attrName>style.visibility</p:attrName>
                                            </p:attrNameLst>
                                          </p:cBhvr>
                                          <p:to>
                                            <p:strVal val="visible"/>
                                          </p:to>
                                        </p:set>
                                        <p:animEffect transition="in" filter="dissolve">
                                          <p:cBhvr>
                                            <p:cTn id="50" dur="250"/>
                                            <p:tgtEl>
                                              <p:spTgt spid="37"/>
                                            </p:tgtEl>
                                          </p:cBhvr>
                                        </p:animEffect>
                                      </p:childTnLst>
                                    </p:cTn>
                                  </p:par>
                                </p:childTnLst>
                              </p:cTn>
                            </p:par>
                            <p:par>
                              <p:cTn id="51" fill="hold">
                                <p:stCondLst>
                                  <p:cond delay="2600"/>
                                </p:stCondLst>
                                <p:childTnLst>
                                  <p:par>
                                    <p:cTn id="52" presetID="9" presetClass="entr" presetSubtype="0" fill="hold" nodeType="afterEffect">
                                      <p:stCondLst>
                                        <p:cond delay="0"/>
                                      </p:stCondLst>
                                      <p:childTnLst>
                                        <p:set>
                                          <p:cBhvr>
                                            <p:cTn id="53" dur="1" fill="hold">
                                              <p:stCondLst>
                                                <p:cond delay="0"/>
                                              </p:stCondLst>
                                            </p:cTn>
                                            <p:tgtEl>
                                              <p:spTgt spid="36"/>
                                            </p:tgtEl>
                                            <p:attrNameLst>
                                              <p:attrName>style.visibility</p:attrName>
                                            </p:attrNameLst>
                                          </p:cBhvr>
                                          <p:to>
                                            <p:strVal val="visible"/>
                                          </p:to>
                                        </p:set>
                                        <p:animEffect transition="in" filter="dissolve">
                                          <p:cBhvr>
                                            <p:cTn id="54" dur="250"/>
                                            <p:tgtEl>
                                              <p:spTgt spid="36"/>
                                            </p:tgtEl>
                                          </p:cBhvr>
                                        </p:animEffect>
                                      </p:childTnLst>
                                    </p:cTn>
                                  </p:par>
                                </p:childTnLst>
                              </p:cTn>
                            </p:par>
                            <p:par>
                              <p:cTn id="55" fill="hold">
                                <p:stCondLst>
                                  <p:cond delay="2850"/>
                                </p:stCondLst>
                                <p:childTnLst>
                                  <p:par>
                                    <p:cTn id="56" presetID="9" presetClass="entr" presetSubtype="0" fill="hold" nodeType="afterEffect">
                                      <p:stCondLst>
                                        <p:cond delay="0"/>
                                      </p:stCondLst>
                                      <p:childTnLst>
                                        <p:set>
                                          <p:cBhvr>
                                            <p:cTn id="57" dur="1" fill="hold">
                                              <p:stCondLst>
                                                <p:cond delay="0"/>
                                              </p:stCondLst>
                                            </p:cTn>
                                            <p:tgtEl>
                                              <p:spTgt spid="35"/>
                                            </p:tgtEl>
                                            <p:attrNameLst>
                                              <p:attrName>style.visibility</p:attrName>
                                            </p:attrNameLst>
                                          </p:cBhvr>
                                          <p:to>
                                            <p:strVal val="visible"/>
                                          </p:to>
                                        </p:set>
                                        <p:animEffect transition="in" filter="dissolve">
                                          <p:cBhvr>
                                            <p:cTn id="58" dur="250"/>
                                            <p:tgtEl>
                                              <p:spTgt spid="35"/>
                                            </p:tgtEl>
                                          </p:cBhvr>
                                        </p:animEffect>
                                      </p:childTnLst>
                                    </p:cTn>
                                  </p:par>
                                </p:childTnLst>
                              </p:cTn>
                            </p:par>
                            <p:par>
                              <p:cTn id="59" fill="hold">
                                <p:stCondLst>
                                  <p:cond delay="3100"/>
                                </p:stCondLst>
                                <p:childTnLst>
                                  <p:par>
                                    <p:cTn id="60" presetID="9" presetClass="entr" presetSubtype="0" fill="hold" nodeType="afterEffect">
                                      <p:stCondLst>
                                        <p:cond delay="0"/>
                                      </p:stCondLst>
                                      <p:childTnLst>
                                        <p:set>
                                          <p:cBhvr>
                                            <p:cTn id="61" dur="1" fill="hold">
                                              <p:stCondLst>
                                                <p:cond delay="0"/>
                                              </p:stCondLst>
                                            </p:cTn>
                                            <p:tgtEl>
                                              <p:spTgt spid="34"/>
                                            </p:tgtEl>
                                            <p:attrNameLst>
                                              <p:attrName>style.visibility</p:attrName>
                                            </p:attrNameLst>
                                          </p:cBhvr>
                                          <p:to>
                                            <p:strVal val="visible"/>
                                          </p:to>
                                        </p:set>
                                        <p:animEffect transition="in" filter="dissolve">
                                          <p:cBhvr>
                                            <p:cTn id="62" dur="250"/>
                                            <p:tgtEl>
                                              <p:spTgt spid="34"/>
                                            </p:tgtEl>
                                          </p:cBhvr>
                                        </p:animEffect>
                                      </p:childTnLst>
                                    </p:cTn>
                                  </p:par>
                                </p:childTnLst>
                              </p:cTn>
                            </p:par>
                            <p:par>
                              <p:cTn id="63" fill="hold">
                                <p:stCondLst>
                                  <p:cond delay="3350"/>
                                </p:stCondLst>
                                <p:childTnLst>
                                  <p:par>
                                    <p:cTn id="64" presetID="9" presetClass="entr" presetSubtype="0" fill="hold" nodeType="afterEffect">
                                      <p:stCondLst>
                                        <p:cond delay="0"/>
                                      </p:stCondLst>
                                      <p:childTnLst>
                                        <p:set>
                                          <p:cBhvr>
                                            <p:cTn id="65" dur="1" fill="hold">
                                              <p:stCondLst>
                                                <p:cond delay="0"/>
                                              </p:stCondLst>
                                            </p:cTn>
                                            <p:tgtEl>
                                              <p:spTgt spid="33"/>
                                            </p:tgtEl>
                                            <p:attrNameLst>
                                              <p:attrName>style.visibility</p:attrName>
                                            </p:attrNameLst>
                                          </p:cBhvr>
                                          <p:to>
                                            <p:strVal val="visible"/>
                                          </p:to>
                                        </p:set>
                                        <p:animEffect transition="in" filter="dissolve">
                                          <p:cBhvr>
                                            <p:cTn id="66" dur="250"/>
                                            <p:tgtEl>
                                              <p:spTgt spid="33"/>
                                            </p:tgtEl>
                                          </p:cBhvr>
                                        </p:animEffect>
                                      </p:childTnLst>
                                    </p:cTn>
                                  </p:par>
                                  <p:par>
                                    <p:cTn id="67" presetID="21" presetClass="entr" presetSubtype="1" fill="hold" nodeType="withEffect">
                                      <p:stCondLst>
                                        <p:cond delay="0"/>
                                      </p:stCondLst>
                                      <p:childTnLst>
                                        <p:set>
                                          <p:cBhvr>
                                            <p:cTn id="68" dur="1" fill="hold">
                                              <p:stCondLst>
                                                <p:cond delay="0"/>
                                              </p:stCondLst>
                                            </p:cTn>
                                            <p:tgtEl>
                                              <p:spTgt spid="44"/>
                                            </p:tgtEl>
                                            <p:attrNameLst>
                                              <p:attrName>style.visibility</p:attrName>
                                            </p:attrNameLst>
                                          </p:cBhvr>
                                          <p:to>
                                            <p:strVal val="visible"/>
                                          </p:to>
                                        </p:set>
                                        <p:animEffect transition="in" filter="wheel(1)">
                                          <p:cBhvr>
                                            <p:cTn id="69" dur="2000"/>
                                            <p:tgtEl>
                                              <p:spTgt spid="44"/>
                                            </p:tgtEl>
                                          </p:cBhvr>
                                        </p:animEffect>
                                      </p:childTnLst>
                                    </p:cTn>
                                  </p:par>
                                  <p:par>
                                    <p:cTn id="70" presetID="21" presetClass="entr" presetSubtype="1" fill="hold" nodeType="withEffect">
                                      <p:stCondLst>
                                        <p:cond delay="0"/>
                                      </p:stCondLst>
                                      <p:childTnLst>
                                        <p:set>
                                          <p:cBhvr>
                                            <p:cTn id="71" dur="1" fill="hold">
                                              <p:stCondLst>
                                                <p:cond delay="0"/>
                                              </p:stCondLst>
                                            </p:cTn>
                                            <p:tgtEl>
                                              <p:spTgt spid="47"/>
                                            </p:tgtEl>
                                            <p:attrNameLst>
                                              <p:attrName>style.visibility</p:attrName>
                                            </p:attrNameLst>
                                          </p:cBhvr>
                                          <p:to>
                                            <p:strVal val="visible"/>
                                          </p:to>
                                        </p:set>
                                        <p:animEffect transition="in" filter="wheel(1)">
                                          <p:cBhvr>
                                            <p:cTn id="72" dur="2000"/>
                                            <p:tgtEl>
                                              <p:spTgt spid="47"/>
                                            </p:tgtEl>
                                          </p:cBhvr>
                                        </p:animEffect>
                                      </p:childTnLst>
                                    </p:cTn>
                                  </p:par>
                                  <p:par>
                                    <p:cTn id="73" presetID="21" presetClass="entr" presetSubtype="1" fill="hold" nodeType="withEffect">
                                      <p:stCondLst>
                                        <p:cond delay="0"/>
                                      </p:stCondLst>
                                      <p:childTnLst>
                                        <p:set>
                                          <p:cBhvr>
                                            <p:cTn id="74" dur="1" fill="hold">
                                              <p:stCondLst>
                                                <p:cond delay="0"/>
                                              </p:stCondLst>
                                            </p:cTn>
                                            <p:tgtEl>
                                              <p:spTgt spid="50"/>
                                            </p:tgtEl>
                                            <p:attrNameLst>
                                              <p:attrName>style.visibility</p:attrName>
                                            </p:attrNameLst>
                                          </p:cBhvr>
                                          <p:to>
                                            <p:strVal val="visible"/>
                                          </p:to>
                                        </p:set>
                                        <p:animEffect transition="in" filter="wheel(1)">
                                          <p:cBhvr>
                                            <p:cTn id="75" dur="2000"/>
                                            <p:tgtEl>
                                              <p:spTgt spid="50"/>
                                            </p:tgtEl>
                                          </p:cBhvr>
                                        </p:animEffect>
                                      </p:childTnLst>
                                    </p:cTn>
                                  </p:par>
                                  <p:par>
                                    <p:cTn id="76" presetID="21" presetClass="entr" presetSubtype="1" fill="hold" nodeType="withEffect">
                                      <p:stCondLst>
                                        <p:cond delay="0"/>
                                      </p:stCondLst>
                                      <p:childTnLst>
                                        <p:set>
                                          <p:cBhvr>
                                            <p:cTn id="77" dur="1" fill="hold">
                                              <p:stCondLst>
                                                <p:cond delay="0"/>
                                              </p:stCondLst>
                                            </p:cTn>
                                            <p:tgtEl>
                                              <p:spTgt spid="77"/>
                                            </p:tgtEl>
                                            <p:attrNameLst>
                                              <p:attrName>style.visibility</p:attrName>
                                            </p:attrNameLst>
                                          </p:cBhvr>
                                          <p:to>
                                            <p:strVal val="visible"/>
                                          </p:to>
                                        </p:set>
                                        <p:animEffect transition="in" filter="wheel(1)">
                                          <p:cBhvr>
                                            <p:cTn id="78" dur="2000"/>
                                            <p:tgtEl>
                                              <p:spTgt spid="77"/>
                                            </p:tgtEl>
                                          </p:cBhvr>
                                        </p:animEffect>
                                      </p:childTnLst>
                                    </p:cTn>
                                  </p:par>
                                  <p:par>
                                    <p:cTn id="79" presetID="21" presetClass="entr" presetSubtype="1" fill="hold" nodeType="withEffect">
                                      <p:stCondLst>
                                        <p:cond delay="0"/>
                                      </p:stCondLst>
                                      <p:childTnLst>
                                        <p:set>
                                          <p:cBhvr>
                                            <p:cTn id="80" dur="1" fill="hold">
                                              <p:stCondLst>
                                                <p:cond delay="0"/>
                                              </p:stCondLst>
                                            </p:cTn>
                                            <p:tgtEl>
                                              <p:spTgt spid="80"/>
                                            </p:tgtEl>
                                            <p:attrNameLst>
                                              <p:attrName>style.visibility</p:attrName>
                                            </p:attrNameLst>
                                          </p:cBhvr>
                                          <p:to>
                                            <p:strVal val="visible"/>
                                          </p:to>
                                        </p:set>
                                        <p:animEffect transition="in" filter="wheel(1)">
                                          <p:cBhvr>
                                            <p:cTn id="81" dur="2000"/>
                                            <p:tgtEl>
                                              <p:spTgt spid="80"/>
                                            </p:tgtEl>
                                          </p:cBhvr>
                                        </p:animEffect>
                                      </p:childTnLst>
                                    </p:cTn>
                                  </p:par>
                                  <p:par>
                                    <p:cTn id="82" presetID="21" presetClass="entr" presetSubtype="1" fill="hold" nodeType="withEffect">
                                      <p:stCondLst>
                                        <p:cond delay="0"/>
                                      </p:stCondLst>
                                      <p:childTnLst>
                                        <p:set>
                                          <p:cBhvr>
                                            <p:cTn id="83" dur="1" fill="hold">
                                              <p:stCondLst>
                                                <p:cond delay="0"/>
                                              </p:stCondLst>
                                            </p:cTn>
                                            <p:tgtEl>
                                              <p:spTgt spid="83"/>
                                            </p:tgtEl>
                                            <p:attrNameLst>
                                              <p:attrName>style.visibility</p:attrName>
                                            </p:attrNameLst>
                                          </p:cBhvr>
                                          <p:to>
                                            <p:strVal val="visible"/>
                                          </p:to>
                                        </p:set>
                                        <p:animEffect transition="in" filter="wheel(1)">
                                          <p:cBhvr>
                                            <p:cTn id="84" dur="2000"/>
                                            <p:tgtEl>
                                              <p:spTgt spid="8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autoUpdateAnimBg="0"/>
          <p:bldP spid="30" grpId="0" animBg="1" autoUpdateAnimBg="0"/>
          <p:bldP spid="32" grpId="0" animBg="1"/>
          <p:bldP spid="53" grpId="0"/>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utoShape 5"/>
          <p:cNvSpPr>
            <a:spLocks/>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1000" dirty="0">
                <a:solidFill>
                  <a:schemeClr val="tx1">
                    <a:lumMod val="85000"/>
                    <a:lumOff val="15000"/>
                  </a:schemeClr>
                </a:solidFill>
                <a:latin typeface="+mn-ea"/>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elis tellus, volutpat quis venenatis non, adipiscing quis orci. Integer condimentum leo ut erat ultrices mollis. Nunc ut quam adipiscing, elementum enim ac, ullamcorper magna. Curabitur a felis eu tellus tincidunt rhoncus. Cras rhoncus diam tortor, id cursus purus.</a:t>
            </a:r>
            <a:endParaRPr lang="es-ES" altLang="zh-CN" sz="2800" dirty="0">
              <a:solidFill>
                <a:schemeClr val="tx1">
                  <a:lumMod val="85000"/>
                  <a:lumOff val="15000"/>
                </a:schemeClr>
              </a:solidFill>
              <a:latin typeface="+mn-ea"/>
              <a:ea typeface="+mn-ea"/>
              <a:cs typeface="+mn-ea"/>
              <a:sym typeface="+mn-lt"/>
            </a:endParaRPr>
          </a:p>
        </p:txBody>
      </p:sp>
      <p:sp>
        <p:nvSpPr>
          <p:cNvPr id="4"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xmlns="">
                <a:noFill/>
              </a14:hiddenFill>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tx1">
                  <a:lumMod val="85000"/>
                  <a:lumOff val="15000"/>
                </a:schemeClr>
              </a:solidFill>
              <a:latin typeface="+mn-lt"/>
              <a:ea typeface="+mn-ea"/>
              <a:cs typeface="+mn-ea"/>
              <a:sym typeface="+mn-lt"/>
            </a:endParaRPr>
          </a:p>
        </p:txBody>
      </p:sp>
      <p:sp>
        <p:nvSpPr>
          <p:cNvPr id="5" name="AutoShape 7"/>
          <p:cNvSpPr>
            <a:spLocks/>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80%</a:t>
            </a:r>
            <a:endParaRPr lang="es-ES" altLang="zh-CN" sz="2487">
              <a:solidFill>
                <a:schemeClr val="tx1">
                  <a:lumMod val="85000"/>
                  <a:lumOff val="15000"/>
                </a:schemeClr>
              </a:solidFill>
              <a:latin typeface="+mn-lt"/>
              <a:ea typeface="+mn-ea"/>
              <a:cs typeface="+mn-ea"/>
              <a:sym typeface="+mn-lt"/>
            </a:endParaRPr>
          </a:p>
        </p:txBody>
      </p:sp>
      <p:sp>
        <p:nvSpPr>
          <p:cNvPr id="6" name="AutoShape 8"/>
          <p:cNvSpPr>
            <a:spLocks/>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45%</a:t>
            </a:r>
            <a:endParaRPr lang="es-ES" altLang="zh-CN" sz="2487">
              <a:solidFill>
                <a:schemeClr val="tx1">
                  <a:lumMod val="85000"/>
                  <a:lumOff val="15000"/>
                </a:schemeClr>
              </a:solidFill>
              <a:latin typeface="+mn-lt"/>
              <a:ea typeface="+mn-ea"/>
              <a:cs typeface="+mn-ea"/>
              <a:sym typeface="+mn-lt"/>
            </a:endParaRPr>
          </a:p>
        </p:txBody>
      </p:sp>
      <p:sp>
        <p:nvSpPr>
          <p:cNvPr id="7" name="AutoShape 9"/>
          <p:cNvSpPr>
            <a:spLocks/>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25%</a:t>
            </a:r>
            <a:endParaRPr lang="es-ES" altLang="zh-CN" sz="2487">
              <a:solidFill>
                <a:schemeClr val="tx1">
                  <a:lumMod val="85000"/>
                  <a:lumOff val="15000"/>
                </a:schemeClr>
              </a:solidFill>
              <a:latin typeface="+mn-lt"/>
              <a:ea typeface="+mn-ea"/>
              <a:cs typeface="+mn-ea"/>
              <a:sym typeface="+mn-lt"/>
            </a:endParaRPr>
          </a:p>
        </p:txBody>
      </p:sp>
      <p:sp>
        <p:nvSpPr>
          <p:cNvPr id="8" name="AutoShape 10"/>
          <p:cNvSpPr>
            <a:spLocks/>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9" name="AutoShape 11"/>
          <p:cNvSpPr>
            <a:spLocks/>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10" name="AutoShape 12"/>
          <p:cNvSpPr>
            <a:spLocks/>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mn-ea"/>
                <a:cs typeface="+mn-ea"/>
                <a:sym typeface="+mn-lt"/>
              </a:rPr>
              <a:t>Data Here</a:t>
            </a:r>
            <a:endParaRPr lang="es-ES" altLang="zh-CN" sz="4400">
              <a:solidFill>
                <a:schemeClr val="tx1">
                  <a:lumMod val="75000"/>
                  <a:lumOff val="25000"/>
                </a:schemeClr>
              </a:solidFill>
              <a:latin typeface="+mn-lt"/>
              <a:ea typeface="+mn-ea"/>
              <a:cs typeface="+mn-ea"/>
              <a:sym typeface="+mn-lt"/>
            </a:endParaRPr>
          </a:p>
        </p:txBody>
      </p:sp>
      <p:sp>
        <p:nvSpPr>
          <p:cNvPr id="11" name="AutoShape 13"/>
          <p:cNvSpPr>
            <a:spLocks/>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mn-ea"/>
                <a:cs typeface="+mn-ea"/>
                <a:sym typeface="+mn-lt"/>
              </a:rPr>
              <a:t>Data Here</a:t>
            </a:r>
            <a:endParaRPr lang="es-ES" altLang="zh-CN" sz="4400">
              <a:solidFill>
                <a:schemeClr val="tx1">
                  <a:lumMod val="75000"/>
                  <a:lumOff val="25000"/>
                </a:schemeClr>
              </a:solidFill>
              <a:latin typeface="+mn-lt"/>
              <a:ea typeface="+mn-ea"/>
              <a:cs typeface="+mn-ea"/>
              <a:sym typeface="+mn-lt"/>
            </a:endParaRPr>
          </a:p>
        </p:txBody>
      </p:sp>
      <p:sp>
        <p:nvSpPr>
          <p:cNvPr id="12" name="AutoShape 14"/>
          <p:cNvSpPr>
            <a:spLocks/>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mn-ea"/>
                <a:cs typeface="+mn-ea"/>
                <a:sym typeface="+mn-lt"/>
              </a:rPr>
              <a:t>Data Here</a:t>
            </a:r>
            <a:endParaRPr lang="es-ES" altLang="zh-CN" sz="4400">
              <a:solidFill>
                <a:schemeClr val="tx1">
                  <a:lumMod val="75000"/>
                  <a:lumOff val="25000"/>
                </a:schemeClr>
              </a:solidFill>
              <a:latin typeface="+mn-lt"/>
              <a:ea typeface="+mn-ea"/>
              <a:cs typeface="+mn-ea"/>
              <a:sym typeface="+mn-lt"/>
            </a:endParaRPr>
          </a:p>
        </p:txBody>
      </p:sp>
      <p:sp>
        <p:nvSpPr>
          <p:cNvPr id="13" name="AutoShape 15"/>
          <p:cNvSpPr>
            <a:spLocks/>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mn-ea"/>
                <a:cs typeface="+mn-ea"/>
                <a:sym typeface="+mn-lt"/>
              </a:rPr>
              <a:t>Data Here</a:t>
            </a:r>
            <a:endParaRPr lang="es-ES" altLang="zh-CN" sz="4400">
              <a:solidFill>
                <a:schemeClr val="tx1">
                  <a:lumMod val="75000"/>
                  <a:lumOff val="25000"/>
                </a:schemeClr>
              </a:solidFill>
              <a:latin typeface="+mn-lt"/>
              <a:ea typeface="+mn-ea"/>
              <a:cs typeface="+mn-ea"/>
              <a:sym typeface="+mn-lt"/>
            </a:endParaRPr>
          </a:p>
        </p:txBody>
      </p:sp>
      <p:sp>
        <p:nvSpPr>
          <p:cNvPr id="14" name="AutoShape 16"/>
          <p:cNvSpPr>
            <a:spLocks/>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mn-ea"/>
                <a:cs typeface="+mn-ea"/>
                <a:sym typeface="+mn-lt"/>
              </a:rPr>
              <a:t>Data Here</a:t>
            </a:r>
            <a:endParaRPr lang="es-ES" altLang="zh-CN" sz="4400">
              <a:solidFill>
                <a:schemeClr val="tx1">
                  <a:lumMod val="75000"/>
                  <a:lumOff val="25000"/>
                </a:schemeClr>
              </a:solidFill>
              <a:latin typeface="+mn-lt"/>
              <a:ea typeface="+mn-ea"/>
              <a:cs typeface="+mn-ea"/>
              <a:sym typeface="+mn-lt"/>
            </a:endParaRPr>
          </a:p>
        </p:txBody>
      </p:sp>
      <p:sp>
        <p:nvSpPr>
          <p:cNvPr id="15" name="AutoShape 17"/>
          <p:cNvSpPr>
            <a:spLocks/>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16" name="AutoShape 18"/>
          <p:cNvSpPr>
            <a:spLocks/>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mn-ea"/>
                <a:cs typeface="+mn-ea"/>
                <a:sym typeface="+mn-lt"/>
              </a:rPr>
              <a:t>Data Here</a:t>
            </a:r>
            <a:endParaRPr lang="es-ES" altLang="zh-CN" sz="4400">
              <a:solidFill>
                <a:schemeClr val="tx1">
                  <a:lumMod val="75000"/>
                  <a:lumOff val="25000"/>
                </a:schemeClr>
              </a:solidFill>
              <a:latin typeface="+mn-lt"/>
              <a:ea typeface="+mn-ea"/>
              <a:cs typeface="+mn-ea"/>
              <a:sym typeface="+mn-lt"/>
            </a:endParaRPr>
          </a:p>
        </p:txBody>
      </p:sp>
      <p:sp>
        <p:nvSpPr>
          <p:cNvPr id="17" name="AutoShape 19"/>
          <p:cNvSpPr>
            <a:spLocks/>
          </p:cNvSpPr>
          <p:nvPr/>
        </p:nvSpPr>
        <p:spPr bwMode="auto">
          <a:xfrm>
            <a:off x="1380997" y="3871118"/>
            <a:ext cx="411829"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8" name="AutoShape 20"/>
          <p:cNvSpPr>
            <a:spLocks/>
          </p:cNvSpPr>
          <p:nvPr/>
        </p:nvSpPr>
        <p:spPr bwMode="auto">
          <a:xfrm>
            <a:off x="2169740" y="2965453"/>
            <a:ext cx="411829" cy="2774950"/>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9" name="AutoShape 21"/>
          <p:cNvSpPr>
            <a:spLocks/>
          </p:cNvSpPr>
          <p:nvPr/>
        </p:nvSpPr>
        <p:spPr bwMode="auto">
          <a:xfrm>
            <a:off x="2958485" y="4358484"/>
            <a:ext cx="411829" cy="1381919"/>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0" name="AutoShape 22"/>
          <p:cNvSpPr>
            <a:spLocks/>
          </p:cNvSpPr>
          <p:nvPr/>
        </p:nvSpPr>
        <p:spPr bwMode="auto">
          <a:xfrm>
            <a:off x="3747228" y="3417887"/>
            <a:ext cx="411829"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1" name="AutoShape 23"/>
          <p:cNvSpPr>
            <a:spLocks/>
          </p:cNvSpPr>
          <p:nvPr/>
        </p:nvSpPr>
        <p:spPr bwMode="auto">
          <a:xfrm>
            <a:off x="4536762"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2" name="AutoShape 24"/>
          <p:cNvSpPr>
            <a:spLocks/>
          </p:cNvSpPr>
          <p:nvPr/>
        </p:nvSpPr>
        <p:spPr bwMode="auto">
          <a:xfrm>
            <a:off x="5285831" y="3405982"/>
            <a:ext cx="411036"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3" name="AutoShape 25"/>
          <p:cNvSpPr>
            <a:spLocks/>
          </p:cNvSpPr>
          <p:nvPr/>
        </p:nvSpPr>
        <p:spPr bwMode="auto">
          <a:xfrm>
            <a:off x="6149958"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4" name="AutoShape 26"/>
          <p:cNvSpPr>
            <a:spLocks/>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25" name="AutoShape 27"/>
          <p:cNvSpPr>
            <a:spLocks/>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nchor="ctr"/>
          <a:lstStyle/>
          <a:p>
            <a:r>
              <a:rPr lang="es-ES" altLang="zh-CN" sz="1400">
                <a:solidFill>
                  <a:schemeClr val="tx1">
                    <a:lumMod val="75000"/>
                    <a:lumOff val="25000"/>
                  </a:schemeClr>
                </a:solidFill>
                <a:latin typeface="+mn-lt"/>
                <a:ea typeface="+mn-ea"/>
                <a:cs typeface="+mn-ea"/>
                <a:sym typeface="+mn-lt"/>
              </a:rPr>
              <a:t>Data Here</a:t>
            </a:r>
            <a:endParaRPr lang="es-ES" altLang="zh-CN" sz="4400">
              <a:solidFill>
                <a:schemeClr val="tx1">
                  <a:lumMod val="75000"/>
                  <a:lumOff val="25000"/>
                </a:schemeClr>
              </a:solidFill>
              <a:latin typeface="+mn-lt"/>
              <a:ea typeface="+mn-ea"/>
              <a:cs typeface="+mn-ea"/>
              <a:sym typeface="+mn-lt"/>
            </a:endParaRPr>
          </a:p>
        </p:txBody>
      </p:sp>
      <p:grpSp>
        <p:nvGrpSpPr>
          <p:cNvPr id="26" name="Group 28"/>
          <p:cNvGrpSpPr>
            <a:grpSpLocks/>
          </p:cNvGrpSpPr>
          <p:nvPr/>
        </p:nvGrpSpPr>
        <p:grpSpPr bwMode="auto">
          <a:xfrm>
            <a:off x="7057728" y="2877347"/>
            <a:ext cx="3777084" cy="3330573"/>
            <a:chOff x="0" y="-130157"/>
            <a:chExt cx="7557142" cy="6660459"/>
          </a:xfrm>
        </p:grpSpPr>
        <p:sp>
          <p:nvSpPr>
            <p:cNvPr id="27"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es-ES" altLang="zh-CN" sz="1000" dirty="0">
                  <a:solidFill>
                    <a:schemeClr val="tx1">
                      <a:lumMod val="85000"/>
                      <a:lumOff val="15000"/>
                    </a:schemeClr>
                  </a:solidFill>
                  <a:latin typeface="+mn-ea"/>
                  <a:ea typeface="+mn-ea"/>
                  <a:cs typeface="+mn-ea"/>
                  <a:sym typeface="+mn-lt"/>
                </a:rPr>
                <a:t>Lorem ipsum dolor sit amet, consectetur adipiscing elit. Integer mollis vehicula ligula ut faucibus. Curabitur vestibulum consequat urna et vehicula. Suspendisse feugiat biben- dum egestas. Sed bibendum urna id sem tincidunt commodoat dictum lectus. Fusce felis tellus, volutpat quis venenatis non, adipiscing quis orci. Integer condimentum leo ut erat ultrices mollis. Nunc ut quam adipiscing, elementum enim ac, ullamcorper magna. Curabitur a felis eu tellus tincidunt rhoncus. Cras rhoncus diam tortor, id cursus purus.</a:t>
              </a:r>
            </a:p>
            <a:p>
              <a:pPr algn="just" defTabSz="323745">
                <a:lnSpc>
                  <a:spcPct val="120000"/>
                </a:lnSpc>
                <a:spcBef>
                  <a:spcPts val="850"/>
                </a:spcBef>
              </a:pPr>
              <a:r>
                <a:rPr lang="es-ES" altLang="zh-CN" sz="1000" dirty="0">
                  <a:solidFill>
                    <a:schemeClr val="tx1">
                      <a:lumMod val="85000"/>
                      <a:lumOff val="15000"/>
                    </a:schemeClr>
                  </a:solidFill>
                  <a:latin typeface="+mn-ea"/>
                  <a:ea typeface="+mn-ea"/>
                  <a:cs typeface="+mn-ea"/>
                  <a:sym typeface="+mn-lt"/>
                </a:rPr>
                <a:t>Nunc ut quam adipiscing, elementum enim ac, ullamcorper magna. Curabitur a felis eu tellus tincidunt rhoncus. Cras rhoncus diam tortor, id cursus purus volutpat quis venenatis non, adipiscing quis orci. Integer condimentum leo.</a:t>
              </a:r>
            </a:p>
          </p:txBody>
        </p:sp>
        <p:sp>
          <p:nvSpPr>
            <p:cNvPr id="28" name="AutoShape 30"/>
            <p:cNvSpPr>
              <a:spLocks/>
            </p:cNvSpPr>
            <p:nvPr/>
          </p:nvSpPr>
          <p:spPr bwMode="auto">
            <a:xfrm>
              <a:off x="0" y="-130157"/>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36113" tIns="36113" rIns="36113" bIns="36113" anchor="ctr"/>
            <a:lstStyle/>
            <a:p>
              <a:pPr defTabSz="309462"/>
              <a:r>
                <a:rPr lang="es-ES" altLang="zh-CN" sz="1600" b="1">
                  <a:solidFill>
                    <a:schemeClr val="tx1">
                      <a:lumMod val="85000"/>
                      <a:lumOff val="15000"/>
                    </a:schemeClr>
                  </a:solidFill>
                  <a:latin typeface="+mn-ea"/>
                  <a:ea typeface="+mn-ea"/>
                  <a:cs typeface="+mn-ea"/>
                  <a:sym typeface="+mn-lt"/>
                </a:rPr>
                <a:t>Circle Chart Example</a:t>
              </a:r>
              <a:endParaRPr lang="es-ES" altLang="zh-CN" sz="3200">
                <a:solidFill>
                  <a:schemeClr val="tx1">
                    <a:lumMod val="85000"/>
                    <a:lumOff val="15000"/>
                  </a:schemeClr>
                </a:solidFill>
                <a:latin typeface="+mn-ea"/>
                <a:ea typeface="+mn-ea"/>
                <a:cs typeface="+mn-ea"/>
                <a:sym typeface="+mn-lt"/>
              </a:endParaRPr>
            </a:p>
          </p:txBody>
        </p:sp>
      </p:grpSp>
      <p:sp>
        <p:nvSpPr>
          <p:cNvPr id="29"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3173219212"/>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14:bounceEnd="34000">
                                          <p:cBhvr additive="base">
                                            <p:cTn id="7" dur="750" fill="hold"/>
                                            <p:tgtEl>
                                              <p:spTgt spid="29"/>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175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ssolve">
                                          <p:cBhvr>
                                            <p:cTn id="45" dur="500"/>
                                            <p:tgtEl>
                                              <p:spTgt spid="1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dissolve">
                                          <p:cBhvr>
                                            <p:cTn id="63" dur="500"/>
                                            <p:tgtEl>
                                              <p:spTgt spid="5"/>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dissolve">
                                          <p:cBhvr>
                                            <p:cTn id="66" dur="500"/>
                                            <p:tgtEl>
                                              <p:spTgt spid="6"/>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dissolve">
                                          <p:cBhvr>
                                            <p:cTn id="69" dur="500"/>
                                            <p:tgtEl>
                                              <p:spTgt spid="7"/>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dissolve">
                                          <p:cBhvr>
                                            <p:cTn id="72" dur="500"/>
                                            <p:tgtEl>
                                              <p:spTgt spid="8"/>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dissolve">
                                          <p:cBhvr>
                                            <p:cTn id="75" dur="500"/>
                                            <p:tgtEl>
                                              <p:spTgt spid="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dissolve">
                                          <p:cBhvr>
                                            <p:cTn id="78" dur="500"/>
                                            <p:tgtEl>
                                              <p:spTgt spid="15"/>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dissolve">
                                          <p:cBhvr>
                                            <p:cTn id="81" dur="500"/>
                                            <p:tgtEl>
                                              <p:spTgt spid="24"/>
                                            </p:tgtEl>
                                          </p:cBhvr>
                                        </p:animEffect>
                                      </p:childTnLst>
                                    </p:cTn>
                                  </p:par>
                                </p:childTnLst>
                              </p:cTn>
                            </p:par>
                            <p:par>
                              <p:cTn id="82" fill="hold">
                                <p:stCondLst>
                                  <p:cond delay="225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1000"/>
                                            <p:tgtEl>
                                              <p:spTgt spid="26"/>
                                            </p:tgtEl>
                                          </p:cBhvr>
                                        </p:animEffect>
                                        <p:anim calcmode="lin" valueType="num">
                                          <p:cBhvr>
                                            <p:cTn id="86" dur="1000" fill="hold"/>
                                            <p:tgtEl>
                                              <p:spTgt spid="26"/>
                                            </p:tgtEl>
                                            <p:attrNameLst>
                                              <p:attrName>ppt_x</p:attrName>
                                            </p:attrNameLst>
                                          </p:cBhvr>
                                          <p:tavLst>
                                            <p:tav tm="0">
                                              <p:val>
                                                <p:strVal val="#ppt_x"/>
                                              </p:val>
                                            </p:tav>
                                            <p:tav tm="100000">
                                              <p:val>
                                                <p:strVal val="#ppt_x"/>
                                              </p:val>
                                            </p:tav>
                                          </p:tavLst>
                                        </p:anim>
                                        <p:anim calcmode="lin" valueType="num">
                                          <p:cBhvr>
                                            <p:cTn id="8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nimBg="1" autoUpdateAnimBg="0"/>
          <p:bldP spid="18" grpId="0" animBg="1" autoUpdateAnimBg="0"/>
          <p:bldP spid="19" grpId="0" animBg="1"/>
          <p:bldP spid="20" grpId="0" animBg="1" autoUpdateAnimBg="0"/>
          <p:bldP spid="21" grpId="0" animBg="1" autoUpdateAnimBg="0"/>
          <p:bldP spid="22" grpId="0" animBg="1" autoUpdateAnimBg="0"/>
          <p:bldP spid="23" grpId="0" animBg="1" autoUpdateAnimBg="0"/>
          <p:bldP spid="24" grpId="0" autoUpdateAnimBg="0"/>
          <p:bldP spid="25" grpId="0" autoUpdateAnimBg="0"/>
          <p:bldP spid="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750" fill="hold"/>
                                            <p:tgtEl>
                                              <p:spTgt spid="29"/>
                                            </p:tgtEl>
                                            <p:attrNameLst>
                                              <p:attrName>ppt_x</p:attrName>
                                            </p:attrNameLst>
                                          </p:cBhvr>
                                          <p:tavLst>
                                            <p:tav tm="0">
                                              <p:val>
                                                <p:strVal val="1+#ppt_w/2"/>
                                              </p:val>
                                            </p:tav>
                                            <p:tav tm="100000">
                                              <p:val>
                                                <p:strVal val="#ppt_x"/>
                                              </p:val>
                                            </p:tav>
                                          </p:tavLst>
                                        </p:anim>
                                        <p:anim calcmode="lin" valueType="num">
                                          <p:cBhvr additive="base">
                                            <p:cTn id="8" dur="750" fill="hold"/>
                                            <p:tgtEl>
                                              <p:spTgt spid="29"/>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2"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1+#ppt_w/2"/>
                                              </p:val>
                                            </p:tav>
                                            <p:tav tm="100000">
                                              <p:val>
                                                <p:strVal val="#ppt_x"/>
                                              </p:val>
                                            </p:tav>
                                          </p:tavLst>
                                        </p:anim>
                                        <p:anim calcmode="lin" valueType="num">
                                          <p:cBhvr additive="base">
                                            <p:cTn id="13" dur="500" fill="hold"/>
                                            <p:tgtEl>
                                              <p:spTgt spid="3"/>
                                            </p:tgtEl>
                                            <p:attrNameLst>
                                              <p:attrName>ppt_y</p:attrName>
                                            </p:attrNameLst>
                                          </p:cBhvr>
                                          <p:tavLst>
                                            <p:tav tm="0">
                                              <p:val>
                                                <p:strVal val="#ppt_y"/>
                                              </p:val>
                                            </p:tav>
                                            <p:tav tm="100000">
                                              <p:val>
                                                <p:strVal val="#ppt_y"/>
                                              </p:val>
                                            </p:tav>
                                          </p:tavLst>
                                        </p:anim>
                                      </p:childTnLst>
                                    </p:cTn>
                                  </p:par>
                                </p:childTnLst>
                              </p:cTn>
                            </p:par>
                            <p:par>
                              <p:cTn id="14" fill="hold">
                                <p:stCondLst>
                                  <p:cond delay="1250"/>
                                </p:stCondLst>
                                <p:childTnLst>
                                  <p:par>
                                    <p:cTn id="15" presetID="22" presetClass="entr" presetSubtype="4" fill="hold" grpId="0" nodeType="after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down)">
                                          <p:cBhvr>
                                            <p:cTn id="17" dur="500"/>
                                            <p:tgtEl>
                                              <p:spTgt spid="17"/>
                                            </p:tgtEl>
                                          </p:cBhvr>
                                        </p:animEffect>
                                      </p:childTnLst>
                                    </p:cTn>
                                  </p:par>
                                  <p:par>
                                    <p:cTn id="18" presetID="22" presetClass="entr" presetSubtype="4" fill="hold" grpId="0" nodeType="withEffect">
                                      <p:stCondLst>
                                        <p:cond delay="0"/>
                                      </p:stCondLst>
                                      <p:childTnLst>
                                        <p:set>
                                          <p:cBhvr>
                                            <p:cTn id="19" dur="1" fill="hold">
                                              <p:stCondLst>
                                                <p:cond delay="0"/>
                                              </p:stCondLst>
                                            </p:cTn>
                                            <p:tgtEl>
                                              <p:spTgt spid="18"/>
                                            </p:tgtEl>
                                            <p:attrNameLst>
                                              <p:attrName>style.visibility</p:attrName>
                                            </p:attrNameLst>
                                          </p:cBhvr>
                                          <p:to>
                                            <p:strVal val="visible"/>
                                          </p:to>
                                        </p:set>
                                        <p:animEffect transition="in" filter="wipe(down)">
                                          <p:cBhvr>
                                            <p:cTn id="20" dur="500"/>
                                            <p:tgtEl>
                                              <p:spTgt spid="18"/>
                                            </p:tgtEl>
                                          </p:cBhvr>
                                        </p:animEffect>
                                      </p:childTnLst>
                                    </p:cTn>
                                  </p:par>
                                  <p:par>
                                    <p:cTn id="21" presetID="22" presetClass="entr" presetSubtype="4" fill="hold" grpId="0" nodeType="withEffect">
                                      <p:stCondLst>
                                        <p:cond delay="0"/>
                                      </p:stCondLst>
                                      <p:childTnLst>
                                        <p:set>
                                          <p:cBhvr>
                                            <p:cTn id="22" dur="1" fill="hold">
                                              <p:stCondLst>
                                                <p:cond delay="0"/>
                                              </p:stCondLst>
                                            </p:cTn>
                                            <p:tgtEl>
                                              <p:spTgt spid="20"/>
                                            </p:tgtEl>
                                            <p:attrNameLst>
                                              <p:attrName>style.visibility</p:attrName>
                                            </p:attrNameLst>
                                          </p:cBhvr>
                                          <p:to>
                                            <p:strVal val="visible"/>
                                          </p:to>
                                        </p:set>
                                        <p:animEffect transition="in" filter="wipe(down)">
                                          <p:cBhvr>
                                            <p:cTn id="23" dur="500"/>
                                            <p:tgtEl>
                                              <p:spTgt spid="20"/>
                                            </p:tgtEl>
                                          </p:cBhvr>
                                        </p:animEffect>
                                      </p:childTnLst>
                                    </p:cTn>
                                  </p:par>
                                  <p:par>
                                    <p:cTn id="24" presetID="22" presetClass="entr" presetSubtype="4" fill="hold" grpId="0" nodeType="with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wipe(down)">
                                          <p:cBhvr>
                                            <p:cTn id="26" dur="500"/>
                                            <p:tgtEl>
                                              <p:spTgt spid="21"/>
                                            </p:tgtEl>
                                          </p:cBhvr>
                                        </p:animEffect>
                                      </p:childTnLst>
                                    </p:cTn>
                                  </p:par>
                                  <p:par>
                                    <p:cTn id="27" presetID="22" presetClass="entr" presetSubtype="4"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wipe(down)">
                                          <p:cBhvr>
                                            <p:cTn id="29" dur="500"/>
                                            <p:tgtEl>
                                              <p:spTgt spid="22"/>
                                            </p:tgtEl>
                                          </p:cBhvr>
                                        </p:animEffect>
                                      </p:childTnLst>
                                    </p:cTn>
                                  </p:par>
                                  <p:par>
                                    <p:cTn id="30" presetID="22" presetClass="entr" presetSubtype="4"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Effect transition="in" filter="wipe(down)">
                                          <p:cBhvr>
                                            <p:cTn id="32" dur="500"/>
                                            <p:tgtEl>
                                              <p:spTgt spid="23"/>
                                            </p:tgtEl>
                                          </p:cBhvr>
                                        </p:animEffect>
                                      </p:childTnLst>
                                    </p:cTn>
                                  </p:par>
                                  <p:par>
                                    <p:cTn id="33" presetID="22" presetClass="entr" presetSubtype="4" fill="hold" grpId="0" nodeType="withEffect">
                                      <p:stCondLst>
                                        <p:cond delay="0"/>
                                      </p:stCondLst>
                                      <p:childTnLst>
                                        <p:set>
                                          <p:cBhvr>
                                            <p:cTn id="34" dur="1" fill="hold">
                                              <p:stCondLst>
                                                <p:cond delay="0"/>
                                              </p:stCondLst>
                                            </p:cTn>
                                            <p:tgtEl>
                                              <p:spTgt spid="19"/>
                                            </p:tgtEl>
                                            <p:attrNameLst>
                                              <p:attrName>style.visibility</p:attrName>
                                            </p:attrNameLst>
                                          </p:cBhvr>
                                          <p:to>
                                            <p:strVal val="visible"/>
                                          </p:to>
                                        </p:set>
                                        <p:animEffect transition="in" filter="wipe(down)">
                                          <p:cBhvr>
                                            <p:cTn id="35" dur="500"/>
                                            <p:tgtEl>
                                              <p:spTgt spid="19"/>
                                            </p:tgtEl>
                                          </p:cBhvr>
                                        </p:animEffect>
                                      </p:childTnLst>
                                    </p:cTn>
                                  </p:par>
                                </p:childTnLst>
                              </p:cTn>
                            </p:par>
                            <p:par>
                              <p:cTn id="36" fill="hold">
                                <p:stCondLst>
                                  <p:cond delay="1750"/>
                                </p:stCondLst>
                                <p:childTnLst>
                                  <p:par>
                                    <p:cTn id="37" presetID="9" presetClass="entr" presetSubtype="0" fill="hold" nodeType="afterEffect">
                                      <p:stCondLst>
                                        <p:cond delay="0"/>
                                      </p:stCondLst>
                                      <p:childTnLst>
                                        <p:set>
                                          <p:cBhvr>
                                            <p:cTn id="38" dur="1" fill="hold">
                                              <p:stCondLst>
                                                <p:cond delay="0"/>
                                              </p:stCondLst>
                                            </p:cTn>
                                            <p:tgtEl>
                                              <p:spTgt spid="4"/>
                                            </p:tgtEl>
                                            <p:attrNameLst>
                                              <p:attrName>style.visibility</p:attrName>
                                            </p:attrNameLst>
                                          </p:cBhvr>
                                          <p:to>
                                            <p:strVal val="visible"/>
                                          </p:to>
                                        </p:set>
                                        <p:animEffect transition="in" filter="dissolve">
                                          <p:cBhvr>
                                            <p:cTn id="39" dur="500"/>
                                            <p:tgtEl>
                                              <p:spTgt spid="4"/>
                                            </p:tgtEl>
                                          </p:cBhvr>
                                        </p:animEffect>
                                      </p:childTnLst>
                                    </p:cTn>
                                  </p:par>
                                  <p:par>
                                    <p:cTn id="40" presetID="9" presetClass="entr" presetSubtype="0" fill="hold" grpId="0" nodeType="with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dissolve">
                                          <p:cBhvr>
                                            <p:cTn id="42" dur="500"/>
                                            <p:tgtEl>
                                              <p:spTgt spid="10"/>
                                            </p:tgtEl>
                                          </p:cBhvr>
                                        </p:animEffect>
                                      </p:childTnLst>
                                    </p:cTn>
                                  </p:par>
                                  <p:par>
                                    <p:cTn id="43" presetID="9" presetClass="entr" presetSubtype="0" fill="hold" grpId="0" nodeType="withEffect">
                                      <p:stCondLst>
                                        <p:cond delay="0"/>
                                      </p:stCondLst>
                                      <p:childTnLst>
                                        <p:set>
                                          <p:cBhvr>
                                            <p:cTn id="44" dur="1" fill="hold">
                                              <p:stCondLst>
                                                <p:cond delay="0"/>
                                              </p:stCondLst>
                                            </p:cTn>
                                            <p:tgtEl>
                                              <p:spTgt spid="11"/>
                                            </p:tgtEl>
                                            <p:attrNameLst>
                                              <p:attrName>style.visibility</p:attrName>
                                            </p:attrNameLst>
                                          </p:cBhvr>
                                          <p:to>
                                            <p:strVal val="visible"/>
                                          </p:to>
                                        </p:set>
                                        <p:animEffect transition="in" filter="dissolve">
                                          <p:cBhvr>
                                            <p:cTn id="45" dur="500"/>
                                            <p:tgtEl>
                                              <p:spTgt spid="11"/>
                                            </p:tgtEl>
                                          </p:cBhvr>
                                        </p:animEffect>
                                      </p:childTnLst>
                                    </p:cTn>
                                  </p:par>
                                  <p:par>
                                    <p:cTn id="46" presetID="9" presetClass="entr" presetSubtype="0" fill="hold" grpId="0" nodeType="withEffect">
                                      <p:stCondLst>
                                        <p:cond delay="0"/>
                                      </p:stCondLst>
                                      <p:childTnLst>
                                        <p:set>
                                          <p:cBhvr>
                                            <p:cTn id="47" dur="1" fill="hold">
                                              <p:stCondLst>
                                                <p:cond delay="0"/>
                                              </p:stCondLst>
                                            </p:cTn>
                                            <p:tgtEl>
                                              <p:spTgt spid="12"/>
                                            </p:tgtEl>
                                            <p:attrNameLst>
                                              <p:attrName>style.visibility</p:attrName>
                                            </p:attrNameLst>
                                          </p:cBhvr>
                                          <p:to>
                                            <p:strVal val="visible"/>
                                          </p:to>
                                        </p:set>
                                        <p:animEffect transition="in" filter="dissolve">
                                          <p:cBhvr>
                                            <p:cTn id="48" dur="500"/>
                                            <p:tgtEl>
                                              <p:spTgt spid="12"/>
                                            </p:tgtEl>
                                          </p:cBhvr>
                                        </p:animEffect>
                                      </p:childTnLst>
                                    </p:cTn>
                                  </p:par>
                                  <p:par>
                                    <p:cTn id="49" presetID="9" presetClass="entr" presetSubtype="0" fill="hold" grpId="0" nodeType="withEffect">
                                      <p:stCondLst>
                                        <p:cond delay="0"/>
                                      </p:stCondLst>
                                      <p:childTnLst>
                                        <p:set>
                                          <p:cBhvr>
                                            <p:cTn id="50" dur="1" fill="hold">
                                              <p:stCondLst>
                                                <p:cond delay="0"/>
                                              </p:stCondLst>
                                            </p:cTn>
                                            <p:tgtEl>
                                              <p:spTgt spid="13"/>
                                            </p:tgtEl>
                                            <p:attrNameLst>
                                              <p:attrName>style.visibility</p:attrName>
                                            </p:attrNameLst>
                                          </p:cBhvr>
                                          <p:to>
                                            <p:strVal val="visible"/>
                                          </p:to>
                                        </p:set>
                                        <p:animEffect transition="in" filter="dissolve">
                                          <p:cBhvr>
                                            <p:cTn id="51" dur="500"/>
                                            <p:tgtEl>
                                              <p:spTgt spid="13"/>
                                            </p:tgtEl>
                                          </p:cBhvr>
                                        </p:animEffect>
                                      </p:childTnLst>
                                    </p:cTn>
                                  </p:par>
                                  <p:par>
                                    <p:cTn id="52" presetID="9" presetClass="entr" presetSubtype="0" fill="hold" grpId="0" nodeType="withEffect">
                                      <p:stCondLst>
                                        <p:cond delay="0"/>
                                      </p:stCondLst>
                                      <p:childTnLst>
                                        <p:set>
                                          <p:cBhvr>
                                            <p:cTn id="53" dur="1" fill="hold">
                                              <p:stCondLst>
                                                <p:cond delay="0"/>
                                              </p:stCondLst>
                                            </p:cTn>
                                            <p:tgtEl>
                                              <p:spTgt spid="14"/>
                                            </p:tgtEl>
                                            <p:attrNameLst>
                                              <p:attrName>style.visibility</p:attrName>
                                            </p:attrNameLst>
                                          </p:cBhvr>
                                          <p:to>
                                            <p:strVal val="visible"/>
                                          </p:to>
                                        </p:set>
                                        <p:animEffect transition="in" filter="dissolve">
                                          <p:cBhvr>
                                            <p:cTn id="54" dur="500"/>
                                            <p:tgtEl>
                                              <p:spTgt spid="14"/>
                                            </p:tgtEl>
                                          </p:cBhvr>
                                        </p:animEffect>
                                      </p:childTnLst>
                                    </p:cTn>
                                  </p:par>
                                  <p:par>
                                    <p:cTn id="55" presetID="9" presetClass="entr" presetSubtype="0"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dissolve">
                                          <p:cBhvr>
                                            <p:cTn id="57" dur="500"/>
                                            <p:tgtEl>
                                              <p:spTgt spid="16"/>
                                            </p:tgtEl>
                                          </p:cBhvr>
                                        </p:animEffect>
                                      </p:childTnLst>
                                    </p:cTn>
                                  </p:par>
                                  <p:par>
                                    <p:cTn id="58" presetID="9" presetClass="entr" presetSubtype="0" fill="hold" grpId="0" nodeType="withEffect">
                                      <p:stCondLst>
                                        <p:cond delay="0"/>
                                      </p:stCondLst>
                                      <p:childTnLst>
                                        <p:set>
                                          <p:cBhvr>
                                            <p:cTn id="59" dur="1" fill="hold">
                                              <p:stCondLst>
                                                <p:cond delay="0"/>
                                              </p:stCondLst>
                                            </p:cTn>
                                            <p:tgtEl>
                                              <p:spTgt spid="25"/>
                                            </p:tgtEl>
                                            <p:attrNameLst>
                                              <p:attrName>style.visibility</p:attrName>
                                            </p:attrNameLst>
                                          </p:cBhvr>
                                          <p:to>
                                            <p:strVal val="visible"/>
                                          </p:to>
                                        </p:set>
                                        <p:animEffect transition="in" filter="dissolve">
                                          <p:cBhvr>
                                            <p:cTn id="60" dur="500"/>
                                            <p:tgtEl>
                                              <p:spTgt spid="25"/>
                                            </p:tgtEl>
                                          </p:cBhvr>
                                        </p:animEffect>
                                      </p:childTnLst>
                                    </p:cTn>
                                  </p:par>
                                  <p:par>
                                    <p:cTn id="61" presetID="9" presetClass="entr" presetSubtype="0" fill="hold" grpId="0" nodeType="withEffect">
                                      <p:stCondLst>
                                        <p:cond delay="0"/>
                                      </p:stCondLst>
                                      <p:childTnLst>
                                        <p:set>
                                          <p:cBhvr>
                                            <p:cTn id="62" dur="1" fill="hold">
                                              <p:stCondLst>
                                                <p:cond delay="0"/>
                                              </p:stCondLst>
                                            </p:cTn>
                                            <p:tgtEl>
                                              <p:spTgt spid="5"/>
                                            </p:tgtEl>
                                            <p:attrNameLst>
                                              <p:attrName>style.visibility</p:attrName>
                                            </p:attrNameLst>
                                          </p:cBhvr>
                                          <p:to>
                                            <p:strVal val="visible"/>
                                          </p:to>
                                        </p:set>
                                        <p:animEffect transition="in" filter="dissolve">
                                          <p:cBhvr>
                                            <p:cTn id="63" dur="500"/>
                                            <p:tgtEl>
                                              <p:spTgt spid="5"/>
                                            </p:tgtEl>
                                          </p:cBhvr>
                                        </p:animEffect>
                                      </p:childTnLst>
                                    </p:cTn>
                                  </p:par>
                                  <p:par>
                                    <p:cTn id="64" presetID="9" presetClass="entr" presetSubtype="0" fill="hold" grpId="0" nodeType="withEffect">
                                      <p:stCondLst>
                                        <p:cond delay="0"/>
                                      </p:stCondLst>
                                      <p:childTnLst>
                                        <p:set>
                                          <p:cBhvr>
                                            <p:cTn id="65" dur="1" fill="hold">
                                              <p:stCondLst>
                                                <p:cond delay="0"/>
                                              </p:stCondLst>
                                            </p:cTn>
                                            <p:tgtEl>
                                              <p:spTgt spid="6"/>
                                            </p:tgtEl>
                                            <p:attrNameLst>
                                              <p:attrName>style.visibility</p:attrName>
                                            </p:attrNameLst>
                                          </p:cBhvr>
                                          <p:to>
                                            <p:strVal val="visible"/>
                                          </p:to>
                                        </p:set>
                                        <p:animEffect transition="in" filter="dissolve">
                                          <p:cBhvr>
                                            <p:cTn id="66" dur="500"/>
                                            <p:tgtEl>
                                              <p:spTgt spid="6"/>
                                            </p:tgtEl>
                                          </p:cBhvr>
                                        </p:animEffect>
                                      </p:childTnLst>
                                    </p:cTn>
                                  </p:par>
                                  <p:par>
                                    <p:cTn id="67" presetID="9" presetClass="entr" presetSubtype="0" fill="hold" grpId="0" nodeType="withEffect">
                                      <p:stCondLst>
                                        <p:cond delay="0"/>
                                      </p:stCondLst>
                                      <p:childTnLst>
                                        <p:set>
                                          <p:cBhvr>
                                            <p:cTn id="68" dur="1" fill="hold">
                                              <p:stCondLst>
                                                <p:cond delay="0"/>
                                              </p:stCondLst>
                                            </p:cTn>
                                            <p:tgtEl>
                                              <p:spTgt spid="7"/>
                                            </p:tgtEl>
                                            <p:attrNameLst>
                                              <p:attrName>style.visibility</p:attrName>
                                            </p:attrNameLst>
                                          </p:cBhvr>
                                          <p:to>
                                            <p:strVal val="visible"/>
                                          </p:to>
                                        </p:set>
                                        <p:animEffect transition="in" filter="dissolve">
                                          <p:cBhvr>
                                            <p:cTn id="69" dur="500"/>
                                            <p:tgtEl>
                                              <p:spTgt spid="7"/>
                                            </p:tgtEl>
                                          </p:cBhvr>
                                        </p:animEffect>
                                      </p:childTnLst>
                                    </p:cTn>
                                  </p:par>
                                  <p:par>
                                    <p:cTn id="70" presetID="9" presetClass="entr" presetSubtype="0" fill="hold" grpId="0" nodeType="withEffect">
                                      <p:stCondLst>
                                        <p:cond delay="0"/>
                                      </p:stCondLst>
                                      <p:childTnLst>
                                        <p:set>
                                          <p:cBhvr>
                                            <p:cTn id="71" dur="1" fill="hold">
                                              <p:stCondLst>
                                                <p:cond delay="0"/>
                                              </p:stCondLst>
                                            </p:cTn>
                                            <p:tgtEl>
                                              <p:spTgt spid="8"/>
                                            </p:tgtEl>
                                            <p:attrNameLst>
                                              <p:attrName>style.visibility</p:attrName>
                                            </p:attrNameLst>
                                          </p:cBhvr>
                                          <p:to>
                                            <p:strVal val="visible"/>
                                          </p:to>
                                        </p:set>
                                        <p:animEffect transition="in" filter="dissolve">
                                          <p:cBhvr>
                                            <p:cTn id="72" dur="500"/>
                                            <p:tgtEl>
                                              <p:spTgt spid="8"/>
                                            </p:tgtEl>
                                          </p:cBhvr>
                                        </p:animEffect>
                                      </p:childTnLst>
                                    </p:cTn>
                                  </p:par>
                                  <p:par>
                                    <p:cTn id="73" presetID="9" presetClass="entr" presetSubtype="0" fill="hold" grpId="0" nodeType="withEffect">
                                      <p:stCondLst>
                                        <p:cond delay="0"/>
                                      </p:stCondLst>
                                      <p:childTnLst>
                                        <p:set>
                                          <p:cBhvr>
                                            <p:cTn id="74" dur="1" fill="hold">
                                              <p:stCondLst>
                                                <p:cond delay="0"/>
                                              </p:stCondLst>
                                            </p:cTn>
                                            <p:tgtEl>
                                              <p:spTgt spid="9"/>
                                            </p:tgtEl>
                                            <p:attrNameLst>
                                              <p:attrName>style.visibility</p:attrName>
                                            </p:attrNameLst>
                                          </p:cBhvr>
                                          <p:to>
                                            <p:strVal val="visible"/>
                                          </p:to>
                                        </p:set>
                                        <p:animEffect transition="in" filter="dissolve">
                                          <p:cBhvr>
                                            <p:cTn id="75" dur="500"/>
                                            <p:tgtEl>
                                              <p:spTgt spid="9"/>
                                            </p:tgtEl>
                                          </p:cBhvr>
                                        </p:animEffect>
                                      </p:childTnLst>
                                    </p:cTn>
                                  </p:par>
                                  <p:par>
                                    <p:cTn id="76" presetID="9" presetClass="entr" presetSubtype="0" fill="hold" grpId="0" nodeType="withEffect">
                                      <p:stCondLst>
                                        <p:cond delay="0"/>
                                      </p:stCondLst>
                                      <p:childTnLst>
                                        <p:set>
                                          <p:cBhvr>
                                            <p:cTn id="77" dur="1" fill="hold">
                                              <p:stCondLst>
                                                <p:cond delay="0"/>
                                              </p:stCondLst>
                                            </p:cTn>
                                            <p:tgtEl>
                                              <p:spTgt spid="15"/>
                                            </p:tgtEl>
                                            <p:attrNameLst>
                                              <p:attrName>style.visibility</p:attrName>
                                            </p:attrNameLst>
                                          </p:cBhvr>
                                          <p:to>
                                            <p:strVal val="visible"/>
                                          </p:to>
                                        </p:set>
                                        <p:animEffect transition="in" filter="dissolve">
                                          <p:cBhvr>
                                            <p:cTn id="78" dur="500"/>
                                            <p:tgtEl>
                                              <p:spTgt spid="15"/>
                                            </p:tgtEl>
                                          </p:cBhvr>
                                        </p:animEffect>
                                      </p:childTnLst>
                                    </p:cTn>
                                  </p:par>
                                  <p:par>
                                    <p:cTn id="79" presetID="9"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dissolve">
                                          <p:cBhvr>
                                            <p:cTn id="81" dur="500"/>
                                            <p:tgtEl>
                                              <p:spTgt spid="24"/>
                                            </p:tgtEl>
                                          </p:cBhvr>
                                        </p:animEffect>
                                      </p:childTnLst>
                                    </p:cTn>
                                  </p:par>
                                </p:childTnLst>
                              </p:cTn>
                            </p:par>
                            <p:par>
                              <p:cTn id="82" fill="hold">
                                <p:stCondLst>
                                  <p:cond delay="2250"/>
                                </p:stCondLst>
                                <p:childTnLst>
                                  <p:par>
                                    <p:cTn id="83" presetID="42" presetClass="entr" presetSubtype="0" fill="hold" nodeType="afterEffect">
                                      <p:stCondLst>
                                        <p:cond delay="0"/>
                                      </p:stCondLst>
                                      <p:childTnLst>
                                        <p:set>
                                          <p:cBhvr>
                                            <p:cTn id="84" dur="1" fill="hold">
                                              <p:stCondLst>
                                                <p:cond delay="0"/>
                                              </p:stCondLst>
                                            </p:cTn>
                                            <p:tgtEl>
                                              <p:spTgt spid="26"/>
                                            </p:tgtEl>
                                            <p:attrNameLst>
                                              <p:attrName>style.visibility</p:attrName>
                                            </p:attrNameLst>
                                          </p:cBhvr>
                                          <p:to>
                                            <p:strVal val="visible"/>
                                          </p:to>
                                        </p:set>
                                        <p:animEffect transition="in" filter="fade">
                                          <p:cBhvr>
                                            <p:cTn id="85" dur="1000"/>
                                            <p:tgtEl>
                                              <p:spTgt spid="26"/>
                                            </p:tgtEl>
                                          </p:cBhvr>
                                        </p:animEffect>
                                        <p:anim calcmode="lin" valueType="num">
                                          <p:cBhvr>
                                            <p:cTn id="86" dur="1000" fill="hold"/>
                                            <p:tgtEl>
                                              <p:spTgt spid="26"/>
                                            </p:tgtEl>
                                            <p:attrNameLst>
                                              <p:attrName>ppt_x</p:attrName>
                                            </p:attrNameLst>
                                          </p:cBhvr>
                                          <p:tavLst>
                                            <p:tav tm="0">
                                              <p:val>
                                                <p:strVal val="#ppt_x"/>
                                              </p:val>
                                            </p:tav>
                                            <p:tav tm="100000">
                                              <p:val>
                                                <p:strVal val="#ppt_x"/>
                                              </p:val>
                                            </p:tav>
                                          </p:tavLst>
                                        </p:anim>
                                        <p:anim calcmode="lin" valueType="num">
                                          <p:cBhvr>
                                            <p:cTn id="87" dur="1000" fill="hold"/>
                                            <p:tgtEl>
                                              <p:spTgt spid="2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utoUpdateAnimBg="0"/>
          <p:bldP spid="17" grpId="0" animBg="1" autoUpdateAnimBg="0"/>
          <p:bldP spid="18" grpId="0" animBg="1" autoUpdateAnimBg="0"/>
          <p:bldP spid="19" grpId="0" animBg="1"/>
          <p:bldP spid="20" grpId="0" animBg="1" autoUpdateAnimBg="0"/>
          <p:bldP spid="21" grpId="0" animBg="1" autoUpdateAnimBg="0"/>
          <p:bldP spid="22" grpId="0" animBg="1" autoUpdateAnimBg="0"/>
          <p:bldP spid="23" grpId="0" animBg="1" autoUpdateAnimBg="0"/>
          <p:bldP spid="24" grpId="0" autoUpdateAnimBg="0"/>
          <p:bldP spid="25" grpId="0" autoUpdateAnimBg="0"/>
          <p:bldP spid="2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4308616" y="1702154"/>
            <a:ext cx="3574768" cy="646331"/>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4" name="TextBox 18"/>
          <p:cNvSpPr txBox="1"/>
          <p:nvPr/>
        </p:nvSpPr>
        <p:spPr>
          <a:xfrm>
            <a:off x="3240506" y="2736205"/>
            <a:ext cx="5710990" cy="1077218"/>
          </a:xfrm>
          <a:prstGeom prst="rect">
            <a:avLst/>
          </a:prstGeom>
          <a:noFill/>
          <a:ln>
            <a:noFill/>
          </a:ln>
        </p:spPr>
        <p:txBody>
          <a:bodyPr wrap="square" rtlCol="0">
            <a:spAutoFit/>
          </a:bodyPr>
          <a:lstStyle/>
          <a:p>
            <a:pPr algn="ctr"/>
            <a:r>
              <a:rPr lang="en-US" altLang="zh-CN" sz="6400" b="1" dirty="0">
                <a:solidFill>
                  <a:schemeClr val="tx1">
                    <a:lumMod val="75000"/>
                    <a:lumOff val="25000"/>
                  </a:schemeClr>
                </a:solidFill>
                <a:latin typeface="Agency FB" panose="020B0503020202020204" pitchFamily="34" charset="0"/>
                <a:ea typeface="微软雅黑" panose="020B0503020204020204" pitchFamily="34" charset="-122"/>
              </a:rPr>
              <a:t>【  YOUR TITLE</a:t>
            </a:r>
            <a:r>
              <a:rPr lang="zh-CN" altLang="en-US" sz="6400" b="1" dirty="0">
                <a:solidFill>
                  <a:schemeClr val="tx1">
                    <a:lumMod val="75000"/>
                    <a:lumOff val="25000"/>
                  </a:schemeClr>
                </a:solidFill>
                <a:latin typeface="Agency FB" panose="020B0503020202020204" pitchFamily="34" charset="0"/>
                <a:ea typeface="微软雅黑" panose="020B0503020204020204" pitchFamily="34" charset="-122"/>
              </a:rPr>
              <a:t>  </a:t>
            </a:r>
            <a:r>
              <a:rPr lang="en-US" altLang="zh-CN" sz="6400" b="1" dirty="0">
                <a:solidFill>
                  <a:schemeClr val="tx1">
                    <a:lumMod val="75000"/>
                    <a:lumOff val="25000"/>
                  </a:schemeClr>
                </a:solidFill>
                <a:latin typeface="Agency FB" panose="020B0503020202020204" pitchFamily="34" charset="0"/>
                <a:ea typeface="微软雅黑" panose="020B0503020204020204" pitchFamily="34" charset="-122"/>
              </a:rPr>
              <a:t>】</a:t>
            </a:r>
            <a:endParaRPr lang="zh-CN" altLang="en-US" sz="6400" b="1" dirty="0">
              <a:solidFill>
                <a:schemeClr val="tx1">
                  <a:lumMod val="75000"/>
                  <a:lumOff val="25000"/>
                </a:schemeClr>
              </a:solidFill>
              <a:latin typeface="Agency FB" panose="020B0503020202020204" pitchFamily="34" charset="0"/>
              <a:ea typeface="微软雅黑" panose="020B0503020204020204" pitchFamily="34" charset="-122"/>
            </a:endParaRPr>
          </a:p>
        </p:txBody>
      </p:sp>
      <p:sp>
        <p:nvSpPr>
          <p:cNvPr id="5" name="TextBox 18"/>
          <p:cNvSpPr txBox="1"/>
          <p:nvPr/>
        </p:nvSpPr>
        <p:spPr>
          <a:xfrm>
            <a:off x="4895867" y="1250748"/>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6" name="矩形 5"/>
          <p:cNvSpPr/>
          <p:nvPr/>
        </p:nvSpPr>
        <p:spPr>
          <a:xfrm>
            <a:off x="1318634" y="3118892"/>
            <a:ext cx="2363448" cy="1015663"/>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7" name="TextBox 18"/>
          <p:cNvSpPr txBox="1"/>
          <p:nvPr/>
        </p:nvSpPr>
        <p:spPr>
          <a:xfrm>
            <a:off x="1300225" y="2667486"/>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8" name="矩形 7"/>
          <p:cNvSpPr/>
          <p:nvPr/>
        </p:nvSpPr>
        <p:spPr>
          <a:xfrm>
            <a:off x="8662347" y="3118892"/>
            <a:ext cx="2363448" cy="1015663"/>
          </a:xfrm>
          <a:prstGeom prst="rect">
            <a:avLst/>
          </a:prstGeom>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9" name="TextBox 18"/>
          <p:cNvSpPr txBox="1"/>
          <p:nvPr/>
        </p:nvSpPr>
        <p:spPr>
          <a:xfrm>
            <a:off x="8643938" y="2667486"/>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
        <p:nvSpPr>
          <p:cNvPr id="10" name="矩形 9"/>
          <p:cNvSpPr/>
          <p:nvPr/>
        </p:nvSpPr>
        <p:spPr>
          <a:xfrm>
            <a:off x="4308616" y="4972192"/>
            <a:ext cx="3574768" cy="646331"/>
          </a:xfrm>
          <a:prstGeom prst="rect">
            <a:avLst/>
          </a:prstGeom>
          <a:noFill/>
        </p:spPr>
        <p:txBody>
          <a:bodyPr wrap="square">
            <a:spAutoFit/>
          </a:bodyPr>
          <a:lstStyle/>
          <a:p>
            <a:pPr marL="0" indent="0" algn="ctr" defTabSz="1450940" fontAlgn="auto">
              <a:spcBef>
                <a:spcPts val="0"/>
              </a:spcBef>
              <a:spcAft>
                <a:spcPts val="0"/>
              </a:spcAft>
              <a:buNone/>
              <a:defRPr/>
            </a:pPr>
            <a:r>
              <a:rPr lang="en-US" altLang="zh-CN" sz="1200" dirty="0" err="1">
                <a:solidFill>
                  <a:schemeClr val="tx1">
                    <a:lumMod val="50000"/>
                    <a:lumOff val="50000"/>
                  </a:schemeClr>
                </a:solidFill>
              </a:rPr>
              <a:t>Lorem</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ipsum</a:t>
            </a:r>
            <a:r>
              <a:rPr lang="en-US" altLang="zh-CN" sz="1200" dirty="0">
                <a:solidFill>
                  <a:schemeClr val="tx1">
                    <a:lumMod val="50000"/>
                    <a:lumOff val="50000"/>
                  </a:schemeClr>
                </a:solidFill>
              </a:rPr>
              <a:t> dolor sit </a:t>
            </a:r>
            <a:r>
              <a:rPr lang="en-US" altLang="zh-CN" sz="1200" dirty="0" err="1">
                <a:solidFill>
                  <a:schemeClr val="tx1">
                    <a:lumMod val="50000"/>
                    <a:lumOff val="50000"/>
                  </a:schemeClr>
                </a:solidFill>
              </a:rPr>
              <a:t>amet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consectetur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adipisicing</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elit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sed</a:t>
            </a:r>
            <a:r>
              <a:rPr lang="en-US" altLang="zh-CN" sz="1200" dirty="0">
                <a:solidFill>
                  <a:schemeClr val="tx1">
                    <a:lumMod val="50000"/>
                    <a:lumOff val="50000"/>
                  </a:schemeClr>
                </a:solidFill>
              </a:rPr>
              <a:t> do </a:t>
            </a:r>
            <a:r>
              <a:rPr lang="en-US" altLang="zh-CN" sz="1200" dirty="0" err="1">
                <a:solidFill>
                  <a:schemeClr val="tx1">
                    <a:lumMod val="50000"/>
                    <a:lumOff val="50000"/>
                  </a:schemeClr>
                </a:solidFill>
              </a:rPr>
              <a:t>eiusmod</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tempor</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incididunt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labore</a:t>
            </a:r>
            <a:r>
              <a:rPr lang="en-US" altLang="zh-CN" sz="1200" dirty="0">
                <a:solidFill>
                  <a:schemeClr val="tx1">
                    <a:lumMod val="50000"/>
                    <a:lumOff val="50000"/>
                  </a:schemeClr>
                </a:solidFill>
              </a:rPr>
              <a:t> et </a:t>
            </a:r>
            <a:r>
              <a:rPr lang="en-US" altLang="zh-CN" sz="1200" dirty="0" err="1">
                <a:solidFill>
                  <a:schemeClr val="tx1">
                    <a:lumMod val="50000"/>
                    <a:lumOff val="50000"/>
                  </a:schemeClr>
                </a:solidFill>
              </a:rPr>
              <a:t>dolore</a:t>
            </a:r>
            <a:r>
              <a:rPr lang="en-US" altLang="zh-CN" sz="1200" dirty="0">
                <a:solidFill>
                  <a:schemeClr val="tx1">
                    <a:lumMod val="50000"/>
                    <a:lumOff val="50000"/>
                  </a:schemeClr>
                </a:solidFill>
              </a:rPr>
              <a:t> magna </a:t>
            </a:r>
            <a:r>
              <a:rPr lang="en-US" altLang="zh-CN" sz="1200" dirty="0" err="1">
                <a:solidFill>
                  <a:schemeClr val="tx1">
                    <a:lumMod val="50000"/>
                    <a:lumOff val="50000"/>
                  </a:schemeClr>
                </a:solidFill>
              </a:rPr>
              <a:t>aliqua</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Ut</a:t>
            </a:r>
            <a:r>
              <a:rPr lang="en-US" altLang="zh-CN" sz="1200" dirty="0">
                <a:solidFill>
                  <a:schemeClr val="tx1">
                    <a:lumMod val="50000"/>
                    <a:lumOff val="50000"/>
                  </a:schemeClr>
                </a:solidFill>
              </a:rPr>
              <a:t> </a:t>
            </a:r>
            <a:r>
              <a:rPr lang="en-US" altLang="zh-CN" sz="1200" dirty="0" err="1">
                <a:solidFill>
                  <a:schemeClr val="tx1">
                    <a:lumMod val="50000"/>
                    <a:lumOff val="50000"/>
                  </a:schemeClr>
                </a:solidFill>
              </a:rPr>
              <a:t>enim</a:t>
            </a:r>
            <a:r>
              <a:rPr lang="en-US" altLang="zh-CN" sz="1200" dirty="0">
                <a:solidFill>
                  <a:schemeClr val="tx1">
                    <a:lumMod val="50000"/>
                    <a:lumOff val="50000"/>
                  </a:schemeClr>
                </a:solidFill>
              </a:rPr>
              <a:t> ad minim </a:t>
            </a:r>
            <a:r>
              <a:rPr lang="en-US" altLang="zh-CN" sz="1200" dirty="0" err="1">
                <a:solidFill>
                  <a:schemeClr val="tx1">
                    <a:lumMod val="50000"/>
                    <a:lumOff val="50000"/>
                  </a:schemeClr>
                </a:solidFill>
              </a:rPr>
              <a:t>veniam</a:t>
            </a:r>
            <a:endParaRPr lang="en-US" altLang="zh-CN" sz="1200" dirty="0">
              <a:solidFill>
                <a:schemeClr val="tx1">
                  <a:lumMod val="50000"/>
                  <a:lumOff val="50000"/>
                </a:schemeClr>
              </a:solidFill>
              <a:cs typeface="Arial" pitchFamily="34" charset="0"/>
            </a:endParaRPr>
          </a:p>
        </p:txBody>
      </p:sp>
      <p:sp>
        <p:nvSpPr>
          <p:cNvPr id="11" name="TextBox 18"/>
          <p:cNvSpPr txBox="1"/>
          <p:nvPr/>
        </p:nvSpPr>
        <p:spPr>
          <a:xfrm>
            <a:off x="4895867" y="4520786"/>
            <a:ext cx="2400267" cy="420564"/>
          </a:xfrm>
          <a:prstGeom prst="rect">
            <a:avLst/>
          </a:prstGeom>
          <a:noFill/>
          <a:ln>
            <a:noFill/>
          </a:ln>
        </p:spPr>
        <p:txBody>
          <a:bodyPr wrap="square" rtlCol="0">
            <a:spAutoFit/>
          </a:bodyPr>
          <a:lstStyle/>
          <a:p>
            <a:pPr algn="ctr"/>
            <a:r>
              <a:rPr lang="en-US" altLang="zh-CN"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rPr>
              <a:t>YOUR TITLE</a:t>
            </a:r>
            <a:endParaRPr lang="zh-CN" altLang="en-US" sz="2133" dirty="0">
              <a:solidFill>
                <a:schemeClr val="tx1">
                  <a:lumMod val="75000"/>
                  <a:lumOff val="25000"/>
                </a:schemeClr>
              </a:solidFill>
              <a:latin typeface="Agency FB" panose="020B0503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xmlns="" val="1198897292"/>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4"/>
                                        </p:tgtEl>
                                        <p:attrNameLst>
                                          <p:attrName>style.visibility</p:attrName>
                                        </p:attrNameLst>
                                      </p:cBhvr>
                                      <p:to>
                                        <p:strVal val="visible"/>
                                      </p:to>
                                    </p:set>
                                    <p:anim by="(-#ppt_w*2)" calcmode="lin" valueType="num">
                                      <p:cBhvr rctx="PPT">
                                        <p:cTn id="7" dur="500" autoRev="1" fill="hold">
                                          <p:stCondLst>
                                            <p:cond delay="0"/>
                                          </p:stCondLst>
                                        </p:cTn>
                                        <p:tgtEl>
                                          <p:spTgt spid="4"/>
                                        </p:tgtEl>
                                        <p:attrNameLst>
                                          <p:attrName>ppt_w</p:attrName>
                                        </p:attrNameLst>
                                      </p:cBhvr>
                                    </p:anim>
                                    <p:anim by="(#ppt_w*0.50)" calcmode="lin" valueType="num">
                                      <p:cBhvr>
                                        <p:cTn id="8" dur="500" decel="50000" autoRev="1" fill="hold">
                                          <p:stCondLst>
                                            <p:cond delay="0"/>
                                          </p:stCondLst>
                                        </p:cTn>
                                        <p:tgtEl>
                                          <p:spTgt spid="4"/>
                                        </p:tgtEl>
                                        <p:attrNameLst>
                                          <p:attrName>ppt_x</p:attrName>
                                        </p:attrNameLst>
                                      </p:cBhvr>
                                    </p:anim>
                                    <p:anim from="(-#ppt_h/2)" to="(#ppt_y)" calcmode="lin" valueType="num">
                                      <p:cBhvr>
                                        <p:cTn id="9" dur="1000" fill="hold">
                                          <p:stCondLst>
                                            <p:cond delay="0"/>
                                          </p:stCondLst>
                                        </p:cTn>
                                        <p:tgtEl>
                                          <p:spTgt spid="4"/>
                                        </p:tgtEl>
                                        <p:attrNameLst>
                                          <p:attrName>ppt_y</p:attrName>
                                        </p:attrNameLst>
                                      </p:cBhvr>
                                    </p:anim>
                                    <p:animRot by="21600000">
                                      <p:cBhvr>
                                        <p:cTn id="10" dur="1000" fill="hold">
                                          <p:stCondLst>
                                            <p:cond delay="0"/>
                                          </p:stCondLst>
                                        </p:cTn>
                                        <p:tgtEl>
                                          <p:spTgt spid="4"/>
                                        </p:tgtEl>
                                        <p:attrNameLst>
                                          <p:attrName>r</p:attrName>
                                        </p:attrNameLst>
                                      </p:cBhvr>
                                    </p:animRot>
                                  </p:childTnLst>
                                </p:cTn>
                              </p:par>
                            </p:childTnLst>
                          </p:cTn>
                        </p:par>
                        <p:par>
                          <p:cTn id="11" fill="hold">
                            <p:stCondLst>
                              <p:cond delay="2000"/>
                            </p:stCondLst>
                            <p:childTnLst>
                              <p:par>
                                <p:cTn id="12" presetID="42" presetClass="entr" presetSubtype="0" fill="hold" grpId="0" nodeType="afterEffect">
                                  <p:stCondLst>
                                    <p:cond delay="0"/>
                                  </p:stCondLst>
                                  <p:childTnLst>
                                    <p:set>
                                      <p:cBhvr>
                                        <p:cTn id="13" dur="1" fill="hold">
                                          <p:stCondLst>
                                            <p:cond delay="0"/>
                                          </p:stCondLst>
                                        </p:cTn>
                                        <p:tgtEl>
                                          <p:spTgt spid="5"/>
                                        </p:tgtEl>
                                        <p:attrNameLst>
                                          <p:attrName>style.visibility</p:attrName>
                                        </p:attrNameLst>
                                      </p:cBhvr>
                                      <p:to>
                                        <p:strVal val="visible"/>
                                      </p:to>
                                    </p:set>
                                    <p:animEffect transition="in" filter="fade">
                                      <p:cBhvr>
                                        <p:cTn id="14" dur="1000"/>
                                        <p:tgtEl>
                                          <p:spTgt spid="5"/>
                                        </p:tgtEl>
                                      </p:cBhvr>
                                    </p:animEffect>
                                    <p:anim calcmode="lin" valueType="num">
                                      <p:cBhvr>
                                        <p:cTn id="15" dur="1000" fill="hold"/>
                                        <p:tgtEl>
                                          <p:spTgt spid="5"/>
                                        </p:tgtEl>
                                        <p:attrNameLst>
                                          <p:attrName>ppt_x</p:attrName>
                                        </p:attrNameLst>
                                      </p:cBhvr>
                                      <p:tavLst>
                                        <p:tav tm="0">
                                          <p:val>
                                            <p:strVal val="#ppt_x"/>
                                          </p:val>
                                        </p:tav>
                                        <p:tav tm="100000">
                                          <p:val>
                                            <p:strVal val="#ppt_x"/>
                                          </p:val>
                                        </p:tav>
                                      </p:tavLst>
                                    </p:anim>
                                    <p:anim calcmode="lin" valueType="num">
                                      <p:cBhvr>
                                        <p:cTn id="16" dur="1000" fill="hold"/>
                                        <p:tgtEl>
                                          <p:spTgt spid="5"/>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1000"/>
                                        <p:tgtEl>
                                          <p:spTgt spid="7"/>
                                        </p:tgtEl>
                                      </p:cBhvr>
                                    </p:animEffect>
                                    <p:anim calcmode="lin" valueType="num">
                                      <p:cBhvr>
                                        <p:cTn id="20" dur="1000" fill="hold"/>
                                        <p:tgtEl>
                                          <p:spTgt spid="7"/>
                                        </p:tgtEl>
                                        <p:attrNameLst>
                                          <p:attrName>ppt_x</p:attrName>
                                        </p:attrNameLst>
                                      </p:cBhvr>
                                      <p:tavLst>
                                        <p:tav tm="0">
                                          <p:val>
                                            <p:strVal val="#ppt_x"/>
                                          </p:val>
                                        </p:tav>
                                        <p:tav tm="100000">
                                          <p:val>
                                            <p:strVal val="#ppt_x"/>
                                          </p:val>
                                        </p:tav>
                                      </p:tavLst>
                                    </p:anim>
                                    <p:anim calcmode="lin" valueType="num">
                                      <p:cBhvr>
                                        <p:cTn id="21" dur="1000" fill="hold"/>
                                        <p:tgtEl>
                                          <p:spTgt spid="7"/>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fade">
                                      <p:cBhvr>
                                        <p:cTn id="24" dur="1000"/>
                                        <p:tgtEl>
                                          <p:spTgt spid="9"/>
                                        </p:tgtEl>
                                      </p:cBhvr>
                                    </p:animEffect>
                                    <p:anim calcmode="lin" valueType="num">
                                      <p:cBhvr>
                                        <p:cTn id="25" dur="1000" fill="hold"/>
                                        <p:tgtEl>
                                          <p:spTgt spid="9"/>
                                        </p:tgtEl>
                                        <p:attrNameLst>
                                          <p:attrName>ppt_x</p:attrName>
                                        </p:attrNameLst>
                                      </p:cBhvr>
                                      <p:tavLst>
                                        <p:tav tm="0">
                                          <p:val>
                                            <p:strVal val="#ppt_x"/>
                                          </p:val>
                                        </p:tav>
                                        <p:tav tm="100000">
                                          <p:val>
                                            <p:strVal val="#ppt_x"/>
                                          </p:val>
                                        </p:tav>
                                      </p:tavLst>
                                    </p:anim>
                                    <p:anim calcmode="lin" valueType="num">
                                      <p:cBhvr>
                                        <p:cTn id="26" dur="1000" fill="hold"/>
                                        <p:tgtEl>
                                          <p:spTgt spid="9"/>
                                        </p:tgtEl>
                                        <p:attrNameLst>
                                          <p:attrName>ppt_y</p:attrName>
                                        </p:attrNameLst>
                                      </p:cBhvr>
                                      <p:tavLst>
                                        <p:tav tm="0">
                                          <p:val>
                                            <p:strVal val="#ppt_y+.1"/>
                                          </p:val>
                                        </p:tav>
                                        <p:tav tm="100000">
                                          <p:val>
                                            <p:strVal val="#ppt_y"/>
                                          </p:val>
                                        </p:tav>
                                      </p:tavLst>
                                    </p:anim>
                                  </p:childTnLst>
                                </p:cTn>
                              </p:par>
                              <p:par>
                                <p:cTn id="27" presetID="42" presetClass="entr" presetSubtype="0" fill="hold" grpId="0" nodeType="withEffect">
                                  <p:stCondLst>
                                    <p:cond delay="0"/>
                                  </p:stCondLst>
                                  <p:childTnLst>
                                    <p:set>
                                      <p:cBhvr>
                                        <p:cTn id="28" dur="1" fill="hold">
                                          <p:stCondLst>
                                            <p:cond delay="0"/>
                                          </p:stCondLst>
                                        </p:cTn>
                                        <p:tgtEl>
                                          <p:spTgt spid="11"/>
                                        </p:tgtEl>
                                        <p:attrNameLst>
                                          <p:attrName>style.visibility</p:attrName>
                                        </p:attrNameLst>
                                      </p:cBhvr>
                                      <p:to>
                                        <p:strVal val="visible"/>
                                      </p:to>
                                    </p:set>
                                    <p:animEffect transition="in" filter="fade">
                                      <p:cBhvr>
                                        <p:cTn id="29" dur="1000"/>
                                        <p:tgtEl>
                                          <p:spTgt spid="11"/>
                                        </p:tgtEl>
                                      </p:cBhvr>
                                    </p:animEffect>
                                    <p:anim calcmode="lin" valueType="num">
                                      <p:cBhvr>
                                        <p:cTn id="30" dur="1000" fill="hold"/>
                                        <p:tgtEl>
                                          <p:spTgt spid="11"/>
                                        </p:tgtEl>
                                        <p:attrNameLst>
                                          <p:attrName>ppt_x</p:attrName>
                                        </p:attrNameLst>
                                      </p:cBhvr>
                                      <p:tavLst>
                                        <p:tav tm="0">
                                          <p:val>
                                            <p:strVal val="#ppt_x"/>
                                          </p:val>
                                        </p:tav>
                                        <p:tav tm="100000">
                                          <p:val>
                                            <p:strVal val="#ppt_x"/>
                                          </p:val>
                                        </p:tav>
                                      </p:tavLst>
                                    </p:anim>
                                    <p:anim calcmode="lin" valueType="num">
                                      <p:cBhvr>
                                        <p:cTn id="31" dur="1000" fill="hold"/>
                                        <p:tgtEl>
                                          <p:spTgt spid="11"/>
                                        </p:tgtEl>
                                        <p:attrNameLst>
                                          <p:attrName>ppt_y</p:attrName>
                                        </p:attrNameLst>
                                      </p:cBhvr>
                                      <p:tavLst>
                                        <p:tav tm="0">
                                          <p:val>
                                            <p:strVal val="#ppt_y+.1"/>
                                          </p:val>
                                        </p:tav>
                                        <p:tav tm="100000">
                                          <p:val>
                                            <p:strVal val="#ppt_y"/>
                                          </p:val>
                                        </p:tav>
                                      </p:tavLst>
                                    </p:anim>
                                  </p:childTnLst>
                                </p:cTn>
                              </p:par>
                            </p:childTnLst>
                          </p:cTn>
                        </p:par>
                        <p:par>
                          <p:cTn id="32" fill="hold">
                            <p:stCondLst>
                              <p:cond delay="3000"/>
                            </p:stCondLst>
                            <p:childTnLst>
                              <p:par>
                                <p:cTn id="33" presetID="10" presetClass="entr" presetSubtype="0" fill="hold" grpId="0" nodeType="afterEffect">
                                  <p:stCondLst>
                                    <p:cond delay="0"/>
                                  </p:stCondLst>
                                  <p:iterate type="wd">
                                    <p:tmPct val="10000"/>
                                  </p:iterate>
                                  <p:childTnLst>
                                    <p:set>
                                      <p:cBhvr>
                                        <p:cTn id="34" dur="1" fill="hold">
                                          <p:stCondLst>
                                            <p:cond delay="0"/>
                                          </p:stCondLst>
                                        </p:cTn>
                                        <p:tgtEl>
                                          <p:spTgt spid="3"/>
                                        </p:tgtEl>
                                        <p:attrNameLst>
                                          <p:attrName>style.visibility</p:attrName>
                                        </p:attrNameLst>
                                      </p:cBhvr>
                                      <p:to>
                                        <p:strVal val="visible"/>
                                      </p:to>
                                    </p:set>
                                    <p:animEffect transition="in" filter="fade">
                                      <p:cBhvr>
                                        <p:cTn id="35" dur="1000"/>
                                        <p:tgtEl>
                                          <p:spTgt spid="3"/>
                                        </p:tgtEl>
                                      </p:cBhvr>
                                    </p:animEffect>
                                  </p:childTnLst>
                                </p:cTn>
                              </p:par>
                              <p:par>
                                <p:cTn id="36" presetID="10" presetClass="entr" presetSubtype="0" fill="hold" grpId="0" nodeType="withEffect">
                                  <p:stCondLst>
                                    <p:cond delay="0"/>
                                  </p:stCondLst>
                                  <p:iterate type="wd">
                                    <p:tmPct val="10000"/>
                                  </p:iterate>
                                  <p:childTnLst>
                                    <p:set>
                                      <p:cBhvr>
                                        <p:cTn id="37" dur="1" fill="hold">
                                          <p:stCondLst>
                                            <p:cond delay="0"/>
                                          </p:stCondLst>
                                        </p:cTn>
                                        <p:tgtEl>
                                          <p:spTgt spid="6"/>
                                        </p:tgtEl>
                                        <p:attrNameLst>
                                          <p:attrName>style.visibility</p:attrName>
                                        </p:attrNameLst>
                                      </p:cBhvr>
                                      <p:to>
                                        <p:strVal val="visible"/>
                                      </p:to>
                                    </p:set>
                                    <p:animEffect transition="in" filter="fade">
                                      <p:cBhvr>
                                        <p:cTn id="38" dur="1000"/>
                                        <p:tgtEl>
                                          <p:spTgt spid="6"/>
                                        </p:tgtEl>
                                      </p:cBhvr>
                                    </p:animEffect>
                                  </p:childTnLst>
                                </p:cTn>
                              </p:par>
                              <p:par>
                                <p:cTn id="39" presetID="10" presetClass="entr" presetSubtype="0" fill="hold" grpId="0" nodeType="withEffect">
                                  <p:stCondLst>
                                    <p:cond delay="0"/>
                                  </p:stCondLst>
                                  <p:iterate type="wd">
                                    <p:tmPct val="10000"/>
                                  </p:iterate>
                                  <p:childTnLst>
                                    <p:set>
                                      <p:cBhvr>
                                        <p:cTn id="40" dur="1" fill="hold">
                                          <p:stCondLst>
                                            <p:cond delay="0"/>
                                          </p:stCondLst>
                                        </p:cTn>
                                        <p:tgtEl>
                                          <p:spTgt spid="8"/>
                                        </p:tgtEl>
                                        <p:attrNameLst>
                                          <p:attrName>style.visibility</p:attrName>
                                        </p:attrNameLst>
                                      </p:cBhvr>
                                      <p:to>
                                        <p:strVal val="visible"/>
                                      </p:to>
                                    </p:set>
                                    <p:animEffect transition="in" filter="fade">
                                      <p:cBhvr>
                                        <p:cTn id="41" dur="1000"/>
                                        <p:tgtEl>
                                          <p:spTgt spid="8"/>
                                        </p:tgtEl>
                                      </p:cBhvr>
                                    </p:animEffect>
                                  </p:childTnLst>
                                </p:cTn>
                              </p:par>
                              <p:par>
                                <p:cTn id="42" presetID="10" presetClass="entr" presetSubtype="0" fill="hold" grpId="0" nodeType="withEffect">
                                  <p:stCondLst>
                                    <p:cond delay="0"/>
                                  </p:stCondLst>
                                  <p:iterate type="wd">
                                    <p:tmPct val="10000"/>
                                  </p:iterate>
                                  <p:childTnLst>
                                    <p:set>
                                      <p:cBhvr>
                                        <p:cTn id="43" dur="1" fill="hold">
                                          <p:stCondLst>
                                            <p:cond delay="0"/>
                                          </p:stCondLst>
                                        </p:cTn>
                                        <p:tgtEl>
                                          <p:spTgt spid="10"/>
                                        </p:tgtEl>
                                        <p:attrNameLst>
                                          <p:attrName>style.visibility</p:attrName>
                                        </p:attrNameLst>
                                      </p:cBhvr>
                                      <p:to>
                                        <p:strVal val="visible"/>
                                      </p:to>
                                    </p:set>
                                    <p:animEffect transition="in" filter="fade">
                                      <p:cBhvr>
                                        <p:cTn id="44" dur="10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4" grpId="0"/>
      <p:bldP spid="5" grpId="0"/>
      <p:bldP spid="6" grpId="0"/>
      <p:bldP spid="7" grpId="0"/>
      <p:bldP spid="8" grpId="0"/>
      <p:bldP spid="9" grpId="0"/>
      <p:bldP spid="10" grpId="0"/>
      <p:bldP spid="1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 name="矩形 39"/>
          <p:cNvSpPr/>
          <p:nvPr/>
        </p:nvSpPr>
        <p:spPr>
          <a:xfrm>
            <a:off x="1805238" y="1671289"/>
            <a:ext cx="2232645" cy="3074736"/>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矩形 40"/>
          <p:cNvSpPr/>
          <p:nvPr/>
        </p:nvSpPr>
        <p:spPr>
          <a:xfrm>
            <a:off x="4841675" y="1671288"/>
            <a:ext cx="2409961" cy="3074735"/>
          </a:xfrm>
          <a:prstGeom prst="rect">
            <a:avLst/>
          </a:prstGeom>
          <a:blipFill dpi="0" rotWithShape="1">
            <a:blip r:embed="rId4">
              <a:extLst>
                <a:ext uri="{28A0092B-C50C-407E-A947-70E740481C1C}">
                  <a14:useLocalDpi xmlns:a14="http://schemas.microsoft.com/office/drawing/2010/main" xmlns=""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2" name="矩形 41"/>
          <p:cNvSpPr/>
          <p:nvPr/>
        </p:nvSpPr>
        <p:spPr>
          <a:xfrm>
            <a:off x="8055429" y="1673443"/>
            <a:ext cx="2231081" cy="3072582"/>
          </a:xfrm>
          <a:prstGeom prst="rect">
            <a:avLst/>
          </a:prstGeom>
          <a:blipFill dpi="0" rotWithShape="1">
            <a:blip r:embed="rId5" cstate="print">
              <a:extLst>
                <a:ext uri="{28A0092B-C50C-407E-A947-70E740481C1C}">
                  <a14:useLocalDpi xmlns:a14="http://schemas.microsoft.com/office/drawing/2010/main" xmlns="" val="0"/>
                </a:ext>
              </a:extLst>
            </a:blip>
            <a:srcRect/>
            <a:stretch>
              <a:fillRect/>
            </a:stretch>
          </a:blip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3" name="组合 42"/>
          <p:cNvGrpSpPr>
            <a:grpSpLocks/>
          </p:cNvGrpSpPr>
          <p:nvPr/>
        </p:nvGrpSpPr>
        <p:grpSpPr bwMode="auto">
          <a:xfrm>
            <a:off x="1233335" y="5026134"/>
            <a:ext cx="3131206" cy="1299693"/>
            <a:chOff x="6358171" y="672761"/>
            <a:chExt cx="2348774" cy="974631"/>
          </a:xfrm>
        </p:grpSpPr>
        <p:sp>
          <p:nvSpPr>
            <p:cNvPr id="44"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50000"/>
                      <a:lumOff val="50000"/>
                    </a:schemeClr>
                  </a:solidFill>
                  <a:latin typeface="+mn-ea"/>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mn-ea"/>
                </a:rPr>
                <a:t>veniam</a:t>
              </a:r>
              <a:endParaRPr lang="en-US" altLang="zh-CN" sz="1100" dirty="0">
                <a:solidFill>
                  <a:schemeClr val="tx1">
                    <a:lumMod val="50000"/>
                    <a:lumOff val="50000"/>
                  </a:schemeClr>
                </a:solidFill>
                <a:latin typeface="+mn-ea"/>
                <a:cs typeface="Arial" pitchFamily="34" charset="0"/>
              </a:endParaRPr>
            </a:p>
          </p:txBody>
        </p:sp>
        <p:sp>
          <p:nvSpPr>
            <p:cNvPr id="45"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75000"/>
                      <a:lumOff val="25000"/>
                    </a:schemeClr>
                  </a:solidFill>
                  <a:latin typeface="+mn-ea"/>
                  <a:ea typeface="+mn-ea"/>
                </a:rPr>
                <a:t>ADD YOUR TITLE</a:t>
              </a:r>
              <a:endParaRPr lang="zh-CN" altLang="en-US" sz="1800" b="1" dirty="0">
                <a:solidFill>
                  <a:schemeClr val="tx1">
                    <a:lumMod val="75000"/>
                    <a:lumOff val="25000"/>
                  </a:schemeClr>
                </a:solidFill>
                <a:latin typeface="+mn-ea"/>
                <a:ea typeface="+mn-ea"/>
              </a:endParaRPr>
            </a:p>
          </p:txBody>
        </p:sp>
      </p:grpSp>
      <p:grpSp>
        <p:nvGrpSpPr>
          <p:cNvPr id="15" name="组合 14"/>
          <p:cNvGrpSpPr>
            <a:grpSpLocks/>
          </p:cNvGrpSpPr>
          <p:nvPr/>
        </p:nvGrpSpPr>
        <p:grpSpPr bwMode="auto">
          <a:xfrm>
            <a:off x="4302662" y="5026134"/>
            <a:ext cx="3131206" cy="1299693"/>
            <a:chOff x="6358171" y="672761"/>
            <a:chExt cx="2348774" cy="974631"/>
          </a:xfrm>
        </p:grpSpPr>
        <p:sp>
          <p:nvSpPr>
            <p:cNvPr id="16"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50000"/>
                      <a:lumOff val="50000"/>
                    </a:schemeClr>
                  </a:solidFill>
                  <a:latin typeface="+mn-ea"/>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mn-ea"/>
                </a:rPr>
                <a:t>veniam</a:t>
              </a:r>
              <a:endParaRPr lang="en-US" altLang="zh-CN" sz="1100" dirty="0">
                <a:solidFill>
                  <a:schemeClr val="tx1">
                    <a:lumMod val="50000"/>
                    <a:lumOff val="50000"/>
                  </a:schemeClr>
                </a:solidFill>
                <a:latin typeface="+mn-ea"/>
                <a:cs typeface="Arial" pitchFamily="34" charset="0"/>
              </a:endParaRPr>
            </a:p>
          </p:txBody>
        </p:sp>
        <p:sp>
          <p:nvSpPr>
            <p:cNvPr id="17"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75000"/>
                      <a:lumOff val="25000"/>
                    </a:schemeClr>
                  </a:solidFill>
                  <a:latin typeface="+mn-ea"/>
                  <a:ea typeface="+mn-ea"/>
                </a:rPr>
                <a:t>ADD YOUR TITLE</a:t>
              </a:r>
              <a:endParaRPr lang="zh-CN" altLang="en-US" sz="1800" b="1" dirty="0">
                <a:solidFill>
                  <a:schemeClr val="tx1">
                    <a:lumMod val="75000"/>
                    <a:lumOff val="25000"/>
                  </a:schemeClr>
                </a:solidFill>
                <a:latin typeface="+mn-ea"/>
                <a:ea typeface="+mn-ea"/>
              </a:endParaRPr>
            </a:p>
          </p:txBody>
        </p:sp>
      </p:grpSp>
      <p:grpSp>
        <p:nvGrpSpPr>
          <p:cNvPr id="18" name="组合 17"/>
          <p:cNvGrpSpPr>
            <a:grpSpLocks/>
          </p:cNvGrpSpPr>
          <p:nvPr/>
        </p:nvGrpSpPr>
        <p:grpSpPr bwMode="auto">
          <a:xfrm>
            <a:off x="7679241" y="5026134"/>
            <a:ext cx="3131206" cy="1299693"/>
            <a:chOff x="6358171" y="672761"/>
            <a:chExt cx="2348774" cy="974631"/>
          </a:xfrm>
        </p:grpSpPr>
        <p:sp>
          <p:nvSpPr>
            <p:cNvPr id="19" name="Content Placeholder 2"/>
            <p:cNvSpPr txBox="1">
              <a:spLocks/>
            </p:cNvSpPr>
            <p:nvPr/>
          </p:nvSpPr>
          <p:spPr>
            <a:xfrm>
              <a:off x="6468636" y="972801"/>
              <a:ext cx="2191893" cy="674591"/>
            </a:xfrm>
            <a:prstGeom prst="rect">
              <a:avLst/>
            </a:prstGeom>
          </p:spPr>
          <p:txBody>
            <a:bodyPr/>
            <a:lstStyle>
              <a:lvl1pPr marL="342900" indent="-342900" algn="l" defTabSz="914400" rtl="0" eaLnBrk="1" latinLnBrk="0" hangingPunct="1">
                <a:spcBef>
                  <a:spcPct val="20000"/>
                </a:spcBef>
                <a:buFont typeface="Arial"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defTabSz="1450940" fontAlgn="auto">
                <a:spcBef>
                  <a:spcPts val="0"/>
                </a:spcBef>
                <a:spcAft>
                  <a:spcPts val="0"/>
                </a:spcAft>
                <a:buNone/>
                <a:defRPr/>
              </a:pPr>
              <a:r>
                <a:rPr lang="en-US" altLang="zh-CN" sz="1100" dirty="0">
                  <a:solidFill>
                    <a:schemeClr val="tx1">
                      <a:lumMod val="50000"/>
                      <a:lumOff val="50000"/>
                    </a:schemeClr>
                  </a:solidFill>
                  <a:latin typeface="+mn-ea"/>
                </a:rPr>
                <a:t>Lorem ipsum dolor sit amet, consectetur adipisicing elit, sed do eiusmod tempor incididunt ut labore et dolore magna aliqua. Ut enim ad minim </a:t>
              </a:r>
              <a:r>
                <a:rPr lang="en-US" altLang="zh-CN" sz="1100" dirty="0" err="1">
                  <a:solidFill>
                    <a:schemeClr val="tx1">
                      <a:lumMod val="50000"/>
                      <a:lumOff val="50000"/>
                    </a:schemeClr>
                  </a:solidFill>
                  <a:latin typeface="+mn-ea"/>
                </a:rPr>
                <a:t>veniam</a:t>
              </a:r>
              <a:endParaRPr lang="en-US" altLang="zh-CN" sz="1100" dirty="0">
                <a:solidFill>
                  <a:schemeClr val="tx1">
                    <a:lumMod val="50000"/>
                    <a:lumOff val="50000"/>
                  </a:schemeClr>
                </a:solidFill>
                <a:latin typeface="+mn-ea"/>
                <a:cs typeface="Arial" pitchFamily="34" charset="0"/>
              </a:endParaRPr>
            </a:p>
          </p:txBody>
        </p:sp>
        <p:sp>
          <p:nvSpPr>
            <p:cNvPr id="20" name="文本框 17"/>
            <p:cNvSpPr txBox="1">
              <a:spLocks noChangeArrowheads="1"/>
            </p:cNvSpPr>
            <p:nvPr/>
          </p:nvSpPr>
          <p:spPr bwMode="auto">
            <a:xfrm>
              <a:off x="6358171" y="672761"/>
              <a:ext cx="2348774" cy="2769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sz="1300">
                  <a:solidFill>
                    <a:schemeClr val="tx1"/>
                  </a:solidFill>
                  <a:latin typeface="华文细黑" panose="02010600040101010101" pitchFamily="2" charset="-122"/>
                  <a:ea typeface="华文细黑" panose="02010600040101010101" pitchFamily="2" charset="-122"/>
                </a:defRPr>
              </a:lvl1pPr>
              <a:lvl2pPr marL="742950" indent="-285750">
                <a:defRPr sz="1300">
                  <a:solidFill>
                    <a:schemeClr val="tx1"/>
                  </a:solidFill>
                  <a:latin typeface="华文细黑" panose="02010600040101010101" pitchFamily="2" charset="-122"/>
                  <a:ea typeface="华文细黑" panose="02010600040101010101" pitchFamily="2" charset="-122"/>
                </a:defRPr>
              </a:lvl2pPr>
              <a:lvl3pPr marL="1143000" indent="-228600">
                <a:defRPr sz="1300">
                  <a:solidFill>
                    <a:schemeClr val="tx1"/>
                  </a:solidFill>
                  <a:latin typeface="华文细黑" panose="02010600040101010101" pitchFamily="2" charset="-122"/>
                  <a:ea typeface="华文细黑" panose="02010600040101010101" pitchFamily="2" charset="-122"/>
                </a:defRPr>
              </a:lvl3pPr>
              <a:lvl4pPr marL="1600200" indent="-228600">
                <a:defRPr sz="1300">
                  <a:solidFill>
                    <a:schemeClr val="tx1"/>
                  </a:solidFill>
                  <a:latin typeface="华文细黑" panose="02010600040101010101" pitchFamily="2" charset="-122"/>
                  <a:ea typeface="华文细黑" panose="02010600040101010101" pitchFamily="2" charset="-122"/>
                </a:defRPr>
              </a:lvl4pPr>
              <a:lvl5pPr marL="2057400" indent="-228600">
                <a:defRPr sz="1300">
                  <a:solidFill>
                    <a:schemeClr val="tx1"/>
                  </a:solidFill>
                  <a:latin typeface="华文细黑" panose="02010600040101010101" pitchFamily="2" charset="-122"/>
                  <a:ea typeface="华文细黑" panose="02010600040101010101" pitchFamily="2" charset="-122"/>
                </a:defRPr>
              </a:lvl5pPr>
              <a:lvl6pPr marL="25146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6pPr>
              <a:lvl7pPr marL="29718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7pPr>
              <a:lvl8pPr marL="34290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8pPr>
              <a:lvl9pPr marL="3886200" indent="-228600" defTabSz="684213" fontAlgn="base">
                <a:spcBef>
                  <a:spcPct val="0"/>
                </a:spcBef>
                <a:spcAft>
                  <a:spcPct val="0"/>
                </a:spcAft>
                <a:defRPr sz="1300">
                  <a:solidFill>
                    <a:schemeClr val="tx1"/>
                  </a:solidFill>
                  <a:latin typeface="华文细黑" panose="02010600040101010101" pitchFamily="2" charset="-122"/>
                  <a:ea typeface="华文细黑" panose="02010600040101010101" pitchFamily="2" charset="-122"/>
                </a:defRPr>
              </a:lvl9pPr>
            </a:lstStyle>
            <a:p>
              <a:pPr algn="ctr" eaLnBrk="1" hangingPunct="1"/>
              <a:r>
                <a:rPr lang="en-US" altLang="zh-CN" sz="1800" b="1" dirty="0">
                  <a:solidFill>
                    <a:schemeClr val="tx1">
                      <a:lumMod val="75000"/>
                      <a:lumOff val="25000"/>
                    </a:schemeClr>
                  </a:solidFill>
                  <a:latin typeface="+mn-ea"/>
                  <a:ea typeface="+mn-ea"/>
                </a:rPr>
                <a:t>ADD YOUR TITLE</a:t>
              </a:r>
              <a:endParaRPr lang="zh-CN" altLang="en-US" sz="1800" b="1" dirty="0">
                <a:solidFill>
                  <a:schemeClr val="tx1">
                    <a:lumMod val="75000"/>
                    <a:lumOff val="25000"/>
                  </a:schemeClr>
                </a:solidFill>
                <a:latin typeface="+mn-ea"/>
                <a:ea typeface="+mn-ea"/>
              </a:endParaRPr>
            </a:p>
          </p:txBody>
        </p:sp>
      </p:grpSp>
      <p:sp>
        <p:nvSpPr>
          <p:cNvPr id="22"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697670369"/>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14:bounceEnd="34000">
                                          <p:cBhvr additive="base">
                                            <p:cTn id="7" dur="750" fill="hold"/>
                                            <p:tgtEl>
                                              <p:spTgt spid="22"/>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66000" fill="hold" grpId="0" nodeType="afterEffect" p14:presetBounceEnd="60000">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14:bounceEnd="60000">
                                          <p:cBhvr additive="base">
                                            <p:cTn id="12" dur="2000" fill="hold"/>
                                            <p:tgtEl>
                                              <p:spTgt spid="40"/>
                                            </p:tgtEl>
                                            <p:attrNameLst>
                                              <p:attrName>ppt_x</p:attrName>
                                            </p:attrNameLst>
                                          </p:cBhvr>
                                          <p:tavLst>
                                            <p:tav tm="0">
                                              <p:val>
                                                <p:strVal val="0-#ppt_w/2"/>
                                              </p:val>
                                            </p:tav>
                                            <p:tav tm="100000">
                                              <p:val>
                                                <p:strVal val="#ppt_x"/>
                                              </p:val>
                                            </p:tav>
                                          </p:tavLst>
                                        </p:anim>
                                        <p:anim calcmode="lin" valueType="num" p14:bounceEnd="60000">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14:presetBounceEnd="60000">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14:bounceEnd="60000">
                                          <p:cBhvr additive="base">
                                            <p:cTn id="16" dur="2000" fill="hold"/>
                                            <p:tgtEl>
                                              <p:spTgt spid="42"/>
                                            </p:tgtEl>
                                            <p:attrNameLst>
                                              <p:attrName>ppt_x</p:attrName>
                                            </p:attrNameLst>
                                          </p:cBhvr>
                                          <p:tavLst>
                                            <p:tav tm="0">
                                              <p:val>
                                                <p:strVal val="1+#ppt_w/2"/>
                                              </p:val>
                                            </p:tav>
                                            <p:tav tm="100000">
                                              <p:val>
                                                <p:strVal val="#ppt_x"/>
                                              </p:val>
                                            </p:tav>
                                          </p:tavLst>
                                        </p:anim>
                                        <p:anim calcmode="lin" valueType="num" p14:bounceEnd="60000">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14:presetBounceEnd="60000">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14:bounceEnd="60000">
                                          <p:cBhvr additive="base">
                                            <p:cTn id="20" dur="2000" fill="hold"/>
                                            <p:tgtEl>
                                              <p:spTgt spid="41"/>
                                            </p:tgtEl>
                                            <p:attrNameLst>
                                              <p:attrName>ppt_x</p:attrName>
                                            </p:attrNameLst>
                                          </p:cBhvr>
                                          <p:tavLst>
                                            <p:tav tm="0">
                                              <p:val>
                                                <p:strVal val="#ppt_x"/>
                                              </p:val>
                                            </p:tav>
                                            <p:tav tm="100000">
                                              <p:val>
                                                <p:strVal val="#ppt_x"/>
                                              </p:val>
                                            </p:tav>
                                          </p:tavLst>
                                        </p:anim>
                                        <p:anim calcmode="lin" valueType="num" p14:bounceEnd="60000">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275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25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375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2"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750" fill="hold"/>
                                            <p:tgtEl>
                                              <p:spTgt spid="22"/>
                                            </p:tgtEl>
                                            <p:attrNameLst>
                                              <p:attrName>ppt_x</p:attrName>
                                            </p:attrNameLst>
                                          </p:cBhvr>
                                          <p:tavLst>
                                            <p:tav tm="0">
                                              <p:val>
                                                <p:strVal val="1+#ppt_w/2"/>
                                              </p:val>
                                            </p:tav>
                                            <p:tav tm="100000">
                                              <p:val>
                                                <p:strVal val="#ppt_x"/>
                                              </p:val>
                                            </p:tav>
                                          </p:tavLst>
                                        </p:anim>
                                        <p:anim calcmode="lin" valueType="num">
                                          <p:cBhvr additive="base">
                                            <p:cTn id="8" dur="750" fill="hold"/>
                                            <p:tgtEl>
                                              <p:spTgt spid="22"/>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66000" fill="hold" grpId="0" nodeType="afterEffect">
                                      <p:stCondLst>
                                        <p:cond delay="0"/>
                                      </p:stCondLst>
                                      <p:childTnLst>
                                        <p:set>
                                          <p:cBhvr>
                                            <p:cTn id="11" dur="1" fill="hold">
                                              <p:stCondLst>
                                                <p:cond delay="0"/>
                                              </p:stCondLst>
                                            </p:cTn>
                                            <p:tgtEl>
                                              <p:spTgt spid="40"/>
                                            </p:tgtEl>
                                            <p:attrNameLst>
                                              <p:attrName>style.visibility</p:attrName>
                                            </p:attrNameLst>
                                          </p:cBhvr>
                                          <p:to>
                                            <p:strVal val="visible"/>
                                          </p:to>
                                        </p:set>
                                        <p:anim calcmode="lin" valueType="num">
                                          <p:cBhvr additive="base">
                                            <p:cTn id="12" dur="2000" fill="hold"/>
                                            <p:tgtEl>
                                              <p:spTgt spid="40"/>
                                            </p:tgtEl>
                                            <p:attrNameLst>
                                              <p:attrName>ppt_x</p:attrName>
                                            </p:attrNameLst>
                                          </p:cBhvr>
                                          <p:tavLst>
                                            <p:tav tm="0">
                                              <p:val>
                                                <p:strVal val="0-#ppt_w/2"/>
                                              </p:val>
                                            </p:tav>
                                            <p:tav tm="100000">
                                              <p:val>
                                                <p:strVal val="#ppt_x"/>
                                              </p:val>
                                            </p:tav>
                                          </p:tavLst>
                                        </p:anim>
                                        <p:anim calcmode="lin" valueType="num">
                                          <p:cBhvr additive="base">
                                            <p:cTn id="13" dur="2000" fill="hold"/>
                                            <p:tgtEl>
                                              <p:spTgt spid="40"/>
                                            </p:tgtEl>
                                            <p:attrNameLst>
                                              <p:attrName>ppt_y</p:attrName>
                                            </p:attrNameLst>
                                          </p:cBhvr>
                                          <p:tavLst>
                                            <p:tav tm="0">
                                              <p:val>
                                                <p:strVal val="#ppt_y"/>
                                              </p:val>
                                            </p:tav>
                                            <p:tav tm="100000">
                                              <p:val>
                                                <p:strVal val="#ppt_y"/>
                                              </p:val>
                                            </p:tav>
                                          </p:tavLst>
                                        </p:anim>
                                      </p:childTnLst>
                                    </p:cTn>
                                  </p:par>
                                  <p:par>
                                    <p:cTn id="14" presetID="2" presetClass="entr" presetSubtype="2" accel="66000" fill="hold" grpId="0" nodeType="withEffect">
                                      <p:stCondLst>
                                        <p:cond delay="0"/>
                                      </p:stCondLst>
                                      <p:childTnLst>
                                        <p:set>
                                          <p:cBhvr>
                                            <p:cTn id="15" dur="1" fill="hold">
                                              <p:stCondLst>
                                                <p:cond delay="0"/>
                                              </p:stCondLst>
                                            </p:cTn>
                                            <p:tgtEl>
                                              <p:spTgt spid="42"/>
                                            </p:tgtEl>
                                            <p:attrNameLst>
                                              <p:attrName>style.visibility</p:attrName>
                                            </p:attrNameLst>
                                          </p:cBhvr>
                                          <p:to>
                                            <p:strVal val="visible"/>
                                          </p:to>
                                        </p:set>
                                        <p:anim calcmode="lin" valueType="num">
                                          <p:cBhvr additive="base">
                                            <p:cTn id="16" dur="2000" fill="hold"/>
                                            <p:tgtEl>
                                              <p:spTgt spid="42"/>
                                            </p:tgtEl>
                                            <p:attrNameLst>
                                              <p:attrName>ppt_x</p:attrName>
                                            </p:attrNameLst>
                                          </p:cBhvr>
                                          <p:tavLst>
                                            <p:tav tm="0">
                                              <p:val>
                                                <p:strVal val="1+#ppt_w/2"/>
                                              </p:val>
                                            </p:tav>
                                            <p:tav tm="100000">
                                              <p:val>
                                                <p:strVal val="#ppt_x"/>
                                              </p:val>
                                            </p:tav>
                                          </p:tavLst>
                                        </p:anim>
                                        <p:anim calcmode="lin" valueType="num">
                                          <p:cBhvr additive="base">
                                            <p:cTn id="17" dur="2000" fill="hold"/>
                                            <p:tgtEl>
                                              <p:spTgt spid="42"/>
                                            </p:tgtEl>
                                            <p:attrNameLst>
                                              <p:attrName>ppt_y</p:attrName>
                                            </p:attrNameLst>
                                          </p:cBhvr>
                                          <p:tavLst>
                                            <p:tav tm="0">
                                              <p:val>
                                                <p:strVal val="#ppt_y"/>
                                              </p:val>
                                            </p:tav>
                                            <p:tav tm="100000">
                                              <p:val>
                                                <p:strVal val="#ppt_y"/>
                                              </p:val>
                                            </p:tav>
                                          </p:tavLst>
                                        </p:anim>
                                      </p:childTnLst>
                                    </p:cTn>
                                  </p:par>
                                  <p:par>
                                    <p:cTn id="18" presetID="2" presetClass="entr" presetSubtype="4" accel="66000" fill="hold" grpId="0" nodeType="withEffect">
                                      <p:stCondLst>
                                        <p:cond delay="0"/>
                                      </p:stCondLst>
                                      <p:childTnLst>
                                        <p:set>
                                          <p:cBhvr>
                                            <p:cTn id="19" dur="1" fill="hold">
                                              <p:stCondLst>
                                                <p:cond delay="0"/>
                                              </p:stCondLst>
                                            </p:cTn>
                                            <p:tgtEl>
                                              <p:spTgt spid="41"/>
                                            </p:tgtEl>
                                            <p:attrNameLst>
                                              <p:attrName>style.visibility</p:attrName>
                                            </p:attrNameLst>
                                          </p:cBhvr>
                                          <p:to>
                                            <p:strVal val="visible"/>
                                          </p:to>
                                        </p:set>
                                        <p:anim calcmode="lin" valueType="num">
                                          <p:cBhvr additive="base">
                                            <p:cTn id="20" dur="2000" fill="hold"/>
                                            <p:tgtEl>
                                              <p:spTgt spid="41"/>
                                            </p:tgtEl>
                                            <p:attrNameLst>
                                              <p:attrName>ppt_x</p:attrName>
                                            </p:attrNameLst>
                                          </p:cBhvr>
                                          <p:tavLst>
                                            <p:tav tm="0">
                                              <p:val>
                                                <p:strVal val="#ppt_x"/>
                                              </p:val>
                                            </p:tav>
                                            <p:tav tm="100000">
                                              <p:val>
                                                <p:strVal val="#ppt_x"/>
                                              </p:val>
                                            </p:tav>
                                          </p:tavLst>
                                        </p:anim>
                                        <p:anim calcmode="lin" valueType="num">
                                          <p:cBhvr additive="base">
                                            <p:cTn id="21" dur="2000" fill="hold"/>
                                            <p:tgtEl>
                                              <p:spTgt spid="41"/>
                                            </p:tgtEl>
                                            <p:attrNameLst>
                                              <p:attrName>ppt_y</p:attrName>
                                            </p:attrNameLst>
                                          </p:cBhvr>
                                          <p:tavLst>
                                            <p:tav tm="0">
                                              <p:val>
                                                <p:strVal val="1+#ppt_h/2"/>
                                              </p:val>
                                            </p:tav>
                                            <p:tav tm="100000">
                                              <p:val>
                                                <p:strVal val="#ppt_y"/>
                                              </p:val>
                                            </p:tav>
                                          </p:tavLst>
                                        </p:anim>
                                      </p:childTnLst>
                                    </p:cTn>
                                  </p:par>
                                </p:childTnLst>
                              </p:cTn>
                            </p:par>
                            <p:par>
                              <p:cTn id="22" fill="hold">
                                <p:stCondLst>
                                  <p:cond delay="2750"/>
                                </p:stCondLst>
                                <p:childTnLst>
                                  <p:par>
                                    <p:cTn id="23" presetID="2" presetClass="entr" presetSubtype="4" decel="100000" fill="hold" nodeType="afterEffect">
                                      <p:stCondLst>
                                        <p:cond delay="0"/>
                                      </p:stCondLst>
                                      <p:childTnLst>
                                        <p:set>
                                          <p:cBhvr>
                                            <p:cTn id="24" dur="1" fill="hold">
                                              <p:stCondLst>
                                                <p:cond delay="0"/>
                                              </p:stCondLst>
                                            </p:cTn>
                                            <p:tgtEl>
                                              <p:spTgt spid="43"/>
                                            </p:tgtEl>
                                            <p:attrNameLst>
                                              <p:attrName>style.visibility</p:attrName>
                                            </p:attrNameLst>
                                          </p:cBhvr>
                                          <p:to>
                                            <p:strVal val="visible"/>
                                          </p:to>
                                        </p:set>
                                        <p:anim calcmode="lin" valueType="num">
                                          <p:cBhvr additive="base">
                                            <p:cTn id="25" dur="500" fill="hold"/>
                                            <p:tgtEl>
                                              <p:spTgt spid="43"/>
                                            </p:tgtEl>
                                            <p:attrNameLst>
                                              <p:attrName>ppt_x</p:attrName>
                                            </p:attrNameLst>
                                          </p:cBhvr>
                                          <p:tavLst>
                                            <p:tav tm="0">
                                              <p:val>
                                                <p:strVal val="#ppt_x"/>
                                              </p:val>
                                            </p:tav>
                                            <p:tav tm="100000">
                                              <p:val>
                                                <p:strVal val="#ppt_x"/>
                                              </p:val>
                                            </p:tav>
                                          </p:tavLst>
                                        </p:anim>
                                        <p:anim calcmode="lin" valueType="num">
                                          <p:cBhvr additive="base">
                                            <p:cTn id="26" dur="500" fill="hold"/>
                                            <p:tgtEl>
                                              <p:spTgt spid="43"/>
                                            </p:tgtEl>
                                            <p:attrNameLst>
                                              <p:attrName>ppt_y</p:attrName>
                                            </p:attrNameLst>
                                          </p:cBhvr>
                                          <p:tavLst>
                                            <p:tav tm="0">
                                              <p:val>
                                                <p:strVal val="1+#ppt_h/2"/>
                                              </p:val>
                                            </p:tav>
                                            <p:tav tm="100000">
                                              <p:val>
                                                <p:strVal val="#ppt_y"/>
                                              </p:val>
                                            </p:tav>
                                          </p:tavLst>
                                        </p:anim>
                                      </p:childTnLst>
                                    </p:cTn>
                                  </p:par>
                                </p:childTnLst>
                              </p:cTn>
                            </p:par>
                            <p:par>
                              <p:cTn id="27" fill="hold">
                                <p:stCondLst>
                                  <p:cond delay="3250"/>
                                </p:stCondLst>
                                <p:childTnLst>
                                  <p:par>
                                    <p:cTn id="28" presetID="2" presetClass="entr" presetSubtype="4" decel="100000" fill="hold" nodeType="afterEffect">
                                      <p:stCondLst>
                                        <p:cond delay="0"/>
                                      </p:stCondLst>
                                      <p:childTnLst>
                                        <p:set>
                                          <p:cBhvr>
                                            <p:cTn id="29" dur="1" fill="hold">
                                              <p:stCondLst>
                                                <p:cond delay="0"/>
                                              </p:stCondLst>
                                            </p:cTn>
                                            <p:tgtEl>
                                              <p:spTgt spid="15"/>
                                            </p:tgtEl>
                                            <p:attrNameLst>
                                              <p:attrName>style.visibility</p:attrName>
                                            </p:attrNameLst>
                                          </p:cBhvr>
                                          <p:to>
                                            <p:strVal val="visible"/>
                                          </p:to>
                                        </p:set>
                                        <p:anim calcmode="lin" valueType="num">
                                          <p:cBhvr additive="base">
                                            <p:cTn id="30" dur="500" fill="hold"/>
                                            <p:tgtEl>
                                              <p:spTgt spid="15"/>
                                            </p:tgtEl>
                                            <p:attrNameLst>
                                              <p:attrName>ppt_x</p:attrName>
                                            </p:attrNameLst>
                                          </p:cBhvr>
                                          <p:tavLst>
                                            <p:tav tm="0">
                                              <p:val>
                                                <p:strVal val="#ppt_x"/>
                                              </p:val>
                                            </p:tav>
                                            <p:tav tm="100000">
                                              <p:val>
                                                <p:strVal val="#ppt_x"/>
                                              </p:val>
                                            </p:tav>
                                          </p:tavLst>
                                        </p:anim>
                                        <p:anim calcmode="lin" valueType="num">
                                          <p:cBhvr additive="base">
                                            <p:cTn id="31" dur="500" fill="hold"/>
                                            <p:tgtEl>
                                              <p:spTgt spid="15"/>
                                            </p:tgtEl>
                                            <p:attrNameLst>
                                              <p:attrName>ppt_y</p:attrName>
                                            </p:attrNameLst>
                                          </p:cBhvr>
                                          <p:tavLst>
                                            <p:tav tm="0">
                                              <p:val>
                                                <p:strVal val="1+#ppt_h/2"/>
                                              </p:val>
                                            </p:tav>
                                            <p:tav tm="100000">
                                              <p:val>
                                                <p:strVal val="#ppt_y"/>
                                              </p:val>
                                            </p:tav>
                                          </p:tavLst>
                                        </p:anim>
                                      </p:childTnLst>
                                    </p:cTn>
                                  </p:par>
                                </p:childTnLst>
                              </p:cTn>
                            </p:par>
                            <p:par>
                              <p:cTn id="32" fill="hold">
                                <p:stCondLst>
                                  <p:cond delay="3750"/>
                                </p:stCondLst>
                                <p:childTnLst>
                                  <p:par>
                                    <p:cTn id="33" presetID="2" presetClass="entr" presetSubtype="4" decel="100000" fill="hold" nodeType="afterEffect">
                                      <p:stCondLst>
                                        <p:cond delay="0"/>
                                      </p:stCondLst>
                                      <p:childTnLst>
                                        <p:set>
                                          <p:cBhvr>
                                            <p:cTn id="34" dur="1" fill="hold">
                                              <p:stCondLst>
                                                <p:cond delay="0"/>
                                              </p:stCondLst>
                                            </p:cTn>
                                            <p:tgtEl>
                                              <p:spTgt spid="18"/>
                                            </p:tgtEl>
                                            <p:attrNameLst>
                                              <p:attrName>style.visibility</p:attrName>
                                            </p:attrNameLst>
                                          </p:cBhvr>
                                          <p:to>
                                            <p:strVal val="visible"/>
                                          </p:to>
                                        </p:set>
                                        <p:anim calcmode="lin" valueType="num">
                                          <p:cBhvr additive="base">
                                            <p:cTn id="35" dur="500" fill="hold"/>
                                            <p:tgtEl>
                                              <p:spTgt spid="18"/>
                                            </p:tgtEl>
                                            <p:attrNameLst>
                                              <p:attrName>ppt_x</p:attrName>
                                            </p:attrNameLst>
                                          </p:cBhvr>
                                          <p:tavLst>
                                            <p:tav tm="0">
                                              <p:val>
                                                <p:strVal val="#ppt_x"/>
                                              </p:val>
                                            </p:tav>
                                            <p:tav tm="100000">
                                              <p:val>
                                                <p:strVal val="#ppt_x"/>
                                              </p:val>
                                            </p:tav>
                                          </p:tavLst>
                                        </p:anim>
                                        <p:anim calcmode="lin" valueType="num">
                                          <p:cBhvr additive="base">
                                            <p:cTn id="36" dur="500" fill="hold"/>
                                            <p:tgtEl>
                                              <p:spTgt spid="1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0" grpId="0" animBg="1"/>
          <p:bldP spid="41" grpId="0" animBg="1"/>
          <p:bldP spid="42" grpId="0" animBg="1"/>
          <p:bldP spid="22" grpId="0"/>
        </p:bldLst>
      </p:timing>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4922874" y="1516960"/>
            <a:ext cx="2020186" cy="2167299"/>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13"/>
          <p:cNvSpPr/>
          <p:nvPr/>
        </p:nvSpPr>
        <p:spPr>
          <a:xfrm>
            <a:off x="4822956" y="1579201"/>
            <a:ext cx="2020186" cy="2167299"/>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TextBox 64"/>
          <p:cNvSpPr>
            <a:spLocks noChangeArrowheads="1"/>
          </p:cNvSpPr>
          <p:nvPr/>
        </p:nvSpPr>
        <p:spPr bwMode="auto">
          <a:xfrm>
            <a:off x="4850386" y="1750192"/>
            <a:ext cx="2165161" cy="1446550"/>
          </a:xfrm>
          <a:prstGeom prst="rect">
            <a:avLst/>
          </a:prstGeom>
          <a:noFill/>
          <a:ln w="9525">
            <a:noFill/>
            <a:miter lim="800000"/>
            <a:headEnd/>
            <a:tailEnd/>
          </a:ln>
        </p:spPr>
        <p:txBody>
          <a:bodyPr wrap="square" lIns="91440" tIns="45720" rIns="91440" bIns="45720">
            <a:spAutoFit/>
          </a:bodyPr>
          <a:lstStyle/>
          <a:p>
            <a:pPr algn="ctr"/>
            <a:r>
              <a:rPr lang="en-US" altLang="zh-CN" sz="88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rPr>
              <a:t>FOUR</a:t>
            </a:r>
            <a:endParaRPr lang="zh-CN" altLang="en-US" sz="8800" dirty="0">
              <a:solidFill>
                <a:schemeClr val="tx1">
                  <a:lumMod val="75000"/>
                  <a:lumOff val="25000"/>
                </a:schemeClr>
              </a:solidFill>
              <a:effectLst>
                <a:outerShdw blurRad="50800" dist="38100" dir="16200000" rotWithShape="0">
                  <a:prstClr val="black">
                    <a:alpha val="40000"/>
                  </a:prstClr>
                </a:outerShdw>
              </a:effectLst>
              <a:latin typeface="Agency FB" panose="020B0503020202020204" pitchFamily="34" charset="0"/>
              <a:cs typeface="+mn-ea"/>
              <a:sym typeface="+mn-lt"/>
            </a:endParaRPr>
          </a:p>
        </p:txBody>
      </p:sp>
      <p:sp>
        <p:nvSpPr>
          <p:cNvPr id="8" name="TextBox 64"/>
          <p:cNvSpPr>
            <a:spLocks noChangeArrowheads="1"/>
          </p:cNvSpPr>
          <p:nvPr/>
        </p:nvSpPr>
        <p:spPr bwMode="auto">
          <a:xfrm>
            <a:off x="4023838" y="3884588"/>
            <a:ext cx="4144325" cy="707886"/>
          </a:xfrm>
          <a:prstGeom prst="rect">
            <a:avLst/>
          </a:prstGeom>
          <a:noFill/>
          <a:ln w="9525">
            <a:noFill/>
            <a:miter lim="800000"/>
            <a:headEnd/>
            <a:tailEnd/>
          </a:ln>
        </p:spPr>
        <p:txBody>
          <a:bodyPr wrap="square" lIns="91440" tIns="45720" rIns="91440" bIns="45720">
            <a:spAutoFit/>
          </a:bodyPr>
          <a:lstStyle/>
          <a:p>
            <a:pPr algn="ctr"/>
            <a:r>
              <a:rPr lang="en-US" altLang="zh-CN" sz="4000" b="1" dirty="0">
                <a:solidFill>
                  <a:schemeClr val="tx1">
                    <a:lumMod val="75000"/>
                    <a:lumOff val="25000"/>
                  </a:schemeClr>
                </a:solidFill>
                <a:latin typeface="Agency FB" panose="020B0503020202020204" pitchFamily="34" charset="0"/>
                <a:cs typeface="+mn-ea"/>
                <a:sym typeface="+mn-lt"/>
              </a:rPr>
              <a:t>YOUR TITLE </a:t>
            </a:r>
            <a:r>
              <a:rPr lang="en-US" altLang="zh-CN" sz="4000" b="1" dirty="0">
                <a:solidFill>
                  <a:schemeClr val="tx1">
                    <a:lumMod val="50000"/>
                    <a:lumOff val="50000"/>
                  </a:schemeClr>
                </a:solidFill>
                <a:latin typeface="Agency FB" panose="020B0503020202020204" pitchFamily="34" charset="0"/>
                <a:cs typeface="+mn-ea"/>
                <a:sym typeface="+mn-lt"/>
              </a:rPr>
              <a:t>HERE</a:t>
            </a:r>
            <a:endParaRPr lang="zh-CN" altLang="en-US" sz="4000" b="1" dirty="0">
              <a:solidFill>
                <a:schemeClr val="tx1">
                  <a:lumMod val="50000"/>
                  <a:lumOff val="50000"/>
                </a:schemeClr>
              </a:solidFill>
              <a:latin typeface="Agency FB" panose="020B0503020202020204" pitchFamily="34" charset="0"/>
              <a:cs typeface="+mn-ea"/>
              <a:sym typeface="+mn-lt"/>
            </a:endParaRPr>
          </a:p>
        </p:txBody>
      </p:sp>
      <p:sp>
        <p:nvSpPr>
          <p:cNvPr id="9" name="文本框 56"/>
          <p:cNvSpPr txBox="1">
            <a:spLocks noChangeArrowheads="1"/>
          </p:cNvSpPr>
          <p:nvPr/>
        </p:nvSpPr>
        <p:spPr bwMode="auto">
          <a:xfrm>
            <a:off x="3810001" y="4460865"/>
            <a:ext cx="4572000" cy="81945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50000"/>
              </a:lnSpc>
            </a:pPr>
            <a:r>
              <a:rPr lang="en-US" altLang="zh-CN" sz="1050" dirty="0">
                <a:solidFill>
                  <a:schemeClr val="tx1">
                    <a:lumMod val="75000"/>
                    <a:lumOff val="25000"/>
                  </a:schemeClr>
                </a:solidFill>
              </a:rPr>
              <a:t>Lorem Ipsum is simply dummy text of the printing and typesetting industry. Lorem Ipsum has been the industry's standard. Lorem Ipsum is simply dummy text of the printing and more.</a:t>
            </a:r>
          </a:p>
        </p:txBody>
      </p:sp>
      <p:cxnSp>
        <p:nvCxnSpPr>
          <p:cNvPr id="10" name="直接连接符 9"/>
          <p:cNvCxnSpPr/>
          <p:nvPr/>
        </p:nvCxnSpPr>
        <p:spPr>
          <a:xfrm flipH="1">
            <a:off x="2231573" y="3746500"/>
            <a:ext cx="1680892" cy="2860892"/>
          </a:xfrm>
          <a:prstGeom prst="line">
            <a:avLst/>
          </a:prstGeom>
          <a:ln>
            <a:solidFill>
              <a:schemeClr val="tx1">
                <a:lumMod val="75000"/>
                <a:lumOff val="25000"/>
                <a:alpha val="48000"/>
              </a:schemeClr>
            </a:solidFill>
          </a:ln>
        </p:spPr>
        <p:style>
          <a:lnRef idx="1">
            <a:schemeClr val="accent1"/>
          </a:lnRef>
          <a:fillRef idx="0">
            <a:schemeClr val="accent1"/>
          </a:fillRef>
          <a:effectRef idx="0">
            <a:schemeClr val="accent1"/>
          </a:effectRef>
          <a:fontRef idx="minor">
            <a:schemeClr val="tx1"/>
          </a:fontRef>
        </p:style>
      </p:cxnSp>
      <p:cxnSp>
        <p:nvCxnSpPr>
          <p:cNvPr id="11" name="直接连接符 10"/>
          <p:cNvCxnSpPr/>
          <p:nvPr/>
        </p:nvCxnSpPr>
        <p:spPr>
          <a:xfrm flipH="1">
            <a:off x="7558589" y="1761037"/>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12" name="直接连接符 11"/>
          <p:cNvCxnSpPr/>
          <p:nvPr/>
        </p:nvCxnSpPr>
        <p:spPr>
          <a:xfrm flipH="1">
            <a:off x="7165806" y="2600828"/>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custDataLst>
      <p:tags r:id="rId1"/>
    </p:custDataLst>
    <p:extLst>
      <p:ext uri="{BB962C8B-B14F-4D97-AF65-F5344CB8AC3E}">
        <p14:creationId xmlns:p14="http://schemas.microsoft.com/office/powerpoint/2010/main" xmlns="" val="1410902576"/>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14:presetBounceEnd="64000">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14:bounceEnd="64000">
                                          <p:cBhvr additive="base">
                                            <p:cTn id="31" dur="750" fill="hold"/>
                                            <p:tgtEl>
                                              <p:spTgt spid="8"/>
                                            </p:tgtEl>
                                            <p:attrNameLst>
                                              <p:attrName>ppt_x</p:attrName>
                                            </p:attrNameLst>
                                          </p:cBhvr>
                                          <p:tavLst>
                                            <p:tav tm="0">
                                              <p:val>
                                                <p:strVal val="1+#ppt_w/2"/>
                                              </p:val>
                                            </p:tav>
                                            <p:tav tm="100000">
                                              <p:val>
                                                <p:strVal val="#ppt_x"/>
                                              </p:val>
                                            </p:tav>
                                          </p:tavLst>
                                        </p:anim>
                                        <p:anim calcmode="lin" valueType="num" p14:bounceEnd="64000">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42" presetClass="entr" presetSubtype="0" fill="hold" grpId="0" nodeType="after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1000"/>
                                            <p:tgtEl>
                                              <p:spTgt spid="7"/>
                                            </p:tgtEl>
                                          </p:cBhvr>
                                        </p:animEffect>
                                        <p:anim calcmode="lin" valueType="num">
                                          <p:cBhvr>
                                            <p:cTn id="17" dur="1000" fill="hold"/>
                                            <p:tgtEl>
                                              <p:spTgt spid="7"/>
                                            </p:tgtEl>
                                            <p:attrNameLst>
                                              <p:attrName>ppt_x</p:attrName>
                                            </p:attrNameLst>
                                          </p:cBhvr>
                                          <p:tavLst>
                                            <p:tav tm="0">
                                              <p:val>
                                                <p:strVal val="#ppt_x"/>
                                              </p:val>
                                            </p:tav>
                                            <p:tav tm="100000">
                                              <p:val>
                                                <p:strVal val="#ppt_x"/>
                                              </p:val>
                                            </p:tav>
                                          </p:tavLst>
                                        </p:anim>
                                        <p:anim calcmode="lin" valueType="num">
                                          <p:cBhvr>
                                            <p:cTn id="18" dur="1000" fill="hold"/>
                                            <p:tgtEl>
                                              <p:spTgt spid="7"/>
                                            </p:tgtEl>
                                            <p:attrNameLst>
                                              <p:attrName>ppt_y</p:attrName>
                                            </p:attrNameLst>
                                          </p:cBhvr>
                                          <p:tavLst>
                                            <p:tav tm="0">
                                              <p:val>
                                                <p:strVal val="#ppt_y+.1"/>
                                              </p:val>
                                            </p:tav>
                                            <p:tav tm="100000">
                                              <p:val>
                                                <p:strVal val="#ppt_y"/>
                                              </p:val>
                                            </p:tav>
                                          </p:tavLst>
                                        </p:anim>
                                      </p:childTnLst>
                                    </p:cTn>
                                  </p:par>
                                  <p:par>
                                    <p:cTn id="19" presetID="14" presetClass="entr" presetSubtype="10" fill="hold" nodeType="withEffect">
                                      <p:stCondLst>
                                        <p:cond delay="0"/>
                                      </p:stCondLst>
                                      <p:childTnLst>
                                        <p:set>
                                          <p:cBhvr>
                                            <p:cTn id="20" dur="1" fill="hold">
                                              <p:stCondLst>
                                                <p:cond delay="0"/>
                                              </p:stCondLst>
                                            </p:cTn>
                                            <p:tgtEl>
                                              <p:spTgt spid="10"/>
                                            </p:tgtEl>
                                            <p:attrNameLst>
                                              <p:attrName>style.visibility</p:attrName>
                                            </p:attrNameLst>
                                          </p:cBhvr>
                                          <p:to>
                                            <p:strVal val="visible"/>
                                          </p:to>
                                        </p:set>
                                        <p:animEffect transition="in" filter="randombar(horizontal)">
                                          <p:cBhvr>
                                            <p:cTn id="21" dur="500"/>
                                            <p:tgtEl>
                                              <p:spTgt spid="10"/>
                                            </p:tgtEl>
                                          </p:cBhvr>
                                        </p:animEffect>
                                      </p:childTnLst>
                                    </p:cTn>
                                  </p:par>
                                  <p:par>
                                    <p:cTn id="22" presetID="14" presetClass="entr" presetSubtype="10" fill="hold" nodeType="withEffect">
                                      <p:stCondLst>
                                        <p:cond delay="0"/>
                                      </p:stCondLst>
                                      <p:childTnLst>
                                        <p:set>
                                          <p:cBhvr>
                                            <p:cTn id="23" dur="1" fill="hold">
                                              <p:stCondLst>
                                                <p:cond delay="0"/>
                                              </p:stCondLst>
                                            </p:cTn>
                                            <p:tgtEl>
                                              <p:spTgt spid="11"/>
                                            </p:tgtEl>
                                            <p:attrNameLst>
                                              <p:attrName>style.visibility</p:attrName>
                                            </p:attrNameLst>
                                          </p:cBhvr>
                                          <p:to>
                                            <p:strVal val="visible"/>
                                          </p:to>
                                        </p:set>
                                        <p:animEffect transition="in" filter="randombar(horizontal)">
                                          <p:cBhvr>
                                            <p:cTn id="24" dur="500"/>
                                            <p:tgtEl>
                                              <p:spTgt spid="11"/>
                                            </p:tgtEl>
                                          </p:cBhvr>
                                        </p:animEffect>
                                      </p:childTnLst>
                                    </p:cTn>
                                  </p:par>
                                  <p:par>
                                    <p:cTn id="25" presetID="14" presetClass="entr" presetSubtype="10" fill="hold" nodeType="with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randombar(horizontal)">
                                          <p:cBhvr>
                                            <p:cTn id="27" dur="500"/>
                                            <p:tgtEl>
                                              <p:spTgt spid="12"/>
                                            </p:tgtEl>
                                          </p:cBhvr>
                                        </p:animEffect>
                                      </p:childTnLst>
                                    </p:cTn>
                                  </p:par>
                                </p:childTnLst>
                              </p:cTn>
                            </p:par>
                            <p:par>
                              <p:cTn id="28" fill="hold">
                                <p:stCondLst>
                                  <p:cond delay="1500"/>
                                </p:stCondLst>
                                <p:childTnLst>
                                  <p:par>
                                    <p:cTn id="29" presetID="2" presetClass="entr" presetSubtype="2" accel="38000" fill="hold" grpId="0" nodeType="afterEffect">
                                      <p:stCondLst>
                                        <p:cond delay="0"/>
                                      </p:stCondLst>
                                      <p:iterate type="lt">
                                        <p:tmPct val="10000"/>
                                      </p:iterate>
                                      <p:childTnLst>
                                        <p:set>
                                          <p:cBhvr>
                                            <p:cTn id="30" dur="1" fill="hold">
                                              <p:stCondLst>
                                                <p:cond delay="0"/>
                                              </p:stCondLst>
                                            </p:cTn>
                                            <p:tgtEl>
                                              <p:spTgt spid="8"/>
                                            </p:tgtEl>
                                            <p:attrNameLst>
                                              <p:attrName>style.visibility</p:attrName>
                                            </p:attrNameLst>
                                          </p:cBhvr>
                                          <p:to>
                                            <p:strVal val="visible"/>
                                          </p:to>
                                        </p:set>
                                        <p:anim calcmode="lin" valueType="num">
                                          <p:cBhvr additive="base">
                                            <p:cTn id="31" dur="750" fill="hold"/>
                                            <p:tgtEl>
                                              <p:spTgt spid="8"/>
                                            </p:tgtEl>
                                            <p:attrNameLst>
                                              <p:attrName>ppt_x</p:attrName>
                                            </p:attrNameLst>
                                          </p:cBhvr>
                                          <p:tavLst>
                                            <p:tav tm="0">
                                              <p:val>
                                                <p:strVal val="1+#ppt_w/2"/>
                                              </p:val>
                                            </p:tav>
                                            <p:tav tm="100000">
                                              <p:val>
                                                <p:strVal val="#ppt_x"/>
                                              </p:val>
                                            </p:tav>
                                          </p:tavLst>
                                        </p:anim>
                                        <p:anim calcmode="lin" valueType="num">
                                          <p:cBhvr additive="base">
                                            <p:cTn id="32" dur="750" fill="hold"/>
                                            <p:tgtEl>
                                              <p:spTgt spid="8"/>
                                            </p:tgtEl>
                                            <p:attrNameLst>
                                              <p:attrName>ppt_y</p:attrName>
                                            </p:attrNameLst>
                                          </p:cBhvr>
                                          <p:tavLst>
                                            <p:tav tm="0">
                                              <p:val>
                                                <p:strVal val="#ppt_y"/>
                                              </p:val>
                                            </p:tav>
                                            <p:tav tm="100000">
                                              <p:val>
                                                <p:strVal val="#ppt_y"/>
                                              </p:val>
                                            </p:tav>
                                          </p:tavLst>
                                        </p:anim>
                                      </p:childTnLst>
                                    </p:cTn>
                                  </p:par>
                                </p:childTnLst>
                              </p:cTn>
                            </p:par>
                            <p:par>
                              <p:cTn id="33" fill="hold">
                                <p:stCondLst>
                                  <p:cond delay="3150"/>
                                </p:stCondLst>
                                <p:childTnLst>
                                  <p:par>
                                    <p:cTn id="34" presetID="22" presetClass="entr" presetSubtype="1" fill="hold" grpId="0" nodeType="afterEffect">
                                      <p:stCondLst>
                                        <p:cond delay="0"/>
                                      </p:stCondLst>
                                      <p:childTnLst>
                                        <p:set>
                                          <p:cBhvr>
                                            <p:cTn id="35" dur="1" fill="hold">
                                              <p:stCondLst>
                                                <p:cond delay="0"/>
                                              </p:stCondLst>
                                            </p:cTn>
                                            <p:tgtEl>
                                              <p:spTgt spid="9"/>
                                            </p:tgtEl>
                                            <p:attrNameLst>
                                              <p:attrName>style.visibility</p:attrName>
                                            </p:attrNameLst>
                                          </p:cBhvr>
                                          <p:to>
                                            <p:strVal val="visible"/>
                                          </p:to>
                                        </p:set>
                                        <p:animEffect transition="in" filter="wipe(up)">
                                          <p:cBhvr>
                                            <p:cTn id="36"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animBg="1"/>
          <p:bldP spid="7" grpId="0"/>
          <p:bldP spid="8" grpId="0"/>
          <p:bldP spid="9" grpId="0"/>
        </p:bldLst>
      </p:timing>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18"/>
          <p:cNvSpPr/>
          <p:nvPr/>
        </p:nvSpPr>
        <p:spPr>
          <a:xfrm>
            <a:off x="1236663" y="2428875"/>
            <a:ext cx="3598862" cy="2243138"/>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17"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
        <p:nvSpPr>
          <p:cNvPr id="18" name="矩形 17"/>
          <p:cNvSpPr/>
          <p:nvPr/>
        </p:nvSpPr>
        <p:spPr bwMode="auto">
          <a:xfrm>
            <a:off x="1235075" y="1476375"/>
            <a:ext cx="9931400" cy="4227513"/>
          </a:xfrm>
          <a:prstGeom prst="rect">
            <a:avLst/>
          </a:prstGeom>
          <a:noFill/>
          <a:ln>
            <a:solidFill>
              <a:schemeClr val="bg1">
                <a:lumMod val="65000"/>
              </a:schemeClr>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20" name="Rectangle 13"/>
          <p:cNvSpPr/>
          <p:nvPr/>
        </p:nvSpPr>
        <p:spPr bwMode="auto">
          <a:xfrm>
            <a:off x="5136278" y="2312413"/>
            <a:ext cx="5200650" cy="584775"/>
          </a:xfrm>
          <a:prstGeom prst="rect">
            <a:avLst/>
          </a:prstGeom>
        </p:spPr>
        <p:txBody>
          <a:bodyPr wrap="square">
            <a:spAutoFit/>
          </a:bodyPr>
          <a:lstStyle/>
          <a:p>
            <a:pPr>
              <a:defRPr/>
            </a:pPr>
            <a:r>
              <a:rPr lang="en-US" altLang="zh-CN" sz="3200" dirty="0">
                <a:solidFill>
                  <a:prstClr val="black">
                    <a:lumMod val="85000"/>
                    <a:lumOff val="15000"/>
                  </a:prstClr>
                </a:solidFill>
                <a:ea typeface="方正姚体"/>
                <a:cs typeface="Open Sans" pitchFamily="34" charset="0"/>
              </a:rPr>
              <a:t>ADD YOUR TEXT HERE</a:t>
            </a:r>
            <a:endParaRPr lang="id-ID" sz="3200" dirty="0">
              <a:solidFill>
                <a:prstClr val="black">
                  <a:lumMod val="85000"/>
                  <a:lumOff val="15000"/>
                </a:prstClr>
              </a:solidFill>
              <a:ea typeface="方正姚体"/>
              <a:cs typeface="Open Sans" pitchFamily="34" charset="0"/>
            </a:endParaRPr>
          </a:p>
        </p:txBody>
      </p:sp>
      <p:sp>
        <p:nvSpPr>
          <p:cNvPr id="21" name="AutoShape 27"/>
          <p:cNvSpPr>
            <a:spLocks/>
          </p:cNvSpPr>
          <p:nvPr/>
        </p:nvSpPr>
        <p:spPr bwMode="auto">
          <a:xfrm>
            <a:off x="5241018" y="2897188"/>
            <a:ext cx="5207800" cy="204596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1"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rPr>
              <a:t>Ipsum dolor sit amet, consectetur adipiscing elit. Vivamus sagittis lacus vel augue laoreet rutrum faucibus dolor auctor. Curabitur blandit tempus porttitor. Maecenas faucibus mollis interdum.</a:t>
            </a:r>
          </a:p>
          <a:p>
            <a:pPr marL="0" marR="0" lvl="0" indent="0" defTabSz="914400" eaLnBrk="1" fontAlgn="auto" latinLnBrk="0" hangingPunct="1">
              <a:lnSpc>
                <a:spcPct val="150000"/>
              </a:lnSpc>
              <a:spcBef>
                <a:spcPts val="0"/>
              </a:spcBef>
              <a:spcAft>
                <a:spcPts val="0"/>
              </a:spcAft>
              <a:buClrTx/>
              <a:buSzTx/>
              <a:buFontTx/>
              <a:buNone/>
              <a:tabLst/>
              <a:defRPr/>
            </a:pPr>
            <a:endPar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prstClr val="black">
                    <a:lumMod val="75000"/>
                    <a:lumOff val="25000"/>
                  </a:prstClr>
                </a:solidFill>
                <a:effectLst/>
                <a:uLnTx/>
                <a:uFillTx/>
                <a:latin typeface="Lato" charset="0"/>
                <a:ea typeface="MS PGothic" panose="020B0600070205080204" pitchFamily="34" charset="-128"/>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prstClr val="black">
                  <a:lumMod val="75000"/>
                  <a:lumOff val="25000"/>
                </a:prstClr>
              </a:solidFill>
              <a:effectLst/>
              <a:uLnTx/>
              <a:uFillTx/>
              <a:latin typeface="Gill Sans" pitchFamily="3" charset="0"/>
              <a:ea typeface="MS PGothic" panose="020B0600070205080204" pitchFamily="34" charset="-128"/>
              <a:sym typeface="Gill Sans" pitchFamily="3" charset="0"/>
            </a:endParaRPr>
          </a:p>
        </p:txBody>
      </p:sp>
      <p:cxnSp>
        <p:nvCxnSpPr>
          <p:cNvPr id="24" name="直接连接符 23"/>
          <p:cNvCxnSpPr/>
          <p:nvPr/>
        </p:nvCxnSpPr>
        <p:spPr>
          <a:xfrm flipH="1">
            <a:off x="10742421" y="833972"/>
            <a:ext cx="986828" cy="1679583"/>
          </a:xfrm>
          <a:prstGeom prst="line">
            <a:avLst/>
          </a:prstGeom>
          <a:ln w="571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5" name="直接连接符 24"/>
          <p:cNvCxnSpPr/>
          <p:nvPr/>
        </p:nvCxnSpPr>
        <p:spPr>
          <a:xfrm flipH="1">
            <a:off x="10349638" y="1673763"/>
            <a:ext cx="718815" cy="1223425"/>
          </a:xfrm>
          <a:prstGeom prst="line">
            <a:avLst/>
          </a:prstGeom>
          <a:ln>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813912053"/>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14:bounceEnd="34000">
                                          <p:cBhvr additive="base">
                                            <p:cTn id="7" dur="750" fill="hold"/>
                                            <p:tgtEl>
                                              <p:spTgt spid="17"/>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50000" fill="hold" grpId="0" nodeType="afterEffect" p14:presetBounceEnd="58000">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14:bounceEnd="58000">
                                          <p:cBhvr additive="base">
                                            <p:cTn id="12" dur="1250" fill="hold"/>
                                            <p:tgtEl>
                                              <p:spTgt spid="18"/>
                                            </p:tgtEl>
                                            <p:attrNameLst>
                                              <p:attrName>ppt_x</p:attrName>
                                            </p:attrNameLst>
                                          </p:cBhvr>
                                          <p:tavLst>
                                            <p:tav tm="0">
                                              <p:val>
                                                <p:strVal val="0-#ppt_w/2"/>
                                              </p:val>
                                            </p:tav>
                                            <p:tav tm="100000">
                                              <p:val>
                                                <p:strVal val="#ppt_x"/>
                                              </p:val>
                                            </p:tav>
                                          </p:tavLst>
                                        </p:anim>
                                        <p:anim calcmode="lin" valueType="num" p14:bounceEnd="58000">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4" presetClass="entr" presetSubtype="1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500"/>
                                </p:stCondLst>
                                <p:childTnLst>
                                  <p:par>
                                    <p:cTn id="24" presetID="18" presetClass="entr" presetSubtype="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trips(downRight)">
                                          <p:cBhvr>
                                            <p:cTn id="26" dur="750"/>
                                            <p:tgtEl>
                                              <p:spTgt spid="21"/>
                                            </p:tgtEl>
                                          </p:cBhvr>
                                        </p:animEffect>
                                      </p:childTnLst>
                                    </p:cTn>
                                  </p:par>
                                  <p:par>
                                    <p:cTn id="27" presetID="14" presetClass="entr" presetSubtype="1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p:bldP spid="18" grpId="0" animBg="1"/>
          <p:bldP spid="20" grpId="0"/>
          <p:bldP spid="2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additive="base">
                                            <p:cTn id="7" dur="750" fill="hold"/>
                                            <p:tgtEl>
                                              <p:spTgt spid="17"/>
                                            </p:tgtEl>
                                            <p:attrNameLst>
                                              <p:attrName>ppt_x</p:attrName>
                                            </p:attrNameLst>
                                          </p:cBhvr>
                                          <p:tavLst>
                                            <p:tav tm="0">
                                              <p:val>
                                                <p:strVal val="1+#ppt_w/2"/>
                                              </p:val>
                                            </p:tav>
                                            <p:tav tm="100000">
                                              <p:val>
                                                <p:strVal val="#ppt_x"/>
                                              </p:val>
                                            </p:tav>
                                          </p:tavLst>
                                        </p:anim>
                                        <p:anim calcmode="lin" valueType="num">
                                          <p:cBhvr additive="base">
                                            <p:cTn id="8" dur="750" fill="hold"/>
                                            <p:tgtEl>
                                              <p:spTgt spid="17"/>
                                            </p:tgtEl>
                                            <p:attrNameLst>
                                              <p:attrName>ppt_y</p:attrName>
                                            </p:attrNameLst>
                                          </p:cBhvr>
                                          <p:tavLst>
                                            <p:tav tm="0">
                                              <p:val>
                                                <p:strVal val="#ppt_y"/>
                                              </p:val>
                                            </p:tav>
                                            <p:tav tm="100000">
                                              <p:val>
                                                <p:strVal val="#ppt_y"/>
                                              </p:val>
                                            </p:tav>
                                          </p:tavLst>
                                        </p:anim>
                                      </p:childTnLst>
                                    </p:cTn>
                                  </p:par>
                                </p:childTnLst>
                              </p:cTn>
                            </p:par>
                            <p:par>
                              <p:cTn id="9" fill="hold">
                                <p:stCondLst>
                                  <p:cond delay="750"/>
                                </p:stCondLst>
                                <p:childTnLst>
                                  <p:par>
                                    <p:cTn id="10" presetID="2" presetClass="entr" presetSubtype="8" accel="50000" fill="hold" grpId="0" nodeType="after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additive="base">
                                            <p:cTn id="12" dur="1250" fill="hold"/>
                                            <p:tgtEl>
                                              <p:spTgt spid="18"/>
                                            </p:tgtEl>
                                            <p:attrNameLst>
                                              <p:attrName>ppt_x</p:attrName>
                                            </p:attrNameLst>
                                          </p:cBhvr>
                                          <p:tavLst>
                                            <p:tav tm="0">
                                              <p:val>
                                                <p:strVal val="0-#ppt_w/2"/>
                                              </p:val>
                                            </p:tav>
                                            <p:tav tm="100000">
                                              <p:val>
                                                <p:strVal val="#ppt_x"/>
                                              </p:val>
                                            </p:tav>
                                          </p:tavLst>
                                        </p:anim>
                                        <p:anim calcmode="lin" valueType="num">
                                          <p:cBhvr additive="base">
                                            <p:cTn id="13" dur="1250" fill="hold"/>
                                            <p:tgtEl>
                                              <p:spTgt spid="18"/>
                                            </p:tgtEl>
                                            <p:attrNameLst>
                                              <p:attrName>ppt_y</p:attrName>
                                            </p:attrNameLst>
                                          </p:cBhvr>
                                          <p:tavLst>
                                            <p:tav tm="0">
                                              <p:val>
                                                <p:strVal val="#ppt_y"/>
                                              </p:val>
                                            </p:tav>
                                            <p:tav tm="100000">
                                              <p:val>
                                                <p:strVal val="#ppt_y"/>
                                              </p:val>
                                            </p:tav>
                                          </p:tavLst>
                                        </p:anim>
                                      </p:childTnLst>
                                    </p:cTn>
                                  </p:par>
                                </p:childTnLst>
                              </p:cTn>
                            </p:par>
                            <p:par>
                              <p:cTn id="14" fill="hold">
                                <p:stCondLst>
                                  <p:cond delay="2000"/>
                                </p:stCondLst>
                                <p:childTnLst>
                                  <p:par>
                                    <p:cTn id="15" presetID="14" presetClass="entr" presetSubtype="1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randombar(horizontal)">
                                          <p:cBhvr>
                                            <p:cTn id="17" dur="500"/>
                                            <p:tgtEl>
                                              <p:spTgt spid="19"/>
                                            </p:tgtEl>
                                          </p:cBhvr>
                                        </p:animEffect>
                                      </p:childTnLst>
                                    </p:cTn>
                                  </p:par>
                                  <p:par>
                                    <p:cTn id="18" presetID="53" presetClass="entr" presetSubtype="16" fill="hold" grpId="0" nodeType="withEffect">
                                      <p:stCondLst>
                                        <p:cond delay="0"/>
                                      </p:stCondLst>
                                      <p:childTnLst>
                                        <p:set>
                                          <p:cBhvr>
                                            <p:cTn id="19" dur="1" fill="hold">
                                              <p:stCondLst>
                                                <p:cond delay="0"/>
                                              </p:stCondLst>
                                            </p:cTn>
                                            <p:tgtEl>
                                              <p:spTgt spid="20"/>
                                            </p:tgtEl>
                                            <p:attrNameLst>
                                              <p:attrName>style.visibility</p:attrName>
                                            </p:attrNameLst>
                                          </p:cBhvr>
                                          <p:to>
                                            <p:strVal val="visible"/>
                                          </p:to>
                                        </p:set>
                                        <p:anim calcmode="lin" valueType="num">
                                          <p:cBhvr>
                                            <p:cTn id="20" dur="500" fill="hold"/>
                                            <p:tgtEl>
                                              <p:spTgt spid="20"/>
                                            </p:tgtEl>
                                            <p:attrNameLst>
                                              <p:attrName>ppt_w</p:attrName>
                                            </p:attrNameLst>
                                          </p:cBhvr>
                                          <p:tavLst>
                                            <p:tav tm="0">
                                              <p:val>
                                                <p:fltVal val="0"/>
                                              </p:val>
                                            </p:tav>
                                            <p:tav tm="100000">
                                              <p:val>
                                                <p:strVal val="#ppt_w"/>
                                              </p:val>
                                            </p:tav>
                                          </p:tavLst>
                                        </p:anim>
                                        <p:anim calcmode="lin" valueType="num">
                                          <p:cBhvr>
                                            <p:cTn id="21" dur="500" fill="hold"/>
                                            <p:tgtEl>
                                              <p:spTgt spid="20"/>
                                            </p:tgtEl>
                                            <p:attrNameLst>
                                              <p:attrName>ppt_h</p:attrName>
                                            </p:attrNameLst>
                                          </p:cBhvr>
                                          <p:tavLst>
                                            <p:tav tm="0">
                                              <p:val>
                                                <p:fltVal val="0"/>
                                              </p:val>
                                            </p:tav>
                                            <p:tav tm="100000">
                                              <p:val>
                                                <p:strVal val="#ppt_h"/>
                                              </p:val>
                                            </p:tav>
                                          </p:tavLst>
                                        </p:anim>
                                        <p:animEffect transition="in" filter="fade">
                                          <p:cBhvr>
                                            <p:cTn id="22" dur="500"/>
                                            <p:tgtEl>
                                              <p:spTgt spid="20"/>
                                            </p:tgtEl>
                                          </p:cBhvr>
                                        </p:animEffect>
                                      </p:childTnLst>
                                    </p:cTn>
                                  </p:par>
                                </p:childTnLst>
                              </p:cTn>
                            </p:par>
                            <p:par>
                              <p:cTn id="23" fill="hold">
                                <p:stCondLst>
                                  <p:cond delay="2500"/>
                                </p:stCondLst>
                                <p:childTnLst>
                                  <p:par>
                                    <p:cTn id="24" presetID="18" presetClass="entr" presetSubtype="6" fill="hold" grpId="0" nodeType="afterEffect">
                                      <p:stCondLst>
                                        <p:cond delay="0"/>
                                      </p:stCondLst>
                                      <p:childTnLst>
                                        <p:set>
                                          <p:cBhvr>
                                            <p:cTn id="25" dur="1" fill="hold">
                                              <p:stCondLst>
                                                <p:cond delay="0"/>
                                              </p:stCondLst>
                                            </p:cTn>
                                            <p:tgtEl>
                                              <p:spTgt spid="21"/>
                                            </p:tgtEl>
                                            <p:attrNameLst>
                                              <p:attrName>style.visibility</p:attrName>
                                            </p:attrNameLst>
                                          </p:cBhvr>
                                          <p:to>
                                            <p:strVal val="visible"/>
                                          </p:to>
                                        </p:set>
                                        <p:animEffect transition="in" filter="strips(downRight)">
                                          <p:cBhvr>
                                            <p:cTn id="26" dur="750"/>
                                            <p:tgtEl>
                                              <p:spTgt spid="21"/>
                                            </p:tgtEl>
                                          </p:cBhvr>
                                        </p:animEffect>
                                      </p:childTnLst>
                                    </p:cTn>
                                  </p:par>
                                  <p:par>
                                    <p:cTn id="27" presetID="14" presetClass="entr" presetSubtype="10" fill="hold" nodeType="withEffect">
                                      <p:stCondLst>
                                        <p:cond delay="0"/>
                                      </p:stCondLst>
                                      <p:childTnLst>
                                        <p:set>
                                          <p:cBhvr>
                                            <p:cTn id="28" dur="1" fill="hold">
                                              <p:stCondLst>
                                                <p:cond delay="0"/>
                                              </p:stCondLst>
                                            </p:cTn>
                                            <p:tgtEl>
                                              <p:spTgt spid="24"/>
                                            </p:tgtEl>
                                            <p:attrNameLst>
                                              <p:attrName>style.visibility</p:attrName>
                                            </p:attrNameLst>
                                          </p:cBhvr>
                                          <p:to>
                                            <p:strVal val="visible"/>
                                          </p:to>
                                        </p:set>
                                        <p:animEffect transition="in" filter="randombar(horizontal)">
                                          <p:cBhvr>
                                            <p:cTn id="29" dur="500"/>
                                            <p:tgtEl>
                                              <p:spTgt spid="24"/>
                                            </p:tgtEl>
                                          </p:cBhvr>
                                        </p:animEffect>
                                      </p:childTnLst>
                                    </p:cTn>
                                  </p:par>
                                  <p:par>
                                    <p:cTn id="30" presetID="14" presetClass="entr" presetSubtype="1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randombar(horizontal)">
                                          <p:cBhvr>
                                            <p:cTn id="32"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17" grpId="0"/>
          <p:bldP spid="18" grpId="0" animBg="1"/>
          <p:bldP spid="20" grpId="0"/>
          <p:bldP spid="21" grpId="0"/>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9" name="组合 78"/>
          <p:cNvGrpSpPr/>
          <p:nvPr/>
        </p:nvGrpSpPr>
        <p:grpSpPr>
          <a:xfrm>
            <a:off x="2211495" y="1433419"/>
            <a:ext cx="4413156" cy="3869010"/>
            <a:chOff x="1691680" y="9153"/>
            <a:chExt cx="5611320" cy="4919439"/>
          </a:xfrm>
        </p:grpSpPr>
        <p:pic>
          <p:nvPicPr>
            <p:cNvPr id="80" name="Picture 26" descr="iMac.png"/>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691680" y="9153"/>
              <a:ext cx="5611320" cy="4919439"/>
            </a:xfrm>
            <a:prstGeom prst="rect">
              <a:avLst/>
            </a:prstGeom>
          </p:spPr>
        </p:pic>
        <p:pic>
          <p:nvPicPr>
            <p:cNvPr id="81" name="图片 80"/>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a:off x="2940202" y="670874"/>
              <a:ext cx="3147357" cy="2453956"/>
            </a:xfrm>
            <a:prstGeom prst="rect">
              <a:avLst/>
            </a:prstGeom>
          </p:spPr>
        </p:pic>
      </p:grpSp>
      <p:sp>
        <p:nvSpPr>
          <p:cNvPr id="82" name="TextBox 14"/>
          <p:cNvSpPr txBox="1"/>
          <p:nvPr/>
        </p:nvSpPr>
        <p:spPr>
          <a:xfrm>
            <a:off x="6650670" y="2607741"/>
            <a:ext cx="3704535" cy="2652586"/>
          </a:xfrm>
          <a:prstGeom prst="rect">
            <a:avLst/>
          </a:prstGeom>
          <a:noFill/>
        </p:spPr>
        <p:txBody>
          <a:bodyPr wrap="square" rtlCol="0">
            <a:spAutoFit/>
          </a:bodyPr>
          <a:lstStyle/>
          <a:p>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a:p>
            <a:pPr>
              <a:lnSpc>
                <a:spcPct val="150000"/>
              </a:lnSpc>
            </a:pP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a:p>
            <a:pPr>
              <a:lnSpc>
                <a:spcPct val="150000"/>
              </a:lnSpc>
            </a:pP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typesetting industry.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has been the industry's standard. </a:t>
            </a:r>
            <a:r>
              <a:rPr lang="en-US" altLang="zh-CN" sz="1050" dirty="0" err="1">
                <a:solidFill>
                  <a:schemeClr val="tx1">
                    <a:lumMod val="75000"/>
                    <a:lumOff val="25000"/>
                  </a:schemeClr>
                </a:solidFill>
              </a:rPr>
              <a:t>Lorem</a:t>
            </a:r>
            <a:r>
              <a:rPr lang="en-US" altLang="zh-CN" sz="1050" dirty="0">
                <a:solidFill>
                  <a:schemeClr val="tx1">
                    <a:lumMod val="75000"/>
                    <a:lumOff val="25000"/>
                  </a:schemeClr>
                </a:solidFill>
              </a:rPr>
              <a:t> </a:t>
            </a:r>
            <a:r>
              <a:rPr lang="en-US" altLang="zh-CN" sz="1050" dirty="0" err="1">
                <a:solidFill>
                  <a:schemeClr val="tx1">
                    <a:lumMod val="75000"/>
                    <a:lumOff val="25000"/>
                  </a:schemeClr>
                </a:solidFill>
              </a:rPr>
              <a:t>Ipsum</a:t>
            </a:r>
            <a:r>
              <a:rPr lang="en-US" altLang="zh-CN" sz="1050" dirty="0">
                <a:solidFill>
                  <a:schemeClr val="tx1">
                    <a:lumMod val="75000"/>
                    <a:lumOff val="25000"/>
                  </a:schemeClr>
                </a:solidFill>
              </a:rPr>
              <a:t> is simply dummy text of the printing and more.</a:t>
            </a:r>
          </a:p>
        </p:txBody>
      </p:sp>
      <p:sp>
        <p:nvSpPr>
          <p:cNvPr id="83" name="文本框 82"/>
          <p:cNvSpPr txBox="1"/>
          <p:nvPr/>
        </p:nvSpPr>
        <p:spPr>
          <a:xfrm>
            <a:off x="6650670" y="1953845"/>
            <a:ext cx="2489784" cy="58477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l"/>
            <a:r>
              <a:rPr lang="en-US" altLang="zh-CN" dirty="0">
                <a:solidFill>
                  <a:schemeClr val="bg1">
                    <a:lumMod val="65000"/>
                  </a:schemeClr>
                </a:solidFill>
              </a:rPr>
              <a:t>ADD</a:t>
            </a:r>
            <a:r>
              <a:rPr lang="en-US" altLang="zh-CN" dirty="0"/>
              <a:t> </a:t>
            </a:r>
            <a:r>
              <a:rPr lang="en-US" altLang="zh-CN" dirty="0">
                <a:solidFill>
                  <a:schemeClr val="tx1">
                    <a:lumMod val="65000"/>
                    <a:lumOff val="35000"/>
                  </a:schemeClr>
                </a:solidFill>
              </a:rPr>
              <a:t>YOUR TITLE </a:t>
            </a:r>
            <a:endParaRPr lang="zh-CN" altLang="en-US" dirty="0">
              <a:solidFill>
                <a:schemeClr val="tx1">
                  <a:lumMod val="65000"/>
                  <a:lumOff val="35000"/>
                </a:schemeClr>
              </a:solidFill>
            </a:endParaRPr>
          </a:p>
        </p:txBody>
      </p:sp>
    </p:spTree>
    <p:extLst>
      <p:ext uri="{BB962C8B-B14F-4D97-AF65-F5344CB8AC3E}">
        <p14:creationId xmlns:p14="http://schemas.microsoft.com/office/powerpoint/2010/main" xmlns="" val="1205469846"/>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14:presetBounceEnd="31000">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14:bounceEnd="31000">
                                          <p:cBhvr additive="base">
                                            <p:cTn id="7" dur="1000" fill="hold"/>
                                            <p:tgtEl>
                                              <p:spTgt spid="79"/>
                                            </p:tgtEl>
                                            <p:attrNameLst>
                                              <p:attrName>ppt_x</p:attrName>
                                            </p:attrNameLst>
                                          </p:cBhvr>
                                          <p:tavLst>
                                            <p:tav tm="0">
                                              <p:val>
                                                <p:strVal val="#ppt_x"/>
                                              </p:val>
                                            </p:tav>
                                            <p:tav tm="100000">
                                              <p:val>
                                                <p:strVal val="#ppt_x"/>
                                              </p:val>
                                            </p:tav>
                                          </p:tavLst>
                                        </p:anim>
                                        <p:anim calcmode="lin" valueType="num" p14:bounceEnd="31000">
                                          <p:cBhvr additive="base">
                                            <p:cTn id="8" dur="1000" fill="hold"/>
                                            <p:tgtEl>
                                              <p:spTgt spid="7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3"/>
                                            </p:tgtEl>
                                            <p:attrNameLst>
                                              <p:attrName>ppt_y</p:attrName>
                                            </p:attrNameLst>
                                          </p:cBhvr>
                                          <p:tavLst>
                                            <p:tav tm="0">
                                              <p:val>
                                                <p:strVal val="#ppt_y"/>
                                              </p:val>
                                            </p:tav>
                                            <p:tav tm="100000">
                                              <p:val>
                                                <p:strVal val="#ppt_y"/>
                                              </p:val>
                                            </p:tav>
                                          </p:tavLst>
                                        </p:anim>
                                        <p:anim calcmode="lin" valueType="num">
                                          <p:cBhvr>
                                            <p:cTn id="14"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3"/>
                                            </p:tgtEl>
                                          </p:cBhvr>
                                        </p:animEffect>
                                      </p:childTnLst>
                                    </p:cTn>
                                  </p:par>
                                </p:childTnLst>
                              </p:cTn>
                            </p:par>
                            <p:par>
                              <p:cTn id="17" fill="hold">
                                <p:stCondLst>
                                  <p:cond delay="2050"/>
                                </p:stCondLst>
                                <p:childTnLst>
                                  <p:par>
                                    <p:cTn id="18" presetID="16" presetClass="entr" presetSubtype="21"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barn(inVertical)">
                                          <p:cBhvr>
                                            <p:cTn id="20"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5000" fill="hold" nodeType="afterEffect">
                                      <p:stCondLst>
                                        <p:cond delay="0"/>
                                      </p:stCondLst>
                                      <p:childTnLst>
                                        <p:set>
                                          <p:cBhvr>
                                            <p:cTn id="6" dur="1" fill="hold">
                                              <p:stCondLst>
                                                <p:cond delay="0"/>
                                              </p:stCondLst>
                                            </p:cTn>
                                            <p:tgtEl>
                                              <p:spTgt spid="79"/>
                                            </p:tgtEl>
                                            <p:attrNameLst>
                                              <p:attrName>style.visibility</p:attrName>
                                            </p:attrNameLst>
                                          </p:cBhvr>
                                          <p:to>
                                            <p:strVal val="visible"/>
                                          </p:to>
                                        </p:set>
                                        <p:anim calcmode="lin" valueType="num">
                                          <p:cBhvr additive="base">
                                            <p:cTn id="7" dur="1000" fill="hold"/>
                                            <p:tgtEl>
                                              <p:spTgt spid="79"/>
                                            </p:tgtEl>
                                            <p:attrNameLst>
                                              <p:attrName>ppt_x</p:attrName>
                                            </p:attrNameLst>
                                          </p:cBhvr>
                                          <p:tavLst>
                                            <p:tav tm="0">
                                              <p:val>
                                                <p:strVal val="#ppt_x"/>
                                              </p:val>
                                            </p:tav>
                                            <p:tav tm="100000">
                                              <p:val>
                                                <p:strVal val="#ppt_x"/>
                                              </p:val>
                                            </p:tav>
                                          </p:tavLst>
                                        </p:anim>
                                        <p:anim calcmode="lin" valueType="num">
                                          <p:cBhvr additive="base">
                                            <p:cTn id="8" dur="1000" fill="hold"/>
                                            <p:tgtEl>
                                              <p:spTgt spid="79"/>
                                            </p:tgtEl>
                                            <p:attrNameLst>
                                              <p:attrName>ppt_y</p:attrName>
                                            </p:attrNameLst>
                                          </p:cBhvr>
                                          <p:tavLst>
                                            <p:tav tm="0">
                                              <p:val>
                                                <p:strVal val="0-#ppt_h/2"/>
                                              </p:val>
                                            </p:tav>
                                            <p:tav tm="100000">
                                              <p:val>
                                                <p:strVal val="#ppt_y"/>
                                              </p:val>
                                            </p:tav>
                                          </p:tavLst>
                                        </p:anim>
                                      </p:childTnLst>
                                    </p:cTn>
                                  </p:par>
                                </p:childTnLst>
                              </p:cTn>
                            </p:par>
                            <p:par>
                              <p:cTn id="9" fill="hold">
                                <p:stCondLst>
                                  <p:cond delay="10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83"/>
                                            </p:tgtEl>
                                            <p:attrNameLst>
                                              <p:attrName>style.visibility</p:attrName>
                                            </p:attrNameLst>
                                          </p:cBhvr>
                                          <p:to>
                                            <p:strVal val="visible"/>
                                          </p:to>
                                        </p:set>
                                        <p:anim calcmode="lin" valueType="num">
                                          <p:cBhvr>
                                            <p:cTn id="12"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13" dur="500" fill="hold"/>
                                            <p:tgtEl>
                                              <p:spTgt spid="83"/>
                                            </p:tgtEl>
                                            <p:attrNameLst>
                                              <p:attrName>ppt_y</p:attrName>
                                            </p:attrNameLst>
                                          </p:cBhvr>
                                          <p:tavLst>
                                            <p:tav tm="0">
                                              <p:val>
                                                <p:strVal val="#ppt_y"/>
                                              </p:val>
                                            </p:tav>
                                            <p:tav tm="100000">
                                              <p:val>
                                                <p:strVal val="#ppt_y"/>
                                              </p:val>
                                            </p:tav>
                                          </p:tavLst>
                                        </p:anim>
                                        <p:anim calcmode="lin" valueType="num">
                                          <p:cBhvr>
                                            <p:cTn id="14"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15"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16" dur="500" tmFilter="0,0; .5, 1; 1, 1"/>
                                            <p:tgtEl>
                                              <p:spTgt spid="83"/>
                                            </p:tgtEl>
                                          </p:cBhvr>
                                        </p:animEffect>
                                      </p:childTnLst>
                                    </p:cTn>
                                  </p:par>
                                </p:childTnLst>
                              </p:cTn>
                            </p:par>
                            <p:par>
                              <p:cTn id="17" fill="hold">
                                <p:stCondLst>
                                  <p:cond delay="2050"/>
                                </p:stCondLst>
                                <p:childTnLst>
                                  <p:par>
                                    <p:cTn id="18" presetID="16" presetClass="entr" presetSubtype="21" fill="hold" grpId="0" nodeType="afterEffect">
                                      <p:stCondLst>
                                        <p:cond delay="0"/>
                                      </p:stCondLst>
                                      <p:childTnLst>
                                        <p:set>
                                          <p:cBhvr>
                                            <p:cTn id="19" dur="1" fill="hold">
                                              <p:stCondLst>
                                                <p:cond delay="0"/>
                                              </p:stCondLst>
                                            </p:cTn>
                                            <p:tgtEl>
                                              <p:spTgt spid="82"/>
                                            </p:tgtEl>
                                            <p:attrNameLst>
                                              <p:attrName>style.visibility</p:attrName>
                                            </p:attrNameLst>
                                          </p:cBhvr>
                                          <p:to>
                                            <p:strVal val="visible"/>
                                          </p:to>
                                        </p:set>
                                        <p:animEffect transition="in" filter="barn(inVertical)">
                                          <p:cBhvr>
                                            <p:cTn id="20" dur="500"/>
                                            <p:tgtEl>
                                              <p:spTgt spid="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2" grpId="0"/>
          <p:bldP spid="83" grpId="0"/>
        </p:bldLst>
      </p:timing>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椭圆 26"/>
          <p:cNvSpPr/>
          <p:nvPr/>
        </p:nvSpPr>
        <p:spPr>
          <a:xfrm>
            <a:off x="4704064" y="1765284"/>
            <a:ext cx="578307" cy="578307"/>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sp>
        <p:nvSpPr>
          <p:cNvPr id="28" name="椭圆 27"/>
          <p:cNvSpPr/>
          <p:nvPr/>
        </p:nvSpPr>
        <p:spPr>
          <a:xfrm>
            <a:off x="10603581" y="4427148"/>
            <a:ext cx="410355" cy="41035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sp>
        <p:nvSpPr>
          <p:cNvPr id="29" name="椭圆 28"/>
          <p:cNvSpPr/>
          <p:nvPr/>
        </p:nvSpPr>
        <p:spPr>
          <a:xfrm>
            <a:off x="6377517" y="5230284"/>
            <a:ext cx="612563" cy="612563"/>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sp>
        <p:nvSpPr>
          <p:cNvPr id="30" name="椭圆 29"/>
          <p:cNvSpPr/>
          <p:nvPr/>
        </p:nvSpPr>
        <p:spPr>
          <a:xfrm>
            <a:off x="1845735" y="4881035"/>
            <a:ext cx="625685" cy="625685"/>
          </a:xfrm>
          <a:prstGeom prst="ellipse">
            <a:avLst/>
          </a:prstGeom>
          <a:solidFill>
            <a:schemeClr val="tx1">
              <a:lumMod val="50000"/>
              <a:lumOff val="50000"/>
              <a:alpha val="35000"/>
            </a:schemeClr>
          </a:solidFill>
          <a:ln w="3175" cap="flat" cmpd="sng" algn="ctr">
            <a:no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1800" b="0" i="0" u="none" strike="noStrike" kern="0" cap="none" spc="0" normalizeH="0" baseline="0" noProof="0">
              <a:ln>
                <a:noFill/>
              </a:ln>
              <a:solidFill>
                <a:srgbClr val="0A7A04"/>
              </a:solidFill>
              <a:effectLst/>
              <a:uLnTx/>
              <a:uFillTx/>
              <a:latin typeface="Calibri"/>
              <a:ea typeface="宋体" panose="02010600030101010101" pitchFamily="2" charset="-122"/>
            </a:endParaRPr>
          </a:p>
        </p:txBody>
      </p:sp>
      <p:grpSp>
        <p:nvGrpSpPr>
          <p:cNvPr id="31" name="组合 30"/>
          <p:cNvGrpSpPr/>
          <p:nvPr/>
        </p:nvGrpSpPr>
        <p:grpSpPr>
          <a:xfrm>
            <a:off x="875635" y="1866235"/>
            <a:ext cx="2810149" cy="2810149"/>
            <a:chOff x="656726" y="1399676"/>
            <a:chExt cx="2107612" cy="2107612"/>
          </a:xfrm>
        </p:grpSpPr>
        <p:sp>
          <p:nvSpPr>
            <p:cNvPr id="32" name="椭圆 31"/>
            <p:cNvSpPr/>
            <p:nvPr/>
          </p:nvSpPr>
          <p:spPr>
            <a:xfrm>
              <a:off x="656726" y="1399676"/>
              <a:ext cx="2107612" cy="2107612"/>
            </a:xfrm>
            <a:prstGeom prst="ellipse">
              <a:avLst/>
            </a:prstGeom>
            <a:noFill/>
            <a:ln w="3175" cap="flat" cmpd="sng" algn="ctr">
              <a:solidFill>
                <a:schemeClr val="tx1">
                  <a:lumMod val="75000"/>
                  <a:lumOff val="25000"/>
                  <a:alpha val="3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33" name="Freeform 9"/>
            <p:cNvSpPr>
              <a:spLocks noEditPoints="1"/>
            </p:cNvSpPr>
            <p:nvPr/>
          </p:nvSpPr>
          <p:spPr bwMode="auto">
            <a:xfrm>
              <a:off x="1407670" y="1704851"/>
              <a:ext cx="606120" cy="664970"/>
            </a:xfrm>
            <a:custGeom>
              <a:avLst/>
              <a:gdLst>
                <a:gd name="T0" fmla="*/ 658813 w 2210"/>
                <a:gd name="T1" fmla="*/ 411007 h 2427"/>
                <a:gd name="T2" fmla="*/ 658813 w 2210"/>
                <a:gd name="T3" fmla="*/ 408329 h 2427"/>
                <a:gd name="T4" fmla="*/ 657024 w 2210"/>
                <a:gd name="T5" fmla="*/ 388388 h 2427"/>
                <a:gd name="T6" fmla="*/ 434936 w 2210"/>
                <a:gd name="T7" fmla="*/ 79166 h 2427"/>
                <a:gd name="T8" fmla="*/ 410789 w 2210"/>
                <a:gd name="T9" fmla="*/ 93451 h 2427"/>
                <a:gd name="T10" fmla="*/ 618867 w 2210"/>
                <a:gd name="T11" fmla="*/ 333329 h 2427"/>
                <a:gd name="T12" fmla="*/ 487104 w 2210"/>
                <a:gd name="T13" fmla="*/ 359817 h 2427"/>
                <a:gd name="T14" fmla="*/ 331195 w 2210"/>
                <a:gd name="T15" fmla="*/ 359817 h 2427"/>
                <a:gd name="T16" fmla="*/ 175286 w 2210"/>
                <a:gd name="T17" fmla="*/ 359817 h 2427"/>
                <a:gd name="T18" fmla="*/ 37263 w 2210"/>
                <a:gd name="T19" fmla="*/ 338389 h 2427"/>
                <a:gd name="T20" fmla="*/ 328512 w 2210"/>
                <a:gd name="T21" fmla="*/ 94047 h 2427"/>
                <a:gd name="T22" fmla="*/ 344908 w 2210"/>
                <a:gd name="T23" fmla="*/ 15774 h 2427"/>
                <a:gd name="T24" fmla="*/ 312116 w 2210"/>
                <a:gd name="T25" fmla="*/ 15774 h 2427"/>
                <a:gd name="T26" fmla="*/ 298 w 2210"/>
                <a:gd name="T27" fmla="*/ 388388 h 2427"/>
                <a:gd name="T28" fmla="*/ 0 w 2210"/>
                <a:gd name="T29" fmla="*/ 411007 h 2427"/>
                <a:gd name="T30" fmla="*/ 34282 w 2210"/>
                <a:gd name="T31" fmla="*/ 413090 h 2427"/>
                <a:gd name="T32" fmla="*/ 97182 w 2210"/>
                <a:gd name="T33" fmla="*/ 346127 h 2427"/>
                <a:gd name="T34" fmla="*/ 159486 w 2210"/>
                <a:gd name="T35" fmla="*/ 411900 h 2427"/>
                <a:gd name="T36" fmla="*/ 159486 w 2210"/>
                <a:gd name="T37" fmla="*/ 412793 h 2427"/>
                <a:gd name="T38" fmla="*/ 159486 w 2210"/>
                <a:gd name="T39" fmla="*/ 413090 h 2427"/>
                <a:gd name="T40" fmla="*/ 191086 w 2210"/>
                <a:gd name="T41" fmla="*/ 413090 h 2427"/>
                <a:gd name="T42" fmla="*/ 191086 w 2210"/>
                <a:gd name="T43" fmla="*/ 412793 h 2427"/>
                <a:gd name="T44" fmla="*/ 190787 w 2210"/>
                <a:gd name="T45" fmla="*/ 411602 h 2427"/>
                <a:gd name="T46" fmla="*/ 253390 w 2210"/>
                <a:gd name="T47" fmla="*/ 346127 h 2427"/>
                <a:gd name="T48" fmla="*/ 314203 w 2210"/>
                <a:gd name="T49" fmla="*/ 604160 h 2427"/>
                <a:gd name="T50" fmla="*/ 246533 w 2210"/>
                <a:gd name="T51" fmla="*/ 689575 h 2427"/>
                <a:gd name="T52" fmla="*/ 156207 w 2210"/>
                <a:gd name="T53" fmla="*/ 599398 h 2427"/>
                <a:gd name="T54" fmla="*/ 246533 w 2210"/>
                <a:gd name="T55" fmla="*/ 722313 h 2427"/>
                <a:gd name="T56" fmla="*/ 346995 w 2210"/>
                <a:gd name="T57" fmla="*/ 607731 h 2427"/>
                <a:gd name="T58" fmla="*/ 409299 w 2210"/>
                <a:gd name="T59" fmla="*/ 346127 h 2427"/>
                <a:gd name="T60" fmla="*/ 471603 w 2210"/>
                <a:gd name="T61" fmla="*/ 411602 h 2427"/>
                <a:gd name="T62" fmla="*/ 471603 w 2210"/>
                <a:gd name="T63" fmla="*/ 412793 h 2427"/>
                <a:gd name="T64" fmla="*/ 471603 w 2210"/>
                <a:gd name="T65" fmla="*/ 413090 h 2427"/>
                <a:gd name="T66" fmla="*/ 502904 w 2210"/>
                <a:gd name="T67" fmla="*/ 413090 h 2427"/>
                <a:gd name="T68" fmla="*/ 502904 w 2210"/>
                <a:gd name="T69" fmla="*/ 412793 h 2427"/>
                <a:gd name="T70" fmla="*/ 502904 w 2210"/>
                <a:gd name="T71" fmla="*/ 411900 h 2427"/>
                <a:gd name="T72" fmla="*/ 565208 w 2210"/>
                <a:gd name="T73" fmla="*/ 346127 h 2427"/>
                <a:gd name="T74" fmla="*/ 626021 w 2210"/>
                <a:gd name="T75" fmla="*/ 411007 h 2427"/>
                <a:gd name="T76" fmla="*/ 626021 w 2210"/>
                <a:gd name="T77" fmla="*/ 411007 h 2427"/>
                <a:gd name="T78" fmla="*/ 658813 w 2210"/>
                <a:gd name="T79" fmla="*/ 413090 h 2427"/>
                <a:gd name="T80" fmla="*/ 658813 w 2210"/>
                <a:gd name="T81" fmla="*/ 411602 h 2427"/>
                <a:gd name="T82" fmla="*/ 658813 w 2210"/>
                <a:gd name="T83" fmla="*/ 411007 h 2427"/>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2210" h="2427">
                  <a:moveTo>
                    <a:pt x="2210" y="1381"/>
                  </a:moveTo>
                  <a:cubicBezTo>
                    <a:pt x="2210" y="1381"/>
                    <a:pt x="2210" y="1381"/>
                    <a:pt x="2210" y="1381"/>
                  </a:cubicBezTo>
                  <a:cubicBezTo>
                    <a:pt x="2210" y="1381"/>
                    <a:pt x="2210" y="1381"/>
                    <a:pt x="2210" y="1381"/>
                  </a:cubicBezTo>
                  <a:cubicBezTo>
                    <a:pt x="2210" y="1379"/>
                    <a:pt x="2210" y="1376"/>
                    <a:pt x="2210" y="1372"/>
                  </a:cubicBezTo>
                  <a:cubicBezTo>
                    <a:pt x="2209" y="1363"/>
                    <a:pt x="2208" y="1354"/>
                    <a:pt x="2207" y="1345"/>
                  </a:cubicBezTo>
                  <a:cubicBezTo>
                    <a:pt x="2205" y="1328"/>
                    <a:pt x="2204" y="1310"/>
                    <a:pt x="2204" y="1305"/>
                  </a:cubicBezTo>
                  <a:cubicBezTo>
                    <a:pt x="2204" y="823"/>
                    <a:pt x="1894" y="413"/>
                    <a:pt x="1462" y="264"/>
                  </a:cubicBezTo>
                  <a:cubicBezTo>
                    <a:pt x="1461" y="265"/>
                    <a:pt x="1460" y="265"/>
                    <a:pt x="1459" y="266"/>
                  </a:cubicBezTo>
                  <a:cubicBezTo>
                    <a:pt x="1451" y="262"/>
                    <a:pt x="1442" y="259"/>
                    <a:pt x="1433" y="259"/>
                  </a:cubicBezTo>
                  <a:cubicBezTo>
                    <a:pt x="1402" y="259"/>
                    <a:pt x="1378" y="284"/>
                    <a:pt x="1378" y="314"/>
                  </a:cubicBezTo>
                  <a:cubicBezTo>
                    <a:pt x="1378" y="343"/>
                    <a:pt x="1400" y="367"/>
                    <a:pt x="1428" y="369"/>
                  </a:cubicBezTo>
                  <a:cubicBezTo>
                    <a:pt x="1758" y="484"/>
                    <a:pt x="2009" y="769"/>
                    <a:pt x="2076" y="1120"/>
                  </a:cubicBezTo>
                  <a:cubicBezTo>
                    <a:pt x="2025" y="1081"/>
                    <a:pt x="1963" y="1058"/>
                    <a:pt x="1896" y="1058"/>
                  </a:cubicBezTo>
                  <a:cubicBezTo>
                    <a:pt x="1787" y="1058"/>
                    <a:pt x="1691" y="1119"/>
                    <a:pt x="1634" y="1209"/>
                  </a:cubicBezTo>
                  <a:cubicBezTo>
                    <a:pt x="1578" y="1119"/>
                    <a:pt x="1482" y="1058"/>
                    <a:pt x="1373" y="1058"/>
                  </a:cubicBezTo>
                  <a:cubicBezTo>
                    <a:pt x="1264" y="1058"/>
                    <a:pt x="1167" y="1119"/>
                    <a:pt x="1111" y="1209"/>
                  </a:cubicBezTo>
                  <a:cubicBezTo>
                    <a:pt x="1055" y="1119"/>
                    <a:pt x="959" y="1058"/>
                    <a:pt x="850" y="1058"/>
                  </a:cubicBezTo>
                  <a:cubicBezTo>
                    <a:pt x="740" y="1058"/>
                    <a:pt x="644" y="1119"/>
                    <a:pt x="588" y="1209"/>
                  </a:cubicBezTo>
                  <a:cubicBezTo>
                    <a:pt x="532" y="1119"/>
                    <a:pt x="436" y="1058"/>
                    <a:pt x="326" y="1058"/>
                  </a:cubicBezTo>
                  <a:cubicBezTo>
                    <a:pt x="250" y="1058"/>
                    <a:pt x="180" y="1088"/>
                    <a:pt x="125" y="1137"/>
                  </a:cubicBezTo>
                  <a:cubicBezTo>
                    <a:pt x="205" y="675"/>
                    <a:pt x="604" y="322"/>
                    <a:pt x="1087" y="314"/>
                  </a:cubicBezTo>
                  <a:cubicBezTo>
                    <a:pt x="1091" y="316"/>
                    <a:pt x="1096" y="316"/>
                    <a:pt x="1102" y="316"/>
                  </a:cubicBezTo>
                  <a:cubicBezTo>
                    <a:pt x="1141" y="316"/>
                    <a:pt x="1157" y="284"/>
                    <a:pt x="1157" y="245"/>
                  </a:cubicBezTo>
                  <a:cubicBezTo>
                    <a:pt x="1157" y="53"/>
                    <a:pt x="1157" y="53"/>
                    <a:pt x="1157" y="53"/>
                  </a:cubicBezTo>
                  <a:cubicBezTo>
                    <a:pt x="1157" y="22"/>
                    <a:pt x="1134" y="0"/>
                    <a:pt x="1102" y="0"/>
                  </a:cubicBezTo>
                  <a:cubicBezTo>
                    <a:pt x="1078" y="0"/>
                    <a:pt x="1047" y="20"/>
                    <a:pt x="1047" y="53"/>
                  </a:cubicBezTo>
                  <a:cubicBezTo>
                    <a:pt x="1047" y="205"/>
                    <a:pt x="1047" y="205"/>
                    <a:pt x="1047" y="205"/>
                  </a:cubicBezTo>
                  <a:cubicBezTo>
                    <a:pt x="464" y="234"/>
                    <a:pt x="1" y="716"/>
                    <a:pt x="1" y="1305"/>
                  </a:cubicBezTo>
                  <a:cubicBezTo>
                    <a:pt x="1" y="1312"/>
                    <a:pt x="1" y="1345"/>
                    <a:pt x="1" y="1368"/>
                  </a:cubicBezTo>
                  <a:cubicBezTo>
                    <a:pt x="0" y="1372"/>
                    <a:pt x="0" y="1376"/>
                    <a:pt x="0" y="1381"/>
                  </a:cubicBezTo>
                  <a:cubicBezTo>
                    <a:pt x="0" y="1413"/>
                    <a:pt x="26" y="1440"/>
                    <a:pt x="58" y="1440"/>
                  </a:cubicBezTo>
                  <a:cubicBezTo>
                    <a:pt x="87" y="1440"/>
                    <a:pt x="112" y="1417"/>
                    <a:pt x="115" y="1388"/>
                  </a:cubicBezTo>
                  <a:cubicBezTo>
                    <a:pt x="117" y="1388"/>
                    <a:pt x="117" y="1388"/>
                    <a:pt x="117" y="1388"/>
                  </a:cubicBezTo>
                  <a:cubicBezTo>
                    <a:pt x="118" y="1271"/>
                    <a:pt x="211" y="1163"/>
                    <a:pt x="326" y="1163"/>
                  </a:cubicBezTo>
                  <a:cubicBezTo>
                    <a:pt x="438" y="1163"/>
                    <a:pt x="530" y="1265"/>
                    <a:pt x="536" y="1378"/>
                  </a:cubicBezTo>
                  <a:cubicBezTo>
                    <a:pt x="535" y="1380"/>
                    <a:pt x="535" y="1382"/>
                    <a:pt x="535" y="1384"/>
                  </a:cubicBezTo>
                  <a:cubicBezTo>
                    <a:pt x="535" y="1385"/>
                    <a:pt x="535" y="1385"/>
                    <a:pt x="535" y="1386"/>
                  </a:cubicBezTo>
                  <a:cubicBezTo>
                    <a:pt x="535" y="1386"/>
                    <a:pt x="535" y="1386"/>
                    <a:pt x="535" y="1387"/>
                  </a:cubicBezTo>
                  <a:cubicBezTo>
                    <a:pt x="535" y="1387"/>
                    <a:pt x="535" y="1388"/>
                    <a:pt x="535" y="1388"/>
                  </a:cubicBezTo>
                  <a:cubicBezTo>
                    <a:pt x="535" y="1388"/>
                    <a:pt x="535" y="1388"/>
                    <a:pt x="535" y="1388"/>
                  </a:cubicBezTo>
                  <a:cubicBezTo>
                    <a:pt x="536" y="1417"/>
                    <a:pt x="560" y="1440"/>
                    <a:pt x="588" y="1440"/>
                  </a:cubicBezTo>
                  <a:cubicBezTo>
                    <a:pt x="616" y="1440"/>
                    <a:pt x="639" y="1417"/>
                    <a:pt x="641" y="1388"/>
                  </a:cubicBezTo>
                  <a:cubicBezTo>
                    <a:pt x="641" y="1388"/>
                    <a:pt x="641" y="1388"/>
                    <a:pt x="641" y="1388"/>
                  </a:cubicBezTo>
                  <a:cubicBezTo>
                    <a:pt x="641" y="1388"/>
                    <a:pt x="641" y="1387"/>
                    <a:pt x="641" y="1387"/>
                  </a:cubicBezTo>
                  <a:cubicBezTo>
                    <a:pt x="641" y="1387"/>
                    <a:pt x="641" y="1386"/>
                    <a:pt x="641" y="1386"/>
                  </a:cubicBezTo>
                  <a:cubicBezTo>
                    <a:pt x="641" y="1385"/>
                    <a:pt x="641" y="1384"/>
                    <a:pt x="640" y="1383"/>
                  </a:cubicBezTo>
                  <a:cubicBezTo>
                    <a:pt x="640" y="1381"/>
                    <a:pt x="640" y="1379"/>
                    <a:pt x="640" y="1378"/>
                  </a:cubicBezTo>
                  <a:cubicBezTo>
                    <a:pt x="646" y="1265"/>
                    <a:pt x="738" y="1163"/>
                    <a:pt x="850" y="1163"/>
                  </a:cubicBezTo>
                  <a:cubicBezTo>
                    <a:pt x="949" y="1163"/>
                    <a:pt x="1032" y="1244"/>
                    <a:pt x="1054" y="1341"/>
                  </a:cubicBezTo>
                  <a:cubicBezTo>
                    <a:pt x="1054" y="2030"/>
                    <a:pt x="1054" y="2030"/>
                    <a:pt x="1054" y="2030"/>
                  </a:cubicBezTo>
                  <a:cubicBezTo>
                    <a:pt x="1049" y="2041"/>
                    <a:pt x="1047" y="2055"/>
                    <a:pt x="1047" y="2069"/>
                  </a:cubicBezTo>
                  <a:cubicBezTo>
                    <a:pt x="1047" y="2190"/>
                    <a:pt x="1000" y="2317"/>
                    <a:pt x="827" y="2317"/>
                  </a:cubicBezTo>
                  <a:cubicBezTo>
                    <a:pt x="676" y="2317"/>
                    <a:pt x="579" y="2190"/>
                    <a:pt x="579" y="2069"/>
                  </a:cubicBezTo>
                  <a:cubicBezTo>
                    <a:pt x="579" y="2030"/>
                    <a:pt x="552" y="2014"/>
                    <a:pt x="524" y="2014"/>
                  </a:cubicBezTo>
                  <a:cubicBezTo>
                    <a:pt x="496" y="2014"/>
                    <a:pt x="469" y="2030"/>
                    <a:pt x="469" y="2069"/>
                  </a:cubicBezTo>
                  <a:cubicBezTo>
                    <a:pt x="469" y="2268"/>
                    <a:pt x="578" y="2427"/>
                    <a:pt x="827" y="2427"/>
                  </a:cubicBezTo>
                  <a:cubicBezTo>
                    <a:pt x="1112" y="2427"/>
                    <a:pt x="1156" y="2274"/>
                    <a:pt x="1157" y="2080"/>
                  </a:cubicBezTo>
                  <a:cubicBezTo>
                    <a:pt x="1162" y="2069"/>
                    <a:pt x="1164" y="2056"/>
                    <a:pt x="1164" y="2042"/>
                  </a:cubicBezTo>
                  <a:cubicBezTo>
                    <a:pt x="1164" y="1375"/>
                    <a:pt x="1164" y="1375"/>
                    <a:pt x="1164" y="1375"/>
                  </a:cubicBezTo>
                  <a:cubicBezTo>
                    <a:pt x="1171" y="1263"/>
                    <a:pt x="1262" y="1163"/>
                    <a:pt x="1373" y="1163"/>
                  </a:cubicBezTo>
                  <a:cubicBezTo>
                    <a:pt x="1485" y="1163"/>
                    <a:pt x="1576" y="1265"/>
                    <a:pt x="1582" y="1378"/>
                  </a:cubicBezTo>
                  <a:cubicBezTo>
                    <a:pt x="1582" y="1379"/>
                    <a:pt x="1582" y="1381"/>
                    <a:pt x="1582" y="1383"/>
                  </a:cubicBezTo>
                  <a:cubicBezTo>
                    <a:pt x="1582" y="1384"/>
                    <a:pt x="1582" y="1385"/>
                    <a:pt x="1582" y="1386"/>
                  </a:cubicBezTo>
                  <a:cubicBezTo>
                    <a:pt x="1582" y="1386"/>
                    <a:pt x="1582" y="1387"/>
                    <a:pt x="1582" y="1387"/>
                  </a:cubicBezTo>
                  <a:cubicBezTo>
                    <a:pt x="1582" y="1388"/>
                    <a:pt x="1582" y="1388"/>
                    <a:pt x="1582" y="1388"/>
                  </a:cubicBezTo>
                  <a:cubicBezTo>
                    <a:pt x="1582" y="1388"/>
                    <a:pt x="1582" y="1388"/>
                    <a:pt x="1582" y="1388"/>
                  </a:cubicBezTo>
                  <a:cubicBezTo>
                    <a:pt x="1583" y="1417"/>
                    <a:pt x="1606" y="1440"/>
                    <a:pt x="1634" y="1440"/>
                  </a:cubicBezTo>
                  <a:cubicBezTo>
                    <a:pt x="1663" y="1440"/>
                    <a:pt x="1686" y="1417"/>
                    <a:pt x="1687" y="1388"/>
                  </a:cubicBezTo>
                  <a:cubicBezTo>
                    <a:pt x="1687" y="1388"/>
                    <a:pt x="1687" y="1388"/>
                    <a:pt x="1687" y="1388"/>
                  </a:cubicBezTo>
                  <a:cubicBezTo>
                    <a:pt x="1687" y="1388"/>
                    <a:pt x="1687" y="1387"/>
                    <a:pt x="1687" y="1387"/>
                  </a:cubicBezTo>
                  <a:cubicBezTo>
                    <a:pt x="1687" y="1386"/>
                    <a:pt x="1687" y="1386"/>
                    <a:pt x="1687" y="1386"/>
                  </a:cubicBezTo>
                  <a:cubicBezTo>
                    <a:pt x="1687" y="1385"/>
                    <a:pt x="1687" y="1385"/>
                    <a:pt x="1687" y="1384"/>
                  </a:cubicBezTo>
                  <a:cubicBezTo>
                    <a:pt x="1687" y="1382"/>
                    <a:pt x="1687" y="1380"/>
                    <a:pt x="1687" y="1378"/>
                  </a:cubicBezTo>
                  <a:cubicBezTo>
                    <a:pt x="1692" y="1265"/>
                    <a:pt x="1784" y="1163"/>
                    <a:pt x="1896" y="1163"/>
                  </a:cubicBezTo>
                  <a:cubicBezTo>
                    <a:pt x="1988" y="1163"/>
                    <a:pt x="2067" y="1233"/>
                    <a:pt x="2095" y="1321"/>
                  </a:cubicBezTo>
                  <a:cubicBezTo>
                    <a:pt x="2096" y="1341"/>
                    <a:pt x="2100" y="1374"/>
                    <a:pt x="2100" y="1381"/>
                  </a:cubicBezTo>
                  <a:cubicBezTo>
                    <a:pt x="2100" y="1381"/>
                    <a:pt x="2100" y="1381"/>
                    <a:pt x="2100" y="1381"/>
                  </a:cubicBezTo>
                  <a:cubicBezTo>
                    <a:pt x="2100" y="1381"/>
                    <a:pt x="2100" y="1381"/>
                    <a:pt x="2100" y="1381"/>
                  </a:cubicBezTo>
                  <a:cubicBezTo>
                    <a:pt x="2100" y="1412"/>
                    <a:pt x="2125" y="1436"/>
                    <a:pt x="2155" y="1436"/>
                  </a:cubicBezTo>
                  <a:cubicBezTo>
                    <a:pt x="2183" y="1436"/>
                    <a:pt x="2206" y="1415"/>
                    <a:pt x="2210" y="1388"/>
                  </a:cubicBezTo>
                  <a:cubicBezTo>
                    <a:pt x="2210" y="1388"/>
                    <a:pt x="2210" y="1388"/>
                    <a:pt x="2210" y="1388"/>
                  </a:cubicBezTo>
                  <a:cubicBezTo>
                    <a:pt x="2210" y="1386"/>
                    <a:pt x="2210" y="1385"/>
                    <a:pt x="2210" y="1383"/>
                  </a:cubicBezTo>
                  <a:cubicBezTo>
                    <a:pt x="2210" y="1382"/>
                    <a:pt x="2210" y="1382"/>
                    <a:pt x="2210" y="1381"/>
                  </a:cubicBezTo>
                  <a:close/>
                  <a:moveTo>
                    <a:pt x="2210" y="1381"/>
                  </a:moveTo>
                  <a:cubicBezTo>
                    <a:pt x="2210" y="1381"/>
                    <a:pt x="2210" y="1381"/>
                    <a:pt x="2210" y="1381"/>
                  </a:cubicBezTo>
                </a:path>
              </a:pathLst>
            </a:custGeom>
            <a:solidFill>
              <a:schemeClr val="tx1">
                <a:lumMod val="65000"/>
                <a:lumOff val="3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34" name="文本框 66"/>
            <p:cNvSpPr txBox="1">
              <a:spLocks noChangeArrowheads="1"/>
            </p:cNvSpPr>
            <p:nvPr/>
          </p:nvSpPr>
          <p:spPr bwMode="auto">
            <a:xfrm>
              <a:off x="890906" y="2386009"/>
              <a:ext cx="1615442" cy="848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5" name="组合 34"/>
          <p:cNvGrpSpPr/>
          <p:nvPr/>
        </p:nvGrpSpPr>
        <p:grpSpPr>
          <a:xfrm>
            <a:off x="2975113" y="3337416"/>
            <a:ext cx="2527768" cy="2524904"/>
            <a:chOff x="2231335" y="2503062"/>
            <a:chExt cx="1895826" cy="1893678"/>
          </a:xfrm>
        </p:grpSpPr>
        <p:sp>
          <p:nvSpPr>
            <p:cNvPr id="36" name="椭圆 35"/>
            <p:cNvSpPr/>
            <p:nvPr/>
          </p:nvSpPr>
          <p:spPr>
            <a:xfrm>
              <a:off x="2231335" y="2503062"/>
              <a:ext cx="1895826" cy="1893678"/>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37" name="Freeform 25"/>
            <p:cNvSpPr>
              <a:spLocks noEditPoints="1"/>
            </p:cNvSpPr>
            <p:nvPr/>
          </p:nvSpPr>
          <p:spPr bwMode="auto">
            <a:xfrm>
              <a:off x="2941446" y="2847850"/>
              <a:ext cx="490364" cy="588770"/>
            </a:xfrm>
            <a:custGeom>
              <a:avLst/>
              <a:gdLst>
                <a:gd name="T0" fmla="*/ 279400 w 2214"/>
                <a:gd name="T1" fmla="*/ 671513 h 2664"/>
                <a:gd name="T2" fmla="*/ 271576 w 2214"/>
                <a:gd name="T3" fmla="*/ 668488 h 2664"/>
                <a:gd name="T4" fmla="*/ 137050 w 2214"/>
                <a:gd name="T5" fmla="*/ 587826 h 2664"/>
                <a:gd name="T6" fmla="*/ 43664 w 2214"/>
                <a:gd name="T7" fmla="*/ 485990 h 2664"/>
                <a:gd name="T8" fmla="*/ 0 w 2214"/>
                <a:gd name="T9" fmla="*/ 339285 h 2664"/>
                <a:gd name="T10" fmla="*/ 0 w 2214"/>
                <a:gd name="T11" fmla="*/ 60245 h 2664"/>
                <a:gd name="T12" fmla="*/ 21201 w 2214"/>
                <a:gd name="T13" fmla="*/ 60245 h 2664"/>
                <a:gd name="T14" fmla="*/ 128973 w 2214"/>
                <a:gd name="T15" fmla="*/ 53943 h 2664"/>
                <a:gd name="T16" fmla="*/ 264509 w 2214"/>
                <a:gd name="T17" fmla="*/ 14872 h 2664"/>
                <a:gd name="T18" fmla="*/ 279400 w 2214"/>
                <a:gd name="T19" fmla="*/ 0 h 2664"/>
                <a:gd name="T20" fmla="*/ 294291 w 2214"/>
                <a:gd name="T21" fmla="*/ 14872 h 2664"/>
                <a:gd name="T22" fmla="*/ 430332 w 2214"/>
                <a:gd name="T23" fmla="*/ 53943 h 2664"/>
                <a:gd name="T24" fmla="*/ 537599 w 2214"/>
                <a:gd name="T25" fmla="*/ 60245 h 2664"/>
                <a:gd name="T26" fmla="*/ 558800 w 2214"/>
                <a:gd name="T27" fmla="*/ 60245 h 2664"/>
                <a:gd name="T28" fmla="*/ 558800 w 2214"/>
                <a:gd name="T29" fmla="*/ 339285 h 2664"/>
                <a:gd name="T30" fmla="*/ 515136 w 2214"/>
                <a:gd name="T31" fmla="*/ 485990 h 2664"/>
                <a:gd name="T32" fmla="*/ 421750 w 2214"/>
                <a:gd name="T33" fmla="*/ 587826 h 2664"/>
                <a:gd name="T34" fmla="*/ 287224 w 2214"/>
                <a:gd name="T35" fmla="*/ 668488 h 2664"/>
                <a:gd name="T36" fmla="*/ 279400 w 2214"/>
                <a:gd name="T37" fmla="*/ 671513 h 2664"/>
                <a:gd name="T38" fmla="*/ 42150 w 2214"/>
                <a:gd name="T39" fmla="*/ 102088 h 2664"/>
                <a:gd name="T40" fmla="*/ 42150 w 2214"/>
                <a:gd name="T41" fmla="*/ 339285 h 2664"/>
                <a:gd name="T42" fmla="*/ 163299 w 2214"/>
                <a:gd name="T43" fmla="*/ 555057 h 2664"/>
                <a:gd name="T44" fmla="*/ 279400 w 2214"/>
                <a:gd name="T45" fmla="*/ 625888 h 2664"/>
                <a:gd name="T46" fmla="*/ 396258 w 2214"/>
                <a:gd name="T47" fmla="*/ 554301 h 2664"/>
                <a:gd name="T48" fmla="*/ 516650 w 2214"/>
                <a:gd name="T49" fmla="*/ 339285 h 2664"/>
                <a:gd name="T50" fmla="*/ 516650 w 2214"/>
                <a:gd name="T51" fmla="*/ 102088 h 2664"/>
                <a:gd name="T52" fmla="*/ 425536 w 2214"/>
                <a:gd name="T53" fmla="*/ 95786 h 2664"/>
                <a:gd name="T54" fmla="*/ 279400 w 2214"/>
                <a:gd name="T55" fmla="*/ 56464 h 2664"/>
                <a:gd name="T56" fmla="*/ 133264 w 2214"/>
                <a:gd name="T57" fmla="*/ 95786 h 2664"/>
                <a:gd name="T58" fmla="*/ 42150 w 2214"/>
                <a:gd name="T59" fmla="*/ 102088 h 2664"/>
                <a:gd name="T60" fmla="*/ 317764 w 2214"/>
                <a:gd name="T61" fmla="*/ 109650 h 2664"/>
                <a:gd name="T62" fmla="*/ 159008 w 2214"/>
                <a:gd name="T63" fmla="*/ 379617 h 2664"/>
                <a:gd name="T64" fmla="*/ 300096 w 2214"/>
                <a:gd name="T65" fmla="*/ 315087 h 2664"/>
                <a:gd name="T66" fmla="*/ 264761 w 2214"/>
                <a:gd name="T67" fmla="*/ 544218 h 2664"/>
                <a:gd name="T68" fmla="*/ 441184 w 2214"/>
                <a:gd name="T69" fmla="*/ 215267 h 2664"/>
                <a:gd name="T70" fmla="*/ 311706 w 2214"/>
                <a:gd name="T71" fmla="*/ 244759 h 2664"/>
                <a:gd name="T72" fmla="*/ 317764 w 2214"/>
                <a:gd name="T73" fmla="*/ 109650 h 2664"/>
                <a:gd name="T74" fmla="*/ 317764 w 2214"/>
                <a:gd name="T75" fmla="*/ 109650 h 2664"/>
                <a:gd name="T76" fmla="*/ 317764 w 2214"/>
                <a:gd name="T77" fmla="*/ 109650 h 2664"/>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214" h="2664">
                  <a:moveTo>
                    <a:pt x="1107" y="2664"/>
                  </a:moveTo>
                  <a:cubicBezTo>
                    <a:pt x="1076" y="2652"/>
                    <a:pt x="1076" y="2652"/>
                    <a:pt x="1076" y="2652"/>
                  </a:cubicBezTo>
                  <a:cubicBezTo>
                    <a:pt x="1065" y="2647"/>
                    <a:pt x="806" y="2542"/>
                    <a:pt x="543" y="2332"/>
                  </a:cubicBezTo>
                  <a:cubicBezTo>
                    <a:pt x="387" y="2208"/>
                    <a:pt x="262" y="2072"/>
                    <a:pt x="173" y="1928"/>
                  </a:cubicBezTo>
                  <a:cubicBezTo>
                    <a:pt x="58" y="1744"/>
                    <a:pt x="0" y="1549"/>
                    <a:pt x="0" y="1346"/>
                  </a:cubicBezTo>
                  <a:cubicBezTo>
                    <a:pt x="0" y="239"/>
                    <a:pt x="0" y="239"/>
                    <a:pt x="0" y="239"/>
                  </a:cubicBezTo>
                  <a:cubicBezTo>
                    <a:pt x="84" y="239"/>
                    <a:pt x="84" y="239"/>
                    <a:pt x="84" y="239"/>
                  </a:cubicBezTo>
                  <a:cubicBezTo>
                    <a:pt x="86" y="239"/>
                    <a:pt x="288" y="239"/>
                    <a:pt x="511" y="214"/>
                  </a:cubicBezTo>
                  <a:cubicBezTo>
                    <a:pt x="885" y="172"/>
                    <a:pt x="1008" y="99"/>
                    <a:pt x="1048" y="59"/>
                  </a:cubicBezTo>
                  <a:cubicBezTo>
                    <a:pt x="1107" y="0"/>
                    <a:pt x="1107" y="0"/>
                    <a:pt x="1107" y="0"/>
                  </a:cubicBezTo>
                  <a:cubicBezTo>
                    <a:pt x="1166" y="59"/>
                    <a:pt x="1166" y="59"/>
                    <a:pt x="1166" y="59"/>
                  </a:cubicBezTo>
                  <a:cubicBezTo>
                    <a:pt x="1206" y="99"/>
                    <a:pt x="1329" y="172"/>
                    <a:pt x="1705" y="214"/>
                  </a:cubicBezTo>
                  <a:cubicBezTo>
                    <a:pt x="1928" y="239"/>
                    <a:pt x="2128" y="239"/>
                    <a:pt x="2130" y="239"/>
                  </a:cubicBezTo>
                  <a:cubicBezTo>
                    <a:pt x="2214" y="239"/>
                    <a:pt x="2214" y="239"/>
                    <a:pt x="2214" y="239"/>
                  </a:cubicBezTo>
                  <a:cubicBezTo>
                    <a:pt x="2214" y="1346"/>
                    <a:pt x="2214" y="1346"/>
                    <a:pt x="2214" y="1346"/>
                  </a:cubicBezTo>
                  <a:cubicBezTo>
                    <a:pt x="2214" y="1549"/>
                    <a:pt x="2156" y="1744"/>
                    <a:pt x="2041" y="1928"/>
                  </a:cubicBezTo>
                  <a:cubicBezTo>
                    <a:pt x="1951" y="2072"/>
                    <a:pt x="1827" y="2208"/>
                    <a:pt x="1671" y="2332"/>
                  </a:cubicBezTo>
                  <a:cubicBezTo>
                    <a:pt x="1408" y="2542"/>
                    <a:pt x="1149" y="2647"/>
                    <a:pt x="1138" y="2652"/>
                  </a:cubicBezTo>
                  <a:cubicBezTo>
                    <a:pt x="1107" y="2664"/>
                    <a:pt x="1107" y="2664"/>
                    <a:pt x="1107" y="2664"/>
                  </a:cubicBezTo>
                  <a:close/>
                  <a:moveTo>
                    <a:pt x="167" y="405"/>
                  </a:moveTo>
                  <a:cubicBezTo>
                    <a:pt x="167" y="1346"/>
                    <a:pt x="167" y="1346"/>
                    <a:pt x="167" y="1346"/>
                  </a:cubicBezTo>
                  <a:cubicBezTo>
                    <a:pt x="167" y="1659"/>
                    <a:pt x="329" y="1947"/>
                    <a:pt x="647" y="2202"/>
                  </a:cubicBezTo>
                  <a:cubicBezTo>
                    <a:pt x="840" y="2356"/>
                    <a:pt x="1033" y="2450"/>
                    <a:pt x="1107" y="2483"/>
                  </a:cubicBezTo>
                  <a:cubicBezTo>
                    <a:pt x="1181" y="2450"/>
                    <a:pt x="1377" y="2354"/>
                    <a:pt x="1570" y="2199"/>
                  </a:cubicBezTo>
                  <a:cubicBezTo>
                    <a:pt x="1886" y="1945"/>
                    <a:pt x="2047" y="1658"/>
                    <a:pt x="2047" y="1346"/>
                  </a:cubicBezTo>
                  <a:cubicBezTo>
                    <a:pt x="2047" y="405"/>
                    <a:pt x="2047" y="405"/>
                    <a:pt x="2047" y="405"/>
                  </a:cubicBezTo>
                  <a:cubicBezTo>
                    <a:pt x="1965" y="403"/>
                    <a:pt x="1831" y="396"/>
                    <a:pt x="1686" y="380"/>
                  </a:cubicBezTo>
                  <a:cubicBezTo>
                    <a:pt x="1412" y="350"/>
                    <a:pt x="1221" y="299"/>
                    <a:pt x="1107" y="224"/>
                  </a:cubicBezTo>
                  <a:cubicBezTo>
                    <a:pt x="993" y="299"/>
                    <a:pt x="802" y="350"/>
                    <a:pt x="528" y="380"/>
                  </a:cubicBezTo>
                  <a:cubicBezTo>
                    <a:pt x="383" y="396"/>
                    <a:pt x="249" y="403"/>
                    <a:pt x="167" y="405"/>
                  </a:cubicBezTo>
                  <a:close/>
                  <a:moveTo>
                    <a:pt x="1259" y="435"/>
                  </a:moveTo>
                  <a:cubicBezTo>
                    <a:pt x="630" y="1506"/>
                    <a:pt x="630" y="1506"/>
                    <a:pt x="630" y="1506"/>
                  </a:cubicBezTo>
                  <a:cubicBezTo>
                    <a:pt x="1189" y="1250"/>
                    <a:pt x="1189" y="1250"/>
                    <a:pt x="1189" y="1250"/>
                  </a:cubicBezTo>
                  <a:cubicBezTo>
                    <a:pt x="1049" y="2159"/>
                    <a:pt x="1049" y="2159"/>
                    <a:pt x="1049" y="2159"/>
                  </a:cubicBezTo>
                  <a:cubicBezTo>
                    <a:pt x="1748" y="854"/>
                    <a:pt x="1748" y="854"/>
                    <a:pt x="1748" y="854"/>
                  </a:cubicBezTo>
                  <a:cubicBezTo>
                    <a:pt x="1235" y="971"/>
                    <a:pt x="1235" y="971"/>
                    <a:pt x="1235" y="971"/>
                  </a:cubicBezTo>
                  <a:cubicBezTo>
                    <a:pt x="1259" y="435"/>
                    <a:pt x="1259" y="435"/>
                    <a:pt x="1259" y="435"/>
                  </a:cubicBezTo>
                  <a:close/>
                  <a:moveTo>
                    <a:pt x="1259" y="435"/>
                  </a:moveTo>
                  <a:cubicBezTo>
                    <a:pt x="1259" y="435"/>
                    <a:pt x="1259" y="435"/>
                    <a:pt x="1259" y="435"/>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38" name="文本框 37"/>
            <p:cNvSpPr txBox="1">
              <a:spLocks noChangeArrowheads="1"/>
            </p:cNvSpPr>
            <p:nvPr/>
          </p:nvSpPr>
          <p:spPr bwMode="auto">
            <a:xfrm>
              <a:off x="2376806" y="3501390"/>
              <a:ext cx="1615442" cy="848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39" name="组合 38"/>
          <p:cNvGrpSpPr/>
          <p:nvPr/>
        </p:nvGrpSpPr>
        <p:grpSpPr>
          <a:xfrm>
            <a:off x="4987716" y="2058672"/>
            <a:ext cx="2899405" cy="2899408"/>
            <a:chOff x="3740787" y="1544004"/>
            <a:chExt cx="2174554" cy="2174556"/>
          </a:xfrm>
        </p:grpSpPr>
        <p:sp>
          <p:nvSpPr>
            <p:cNvPr id="40" name="椭圆 39"/>
            <p:cNvSpPr/>
            <p:nvPr/>
          </p:nvSpPr>
          <p:spPr>
            <a:xfrm>
              <a:off x="3740787" y="1544004"/>
              <a:ext cx="2174554" cy="2174556"/>
            </a:xfrm>
            <a:prstGeom prst="ellipse">
              <a:avLst/>
            </a:prstGeom>
            <a:noFill/>
            <a:ln w="3175" cap="flat" cmpd="sng" algn="ctr">
              <a:solidFill>
                <a:schemeClr val="tx1">
                  <a:lumMod val="75000"/>
                  <a:lumOff val="2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41" name="Freeform 5"/>
            <p:cNvSpPr>
              <a:spLocks noEditPoints="1"/>
            </p:cNvSpPr>
            <p:nvPr/>
          </p:nvSpPr>
          <p:spPr bwMode="auto">
            <a:xfrm>
              <a:off x="4555966" y="1841062"/>
              <a:ext cx="581098" cy="544948"/>
            </a:xfrm>
            <a:custGeom>
              <a:avLst/>
              <a:gdLst>
                <a:gd name="T0" fmla="*/ 626685 w 2950"/>
                <a:gd name="T1" fmla="*/ 176678 h 2765"/>
                <a:gd name="T2" fmla="*/ 514241 w 2950"/>
                <a:gd name="T3" fmla="*/ 9637 h 2765"/>
                <a:gd name="T4" fmla="*/ 496036 w 2950"/>
                <a:gd name="T5" fmla="*/ 0 h 2765"/>
                <a:gd name="T6" fmla="*/ 136003 w 2950"/>
                <a:gd name="T7" fmla="*/ 0 h 2765"/>
                <a:gd name="T8" fmla="*/ 117798 w 2950"/>
                <a:gd name="T9" fmla="*/ 9637 h 2765"/>
                <a:gd name="T10" fmla="*/ 5354 w 2950"/>
                <a:gd name="T11" fmla="*/ 176678 h 2765"/>
                <a:gd name="T12" fmla="*/ 5997 w 2950"/>
                <a:gd name="T13" fmla="*/ 202162 h 2765"/>
                <a:gd name="T14" fmla="*/ 298564 w 2950"/>
                <a:gd name="T15" fmla="*/ 583572 h 2765"/>
                <a:gd name="T16" fmla="*/ 315913 w 2950"/>
                <a:gd name="T17" fmla="*/ 592138 h 2765"/>
                <a:gd name="T18" fmla="*/ 333261 w 2950"/>
                <a:gd name="T19" fmla="*/ 583572 h 2765"/>
                <a:gd name="T20" fmla="*/ 625828 w 2950"/>
                <a:gd name="T21" fmla="*/ 202162 h 2765"/>
                <a:gd name="T22" fmla="*/ 626685 w 2950"/>
                <a:gd name="T23" fmla="*/ 176678 h 2765"/>
                <a:gd name="T24" fmla="*/ 403083 w 2950"/>
                <a:gd name="T25" fmla="*/ 201948 h 2765"/>
                <a:gd name="T26" fmla="*/ 315913 w 2950"/>
                <a:gd name="T27" fmla="*/ 520396 h 2765"/>
                <a:gd name="T28" fmla="*/ 228956 w 2950"/>
                <a:gd name="T29" fmla="*/ 201948 h 2765"/>
                <a:gd name="T30" fmla="*/ 403083 w 2950"/>
                <a:gd name="T31" fmla="*/ 201948 h 2765"/>
                <a:gd name="T32" fmla="*/ 235382 w 2950"/>
                <a:gd name="T33" fmla="*/ 175607 h 2765"/>
                <a:gd name="T34" fmla="*/ 315913 w 2950"/>
                <a:gd name="T35" fmla="*/ 46686 h 2765"/>
                <a:gd name="T36" fmla="*/ 396443 w 2950"/>
                <a:gd name="T37" fmla="*/ 175607 h 2765"/>
                <a:gd name="T38" fmla="*/ 235382 w 2950"/>
                <a:gd name="T39" fmla="*/ 175607 h 2765"/>
                <a:gd name="T40" fmla="*/ 345255 w 2950"/>
                <a:gd name="T41" fmla="*/ 43902 h 2765"/>
                <a:gd name="T42" fmla="*/ 471620 w 2950"/>
                <a:gd name="T43" fmla="*/ 43902 h 2765"/>
                <a:gd name="T44" fmla="*/ 418504 w 2950"/>
                <a:gd name="T45" fmla="*/ 161044 h 2765"/>
                <a:gd name="T46" fmla="*/ 345255 w 2950"/>
                <a:gd name="T47" fmla="*/ 43902 h 2765"/>
                <a:gd name="T48" fmla="*/ 213535 w 2950"/>
                <a:gd name="T49" fmla="*/ 161044 h 2765"/>
                <a:gd name="T50" fmla="*/ 160419 w 2950"/>
                <a:gd name="T51" fmla="*/ 43902 h 2765"/>
                <a:gd name="T52" fmla="*/ 286784 w 2950"/>
                <a:gd name="T53" fmla="*/ 43902 h 2765"/>
                <a:gd name="T54" fmla="*/ 213535 w 2950"/>
                <a:gd name="T55" fmla="*/ 161044 h 2765"/>
                <a:gd name="T56" fmla="*/ 279502 w 2950"/>
                <a:gd name="T57" fmla="*/ 486560 h 2765"/>
                <a:gd name="T58" fmla="*/ 61041 w 2950"/>
                <a:gd name="T59" fmla="*/ 201948 h 2765"/>
                <a:gd name="T60" fmla="*/ 201841 w 2950"/>
                <a:gd name="T61" fmla="*/ 201948 h 2765"/>
                <a:gd name="T62" fmla="*/ 279502 w 2950"/>
                <a:gd name="T63" fmla="*/ 486560 h 2765"/>
                <a:gd name="T64" fmla="*/ 430284 w 2950"/>
                <a:gd name="T65" fmla="*/ 201948 h 2765"/>
                <a:gd name="T66" fmla="*/ 570784 w 2950"/>
                <a:gd name="T67" fmla="*/ 201948 h 2765"/>
                <a:gd name="T68" fmla="*/ 352537 w 2950"/>
                <a:gd name="T69" fmla="*/ 486560 h 2765"/>
                <a:gd name="T70" fmla="*/ 430284 w 2950"/>
                <a:gd name="T71" fmla="*/ 201948 h 2765"/>
                <a:gd name="T72" fmla="*/ 573140 w 2950"/>
                <a:gd name="T73" fmla="*/ 175607 h 2765"/>
                <a:gd name="T74" fmla="*/ 440778 w 2950"/>
                <a:gd name="T75" fmla="*/ 175607 h 2765"/>
                <a:gd name="T76" fmla="*/ 493894 w 2950"/>
                <a:gd name="T77" fmla="*/ 58250 h 2765"/>
                <a:gd name="T78" fmla="*/ 573140 w 2950"/>
                <a:gd name="T79" fmla="*/ 175607 h 2765"/>
                <a:gd name="T80" fmla="*/ 137931 w 2950"/>
                <a:gd name="T81" fmla="*/ 58250 h 2765"/>
                <a:gd name="T82" fmla="*/ 191261 w 2950"/>
                <a:gd name="T83" fmla="*/ 175607 h 2765"/>
                <a:gd name="T84" fmla="*/ 58685 w 2950"/>
                <a:gd name="T85" fmla="*/ 175607 h 2765"/>
                <a:gd name="T86" fmla="*/ 137931 w 2950"/>
                <a:gd name="T87" fmla="*/ 58250 h 2765"/>
                <a:gd name="T88" fmla="*/ 137931 w 2950"/>
                <a:gd name="T89" fmla="*/ 58250 h 2765"/>
                <a:gd name="T90" fmla="*/ 137931 w 2950"/>
                <a:gd name="T91" fmla="*/ 58250 h 2765"/>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2950" h="2765">
                  <a:moveTo>
                    <a:pt x="2926" y="825"/>
                  </a:moveTo>
                  <a:cubicBezTo>
                    <a:pt x="2401" y="45"/>
                    <a:pt x="2401" y="45"/>
                    <a:pt x="2401" y="45"/>
                  </a:cubicBezTo>
                  <a:cubicBezTo>
                    <a:pt x="2382" y="17"/>
                    <a:pt x="2350" y="0"/>
                    <a:pt x="2316" y="0"/>
                  </a:cubicBezTo>
                  <a:cubicBezTo>
                    <a:pt x="635" y="0"/>
                    <a:pt x="635" y="0"/>
                    <a:pt x="635" y="0"/>
                  </a:cubicBezTo>
                  <a:cubicBezTo>
                    <a:pt x="601" y="0"/>
                    <a:pt x="569" y="17"/>
                    <a:pt x="550" y="45"/>
                  </a:cubicBezTo>
                  <a:cubicBezTo>
                    <a:pt x="25" y="825"/>
                    <a:pt x="25" y="825"/>
                    <a:pt x="25" y="825"/>
                  </a:cubicBezTo>
                  <a:cubicBezTo>
                    <a:pt x="0" y="861"/>
                    <a:pt x="1" y="909"/>
                    <a:pt x="28" y="944"/>
                  </a:cubicBezTo>
                  <a:cubicBezTo>
                    <a:pt x="1394" y="2725"/>
                    <a:pt x="1394" y="2725"/>
                    <a:pt x="1394" y="2725"/>
                  </a:cubicBezTo>
                  <a:cubicBezTo>
                    <a:pt x="1413" y="2750"/>
                    <a:pt x="1443" y="2765"/>
                    <a:pt x="1475" y="2765"/>
                  </a:cubicBezTo>
                  <a:cubicBezTo>
                    <a:pt x="1507" y="2765"/>
                    <a:pt x="1537" y="2750"/>
                    <a:pt x="1556" y="2725"/>
                  </a:cubicBezTo>
                  <a:cubicBezTo>
                    <a:pt x="2922" y="944"/>
                    <a:pt x="2922" y="944"/>
                    <a:pt x="2922" y="944"/>
                  </a:cubicBezTo>
                  <a:cubicBezTo>
                    <a:pt x="2949" y="909"/>
                    <a:pt x="2950" y="861"/>
                    <a:pt x="2926" y="825"/>
                  </a:cubicBezTo>
                  <a:close/>
                  <a:moveTo>
                    <a:pt x="1882" y="943"/>
                  </a:moveTo>
                  <a:cubicBezTo>
                    <a:pt x="1475" y="2430"/>
                    <a:pt x="1475" y="2430"/>
                    <a:pt x="1475" y="2430"/>
                  </a:cubicBezTo>
                  <a:cubicBezTo>
                    <a:pt x="1069" y="943"/>
                    <a:pt x="1069" y="943"/>
                    <a:pt x="1069" y="943"/>
                  </a:cubicBezTo>
                  <a:cubicBezTo>
                    <a:pt x="1882" y="943"/>
                    <a:pt x="1882" y="943"/>
                    <a:pt x="1882" y="943"/>
                  </a:cubicBezTo>
                  <a:close/>
                  <a:moveTo>
                    <a:pt x="1099" y="820"/>
                  </a:moveTo>
                  <a:cubicBezTo>
                    <a:pt x="1475" y="218"/>
                    <a:pt x="1475" y="218"/>
                    <a:pt x="1475" y="218"/>
                  </a:cubicBezTo>
                  <a:cubicBezTo>
                    <a:pt x="1851" y="820"/>
                    <a:pt x="1851" y="820"/>
                    <a:pt x="1851" y="820"/>
                  </a:cubicBezTo>
                  <a:cubicBezTo>
                    <a:pt x="1099" y="820"/>
                    <a:pt x="1099" y="820"/>
                    <a:pt x="1099" y="820"/>
                  </a:cubicBezTo>
                  <a:close/>
                  <a:moveTo>
                    <a:pt x="1612" y="205"/>
                  </a:moveTo>
                  <a:cubicBezTo>
                    <a:pt x="2202" y="205"/>
                    <a:pt x="2202" y="205"/>
                    <a:pt x="2202" y="205"/>
                  </a:cubicBezTo>
                  <a:cubicBezTo>
                    <a:pt x="1954" y="752"/>
                    <a:pt x="1954" y="752"/>
                    <a:pt x="1954" y="752"/>
                  </a:cubicBezTo>
                  <a:cubicBezTo>
                    <a:pt x="1612" y="205"/>
                    <a:pt x="1612" y="205"/>
                    <a:pt x="1612" y="205"/>
                  </a:cubicBezTo>
                  <a:close/>
                  <a:moveTo>
                    <a:pt x="997" y="752"/>
                  </a:moveTo>
                  <a:cubicBezTo>
                    <a:pt x="749" y="205"/>
                    <a:pt x="749" y="205"/>
                    <a:pt x="749" y="205"/>
                  </a:cubicBezTo>
                  <a:cubicBezTo>
                    <a:pt x="1339" y="205"/>
                    <a:pt x="1339" y="205"/>
                    <a:pt x="1339" y="205"/>
                  </a:cubicBezTo>
                  <a:cubicBezTo>
                    <a:pt x="997" y="752"/>
                    <a:pt x="997" y="752"/>
                    <a:pt x="997" y="752"/>
                  </a:cubicBezTo>
                  <a:close/>
                  <a:moveTo>
                    <a:pt x="1305" y="2272"/>
                  </a:moveTo>
                  <a:cubicBezTo>
                    <a:pt x="285" y="943"/>
                    <a:pt x="285" y="943"/>
                    <a:pt x="285" y="943"/>
                  </a:cubicBezTo>
                  <a:cubicBezTo>
                    <a:pt x="941" y="943"/>
                    <a:pt x="941" y="943"/>
                    <a:pt x="941" y="943"/>
                  </a:cubicBezTo>
                  <a:cubicBezTo>
                    <a:pt x="1305" y="2272"/>
                    <a:pt x="1305" y="2272"/>
                    <a:pt x="1305" y="2272"/>
                  </a:cubicBezTo>
                  <a:close/>
                  <a:moveTo>
                    <a:pt x="2009" y="943"/>
                  </a:moveTo>
                  <a:cubicBezTo>
                    <a:pt x="2665" y="943"/>
                    <a:pt x="2665" y="943"/>
                    <a:pt x="2665" y="943"/>
                  </a:cubicBezTo>
                  <a:cubicBezTo>
                    <a:pt x="1646" y="2272"/>
                    <a:pt x="1646" y="2272"/>
                    <a:pt x="1646" y="2272"/>
                  </a:cubicBezTo>
                  <a:cubicBezTo>
                    <a:pt x="2009" y="943"/>
                    <a:pt x="2009" y="943"/>
                    <a:pt x="2009" y="943"/>
                  </a:cubicBezTo>
                  <a:close/>
                  <a:moveTo>
                    <a:pt x="2676" y="820"/>
                  </a:moveTo>
                  <a:cubicBezTo>
                    <a:pt x="2058" y="820"/>
                    <a:pt x="2058" y="820"/>
                    <a:pt x="2058" y="820"/>
                  </a:cubicBezTo>
                  <a:cubicBezTo>
                    <a:pt x="2306" y="272"/>
                    <a:pt x="2306" y="272"/>
                    <a:pt x="2306" y="272"/>
                  </a:cubicBezTo>
                  <a:cubicBezTo>
                    <a:pt x="2676" y="820"/>
                    <a:pt x="2676" y="820"/>
                    <a:pt x="2676" y="820"/>
                  </a:cubicBezTo>
                  <a:close/>
                  <a:moveTo>
                    <a:pt x="644" y="272"/>
                  </a:moveTo>
                  <a:cubicBezTo>
                    <a:pt x="893" y="820"/>
                    <a:pt x="893" y="820"/>
                    <a:pt x="893" y="820"/>
                  </a:cubicBezTo>
                  <a:cubicBezTo>
                    <a:pt x="274" y="820"/>
                    <a:pt x="274" y="820"/>
                    <a:pt x="274" y="820"/>
                  </a:cubicBezTo>
                  <a:cubicBezTo>
                    <a:pt x="644" y="272"/>
                    <a:pt x="644" y="272"/>
                    <a:pt x="644" y="272"/>
                  </a:cubicBezTo>
                  <a:close/>
                  <a:moveTo>
                    <a:pt x="644" y="272"/>
                  </a:moveTo>
                  <a:cubicBezTo>
                    <a:pt x="644" y="272"/>
                    <a:pt x="644" y="272"/>
                    <a:pt x="644" y="272"/>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42" name="文本框 66"/>
            <p:cNvSpPr txBox="1">
              <a:spLocks noChangeArrowheads="1"/>
            </p:cNvSpPr>
            <p:nvPr/>
          </p:nvSpPr>
          <p:spPr bwMode="auto">
            <a:xfrm>
              <a:off x="4060826" y="2437070"/>
              <a:ext cx="1615442" cy="84830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3" name="组合 42"/>
          <p:cNvGrpSpPr/>
          <p:nvPr/>
        </p:nvGrpSpPr>
        <p:grpSpPr>
          <a:xfrm>
            <a:off x="7060356" y="3704592"/>
            <a:ext cx="2614925" cy="2614928"/>
            <a:chOff x="5295267" y="2778444"/>
            <a:chExt cx="1961194" cy="1961196"/>
          </a:xfrm>
        </p:grpSpPr>
        <p:sp>
          <p:nvSpPr>
            <p:cNvPr id="44" name="椭圆 43"/>
            <p:cNvSpPr/>
            <p:nvPr/>
          </p:nvSpPr>
          <p:spPr>
            <a:xfrm>
              <a:off x="5295267" y="2778444"/>
              <a:ext cx="1961194" cy="1961196"/>
            </a:xfrm>
            <a:prstGeom prst="ellipse">
              <a:avLst/>
            </a:prstGeom>
            <a:noFill/>
            <a:ln w="3175" cap="flat" cmpd="sng" algn="ctr">
              <a:solidFill>
                <a:schemeClr val="tx1">
                  <a:lumMod val="85000"/>
                  <a:lumOff val="15000"/>
                  <a:alpha val="2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45" name="Freeform 17"/>
            <p:cNvSpPr>
              <a:spLocks noEditPoints="1"/>
            </p:cNvSpPr>
            <p:nvPr/>
          </p:nvSpPr>
          <p:spPr bwMode="auto">
            <a:xfrm>
              <a:off x="5955197" y="3146603"/>
              <a:ext cx="598230" cy="549098"/>
            </a:xfrm>
            <a:custGeom>
              <a:avLst/>
              <a:gdLst>
                <a:gd name="T0" fmla="*/ 359209 w 2069"/>
                <a:gd name="T1" fmla="*/ 0 h 1899"/>
                <a:gd name="T2" fmla="*/ 60617 w 2069"/>
                <a:gd name="T3" fmla="*/ 249426 h 1899"/>
                <a:gd name="T4" fmla="*/ 0 w 2069"/>
                <a:gd name="T5" fmla="*/ 249426 h 1899"/>
                <a:gd name="T6" fmla="*/ 83067 w 2069"/>
                <a:gd name="T7" fmla="*/ 360174 h 1899"/>
                <a:gd name="T8" fmla="*/ 165814 w 2069"/>
                <a:gd name="T9" fmla="*/ 249426 h 1899"/>
                <a:gd name="T10" fmla="*/ 116102 w 2069"/>
                <a:gd name="T11" fmla="*/ 249426 h 1899"/>
                <a:gd name="T12" fmla="*/ 359209 w 2069"/>
                <a:gd name="T13" fmla="*/ 55535 h 1899"/>
                <a:gd name="T14" fmla="*/ 608090 w 2069"/>
                <a:gd name="T15" fmla="*/ 304961 h 1899"/>
                <a:gd name="T16" fmla="*/ 359209 w 2069"/>
                <a:gd name="T17" fmla="*/ 554386 h 1899"/>
                <a:gd name="T18" fmla="*/ 152985 w 2069"/>
                <a:gd name="T19" fmla="*/ 443316 h 1899"/>
                <a:gd name="T20" fmla="*/ 88519 w 2069"/>
                <a:gd name="T21" fmla="*/ 443316 h 1899"/>
                <a:gd name="T22" fmla="*/ 359209 w 2069"/>
                <a:gd name="T23" fmla="*/ 609600 h 1899"/>
                <a:gd name="T24" fmla="*/ 663575 w 2069"/>
                <a:gd name="T25" fmla="*/ 304961 h 1899"/>
                <a:gd name="T26" fmla="*/ 359209 w 2069"/>
                <a:gd name="T27" fmla="*/ 0 h 1899"/>
                <a:gd name="T28" fmla="*/ 346380 w 2069"/>
                <a:gd name="T29" fmla="*/ 110749 h 1899"/>
                <a:gd name="T30" fmla="*/ 346380 w 2069"/>
                <a:gd name="T31" fmla="*/ 313949 h 1899"/>
                <a:gd name="T32" fmla="*/ 490064 w 2069"/>
                <a:gd name="T33" fmla="*/ 399017 h 1899"/>
                <a:gd name="T34" fmla="*/ 503214 w 2069"/>
                <a:gd name="T35" fmla="*/ 374941 h 1899"/>
                <a:gd name="T36" fmla="*/ 373963 w 2069"/>
                <a:gd name="T37" fmla="*/ 297256 h 1899"/>
                <a:gd name="T38" fmla="*/ 373963 w 2069"/>
                <a:gd name="T39" fmla="*/ 110749 h 1899"/>
                <a:gd name="T40" fmla="*/ 346380 w 2069"/>
                <a:gd name="T41" fmla="*/ 110749 h 1899"/>
                <a:gd name="T42" fmla="*/ 346380 w 2069"/>
                <a:gd name="T43" fmla="*/ 110749 h 1899"/>
                <a:gd name="T44" fmla="*/ 346380 w 2069"/>
                <a:gd name="T45" fmla="*/ 110749 h 189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2069" h="1899">
                  <a:moveTo>
                    <a:pt x="1120" y="0"/>
                  </a:moveTo>
                  <a:cubicBezTo>
                    <a:pt x="655" y="0"/>
                    <a:pt x="270" y="334"/>
                    <a:pt x="189" y="777"/>
                  </a:cubicBezTo>
                  <a:cubicBezTo>
                    <a:pt x="0" y="777"/>
                    <a:pt x="0" y="777"/>
                    <a:pt x="0" y="777"/>
                  </a:cubicBezTo>
                  <a:cubicBezTo>
                    <a:pt x="259" y="1122"/>
                    <a:pt x="259" y="1122"/>
                    <a:pt x="259" y="1122"/>
                  </a:cubicBezTo>
                  <a:cubicBezTo>
                    <a:pt x="517" y="777"/>
                    <a:pt x="517" y="777"/>
                    <a:pt x="517" y="777"/>
                  </a:cubicBezTo>
                  <a:cubicBezTo>
                    <a:pt x="362" y="777"/>
                    <a:pt x="362" y="777"/>
                    <a:pt x="362" y="777"/>
                  </a:cubicBezTo>
                  <a:cubicBezTo>
                    <a:pt x="442" y="432"/>
                    <a:pt x="747" y="173"/>
                    <a:pt x="1120" y="173"/>
                  </a:cubicBezTo>
                  <a:cubicBezTo>
                    <a:pt x="1552" y="173"/>
                    <a:pt x="1896" y="518"/>
                    <a:pt x="1896" y="950"/>
                  </a:cubicBezTo>
                  <a:cubicBezTo>
                    <a:pt x="1896" y="1381"/>
                    <a:pt x="1552" y="1727"/>
                    <a:pt x="1120" y="1727"/>
                  </a:cubicBezTo>
                  <a:cubicBezTo>
                    <a:pt x="850" y="1727"/>
                    <a:pt x="615" y="1588"/>
                    <a:pt x="477" y="1381"/>
                  </a:cubicBezTo>
                  <a:cubicBezTo>
                    <a:pt x="276" y="1381"/>
                    <a:pt x="276" y="1381"/>
                    <a:pt x="276" y="1381"/>
                  </a:cubicBezTo>
                  <a:cubicBezTo>
                    <a:pt x="431" y="1686"/>
                    <a:pt x="753" y="1899"/>
                    <a:pt x="1120" y="1899"/>
                  </a:cubicBezTo>
                  <a:cubicBezTo>
                    <a:pt x="1643" y="1899"/>
                    <a:pt x="2069" y="1473"/>
                    <a:pt x="2069" y="950"/>
                  </a:cubicBezTo>
                  <a:cubicBezTo>
                    <a:pt x="2069" y="426"/>
                    <a:pt x="1643" y="0"/>
                    <a:pt x="1120" y="0"/>
                  </a:cubicBezTo>
                  <a:close/>
                  <a:moveTo>
                    <a:pt x="1080" y="345"/>
                  </a:moveTo>
                  <a:cubicBezTo>
                    <a:pt x="1080" y="978"/>
                    <a:pt x="1080" y="978"/>
                    <a:pt x="1080" y="978"/>
                  </a:cubicBezTo>
                  <a:cubicBezTo>
                    <a:pt x="1528" y="1243"/>
                    <a:pt x="1528" y="1243"/>
                    <a:pt x="1528" y="1243"/>
                  </a:cubicBezTo>
                  <a:cubicBezTo>
                    <a:pt x="1569" y="1168"/>
                    <a:pt x="1569" y="1168"/>
                    <a:pt x="1569" y="1168"/>
                  </a:cubicBezTo>
                  <a:cubicBezTo>
                    <a:pt x="1166" y="926"/>
                    <a:pt x="1166" y="926"/>
                    <a:pt x="1166" y="926"/>
                  </a:cubicBezTo>
                  <a:cubicBezTo>
                    <a:pt x="1166" y="345"/>
                    <a:pt x="1166" y="345"/>
                    <a:pt x="1166" y="345"/>
                  </a:cubicBezTo>
                  <a:lnTo>
                    <a:pt x="1080" y="345"/>
                  </a:lnTo>
                  <a:close/>
                  <a:moveTo>
                    <a:pt x="1080" y="345"/>
                  </a:moveTo>
                  <a:cubicBezTo>
                    <a:pt x="1080" y="345"/>
                    <a:pt x="1080" y="345"/>
                    <a:pt x="1080" y="345"/>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46" name="文本框 66"/>
            <p:cNvSpPr txBox="1">
              <a:spLocks noChangeArrowheads="1"/>
            </p:cNvSpPr>
            <p:nvPr/>
          </p:nvSpPr>
          <p:spPr bwMode="auto">
            <a:xfrm>
              <a:off x="5485766" y="3806190"/>
              <a:ext cx="1615442" cy="8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grpSp>
        <p:nvGrpSpPr>
          <p:cNvPr id="47" name="组合 46"/>
          <p:cNvGrpSpPr/>
          <p:nvPr/>
        </p:nvGrpSpPr>
        <p:grpSpPr>
          <a:xfrm>
            <a:off x="8384965" y="1647616"/>
            <a:ext cx="2853264" cy="2853264"/>
            <a:chOff x="6288724" y="1235712"/>
            <a:chExt cx="2139948" cy="2139948"/>
          </a:xfrm>
        </p:grpSpPr>
        <p:sp>
          <p:nvSpPr>
            <p:cNvPr id="48" name="椭圆 47"/>
            <p:cNvSpPr/>
            <p:nvPr/>
          </p:nvSpPr>
          <p:spPr>
            <a:xfrm>
              <a:off x="6288724" y="1235712"/>
              <a:ext cx="2139948" cy="2139948"/>
            </a:xfrm>
            <a:prstGeom prst="ellipse">
              <a:avLst/>
            </a:prstGeom>
            <a:noFill/>
            <a:ln w="3175" cap="flat" cmpd="sng" algn="ctr">
              <a:solidFill>
                <a:schemeClr val="tx1">
                  <a:lumMod val="85000"/>
                  <a:lumOff val="15000"/>
                  <a:alpha val="40000"/>
                </a:schemeClr>
              </a:solidFill>
              <a:prstDash val="solid"/>
            </a:ln>
            <a:effectLst/>
          </p:spPr>
          <p:txBody>
            <a:bodyPr anchor="ctr"/>
            <a:lstStyle/>
            <a:p>
              <a:pPr marL="0" marR="0" lvl="0" indent="0" algn="ctr"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latin typeface="Calibri"/>
                <a:ea typeface="宋体" panose="02010600030101010101" pitchFamily="2" charset="-122"/>
              </a:endParaRPr>
            </a:p>
          </p:txBody>
        </p:sp>
        <p:sp>
          <p:nvSpPr>
            <p:cNvPr id="49" name="Freeform 21"/>
            <p:cNvSpPr>
              <a:spLocks noEditPoints="1"/>
            </p:cNvSpPr>
            <p:nvPr/>
          </p:nvSpPr>
          <p:spPr bwMode="auto">
            <a:xfrm>
              <a:off x="7083894" y="1598170"/>
              <a:ext cx="542700" cy="543050"/>
            </a:xfrm>
            <a:custGeom>
              <a:avLst/>
              <a:gdLst>
                <a:gd name="T0" fmla="*/ 314698 w 2998"/>
                <a:gd name="T1" fmla="*/ 0 h 2998"/>
                <a:gd name="T2" fmla="*/ 437466 w 2998"/>
                <a:gd name="T3" fmla="*/ 24806 h 2998"/>
                <a:gd name="T4" fmla="*/ 537741 w 2998"/>
                <a:gd name="T5" fmla="*/ 92496 h 2998"/>
                <a:gd name="T6" fmla="*/ 605431 w 2998"/>
                <a:gd name="T7" fmla="*/ 192771 h 2998"/>
                <a:gd name="T8" fmla="*/ 630237 w 2998"/>
                <a:gd name="T9" fmla="*/ 315539 h 2998"/>
                <a:gd name="T10" fmla="*/ 605431 w 2998"/>
                <a:gd name="T11" fmla="*/ 438307 h 2998"/>
                <a:gd name="T12" fmla="*/ 537741 w 2998"/>
                <a:gd name="T13" fmla="*/ 538581 h 2998"/>
                <a:gd name="T14" fmla="*/ 437466 w 2998"/>
                <a:gd name="T15" fmla="*/ 605852 h 2998"/>
                <a:gd name="T16" fmla="*/ 314698 w 2998"/>
                <a:gd name="T17" fmla="*/ 630237 h 2998"/>
                <a:gd name="T18" fmla="*/ 205384 w 2998"/>
                <a:gd name="T19" fmla="*/ 610897 h 2998"/>
                <a:gd name="T20" fmla="*/ 112257 w 2998"/>
                <a:gd name="T21" fmla="*/ 557081 h 2998"/>
                <a:gd name="T22" fmla="*/ 188987 w 2998"/>
                <a:gd name="T23" fmla="*/ 393530 h 2998"/>
                <a:gd name="T24" fmla="*/ 215264 w 2998"/>
                <a:gd name="T25" fmla="*/ 435995 h 2998"/>
                <a:gd name="T26" fmla="*/ 235445 w 2998"/>
                <a:gd name="T27" fmla="*/ 467948 h 2998"/>
                <a:gd name="T28" fmla="*/ 249530 w 2998"/>
                <a:gd name="T29" fmla="*/ 488339 h 2998"/>
                <a:gd name="T30" fmla="*/ 263405 w 2998"/>
                <a:gd name="T31" fmla="*/ 505787 h 2998"/>
                <a:gd name="T32" fmla="*/ 281063 w 2998"/>
                <a:gd name="T33" fmla="*/ 515247 h 2998"/>
                <a:gd name="T34" fmla="*/ 301454 w 2998"/>
                <a:gd name="T35" fmla="*/ 510202 h 2998"/>
                <a:gd name="T36" fmla="*/ 314908 w 2998"/>
                <a:gd name="T37" fmla="*/ 491703 h 2998"/>
                <a:gd name="T38" fmla="*/ 322476 w 2998"/>
                <a:gd name="T39" fmla="*/ 477618 h 2998"/>
                <a:gd name="T40" fmla="*/ 336351 w 2998"/>
                <a:gd name="T41" fmla="*/ 449449 h 2998"/>
                <a:gd name="T42" fmla="*/ 354429 w 2998"/>
                <a:gd name="T43" fmla="*/ 412030 h 2998"/>
                <a:gd name="T44" fmla="*/ 374611 w 2998"/>
                <a:gd name="T45" fmla="*/ 369986 h 2998"/>
                <a:gd name="T46" fmla="*/ 427165 w 2998"/>
                <a:gd name="T47" fmla="*/ 258990 h 2998"/>
                <a:gd name="T48" fmla="*/ 498430 w 2998"/>
                <a:gd name="T49" fmla="*/ 297460 h 2998"/>
                <a:gd name="T50" fmla="*/ 469630 w 2998"/>
                <a:gd name="T51" fmla="*/ 89553 h 2998"/>
                <a:gd name="T52" fmla="*/ 286529 w 2998"/>
                <a:gd name="T53" fmla="*/ 201810 h 2998"/>
                <a:gd name="T54" fmla="*/ 366622 w 2998"/>
                <a:gd name="T55" fmla="*/ 229349 h 2998"/>
                <a:gd name="T56" fmla="*/ 281904 w 2998"/>
                <a:gd name="T57" fmla="*/ 403621 h 2998"/>
                <a:gd name="T58" fmla="*/ 248269 w 2998"/>
                <a:gd name="T59" fmla="*/ 348543 h 2998"/>
                <a:gd name="T60" fmla="*/ 236497 w 2998"/>
                <a:gd name="T61" fmla="*/ 329413 h 2998"/>
                <a:gd name="T62" fmla="*/ 226616 w 2998"/>
                <a:gd name="T63" fmla="*/ 313437 h 2998"/>
                <a:gd name="T64" fmla="*/ 220730 w 2998"/>
                <a:gd name="T65" fmla="*/ 303346 h 2998"/>
                <a:gd name="T66" fmla="*/ 220940 w 2998"/>
                <a:gd name="T67" fmla="*/ 305028 h 2998"/>
                <a:gd name="T68" fmla="*/ 213162 w 2998"/>
                <a:gd name="T69" fmla="*/ 294727 h 2998"/>
                <a:gd name="T70" fmla="*/ 201180 w 2998"/>
                <a:gd name="T71" fmla="*/ 281273 h 2998"/>
                <a:gd name="T72" fmla="*/ 188356 w 2998"/>
                <a:gd name="T73" fmla="*/ 274546 h 2998"/>
                <a:gd name="T74" fmla="*/ 166073 w 2998"/>
                <a:gd name="T75" fmla="*/ 282114 h 2998"/>
                <a:gd name="T76" fmla="*/ 155352 w 2998"/>
                <a:gd name="T77" fmla="*/ 299983 h 2998"/>
                <a:gd name="T78" fmla="*/ 148625 w 2998"/>
                <a:gd name="T79" fmla="*/ 314488 h 2998"/>
                <a:gd name="T80" fmla="*/ 134540 w 2998"/>
                <a:gd name="T81" fmla="*/ 343708 h 2998"/>
                <a:gd name="T82" fmla="*/ 115621 w 2998"/>
                <a:gd name="T83" fmla="*/ 382809 h 2998"/>
                <a:gd name="T84" fmla="*/ 94178 w 2998"/>
                <a:gd name="T85" fmla="*/ 424432 h 2998"/>
                <a:gd name="T86" fmla="*/ 74628 w 2998"/>
                <a:gd name="T87" fmla="*/ 465425 h 2998"/>
                <a:gd name="T88" fmla="*/ 58441 w 2998"/>
                <a:gd name="T89" fmla="*/ 498430 h 2998"/>
                <a:gd name="T90" fmla="*/ 15136 w 2998"/>
                <a:gd name="T91" fmla="*/ 413081 h 2998"/>
                <a:gd name="T92" fmla="*/ 0 w 2998"/>
                <a:gd name="T93" fmla="*/ 315539 h 2998"/>
                <a:gd name="T94" fmla="*/ 24596 w 2998"/>
                <a:gd name="T95" fmla="*/ 192771 h 2998"/>
                <a:gd name="T96" fmla="*/ 91866 w 2998"/>
                <a:gd name="T97" fmla="*/ 92496 h 2998"/>
                <a:gd name="T98" fmla="*/ 192140 w 2998"/>
                <a:gd name="T99" fmla="*/ 24806 h 2998"/>
                <a:gd name="T100" fmla="*/ 314908 w 2998"/>
                <a:gd name="T101" fmla="*/ 0 h 2998"/>
                <a:gd name="T102" fmla="*/ 314698 w 2998"/>
                <a:gd name="T103" fmla="*/ 0 h 2998"/>
                <a:gd name="T104" fmla="*/ 314698 w 2998"/>
                <a:gd name="T105" fmla="*/ 0 h 2998"/>
                <a:gd name="T106" fmla="*/ 314698 w 2998"/>
                <a:gd name="T107" fmla="*/ 0 h 2998"/>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998" h="2998">
                  <a:moveTo>
                    <a:pt x="1497" y="0"/>
                  </a:moveTo>
                  <a:cubicBezTo>
                    <a:pt x="1704" y="0"/>
                    <a:pt x="1899" y="39"/>
                    <a:pt x="2081" y="118"/>
                  </a:cubicBezTo>
                  <a:cubicBezTo>
                    <a:pt x="2264" y="197"/>
                    <a:pt x="2423" y="304"/>
                    <a:pt x="2558" y="440"/>
                  </a:cubicBezTo>
                  <a:cubicBezTo>
                    <a:pt x="2694" y="576"/>
                    <a:pt x="2801" y="734"/>
                    <a:pt x="2880" y="917"/>
                  </a:cubicBezTo>
                  <a:cubicBezTo>
                    <a:pt x="2959" y="1099"/>
                    <a:pt x="2998" y="1294"/>
                    <a:pt x="2998" y="1501"/>
                  </a:cubicBezTo>
                  <a:cubicBezTo>
                    <a:pt x="2998" y="1708"/>
                    <a:pt x="2959" y="1902"/>
                    <a:pt x="2880" y="2085"/>
                  </a:cubicBezTo>
                  <a:cubicBezTo>
                    <a:pt x="2801" y="2267"/>
                    <a:pt x="2694" y="2426"/>
                    <a:pt x="2558" y="2562"/>
                  </a:cubicBezTo>
                  <a:cubicBezTo>
                    <a:pt x="2422" y="2697"/>
                    <a:pt x="2264" y="2804"/>
                    <a:pt x="2081" y="2882"/>
                  </a:cubicBezTo>
                  <a:cubicBezTo>
                    <a:pt x="1899" y="2959"/>
                    <a:pt x="1704" y="2998"/>
                    <a:pt x="1497" y="2998"/>
                  </a:cubicBezTo>
                  <a:cubicBezTo>
                    <a:pt x="1314" y="2998"/>
                    <a:pt x="1140" y="2967"/>
                    <a:pt x="977" y="2906"/>
                  </a:cubicBezTo>
                  <a:cubicBezTo>
                    <a:pt x="814" y="2844"/>
                    <a:pt x="666" y="2758"/>
                    <a:pt x="534" y="2650"/>
                  </a:cubicBezTo>
                  <a:cubicBezTo>
                    <a:pt x="899" y="1872"/>
                    <a:pt x="899" y="1872"/>
                    <a:pt x="899" y="1872"/>
                  </a:cubicBezTo>
                  <a:cubicBezTo>
                    <a:pt x="944" y="1945"/>
                    <a:pt x="985" y="2012"/>
                    <a:pt x="1024" y="2074"/>
                  </a:cubicBezTo>
                  <a:cubicBezTo>
                    <a:pt x="1056" y="2127"/>
                    <a:pt x="1088" y="2178"/>
                    <a:pt x="1120" y="2226"/>
                  </a:cubicBezTo>
                  <a:cubicBezTo>
                    <a:pt x="1152" y="2274"/>
                    <a:pt x="1174" y="2306"/>
                    <a:pt x="1187" y="2323"/>
                  </a:cubicBezTo>
                  <a:cubicBezTo>
                    <a:pt x="1211" y="2353"/>
                    <a:pt x="1232" y="2381"/>
                    <a:pt x="1253" y="2406"/>
                  </a:cubicBezTo>
                  <a:cubicBezTo>
                    <a:pt x="1273" y="2432"/>
                    <a:pt x="1301" y="2447"/>
                    <a:pt x="1337" y="2451"/>
                  </a:cubicBezTo>
                  <a:cubicBezTo>
                    <a:pt x="1382" y="2458"/>
                    <a:pt x="1414" y="2450"/>
                    <a:pt x="1434" y="2427"/>
                  </a:cubicBezTo>
                  <a:cubicBezTo>
                    <a:pt x="1453" y="2405"/>
                    <a:pt x="1474" y="2376"/>
                    <a:pt x="1498" y="2339"/>
                  </a:cubicBezTo>
                  <a:cubicBezTo>
                    <a:pt x="1504" y="2331"/>
                    <a:pt x="1516" y="2308"/>
                    <a:pt x="1534" y="2272"/>
                  </a:cubicBezTo>
                  <a:cubicBezTo>
                    <a:pt x="1552" y="2236"/>
                    <a:pt x="1574" y="2191"/>
                    <a:pt x="1600" y="2138"/>
                  </a:cubicBezTo>
                  <a:cubicBezTo>
                    <a:pt x="1626" y="2084"/>
                    <a:pt x="1654" y="2025"/>
                    <a:pt x="1686" y="1960"/>
                  </a:cubicBezTo>
                  <a:cubicBezTo>
                    <a:pt x="1718" y="1895"/>
                    <a:pt x="1750" y="1828"/>
                    <a:pt x="1782" y="1760"/>
                  </a:cubicBezTo>
                  <a:cubicBezTo>
                    <a:pt x="1857" y="1602"/>
                    <a:pt x="1940" y="1426"/>
                    <a:pt x="2032" y="1232"/>
                  </a:cubicBezTo>
                  <a:cubicBezTo>
                    <a:pt x="2371" y="1415"/>
                    <a:pt x="2371" y="1415"/>
                    <a:pt x="2371" y="1415"/>
                  </a:cubicBezTo>
                  <a:cubicBezTo>
                    <a:pt x="2234" y="426"/>
                    <a:pt x="2234" y="426"/>
                    <a:pt x="2234" y="426"/>
                  </a:cubicBezTo>
                  <a:cubicBezTo>
                    <a:pt x="1363" y="960"/>
                    <a:pt x="1363" y="960"/>
                    <a:pt x="1363" y="960"/>
                  </a:cubicBezTo>
                  <a:cubicBezTo>
                    <a:pt x="1744" y="1091"/>
                    <a:pt x="1744" y="1091"/>
                    <a:pt x="1744" y="1091"/>
                  </a:cubicBezTo>
                  <a:cubicBezTo>
                    <a:pt x="1341" y="1920"/>
                    <a:pt x="1341" y="1920"/>
                    <a:pt x="1341" y="1920"/>
                  </a:cubicBezTo>
                  <a:cubicBezTo>
                    <a:pt x="1279" y="1820"/>
                    <a:pt x="1226" y="1732"/>
                    <a:pt x="1181" y="1658"/>
                  </a:cubicBezTo>
                  <a:cubicBezTo>
                    <a:pt x="1162" y="1626"/>
                    <a:pt x="1143" y="1595"/>
                    <a:pt x="1125" y="1567"/>
                  </a:cubicBezTo>
                  <a:cubicBezTo>
                    <a:pt x="1107" y="1538"/>
                    <a:pt x="1091" y="1513"/>
                    <a:pt x="1078" y="1491"/>
                  </a:cubicBezTo>
                  <a:cubicBezTo>
                    <a:pt x="1050" y="1443"/>
                    <a:pt x="1050" y="1443"/>
                    <a:pt x="1050" y="1443"/>
                  </a:cubicBezTo>
                  <a:cubicBezTo>
                    <a:pt x="1058" y="1460"/>
                    <a:pt x="1059" y="1463"/>
                    <a:pt x="1051" y="1451"/>
                  </a:cubicBezTo>
                  <a:cubicBezTo>
                    <a:pt x="1044" y="1440"/>
                    <a:pt x="1032" y="1423"/>
                    <a:pt x="1014" y="1402"/>
                  </a:cubicBezTo>
                  <a:cubicBezTo>
                    <a:pt x="997" y="1380"/>
                    <a:pt x="978" y="1359"/>
                    <a:pt x="957" y="1338"/>
                  </a:cubicBezTo>
                  <a:cubicBezTo>
                    <a:pt x="935" y="1316"/>
                    <a:pt x="915" y="1306"/>
                    <a:pt x="896" y="1306"/>
                  </a:cubicBezTo>
                  <a:cubicBezTo>
                    <a:pt x="847" y="1306"/>
                    <a:pt x="812" y="1318"/>
                    <a:pt x="790" y="1342"/>
                  </a:cubicBezTo>
                  <a:cubicBezTo>
                    <a:pt x="769" y="1367"/>
                    <a:pt x="752" y="1395"/>
                    <a:pt x="739" y="1427"/>
                  </a:cubicBezTo>
                  <a:cubicBezTo>
                    <a:pt x="735" y="1436"/>
                    <a:pt x="724" y="1459"/>
                    <a:pt x="707" y="1496"/>
                  </a:cubicBezTo>
                  <a:cubicBezTo>
                    <a:pt x="690" y="1533"/>
                    <a:pt x="668" y="1580"/>
                    <a:pt x="640" y="1635"/>
                  </a:cubicBezTo>
                  <a:cubicBezTo>
                    <a:pt x="612" y="1691"/>
                    <a:pt x="582" y="1753"/>
                    <a:pt x="550" y="1821"/>
                  </a:cubicBezTo>
                  <a:cubicBezTo>
                    <a:pt x="448" y="2019"/>
                    <a:pt x="448" y="2019"/>
                    <a:pt x="448" y="2019"/>
                  </a:cubicBezTo>
                  <a:cubicBezTo>
                    <a:pt x="416" y="2088"/>
                    <a:pt x="385" y="2153"/>
                    <a:pt x="355" y="2214"/>
                  </a:cubicBezTo>
                  <a:cubicBezTo>
                    <a:pt x="325" y="2276"/>
                    <a:pt x="300" y="2329"/>
                    <a:pt x="278" y="2371"/>
                  </a:cubicBezTo>
                  <a:cubicBezTo>
                    <a:pt x="189" y="2248"/>
                    <a:pt x="120" y="2112"/>
                    <a:pt x="72" y="1965"/>
                  </a:cubicBezTo>
                  <a:cubicBezTo>
                    <a:pt x="24" y="1818"/>
                    <a:pt x="0" y="1663"/>
                    <a:pt x="0" y="1501"/>
                  </a:cubicBezTo>
                  <a:cubicBezTo>
                    <a:pt x="0" y="1294"/>
                    <a:pt x="39" y="1099"/>
                    <a:pt x="117" y="917"/>
                  </a:cubicBezTo>
                  <a:cubicBezTo>
                    <a:pt x="195" y="734"/>
                    <a:pt x="301" y="576"/>
                    <a:pt x="437" y="440"/>
                  </a:cubicBezTo>
                  <a:cubicBezTo>
                    <a:pt x="572" y="305"/>
                    <a:pt x="731" y="197"/>
                    <a:pt x="914" y="118"/>
                  </a:cubicBezTo>
                  <a:cubicBezTo>
                    <a:pt x="1096" y="39"/>
                    <a:pt x="1291" y="0"/>
                    <a:pt x="1498" y="0"/>
                  </a:cubicBezTo>
                  <a:lnTo>
                    <a:pt x="1497" y="0"/>
                  </a:lnTo>
                  <a:close/>
                  <a:moveTo>
                    <a:pt x="1497" y="0"/>
                  </a:moveTo>
                  <a:cubicBezTo>
                    <a:pt x="1497" y="0"/>
                    <a:pt x="1497" y="0"/>
                    <a:pt x="1497" y="0"/>
                  </a:cubicBezTo>
                </a:path>
              </a:pathLst>
            </a:custGeom>
            <a:solidFill>
              <a:schemeClr val="tx1">
                <a:lumMod val="75000"/>
                <a:lumOff val="25000"/>
              </a:schemeClr>
            </a:solidFill>
            <a:ln>
              <a:noFill/>
            </a:ln>
            <a:extLst>
              <a:ext uri="{91240B29-F687-4F45-9708-019B960494DF}">
                <a14:hiddenLine xmlns:a14="http://schemas.microsoft.com/office/drawing/2010/main" xmlns="" w="9525">
                  <a:solidFill>
                    <a:srgbClr val="000000"/>
                  </a:solidFill>
                  <a:round/>
                  <a:headEnd/>
                  <a:tailEnd/>
                </a14:hiddenLine>
              </a:ext>
            </a:extLst>
          </p:spPr>
          <p:txBody>
            <a:bodyPr/>
            <a:lstStyle/>
            <a:p>
              <a:pPr marL="0" marR="0" lvl="0" indent="0" defTabSz="914400" eaLnBrk="0" fontAlgn="base" latinLnBrk="0" hangingPunct="0">
                <a:lnSpc>
                  <a:spcPct val="150000"/>
                </a:lnSpc>
                <a:spcBef>
                  <a:spcPct val="0"/>
                </a:spcBef>
                <a:spcAft>
                  <a:spcPct val="0"/>
                </a:spcAft>
                <a:buClrTx/>
                <a:buSzTx/>
                <a:buFontTx/>
                <a:buNone/>
                <a:tabLst/>
                <a:defRPr/>
              </a:pPr>
              <a:endParaRPr kumimoji="0" lang="zh-CN" altLang="en-US" sz="2000" b="0" i="0" u="none" strike="noStrike" kern="0" cap="none" spc="0" normalizeH="0" baseline="0" noProof="0">
                <a:ln>
                  <a:noFill/>
                </a:ln>
                <a:solidFill>
                  <a:schemeClr val="tx1">
                    <a:lumMod val="50000"/>
                    <a:lumOff val="50000"/>
                  </a:schemeClr>
                </a:solidFill>
                <a:effectLst/>
                <a:uLnTx/>
                <a:uFillTx/>
                <a:ea typeface="宋体" panose="02010600030101010101" pitchFamily="2" charset="-122"/>
              </a:endParaRPr>
            </a:p>
          </p:txBody>
        </p:sp>
        <p:sp>
          <p:nvSpPr>
            <p:cNvPr id="50" name="文本框 66"/>
            <p:cNvSpPr txBox="1">
              <a:spLocks noChangeArrowheads="1"/>
            </p:cNvSpPr>
            <p:nvPr/>
          </p:nvSpPr>
          <p:spPr bwMode="auto">
            <a:xfrm>
              <a:off x="6598286" y="2266950"/>
              <a:ext cx="1615442" cy="82902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defPPr>
                <a:defRPr lang="zh-CN"/>
              </a:defPPr>
              <a:lvl1pPr algn="ctr" eaLnBrk="1" hangingPunct="1">
                <a:lnSpc>
                  <a:spcPts val="900"/>
                </a:lnSpc>
                <a:defRPr sz="600">
                  <a:solidFill>
                    <a:schemeClr val="bg1"/>
                  </a:solidFill>
                  <a:latin typeface="Arial" panose="020B0604020202020204" pitchFamily="34" charset="0"/>
                  <a:ea typeface="微软雅黑" panose="020B0503020204020204" pitchFamily="34" charset="-122"/>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marL="0" marR="0" lvl="0" indent="0" algn="ctr" defTabSz="914400" eaLnBrk="1" fontAlgn="base" latinLnBrk="0" hangingPunct="1">
                <a:lnSpc>
                  <a:spcPct val="150000"/>
                </a:lnSpc>
                <a:spcBef>
                  <a:spcPct val="0"/>
                </a:spcBef>
                <a:spcAft>
                  <a:spcPct val="0"/>
                </a:spcAft>
                <a:buClrTx/>
                <a:buSzTx/>
                <a:buFontTx/>
                <a:buNone/>
                <a:tabLst/>
                <a:defRPr/>
              </a:pPr>
              <a:r>
                <a:rPr kumimoji="0" lang="en-US" altLang="zh-CN"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rPr>
                <a:t>this is a sample text. insert your desired text here. Again. this is a dummy text. enter your own text here. this is a sample text. insert your desired text here.</a:t>
              </a:r>
              <a:endParaRPr kumimoji="0" lang="zh-CN" altLang="en-US" sz="900" b="0" i="0" u="none" strike="noStrike" kern="0" cap="none" spc="0" normalizeH="0" baseline="0" noProof="0" dirty="0">
                <a:ln>
                  <a:noFill/>
                </a:ln>
                <a:solidFill>
                  <a:schemeClr val="tx1">
                    <a:lumMod val="50000"/>
                    <a:lumOff val="50000"/>
                  </a:schemeClr>
                </a:solidFill>
                <a:effectLst/>
                <a:uLnTx/>
                <a:uFillTx/>
                <a:latin typeface="Arial" panose="020B0604020202020204" pitchFamily="34" charset="0"/>
                <a:ea typeface="微软雅黑" panose="020B0503020204020204" pitchFamily="34" charset="-122"/>
                <a:cs typeface="Arial" panose="020B0604020202020204" pitchFamily="34" charset="0"/>
              </a:endParaRPr>
            </a:p>
          </p:txBody>
        </p:sp>
      </p:grpSp>
      <p:sp>
        <p:nvSpPr>
          <p:cNvPr id="51" name="文本框 56"/>
          <p:cNvSpPr txBox="1">
            <a:spLocks noChangeArrowheads="1"/>
          </p:cNvSpPr>
          <p:nvPr/>
        </p:nvSpPr>
        <p:spPr bwMode="auto">
          <a:xfrm>
            <a:off x="760392" y="566738"/>
            <a:ext cx="5095875" cy="5842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en-US" altLang="zh-CN" sz="3200" b="1" dirty="0">
                <a:solidFill>
                  <a:schemeClr val="tx1">
                    <a:lumMod val="50000"/>
                    <a:lumOff val="50000"/>
                  </a:schemeClr>
                </a:solidFill>
                <a:latin typeface="Agency FB" panose="020B0503020202020204" pitchFamily="34" charset="0"/>
              </a:rPr>
              <a:t>CLICK TO </a:t>
            </a:r>
            <a:r>
              <a:rPr lang="en-US" altLang="zh-CN" sz="3200" b="1" dirty="0">
                <a:solidFill>
                  <a:schemeClr val="tx1">
                    <a:lumMod val="75000"/>
                    <a:lumOff val="25000"/>
                  </a:schemeClr>
                </a:solidFill>
                <a:latin typeface="Agency FB" panose="020B0503020202020204" pitchFamily="34" charset="0"/>
              </a:rPr>
              <a:t>ADD YOUR TITLE IN HERE</a:t>
            </a:r>
          </a:p>
        </p:txBody>
      </p:sp>
    </p:spTree>
    <p:extLst>
      <p:ext uri="{BB962C8B-B14F-4D97-AF65-F5344CB8AC3E}">
        <p14:creationId xmlns:p14="http://schemas.microsoft.com/office/powerpoint/2010/main" xmlns="" val="2214089100"/>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14:presetBounceEnd="34000">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14:bounceEnd="34000">
                                          <p:cBhvr additive="base">
                                            <p:cTn id="7" dur="750" fill="hold"/>
                                            <p:tgtEl>
                                              <p:spTgt spid="51"/>
                                            </p:tgtEl>
                                            <p:attrNameLst>
                                              <p:attrName>ppt_x</p:attrName>
                                            </p:attrNameLst>
                                          </p:cBhvr>
                                          <p:tavLst>
                                            <p:tav tm="0">
                                              <p:val>
                                                <p:strVal val="1+#ppt_w/2"/>
                                              </p:val>
                                            </p:tav>
                                            <p:tav tm="100000">
                                              <p:val>
                                                <p:strVal val="#ppt_x"/>
                                              </p:val>
                                            </p:tav>
                                          </p:tavLst>
                                        </p:anim>
                                        <p:anim calcmode="lin" valueType="num" p14:bounceEnd="34000">
                                          <p:cBhvr additive="base">
                                            <p:cTn id="8" dur="75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14:presetBounceEnd="51000">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14:bounceEnd="51000">
                                          <p:cBhvr additive="base">
                                            <p:cTn id="11" dur="2000" fill="hold"/>
                                            <p:tgtEl>
                                              <p:spTgt spid="31"/>
                                            </p:tgtEl>
                                            <p:attrNameLst>
                                              <p:attrName>ppt_x</p:attrName>
                                            </p:attrNameLst>
                                          </p:cBhvr>
                                          <p:tavLst>
                                            <p:tav tm="0">
                                              <p:val>
                                                <p:strVal val="#ppt_x"/>
                                              </p:val>
                                            </p:tav>
                                            <p:tav tm="100000">
                                              <p:val>
                                                <p:strVal val="#ppt_x"/>
                                              </p:val>
                                            </p:tav>
                                          </p:tavLst>
                                        </p:anim>
                                        <p:anim calcmode="lin" valueType="num" p14:bounceEnd="51000">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14:presetBounceEnd="51000">
                                      <p:stCondLst>
                                        <p:cond delay="300"/>
                                      </p:stCondLst>
                                      <p:childTnLst>
                                        <p:set>
                                          <p:cBhvr>
                                            <p:cTn id="14" dur="1" fill="hold">
                                              <p:stCondLst>
                                                <p:cond delay="0"/>
                                              </p:stCondLst>
                                            </p:cTn>
                                            <p:tgtEl>
                                              <p:spTgt spid="35"/>
                                            </p:tgtEl>
                                            <p:attrNameLst>
                                              <p:attrName>style.visibility</p:attrName>
                                            </p:attrNameLst>
                                          </p:cBhvr>
                                          <p:to>
                                            <p:strVal val="visible"/>
                                          </p:to>
                                        </p:set>
                                        <p:anim calcmode="lin" valueType="num" p14:bounceEnd="51000">
                                          <p:cBhvr additive="base">
                                            <p:cTn id="15" dur="2000" fill="hold"/>
                                            <p:tgtEl>
                                              <p:spTgt spid="35"/>
                                            </p:tgtEl>
                                            <p:attrNameLst>
                                              <p:attrName>ppt_x</p:attrName>
                                            </p:attrNameLst>
                                          </p:cBhvr>
                                          <p:tavLst>
                                            <p:tav tm="0">
                                              <p:val>
                                                <p:strVal val="#ppt_x"/>
                                              </p:val>
                                            </p:tav>
                                            <p:tav tm="100000">
                                              <p:val>
                                                <p:strVal val="#ppt_x"/>
                                              </p:val>
                                            </p:tav>
                                          </p:tavLst>
                                        </p:anim>
                                        <p:anim calcmode="lin" valueType="num" p14:bounceEnd="51000">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14:presetBounceEnd="51000">
                                      <p:stCondLst>
                                        <p:cond delay="100"/>
                                      </p:stCondLst>
                                      <p:childTnLst>
                                        <p:set>
                                          <p:cBhvr>
                                            <p:cTn id="18" dur="1" fill="hold">
                                              <p:stCondLst>
                                                <p:cond delay="0"/>
                                              </p:stCondLst>
                                            </p:cTn>
                                            <p:tgtEl>
                                              <p:spTgt spid="39"/>
                                            </p:tgtEl>
                                            <p:attrNameLst>
                                              <p:attrName>style.visibility</p:attrName>
                                            </p:attrNameLst>
                                          </p:cBhvr>
                                          <p:to>
                                            <p:strVal val="visible"/>
                                          </p:to>
                                        </p:set>
                                        <p:anim calcmode="lin" valueType="num" p14:bounceEnd="51000">
                                          <p:cBhvr additive="base">
                                            <p:cTn id="19" dur="2000" fill="hold"/>
                                            <p:tgtEl>
                                              <p:spTgt spid="39"/>
                                            </p:tgtEl>
                                            <p:attrNameLst>
                                              <p:attrName>ppt_x</p:attrName>
                                            </p:attrNameLst>
                                          </p:cBhvr>
                                          <p:tavLst>
                                            <p:tav tm="0">
                                              <p:val>
                                                <p:strVal val="#ppt_x"/>
                                              </p:val>
                                            </p:tav>
                                            <p:tav tm="100000">
                                              <p:val>
                                                <p:strVal val="#ppt_x"/>
                                              </p:val>
                                            </p:tav>
                                          </p:tavLst>
                                        </p:anim>
                                        <p:anim calcmode="lin" valueType="num" p14:bounceEnd="51000">
                                          <p:cBhvr additive="base">
                                            <p:cTn id="20" dur="2000" fill="hold"/>
                                            <p:tgtEl>
                                              <p:spTgt spid="3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14:presetBounceEnd="51000">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14:bounceEnd="51000">
                                          <p:cBhvr additive="base">
                                            <p:cTn id="23" dur="2000" fill="hold"/>
                                            <p:tgtEl>
                                              <p:spTgt spid="47"/>
                                            </p:tgtEl>
                                            <p:attrNameLst>
                                              <p:attrName>ppt_x</p:attrName>
                                            </p:attrNameLst>
                                          </p:cBhvr>
                                          <p:tavLst>
                                            <p:tav tm="0">
                                              <p:val>
                                                <p:strVal val="#ppt_x"/>
                                              </p:val>
                                            </p:tav>
                                            <p:tav tm="100000">
                                              <p:val>
                                                <p:strVal val="#ppt_x"/>
                                              </p:val>
                                            </p:tav>
                                          </p:tavLst>
                                        </p:anim>
                                        <p:anim calcmode="lin" valueType="num" p14:bounceEnd="51000">
                                          <p:cBhvr additive="base">
                                            <p:cTn id="24" dur="2000" fill="hold"/>
                                            <p:tgtEl>
                                              <p:spTgt spid="47"/>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14:presetBounceEnd="51000">
                                      <p:stCondLst>
                                        <p:cond delay="300"/>
                                      </p:stCondLst>
                                      <p:childTnLst>
                                        <p:set>
                                          <p:cBhvr>
                                            <p:cTn id="26" dur="1" fill="hold">
                                              <p:stCondLst>
                                                <p:cond delay="0"/>
                                              </p:stCondLst>
                                            </p:cTn>
                                            <p:tgtEl>
                                              <p:spTgt spid="43"/>
                                            </p:tgtEl>
                                            <p:attrNameLst>
                                              <p:attrName>style.visibility</p:attrName>
                                            </p:attrNameLst>
                                          </p:cBhvr>
                                          <p:to>
                                            <p:strVal val="visible"/>
                                          </p:to>
                                        </p:set>
                                        <p:anim calcmode="lin" valueType="num" p14:bounceEnd="51000">
                                          <p:cBhvr additive="base">
                                            <p:cTn id="27" dur="2000" fill="hold"/>
                                            <p:tgtEl>
                                              <p:spTgt spid="43"/>
                                            </p:tgtEl>
                                            <p:attrNameLst>
                                              <p:attrName>ppt_x</p:attrName>
                                            </p:attrNameLst>
                                          </p:cBhvr>
                                          <p:tavLst>
                                            <p:tav tm="0">
                                              <p:val>
                                                <p:strVal val="#ppt_x"/>
                                              </p:val>
                                            </p:tav>
                                            <p:tav tm="100000">
                                              <p:val>
                                                <p:strVal val="#ppt_x"/>
                                              </p:val>
                                            </p:tav>
                                          </p:tavLst>
                                        </p:anim>
                                        <p:anim calcmode="lin" valueType="num" p14:bounceEnd="51000">
                                          <p:cBhvr additive="base">
                                            <p:cTn id="28" dur="2000" fill="hold"/>
                                            <p:tgtEl>
                                              <p:spTgt spid="43"/>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14:presetBounceEnd="51000">
                                      <p:stCondLst>
                                        <p:cond delay="700"/>
                                      </p:stCondLst>
                                      <p:childTnLst>
                                        <p:set>
                                          <p:cBhvr>
                                            <p:cTn id="30" dur="1" fill="hold">
                                              <p:stCondLst>
                                                <p:cond delay="0"/>
                                              </p:stCondLst>
                                            </p:cTn>
                                            <p:tgtEl>
                                              <p:spTgt spid="30"/>
                                            </p:tgtEl>
                                            <p:attrNameLst>
                                              <p:attrName>style.visibility</p:attrName>
                                            </p:attrNameLst>
                                          </p:cBhvr>
                                          <p:to>
                                            <p:strVal val="visible"/>
                                          </p:to>
                                        </p:set>
                                        <p:anim calcmode="lin" valueType="num" p14:bounceEnd="51000">
                                          <p:cBhvr additive="base">
                                            <p:cTn id="31" dur="2000" fill="hold"/>
                                            <p:tgtEl>
                                              <p:spTgt spid="30"/>
                                            </p:tgtEl>
                                            <p:attrNameLst>
                                              <p:attrName>ppt_x</p:attrName>
                                            </p:attrNameLst>
                                          </p:cBhvr>
                                          <p:tavLst>
                                            <p:tav tm="0">
                                              <p:val>
                                                <p:strVal val="#ppt_x"/>
                                              </p:val>
                                            </p:tav>
                                            <p:tav tm="100000">
                                              <p:val>
                                                <p:strVal val="#ppt_x"/>
                                              </p:val>
                                            </p:tav>
                                          </p:tavLst>
                                        </p:anim>
                                        <p:anim calcmode="lin" valueType="num" p14:bounceEnd="51000">
                                          <p:cBhvr additive="base">
                                            <p:cTn id="32" dur="20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14:presetBounceEnd="51000">
                                      <p:stCondLst>
                                        <p:cond delay="800"/>
                                      </p:stCondLst>
                                      <p:childTnLst>
                                        <p:set>
                                          <p:cBhvr>
                                            <p:cTn id="34" dur="1" fill="hold">
                                              <p:stCondLst>
                                                <p:cond delay="0"/>
                                              </p:stCondLst>
                                            </p:cTn>
                                            <p:tgtEl>
                                              <p:spTgt spid="27"/>
                                            </p:tgtEl>
                                            <p:attrNameLst>
                                              <p:attrName>style.visibility</p:attrName>
                                            </p:attrNameLst>
                                          </p:cBhvr>
                                          <p:to>
                                            <p:strVal val="visible"/>
                                          </p:to>
                                        </p:set>
                                        <p:anim calcmode="lin" valueType="num" p14:bounceEnd="51000">
                                          <p:cBhvr additive="base">
                                            <p:cTn id="35" dur="2000" fill="hold"/>
                                            <p:tgtEl>
                                              <p:spTgt spid="27"/>
                                            </p:tgtEl>
                                            <p:attrNameLst>
                                              <p:attrName>ppt_x</p:attrName>
                                            </p:attrNameLst>
                                          </p:cBhvr>
                                          <p:tavLst>
                                            <p:tav tm="0">
                                              <p:val>
                                                <p:strVal val="#ppt_x"/>
                                              </p:val>
                                            </p:tav>
                                            <p:tav tm="100000">
                                              <p:val>
                                                <p:strVal val="#ppt_x"/>
                                              </p:val>
                                            </p:tav>
                                          </p:tavLst>
                                        </p:anim>
                                        <p:anim calcmode="lin" valueType="num" p14:bounceEnd="51000">
                                          <p:cBhvr additive="base">
                                            <p:cTn id="36" dur="2000" fill="hold"/>
                                            <p:tgtEl>
                                              <p:spTgt spid="2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14:presetBounceEnd="51000">
                                      <p:stCondLst>
                                        <p:cond delay="1300"/>
                                      </p:stCondLst>
                                      <p:childTnLst>
                                        <p:set>
                                          <p:cBhvr>
                                            <p:cTn id="38" dur="1" fill="hold">
                                              <p:stCondLst>
                                                <p:cond delay="0"/>
                                              </p:stCondLst>
                                            </p:cTn>
                                            <p:tgtEl>
                                              <p:spTgt spid="29"/>
                                            </p:tgtEl>
                                            <p:attrNameLst>
                                              <p:attrName>style.visibility</p:attrName>
                                            </p:attrNameLst>
                                          </p:cBhvr>
                                          <p:to>
                                            <p:strVal val="visible"/>
                                          </p:to>
                                        </p:set>
                                        <p:anim calcmode="lin" valueType="num" p14:bounceEnd="51000">
                                          <p:cBhvr additive="base">
                                            <p:cTn id="39" dur="2000" fill="hold"/>
                                            <p:tgtEl>
                                              <p:spTgt spid="29"/>
                                            </p:tgtEl>
                                            <p:attrNameLst>
                                              <p:attrName>ppt_x</p:attrName>
                                            </p:attrNameLst>
                                          </p:cBhvr>
                                          <p:tavLst>
                                            <p:tav tm="0">
                                              <p:val>
                                                <p:strVal val="#ppt_x"/>
                                              </p:val>
                                            </p:tav>
                                            <p:tav tm="100000">
                                              <p:val>
                                                <p:strVal val="#ppt_x"/>
                                              </p:val>
                                            </p:tav>
                                          </p:tavLst>
                                        </p:anim>
                                        <p:anim calcmode="lin" valueType="num" p14:bounceEnd="51000">
                                          <p:cBhvr additive="base">
                                            <p:cTn id="40" dur="2000" fill="hold"/>
                                            <p:tgtEl>
                                              <p:spTgt spid="2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14:presetBounceEnd="51000">
                                      <p:stCondLst>
                                        <p:cond delay="900"/>
                                      </p:stCondLst>
                                      <p:childTnLst>
                                        <p:set>
                                          <p:cBhvr>
                                            <p:cTn id="42" dur="1" fill="hold">
                                              <p:stCondLst>
                                                <p:cond delay="0"/>
                                              </p:stCondLst>
                                            </p:cTn>
                                            <p:tgtEl>
                                              <p:spTgt spid="28"/>
                                            </p:tgtEl>
                                            <p:attrNameLst>
                                              <p:attrName>style.visibility</p:attrName>
                                            </p:attrNameLst>
                                          </p:cBhvr>
                                          <p:to>
                                            <p:strVal val="visible"/>
                                          </p:to>
                                        </p:set>
                                        <p:anim calcmode="lin" valueType="num" p14:bounceEnd="51000">
                                          <p:cBhvr additive="base">
                                            <p:cTn id="43" dur="2000" fill="hold"/>
                                            <p:tgtEl>
                                              <p:spTgt spid="28"/>
                                            </p:tgtEl>
                                            <p:attrNameLst>
                                              <p:attrName>ppt_x</p:attrName>
                                            </p:attrNameLst>
                                          </p:cBhvr>
                                          <p:tavLst>
                                            <p:tav tm="0">
                                              <p:val>
                                                <p:strVal val="#ppt_x"/>
                                              </p:val>
                                            </p:tav>
                                            <p:tav tm="100000">
                                              <p:val>
                                                <p:strVal val="#ppt_x"/>
                                              </p:val>
                                            </p:tav>
                                          </p:tavLst>
                                        </p:anim>
                                        <p:anim calcmode="lin" valueType="num" p14:bounceEnd="51000">
                                          <p:cBhvr additive="base">
                                            <p:cTn id="44"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1"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accel="76000"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additive="base">
                                            <p:cTn id="7" dur="750" fill="hold"/>
                                            <p:tgtEl>
                                              <p:spTgt spid="51"/>
                                            </p:tgtEl>
                                            <p:attrNameLst>
                                              <p:attrName>ppt_x</p:attrName>
                                            </p:attrNameLst>
                                          </p:cBhvr>
                                          <p:tavLst>
                                            <p:tav tm="0">
                                              <p:val>
                                                <p:strVal val="1+#ppt_w/2"/>
                                              </p:val>
                                            </p:tav>
                                            <p:tav tm="100000">
                                              <p:val>
                                                <p:strVal val="#ppt_x"/>
                                              </p:val>
                                            </p:tav>
                                          </p:tavLst>
                                        </p:anim>
                                        <p:anim calcmode="lin" valueType="num">
                                          <p:cBhvr additive="base">
                                            <p:cTn id="8" dur="750" fill="hold"/>
                                            <p:tgtEl>
                                              <p:spTgt spid="51"/>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1"/>
                                            </p:tgtEl>
                                            <p:attrNameLst>
                                              <p:attrName>style.visibility</p:attrName>
                                            </p:attrNameLst>
                                          </p:cBhvr>
                                          <p:to>
                                            <p:strVal val="visible"/>
                                          </p:to>
                                        </p:set>
                                        <p:anim calcmode="lin" valueType="num">
                                          <p:cBhvr additive="base">
                                            <p:cTn id="11" dur="2000" fill="hold"/>
                                            <p:tgtEl>
                                              <p:spTgt spid="31"/>
                                            </p:tgtEl>
                                            <p:attrNameLst>
                                              <p:attrName>ppt_x</p:attrName>
                                            </p:attrNameLst>
                                          </p:cBhvr>
                                          <p:tavLst>
                                            <p:tav tm="0">
                                              <p:val>
                                                <p:strVal val="#ppt_x"/>
                                              </p:val>
                                            </p:tav>
                                            <p:tav tm="100000">
                                              <p:val>
                                                <p:strVal val="#ppt_x"/>
                                              </p:val>
                                            </p:tav>
                                          </p:tavLst>
                                        </p:anim>
                                        <p:anim calcmode="lin" valueType="num">
                                          <p:cBhvr additive="base">
                                            <p:cTn id="12" dur="2000" fill="hold"/>
                                            <p:tgtEl>
                                              <p:spTgt spid="31"/>
                                            </p:tgtEl>
                                            <p:attrNameLst>
                                              <p:attrName>ppt_y</p:attrName>
                                            </p:attrNameLst>
                                          </p:cBhvr>
                                          <p:tavLst>
                                            <p:tav tm="0">
                                              <p:val>
                                                <p:strVal val="0-#ppt_h/2"/>
                                              </p:val>
                                            </p:tav>
                                            <p:tav tm="100000">
                                              <p:val>
                                                <p:strVal val="#ppt_y"/>
                                              </p:val>
                                            </p:tav>
                                          </p:tavLst>
                                        </p:anim>
                                      </p:childTnLst>
                                    </p:cTn>
                                  </p:par>
                                  <p:par>
                                    <p:cTn id="13" presetID="2" presetClass="entr" presetSubtype="1" fill="hold" nodeType="withEffect">
                                      <p:stCondLst>
                                        <p:cond delay="300"/>
                                      </p:stCondLst>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2000" fill="hold"/>
                                            <p:tgtEl>
                                              <p:spTgt spid="35"/>
                                            </p:tgtEl>
                                            <p:attrNameLst>
                                              <p:attrName>ppt_x</p:attrName>
                                            </p:attrNameLst>
                                          </p:cBhvr>
                                          <p:tavLst>
                                            <p:tav tm="0">
                                              <p:val>
                                                <p:strVal val="#ppt_x"/>
                                              </p:val>
                                            </p:tav>
                                            <p:tav tm="100000">
                                              <p:val>
                                                <p:strVal val="#ppt_x"/>
                                              </p:val>
                                            </p:tav>
                                          </p:tavLst>
                                        </p:anim>
                                        <p:anim calcmode="lin" valueType="num">
                                          <p:cBhvr additive="base">
                                            <p:cTn id="16" dur="2000" fill="hold"/>
                                            <p:tgtEl>
                                              <p:spTgt spid="35"/>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100"/>
                                      </p:stCondLst>
                                      <p:childTnLst>
                                        <p:set>
                                          <p:cBhvr>
                                            <p:cTn id="18" dur="1" fill="hold">
                                              <p:stCondLst>
                                                <p:cond delay="0"/>
                                              </p:stCondLst>
                                            </p:cTn>
                                            <p:tgtEl>
                                              <p:spTgt spid="39"/>
                                            </p:tgtEl>
                                            <p:attrNameLst>
                                              <p:attrName>style.visibility</p:attrName>
                                            </p:attrNameLst>
                                          </p:cBhvr>
                                          <p:to>
                                            <p:strVal val="visible"/>
                                          </p:to>
                                        </p:set>
                                        <p:anim calcmode="lin" valueType="num">
                                          <p:cBhvr additive="base">
                                            <p:cTn id="19" dur="2000" fill="hold"/>
                                            <p:tgtEl>
                                              <p:spTgt spid="39"/>
                                            </p:tgtEl>
                                            <p:attrNameLst>
                                              <p:attrName>ppt_x</p:attrName>
                                            </p:attrNameLst>
                                          </p:cBhvr>
                                          <p:tavLst>
                                            <p:tav tm="0">
                                              <p:val>
                                                <p:strVal val="#ppt_x"/>
                                              </p:val>
                                            </p:tav>
                                            <p:tav tm="100000">
                                              <p:val>
                                                <p:strVal val="#ppt_x"/>
                                              </p:val>
                                            </p:tav>
                                          </p:tavLst>
                                        </p:anim>
                                        <p:anim calcmode="lin" valueType="num">
                                          <p:cBhvr additive="base">
                                            <p:cTn id="20" dur="2000" fill="hold"/>
                                            <p:tgtEl>
                                              <p:spTgt spid="39"/>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500"/>
                                      </p:stCondLst>
                                      <p:childTnLst>
                                        <p:set>
                                          <p:cBhvr>
                                            <p:cTn id="22" dur="1" fill="hold">
                                              <p:stCondLst>
                                                <p:cond delay="0"/>
                                              </p:stCondLst>
                                            </p:cTn>
                                            <p:tgtEl>
                                              <p:spTgt spid="47"/>
                                            </p:tgtEl>
                                            <p:attrNameLst>
                                              <p:attrName>style.visibility</p:attrName>
                                            </p:attrNameLst>
                                          </p:cBhvr>
                                          <p:to>
                                            <p:strVal val="visible"/>
                                          </p:to>
                                        </p:set>
                                        <p:anim calcmode="lin" valueType="num">
                                          <p:cBhvr additive="base">
                                            <p:cTn id="23" dur="2000" fill="hold"/>
                                            <p:tgtEl>
                                              <p:spTgt spid="47"/>
                                            </p:tgtEl>
                                            <p:attrNameLst>
                                              <p:attrName>ppt_x</p:attrName>
                                            </p:attrNameLst>
                                          </p:cBhvr>
                                          <p:tavLst>
                                            <p:tav tm="0">
                                              <p:val>
                                                <p:strVal val="#ppt_x"/>
                                              </p:val>
                                            </p:tav>
                                            <p:tav tm="100000">
                                              <p:val>
                                                <p:strVal val="#ppt_x"/>
                                              </p:val>
                                            </p:tav>
                                          </p:tavLst>
                                        </p:anim>
                                        <p:anim calcmode="lin" valueType="num">
                                          <p:cBhvr additive="base">
                                            <p:cTn id="24" dur="2000" fill="hold"/>
                                            <p:tgtEl>
                                              <p:spTgt spid="47"/>
                                            </p:tgtEl>
                                            <p:attrNameLst>
                                              <p:attrName>ppt_y</p:attrName>
                                            </p:attrNameLst>
                                          </p:cBhvr>
                                          <p:tavLst>
                                            <p:tav tm="0">
                                              <p:val>
                                                <p:strVal val="0-#ppt_h/2"/>
                                              </p:val>
                                            </p:tav>
                                            <p:tav tm="100000">
                                              <p:val>
                                                <p:strVal val="#ppt_y"/>
                                              </p:val>
                                            </p:tav>
                                          </p:tavLst>
                                        </p:anim>
                                      </p:childTnLst>
                                    </p:cTn>
                                  </p:par>
                                  <p:par>
                                    <p:cTn id="25" presetID="2" presetClass="entr" presetSubtype="1" fill="hold" nodeType="withEffect">
                                      <p:stCondLst>
                                        <p:cond delay="30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2000" fill="hold"/>
                                            <p:tgtEl>
                                              <p:spTgt spid="43"/>
                                            </p:tgtEl>
                                            <p:attrNameLst>
                                              <p:attrName>ppt_x</p:attrName>
                                            </p:attrNameLst>
                                          </p:cBhvr>
                                          <p:tavLst>
                                            <p:tav tm="0">
                                              <p:val>
                                                <p:strVal val="#ppt_x"/>
                                              </p:val>
                                            </p:tav>
                                            <p:tav tm="100000">
                                              <p:val>
                                                <p:strVal val="#ppt_x"/>
                                              </p:val>
                                            </p:tav>
                                          </p:tavLst>
                                        </p:anim>
                                        <p:anim calcmode="lin" valueType="num">
                                          <p:cBhvr additive="base">
                                            <p:cTn id="28" dur="2000" fill="hold"/>
                                            <p:tgtEl>
                                              <p:spTgt spid="43"/>
                                            </p:tgtEl>
                                            <p:attrNameLst>
                                              <p:attrName>ppt_y</p:attrName>
                                            </p:attrNameLst>
                                          </p:cBhvr>
                                          <p:tavLst>
                                            <p:tav tm="0">
                                              <p:val>
                                                <p:strVal val="0-#ppt_h/2"/>
                                              </p:val>
                                            </p:tav>
                                            <p:tav tm="100000">
                                              <p:val>
                                                <p:strVal val="#ppt_y"/>
                                              </p:val>
                                            </p:tav>
                                          </p:tavLst>
                                        </p:anim>
                                      </p:childTnLst>
                                    </p:cTn>
                                  </p:par>
                                  <p:par>
                                    <p:cTn id="29" presetID="2" presetClass="entr" presetSubtype="1" fill="hold" grpId="0" nodeType="withEffect">
                                      <p:stCondLst>
                                        <p:cond delay="700"/>
                                      </p:stCondLst>
                                      <p:childTnLst>
                                        <p:set>
                                          <p:cBhvr>
                                            <p:cTn id="30" dur="1" fill="hold">
                                              <p:stCondLst>
                                                <p:cond delay="0"/>
                                              </p:stCondLst>
                                            </p:cTn>
                                            <p:tgtEl>
                                              <p:spTgt spid="30"/>
                                            </p:tgtEl>
                                            <p:attrNameLst>
                                              <p:attrName>style.visibility</p:attrName>
                                            </p:attrNameLst>
                                          </p:cBhvr>
                                          <p:to>
                                            <p:strVal val="visible"/>
                                          </p:to>
                                        </p:set>
                                        <p:anim calcmode="lin" valueType="num">
                                          <p:cBhvr additive="base">
                                            <p:cTn id="31" dur="2000" fill="hold"/>
                                            <p:tgtEl>
                                              <p:spTgt spid="30"/>
                                            </p:tgtEl>
                                            <p:attrNameLst>
                                              <p:attrName>ppt_x</p:attrName>
                                            </p:attrNameLst>
                                          </p:cBhvr>
                                          <p:tavLst>
                                            <p:tav tm="0">
                                              <p:val>
                                                <p:strVal val="#ppt_x"/>
                                              </p:val>
                                            </p:tav>
                                            <p:tav tm="100000">
                                              <p:val>
                                                <p:strVal val="#ppt_x"/>
                                              </p:val>
                                            </p:tav>
                                          </p:tavLst>
                                        </p:anim>
                                        <p:anim calcmode="lin" valueType="num">
                                          <p:cBhvr additive="base">
                                            <p:cTn id="32" dur="2000" fill="hold"/>
                                            <p:tgtEl>
                                              <p:spTgt spid="30"/>
                                            </p:tgtEl>
                                            <p:attrNameLst>
                                              <p:attrName>ppt_y</p:attrName>
                                            </p:attrNameLst>
                                          </p:cBhvr>
                                          <p:tavLst>
                                            <p:tav tm="0">
                                              <p:val>
                                                <p:strVal val="0-#ppt_h/2"/>
                                              </p:val>
                                            </p:tav>
                                            <p:tav tm="100000">
                                              <p:val>
                                                <p:strVal val="#ppt_y"/>
                                              </p:val>
                                            </p:tav>
                                          </p:tavLst>
                                        </p:anim>
                                      </p:childTnLst>
                                    </p:cTn>
                                  </p:par>
                                  <p:par>
                                    <p:cTn id="33" presetID="2" presetClass="entr" presetSubtype="1" fill="hold" grpId="0" nodeType="withEffect">
                                      <p:stCondLst>
                                        <p:cond delay="800"/>
                                      </p:stCondLst>
                                      <p:childTnLst>
                                        <p:set>
                                          <p:cBhvr>
                                            <p:cTn id="34" dur="1" fill="hold">
                                              <p:stCondLst>
                                                <p:cond delay="0"/>
                                              </p:stCondLst>
                                            </p:cTn>
                                            <p:tgtEl>
                                              <p:spTgt spid="27"/>
                                            </p:tgtEl>
                                            <p:attrNameLst>
                                              <p:attrName>style.visibility</p:attrName>
                                            </p:attrNameLst>
                                          </p:cBhvr>
                                          <p:to>
                                            <p:strVal val="visible"/>
                                          </p:to>
                                        </p:set>
                                        <p:anim calcmode="lin" valueType="num">
                                          <p:cBhvr additive="base">
                                            <p:cTn id="35" dur="2000" fill="hold"/>
                                            <p:tgtEl>
                                              <p:spTgt spid="27"/>
                                            </p:tgtEl>
                                            <p:attrNameLst>
                                              <p:attrName>ppt_x</p:attrName>
                                            </p:attrNameLst>
                                          </p:cBhvr>
                                          <p:tavLst>
                                            <p:tav tm="0">
                                              <p:val>
                                                <p:strVal val="#ppt_x"/>
                                              </p:val>
                                            </p:tav>
                                            <p:tav tm="100000">
                                              <p:val>
                                                <p:strVal val="#ppt_x"/>
                                              </p:val>
                                            </p:tav>
                                          </p:tavLst>
                                        </p:anim>
                                        <p:anim calcmode="lin" valueType="num">
                                          <p:cBhvr additive="base">
                                            <p:cTn id="36" dur="2000" fill="hold"/>
                                            <p:tgtEl>
                                              <p:spTgt spid="27"/>
                                            </p:tgtEl>
                                            <p:attrNameLst>
                                              <p:attrName>ppt_y</p:attrName>
                                            </p:attrNameLst>
                                          </p:cBhvr>
                                          <p:tavLst>
                                            <p:tav tm="0">
                                              <p:val>
                                                <p:strVal val="0-#ppt_h/2"/>
                                              </p:val>
                                            </p:tav>
                                            <p:tav tm="100000">
                                              <p:val>
                                                <p:strVal val="#ppt_y"/>
                                              </p:val>
                                            </p:tav>
                                          </p:tavLst>
                                        </p:anim>
                                      </p:childTnLst>
                                    </p:cTn>
                                  </p:par>
                                  <p:par>
                                    <p:cTn id="37" presetID="2" presetClass="entr" presetSubtype="1" fill="hold" grpId="0" nodeType="withEffect">
                                      <p:stCondLst>
                                        <p:cond delay="1300"/>
                                      </p:stCondLst>
                                      <p:childTnLst>
                                        <p:set>
                                          <p:cBhvr>
                                            <p:cTn id="38" dur="1" fill="hold">
                                              <p:stCondLst>
                                                <p:cond delay="0"/>
                                              </p:stCondLst>
                                            </p:cTn>
                                            <p:tgtEl>
                                              <p:spTgt spid="29"/>
                                            </p:tgtEl>
                                            <p:attrNameLst>
                                              <p:attrName>style.visibility</p:attrName>
                                            </p:attrNameLst>
                                          </p:cBhvr>
                                          <p:to>
                                            <p:strVal val="visible"/>
                                          </p:to>
                                        </p:set>
                                        <p:anim calcmode="lin" valueType="num">
                                          <p:cBhvr additive="base">
                                            <p:cTn id="39" dur="2000" fill="hold"/>
                                            <p:tgtEl>
                                              <p:spTgt spid="29"/>
                                            </p:tgtEl>
                                            <p:attrNameLst>
                                              <p:attrName>ppt_x</p:attrName>
                                            </p:attrNameLst>
                                          </p:cBhvr>
                                          <p:tavLst>
                                            <p:tav tm="0">
                                              <p:val>
                                                <p:strVal val="#ppt_x"/>
                                              </p:val>
                                            </p:tav>
                                            <p:tav tm="100000">
                                              <p:val>
                                                <p:strVal val="#ppt_x"/>
                                              </p:val>
                                            </p:tav>
                                          </p:tavLst>
                                        </p:anim>
                                        <p:anim calcmode="lin" valueType="num">
                                          <p:cBhvr additive="base">
                                            <p:cTn id="40" dur="2000" fill="hold"/>
                                            <p:tgtEl>
                                              <p:spTgt spid="29"/>
                                            </p:tgtEl>
                                            <p:attrNameLst>
                                              <p:attrName>ppt_y</p:attrName>
                                            </p:attrNameLst>
                                          </p:cBhvr>
                                          <p:tavLst>
                                            <p:tav tm="0">
                                              <p:val>
                                                <p:strVal val="0-#ppt_h/2"/>
                                              </p:val>
                                            </p:tav>
                                            <p:tav tm="100000">
                                              <p:val>
                                                <p:strVal val="#ppt_y"/>
                                              </p:val>
                                            </p:tav>
                                          </p:tavLst>
                                        </p:anim>
                                      </p:childTnLst>
                                    </p:cTn>
                                  </p:par>
                                  <p:par>
                                    <p:cTn id="41" presetID="2" presetClass="entr" presetSubtype="1" fill="hold" grpId="0" nodeType="withEffect">
                                      <p:stCondLst>
                                        <p:cond delay="900"/>
                                      </p:stCondLst>
                                      <p:childTnLst>
                                        <p:set>
                                          <p:cBhvr>
                                            <p:cTn id="42" dur="1" fill="hold">
                                              <p:stCondLst>
                                                <p:cond delay="0"/>
                                              </p:stCondLst>
                                            </p:cTn>
                                            <p:tgtEl>
                                              <p:spTgt spid="28"/>
                                            </p:tgtEl>
                                            <p:attrNameLst>
                                              <p:attrName>style.visibility</p:attrName>
                                            </p:attrNameLst>
                                          </p:cBhvr>
                                          <p:to>
                                            <p:strVal val="visible"/>
                                          </p:to>
                                        </p:set>
                                        <p:anim calcmode="lin" valueType="num">
                                          <p:cBhvr additive="base">
                                            <p:cTn id="43" dur="2000" fill="hold"/>
                                            <p:tgtEl>
                                              <p:spTgt spid="28"/>
                                            </p:tgtEl>
                                            <p:attrNameLst>
                                              <p:attrName>ppt_x</p:attrName>
                                            </p:attrNameLst>
                                          </p:cBhvr>
                                          <p:tavLst>
                                            <p:tav tm="0">
                                              <p:val>
                                                <p:strVal val="#ppt_x"/>
                                              </p:val>
                                            </p:tav>
                                            <p:tav tm="100000">
                                              <p:val>
                                                <p:strVal val="#ppt_x"/>
                                              </p:val>
                                            </p:tav>
                                          </p:tavLst>
                                        </p:anim>
                                        <p:anim calcmode="lin" valueType="num">
                                          <p:cBhvr additive="base">
                                            <p:cTn id="44" dur="2000" fill="hold"/>
                                            <p:tgtEl>
                                              <p:spTgt spid="2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51" grpId="0"/>
        </p:bldLst>
      </p:timing>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5869462" y="0"/>
            <a:ext cx="6322538" cy="6858000"/>
            <a:chOff x="5869462" y="0"/>
            <a:chExt cx="6322538" cy="6858000"/>
          </a:xfrm>
          <a:solidFill>
            <a:schemeClr val="tx1">
              <a:lumMod val="85000"/>
              <a:lumOff val="15000"/>
            </a:schemeClr>
          </a:solidFill>
        </p:grpSpPr>
        <p:sp>
          <p:nvSpPr>
            <p:cNvPr id="4" name="矩形 3"/>
            <p:cNvSpPr/>
            <p:nvPr/>
          </p:nvSpPr>
          <p:spPr>
            <a:xfrm>
              <a:off x="6096000" y="0"/>
              <a:ext cx="6096000" cy="6858000"/>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sp>
          <p:nvSpPr>
            <p:cNvPr id="5" name="等腰三角形 4"/>
            <p:cNvSpPr/>
            <p:nvPr/>
          </p:nvSpPr>
          <p:spPr>
            <a:xfrm rot="16200000">
              <a:off x="5850921" y="3294978"/>
              <a:ext cx="268848" cy="23176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ea typeface="方正兰亭细黑_GBK" panose="02000000000000000000" pitchFamily="2" charset="-122"/>
              </a:endParaRPr>
            </a:p>
          </p:txBody>
        </p:sp>
      </p:grpSp>
      <p:grpSp>
        <p:nvGrpSpPr>
          <p:cNvPr id="6" name="组合 5"/>
          <p:cNvGrpSpPr/>
          <p:nvPr/>
        </p:nvGrpSpPr>
        <p:grpSpPr>
          <a:xfrm>
            <a:off x="1463799" y="4870997"/>
            <a:ext cx="2953860" cy="1048734"/>
            <a:chOff x="1618140" y="5036097"/>
            <a:chExt cx="2953860" cy="1048734"/>
          </a:xfrm>
        </p:grpSpPr>
        <p:sp>
          <p:nvSpPr>
            <p:cNvPr id="7" name="AutoShape 27"/>
            <p:cNvSpPr>
              <a:spLocks/>
            </p:cNvSpPr>
            <p:nvPr/>
          </p:nvSpPr>
          <p:spPr bwMode="auto">
            <a:xfrm>
              <a:off x="1618140" y="5377101"/>
              <a:ext cx="2953860"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gn="ctr" eaLnBrk="1">
                <a:lnSpc>
                  <a:spcPct val="150000"/>
                </a:lnSpc>
              </a:pPr>
              <a:r>
                <a:rPr lang="es-ES" altLang="zh-CN" sz="900" dirty="0">
                  <a:solidFill>
                    <a:schemeClr val="tx1">
                      <a:lumMod val="50000"/>
                      <a:lumOff val="50000"/>
                    </a:schemeClr>
                  </a:solidFill>
                  <a:latin typeface="Lato" charset="0"/>
                  <a:sym typeface="Lato" charset="0"/>
                </a:rPr>
                <a:t>Ipsum dolor sit amet, consectetur adipiscing elit. Vivamus sagittis lacus vel augue laoreet rutrum faucibus dolor auctor. Curabitur blandit tempus porttitor. Maecenas faucibus mollis interdum.</a:t>
              </a:r>
              <a:endParaRPr lang="es-ES" altLang="zh-CN" sz="2900" dirty="0">
                <a:solidFill>
                  <a:schemeClr val="tx1">
                    <a:lumMod val="50000"/>
                    <a:lumOff val="50000"/>
                  </a:schemeClr>
                </a:solidFill>
              </a:endParaRPr>
            </a:p>
          </p:txBody>
        </p:sp>
        <p:sp>
          <p:nvSpPr>
            <p:cNvPr id="8" name="AutoShape 28"/>
            <p:cNvSpPr>
              <a:spLocks/>
            </p:cNvSpPr>
            <p:nvPr/>
          </p:nvSpPr>
          <p:spPr bwMode="auto">
            <a:xfrm>
              <a:off x="1688545" y="5036097"/>
              <a:ext cx="2813050"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es-ES" sz="2000" b="1" dirty="0">
                  <a:solidFill>
                    <a:schemeClr val="tx1">
                      <a:lumMod val="75000"/>
                      <a:lumOff val="25000"/>
                    </a:schemeClr>
                  </a:solidFill>
                  <a:latin typeface="+mj-lt"/>
                  <a:ea typeface="ＭＳ Ｐゴシック" charset="0"/>
                  <a:cs typeface="Lato" charset="0"/>
                  <a:sym typeface="Lato" charset="0"/>
                </a:rPr>
                <a:t>ADD YOUR TITLE HERE</a:t>
              </a:r>
              <a:endParaRPr lang="es-ES" sz="2800" dirty="0">
                <a:solidFill>
                  <a:schemeClr val="tx1">
                    <a:lumMod val="75000"/>
                    <a:lumOff val="25000"/>
                  </a:schemeClr>
                </a:solidFill>
                <a:latin typeface="+mj-lt"/>
                <a:ea typeface="ＭＳ Ｐゴシック" charset="0"/>
                <a:sym typeface="Gill Sans" charset="0"/>
              </a:endParaRPr>
            </a:p>
          </p:txBody>
        </p:sp>
      </p:grpSp>
      <p:grpSp>
        <p:nvGrpSpPr>
          <p:cNvPr id="9" name="组合 8"/>
          <p:cNvGrpSpPr/>
          <p:nvPr/>
        </p:nvGrpSpPr>
        <p:grpSpPr>
          <a:xfrm>
            <a:off x="7667070" y="4870997"/>
            <a:ext cx="2953860" cy="1048734"/>
            <a:chOff x="1618140" y="5036097"/>
            <a:chExt cx="2953860" cy="1048734"/>
          </a:xfrm>
        </p:grpSpPr>
        <p:sp>
          <p:nvSpPr>
            <p:cNvPr id="10" name="AutoShape 27"/>
            <p:cNvSpPr>
              <a:spLocks/>
            </p:cNvSpPr>
            <p:nvPr/>
          </p:nvSpPr>
          <p:spPr bwMode="auto">
            <a:xfrm>
              <a:off x="1618140" y="5377101"/>
              <a:ext cx="2953860" cy="70773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algn="ctr" eaLnBrk="1">
                <a:lnSpc>
                  <a:spcPct val="150000"/>
                </a:lnSpc>
              </a:pPr>
              <a:r>
                <a:rPr lang="es-ES" altLang="zh-CN" sz="900" dirty="0">
                  <a:solidFill>
                    <a:schemeClr val="bg1">
                      <a:lumMod val="75000"/>
                    </a:schemeClr>
                  </a:solidFill>
                  <a:latin typeface="Lato" charset="0"/>
                  <a:sym typeface="Lato" charset="0"/>
                </a:rPr>
                <a:t>Ipsum dolor sit amet, consectetur adipiscing elit. Vivamus sagittis lacus vel augue laoreet rutrum faucibus dolor auctor. Curabitur blandit tempus porttitor. Maecenas faucibus mollis interdum.</a:t>
              </a:r>
              <a:endParaRPr lang="es-ES" altLang="zh-CN" sz="2900" dirty="0">
                <a:solidFill>
                  <a:schemeClr val="bg1">
                    <a:lumMod val="75000"/>
                  </a:schemeClr>
                </a:solidFill>
              </a:endParaRPr>
            </a:p>
          </p:txBody>
        </p:sp>
        <p:sp>
          <p:nvSpPr>
            <p:cNvPr id="11" name="AutoShape 28"/>
            <p:cNvSpPr>
              <a:spLocks/>
            </p:cNvSpPr>
            <p:nvPr/>
          </p:nvSpPr>
          <p:spPr bwMode="auto">
            <a:xfrm>
              <a:off x="1688545" y="5036097"/>
              <a:ext cx="2813050" cy="3173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p>
              <a:pPr algn="ctr" defTabSz="323850">
                <a:spcBef>
                  <a:spcPts val="850"/>
                </a:spcBef>
                <a:defRPr/>
              </a:pPr>
              <a:r>
                <a:rPr lang="es-ES" sz="2000" b="1" dirty="0">
                  <a:solidFill>
                    <a:schemeClr val="bg1"/>
                  </a:solidFill>
                  <a:latin typeface="+mj-lt"/>
                  <a:ea typeface="ＭＳ Ｐゴシック" charset="0"/>
                  <a:cs typeface="Lato" charset="0"/>
                  <a:sym typeface="Lato" charset="0"/>
                </a:rPr>
                <a:t>ADD YOUR TITLE HERE</a:t>
              </a:r>
              <a:endParaRPr lang="es-ES" sz="2800" dirty="0">
                <a:solidFill>
                  <a:schemeClr val="bg1"/>
                </a:solidFill>
                <a:latin typeface="+mj-lt"/>
                <a:ea typeface="ＭＳ Ｐゴシック" charset="0"/>
                <a:sym typeface="Gill Sans" charset="0"/>
              </a:endParaRPr>
            </a:p>
          </p:txBody>
        </p:sp>
      </p:grpSp>
      <p:sp>
        <p:nvSpPr>
          <p:cNvPr id="12" name="文本框 11"/>
          <p:cNvSpPr txBox="1"/>
          <p:nvPr/>
        </p:nvSpPr>
        <p:spPr>
          <a:xfrm>
            <a:off x="1098440" y="1395412"/>
            <a:ext cx="3684578" cy="707886"/>
          </a:xfrm>
          <a:prstGeom prst="rect">
            <a:avLst/>
          </a:prstGeom>
          <a:noFill/>
        </p:spPr>
        <p:txBody>
          <a:bodyPr vert="horz" wrap="square" rtlCol="0">
            <a:spAutoFit/>
          </a:bodyPr>
          <a:lstStyle/>
          <a:p>
            <a:pPr algn="dist"/>
            <a:r>
              <a:rPr lang="zh-CN" altLang="en-US" sz="4000" spc="300" dirty="0">
                <a:solidFill>
                  <a:schemeClr val="tx1">
                    <a:lumMod val="75000"/>
                    <a:lumOff val="25000"/>
                  </a:schemeClr>
                </a:solidFill>
                <a:latin typeface="+mj-ea"/>
                <a:ea typeface="+mj-ea"/>
              </a:rPr>
              <a:t>这里输入标题</a:t>
            </a:r>
          </a:p>
        </p:txBody>
      </p:sp>
      <p:sp>
        <p:nvSpPr>
          <p:cNvPr id="13" name="文本框 12"/>
          <p:cNvSpPr txBox="1"/>
          <p:nvPr/>
        </p:nvSpPr>
        <p:spPr>
          <a:xfrm>
            <a:off x="1689100" y="1141431"/>
            <a:ext cx="2503258" cy="338554"/>
          </a:xfrm>
          <a:prstGeom prst="rect">
            <a:avLst/>
          </a:prstGeom>
          <a:noFill/>
        </p:spPr>
        <p:txBody>
          <a:bodyPr vert="horz" wrap="square" rtlCol="0">
            <a:spAutoFit/>
          </a:bodyPr>
          <a:lstStyle/>
          <a:p>
            <a:pPr algn="ctr"/>
            <a:r>
              <a:rPr lang="zh-CN" altLang="en-US" sz="1600" dirty="0">
                <a:solidFill>
                  <a:schemeClr val="tx1">
                    <a:lumMod val="75000"/>
                    <a:lumOff val="25000"/>
                  </a:schemeClr>
                </a:solidFill>
                <a:latin typeface="微软雅黑 Light" panose="020B0502040204020203" pitchFamily="34" charset="-122"/>
                <a:ea typeface="微软雅黑 Light" panose="020B0502040204020203" pitchFamily="34" charset="-122"/>
              </a:rPr>
              <a:t>此处可输入关键词</a:t>
            </a:r>
          </a:p>
        </p:txBody>
      </p:sp>
      <p:sp>
        <p:nvSpPr>
          <p:cNvPr id="14" name="任意多边形 13"/>
          <p:cNvSpPr/>
          <p:nvPr/>
        </p:nvSpPr>
        <p:spPr>
          <a:xfrm>
            <a:off x="622300" y="1386523"/>
            <a:ext cx="4622800" cy="3022600"/>
          </a:xfrm>
          <a:custGeom>
            <a:avLst/>
            <a:gdLst>
              <a:gd name="connsiteX0" fmla="*/ 1066800 w 4622800"/>
              <a:gd name="connsiteY0" fmla="*/ 0 h 3022600"/>
              <a:gd name="connsiteX1" fmla="*/ 0 w 4622800"/>
              <a:gd name="connsiteY1" fmla="*/ 0 h 3022600"/>
              <a:gd name="connsiteX2" fmla="*/ 0 w 4622800"/>
              <a:gd name="connsiteY2" fmla="*/ 3022600 h 3022600"/>
              <a:gd name="connsiteX3" fmla="*/ 4622800 w 4622800"/>
              <a:gd name="connsiteY3" fmla="*/ 3022600 h 3022600"/>
              <a:gd name="connsiteX4" fmla="*/ 4622800 w 4622800"/>
              <a:gd name="connsiteY4" fmla="*/ 0 h 3022600"/>
              <a:gd name="connsiteX5" fmla="*/ 3644900 w 4622800"/>
              <a:gd name="connsiteY5" fmla="*/ 0 h 302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2800" h="3022600">
                <a:moveTo>
                  <a:pt x="1066800" y="0"/>
                </a:moveTo>
                <a:lnTo>
                  <a:pt x="0" y="0"/>
                </a:lnTo>
                <a:lnTo>
                  <a:pt x="0" y="3022600"/>
                </a:lnTo>
                <a:lnTo>
                  <a:pt x="4622800" y="3022600"/>
                </a:lnTo>
                <a:lnTo>
                  <a:pt x="4622800" y="0"/>
                </a:lnTo>
                <a:lnTo>
                  <a:pt x="3644900" y="0"/>
                </a:lnTo>
              </a:path>
            </a:pathLst>
          </a:cu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文本框 14"/>
          <p:cNvSpPr txBox="1"/>
          <p:nvPr/>
        </p:nvSpPr>
        <p:spPr>
          <a:xfrm>
            <a:off x="7308740" y="1395412"/>
            <a:ext cx="3684578" cy="707886"/>
          </a:xfrm>
          <a:prstGeom prst="rect">
            <a:avLst/>
          </a:prstGeom>
          <a:noFill/>
        </p:spPr>
        <p:txBody>
          <a:bodyPr vert="horz" wrap="square" rtlCol="0">
            <a:spAutoFit/>
          </a:bodyPr>
          <a:lstStyle/>
          <a:p>
            <a:pPr algn="dist"/>
            <a:r>
              <a:rPr lang="zh-CN" altLang="en-US" sz="4000" spc="300" dirty="0">
                <a:solidFill>
                  <a:schemeClr val="bg1"/>
                </a:solidFill>
                <a:latin typeface="+mj-ea"/>
                <a:ea typeface="+mj-ea"/>
              </a:rPr>
              <a:t>这里输入标题</a:t>
            </a:r>
          </a:p>
        </p:txBody>
      </p:sp>
      <p:sp>
        <p:nvSpPr>
          <p:cNvPr id="16" name="文本框 15"/>
          <p:cNvSpPr txBox="1"/>
          <p:nvPr/>
        </p:nvSpPr>
        <p:spPr>
          <a:xfrm>
            <a:off x="7899400" y="1141431"/>
            <a:ext cx="2503258" cy="338554"/>
          </a:xfrm>
          <a:prstGeom prst="rect">
            <a:avLst/>
          </a:prstGeom>
          <a:noFill/>
        </p:spPr>
        <p:txBody>
          <a:bodyPr vert="horz" wrap="square" rtlCol="0">
            <a:spAutoFit/>
          </a:bodyPr>
          <a:lstStyle/>
          <a:p>
            <a:pPr algn="ctr"/>
            <a:r>
              <a:rPr lang="zh-CN" altLang="en-US" sz="1600" dirty="0">
                <a:solidFill>
                  <a:schemeClr val="bg1">
                    <a:lumMod val="75000"/>
                  </a:schemeClr>
                </a:solidFill>
                <a:latin typeface="微软雅黑 Light" panose="020B0502040204020203" pitchFamily="34" charset="-122"/>
                <a:ea typeface="微软雅黑 Light" panose="020B0502040204020203" pitchFamily="34" charset="-122"/>
              </a:rPr>
              <a:t>此处可输入关键词</a:t>
            </a:r>
          </a:p>
        </p:txBody>
      </p:sp>
      <p:sp>
        <p:nvSpPr>
          <p:cNvPr id="17" name="任意多边形 16"/>
          <p:cNvSpPr/>
          <p:nvPr/>
        </p:nvSpPr>
        <p:spPr>
          <a:xfrm>
            <a:off x="6832600" y="1386523"/>
            <a:ext cx="4622800" cy="3022600"/>
          </a:xfrm>
          <a:custGeom>
            <a:avLst/>
            <a:gdLst>
              <a:gd name="connsiteX0" fmla="*/ 1066800 w 4622800"/>
              <a:gd name="connsiteY0" fmla="*/ 0 h 3022600"/>
              <a:gd name="connsiteX1" fmla="*/ 0 w 4622800"/>
              <a:gd name="connsiteY1" fmla="*/ 0 h 3022600"/>
              <a:gd name="connsiteX2" fmla="*/ 0 w 4622800"/>
              <a:gd name="connsiteY2" fmla="*/ 3022600 h 3022600"/>
              <a:gd name="connsiteX3" fmla="*/ 4622800 w 4622800"/>
              <a:gd name="connsiteY3" fmla="*/ 3022600 h 3022600"/>
              <a:gd name="connsiteX4" fmla="*/ 4622800 w 4622800"/>
              <a:gd name="connsiteY4" fmla="*/ 0 h 3022600"/>
              <a:gd name="connsiteX5" fmla="*/ 3644900 w 4622800"/>
              <a:gd name="connsiteY5" fmla="*/ 0 h 3022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622800" h="3022600">
                <a:moveTo>
                  <a:pt x="1066800" y="0"/>
                </a:moveTo>
                <a:lnTo>
                  <a:pt x="0" y="0"/>
                </a:lnTo>
                <a:lnTo>
                  <a:pt x="0" y="3022600"/>
                </a:lnTo>
                <a:lnTo>
                  <a:pt x="4622800" y="3022600"/>
                </a:lnTo>
                <a:lnTo>
                  <a:pt x="4622800" y="0"/>
                </a:lnTo>
                <a:lnTo>
                  <a:pt x="3644900" y="0"/>
                </a:lnTo>
              </a:path>
            </a:pathLst>
          </a:custGeom>
          <a:noFill/>
          <a:ln>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bg1"/>
              </a:solidFill>
            </a:endParaRPr>
          </a:p>
        </p:txBody>
      </p:sp>
      <p:sp>
        <p:nvSpPr>
          <p:cNvPr id="20" name="矩形 19"/>
          <p:cNvSpPr/>
          <p:nvPr/>
        </p:nvSpPr>
        <p:spPr>
          <a:xfrm>
            <a:off x="1248227" y="2228605"/>
            <a:ext cx="3274785" cy="1938832"/>
          </a:xfrm>
          <a:prstGeom prst="rect">
            <a:avLst/>
          </a:prstGeom>
          <a:blipFill dpi="0" rotWithShape="1">
            <a:blip r:embed="rId3"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矩形 20"/>
          <p:cNvSpPr/>
          <p:nvPr/>
        </p:nvSpPr>
        <p:spPr>
          <a:xfrm>
            <a:off x="7431313" y="2228605"/>
            <a:ext cx="3274785" cy="1938832"/>
          </a:xfrm>
          <a:prstGeom prst="rect">
            <a:avLst/>
          </a:prstGeom>
          <a:blipFill dpi="0" rotWithShape="1">
            <a:blip r:embed="rId4" cstate="print">
              <a:extLst>
                <a:ext uri="{28A0092B-C50C-407E-A947-70E740481C1C}">
                  <a14:useLocalDpi xmlns:a14="http://schemas.microsoft.com/office/drawing/2010/main" xmlns=""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xmlns="" val="2018652130"/>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8" accel="62000" fill="hold" grpId="0" nodeType="afterEffect" p14:presetBounceEnd="60000">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14:bounceEnd="60000">
                                          <p:cBhvr additive="base">
                                            <p:cTn id="11" dur="1250" fill="hold"/>
                                            <p:tgtEl>
                                              <p:spTgt spid="13"/>
                                            </p:tgtEl>
                                            <p:attrNameLst>
                                              <p:attrName>ppt_x</p:attrName>
                                            </p:attrNameLst>
                                          </p:cBhvr>
                                          <p:tavLst>
                                            <p:tav tm="0">
                                              <p:val>
                                                <p:strVal val="0-#ppt_w/2"/>
                                              </p:val>
                                            </p:tav>
                                            <p:tav tm="100000">
                                              <p:val>
                                                <p:strVal val="#ppt_x"/>
                                              </p:val>
                                            </p:tav>
                                          </p:tavLst>
                                        </p:anim>
                                        <p:anim calcmode="lin" valueType="num" p14:bounceEnd="60000">
                                          <p:cBhvr additive="base">
                                            <p:cTn id="12" dur="12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accel="62000" fill="hold" grpId="0" nodeType="withEffect" p14:presetBounceEnd="60000">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14:bounceEnd="60000">
                                          <p:cBhvr additive="base">
                                            <p:cTn id="15" dur="1250" fill="hold"/>
                                            <p:tgtEl>
                                              <p:spTgt spid="16"/>
                                            </p:tgtEl>
                                            <p:attrNameLst>
                                              <p:attrName>ppt_x</p:attrName>
                                            </p:attrNameLst>
                                          </p:cBhvr>
                                          <p:tavLst>
                                            <p:tav tm="0">
                                              <p:val>
                                                <p:strVal val="0-#ppt_w/2"/>
                                              </p:val>
                                            </p:tav>
                                            <p:tav tm="100000">
                                              <p:val>
                                                <p:strVal val="#ppt_x"/>
                                              </p:val>
                                            </p:tav>
                                          </p:tavLst>
                                        </p:anim>
                                        <p:anim calcmode="lin" valueType="num" p14:bounceEnd="60000">
                                          <p:cBhvr additive="base">
                                            <p:cTn id="16" dur="1250" fill="hold"/>
                                            <p:tgtEl>
                                              <p:spTgt spid="16"/>
                                            </p:tgtEl>
                                            <p:attrNameLst>
                                              <p:attrName>ppt_y</p:attrName>
                                            </p:attrNameLst>
                                          </p:cBhvr>
                                          <p:tavLst>
                                            <p:tav tm="0">
                                              <p:val>
                                                <p:strVal val="#ppt_y"/>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250"/>
                                            <p:tgtEl>
                                              <p:spTgt spid="14"/>
                                            </p:tgtEl>
                                          </p:cBhvr>
                                        </p:animEffect>
                                        <p:anim calcmode="lin" valueType="num">
                                          <p:cBhvr>
                                            <p:cTn id="20" dur="1250" fill="hold"/>
                                            <p:tgtEl>
                                              <p:spTgt spid="14"/>
                                            </p:tgtEl>
                                            <p:attrNameLst>
                                              <p:attrName>ppt_x</p:attrName>
                                            </p:attrNameLst>
                                          </p:cBhvr>
                                          <p:tavLst>
                                            <p:tav tm="0">
                                              <p:val>
                                                <p:strVal val="#ppt_x"/>
                                              </p:val>
                                            </p:tav>
                                            <p:tav tm="100000">
                                              <p:val>
                                                <p:strVal val="#ppt_x"/>
                                              </p:val>
                                            </p:tav>
                                          </p:tavLst>
                                        </p:anim>
                                        <p:anim calcmode="lin" valueType="num">
                                          <p:cBhvr>
                                            <p:cTn id="21" dur="125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250"/>
                                            <p:tgtEl>
                                              <p:spTgt spid="17"/>
                                            </p:tgtEl>
                                          </p:cBhvr>
                                        </p:animEffect>
                                        <p:anim calcmode="lin" valueType="num">
                                          <p:cBhvr>
                                            <p:cTn id="25" dur="1250" fill="hold"/>
                                            <p:tgtEl>
                                              <p:spTgt spid="17"/>
                                            </p:tgtEl>
                                            <p:attrNameLst>
                                              <p:attrName>ppt_x</p:attrName>
                                            </p:attrNameLst>
                                          </p:cBhvr>
                                          <p:tavLst>
                                            <p:tav tm="0">
                                              <p:val>
                                                <p:strVal val="#ppt_x"/>
                                              </p:val>
                                            </p:tav>
                                            <p:tav tm="100000">
                                              <p:val>
                                                <p:strVal val="#ppt_x"/>
                                              </p:val>
                                            </p:tav>
                                          </p:tavLst>
                                        </p:anim>
                                        <p:anim calcmode="lin" valueType="num">
                                          <p:cBhvr>
                                            <p:cTn id="26" dur="125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by="(-#ppt_w*2)" calcmode="lin" valueType="num">
                                          <p:cBhvr rctx="PPT">
                                            <p:cTn id="30" dur="500" autoRev="1" fill="hold">
                                              <p:stCondLst>
                                                <p:cond delay="0"/>
                                              </p:stCondLst>
                                            </p:cTn>
                                            <p:tgtEl>
                                              <p:spTgt spid="12"/>
                                            </p:tgtEl>
                                            <p:attrNameLst>
                                              <p:attrName>ppt_w</p:attrName>
                                            </p:attrNameLst>
                                          </p:cBhvr>
                                        </p:anim>
                                        <p:anim by="(#ppt_w*0.50)" calcmode="lin" valueType="num">
                                          <p:cBhvr>
                                            <p:cTn id="31" dur="500" decel="50000" autoRev="1" fill="hold">
                                              <p:stCondLst>
                                                <p:cond delay="0"/>
                                              </p:stCondLst>
                                            </p:cTn>
                                            <p:tgtEl>
                                              <p:spTgt spid="12"/>
                                            </p:tgtEl>
                                            <p:attrNameLst>
                                              <p:attrName>ppt_x</p:attrName>
                                            </p:attrNameLst>
                                          </p:cBhvr>
                                        </p:anim>
                                        <p:anim from="(-#ppt_h/2)" to="(#ppt_y)" calcmode="lin" valueType="num">
                                          <p:cBhvr>
                                            <p:cTn id="32" dur="1000" fill="hold">
                                              <p:stCondLst>
                                                <p:cond delay="0"/>
                                              </p:stCondLst>
                                            </p:cTn>
                                            <p:tgtEl>
                                              <p:spTgt spid="12"/>
                                            </p:tgtEl>
                                            <p:attrNameLst>
                                              <p:attrName>ppt_y</p:attrName>
                                            </p:attrNameLst>
                                          </p:cBhvr>
                                        </p:anim>
                                        <p:animRot by="21600000">
                                          <p:cBhvr>
                                            <p:cTn id="33" dur="1000" fill="hold">
                                              <p:stCondLst>
                                                <p:cond delay="0"/>
                                              </p:stCondLst>
                                            </p:cTn>
                                            <p:tgtEl>
                                              <p:spTgt spid="12"/>
                                            </p:tgtEl>
                                            <p:attrNameLst>
                                              <p:attrName>r</p:attrName>
                                            </p:attrNameLst>
                                          </p:cBhvr>
                                        </p:animRot>
                                      </p:childTnLst>
                                    </p:cTn>
                                  </p:par>
                                  <p:par>
                                    <p:cTn id="34" presetID="56" presetClass="entr" presetSubtype="0" fill="hold" grpId="0" nodeType="with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by="(-#ppt_w*2)" calcmode="lin" valueType="num">
                                          <p:cBhvr rctx="PPT">
                                            <p:cTn id="36" dur="500" autoRev="1" fill="hold">
                                              <p:stCondLst>
                                                <p:cond delay="0"/>
                                              </p:stCondLst>
                                            </p:cTn>
                                            <p:tgtEl>
                                              <p:spTgt spid="15"/>
                                            </p:tgtEl>
                                            <p:attrNameLst>
                                              <p:attrName>ppt_w</p:attrName>
                                            </p:attrNameLst>
                                          </p:cBhvr>
                                        </p:anim>
                                        <p:anim by="(#ppt_w*0.50)" calcmode="lin" valueType="num">
                                          <p:cBhvr>
                                            <p:cTn id="37" dur="500" decel="50000" autoRev="1" fill="hold">
                                              <p:stCondLst>
                                                <p:cond delay="0"/>
                                              </p:stCondLst>
                                            </p:cTn>
                                            <p:tgtEl>
                                              <p:spTgt spid="15"/>
                                            </p:tgtEl>
                                            <p:attrNameLst>
                                              <p:attrName>ppt_x</p:attrName>
                                            </p:attrNameLst>
                                          </p:cBhvr>
                                        </p:anim>
                                        <p:anim from="(-#ppt_h/2)" to="(#ppt_y)" calcmode="lin" valueType="num">
                                          <p:cBhvr>
                                            <p:cTn id="38" dur="1000" fill="hold">
                                              <p:stCondLst>
                                                <p:cond delay="0"/>
                                              </p:stCondLst>
                                            </p:cTn>
                                            <p:tgtEl>
                                              <p:spTgt spid="15"/>
                                            </p:tgtEl>
                                            <p:attrNameLst>
                                              <p:attrName>ppt_y</p:attrName>
                                            </p:attrNameLst>
                                          </p:cBhvr>
                                        </p:anim>
                                        <p:animRot by="21600000">
                                          <p:cBhvr>
                                            <p:cTn id="39" dur="1000" fill="hold">
                                              <p:stCondLst>
                                                <p:cond delay="0"/>
                                              </p:stCondLst>
                                            </p:cTn>
                                            <p:tgtEl>
                                              <p:spTgt spid="15"/>
                                            </p:tgtEl>
                                            <p:attrNameLst>
                                              <p:attrName>r</p:attrName>
                                            </p:attrNameLst>
                                          </p:cBhvr>
                                        </p:animRot>
                                      </p:childTnLst>
                                    </p:cTn>
                                  </p:par>
                                  <p:par>
                                    <p:cTn id="40" presetID="14" presetClass="entr" presetSubtype="1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1500"/>
                                            <p:tgtEl>
                                              <p:spTgt spid="2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1500"/>
                                            <p:tgtEl>
                                              <p:spTgt spid="21"/>
                                            </p:tgtEl>
                                          </p:cBhvr>
                                        </p:animEffect>
                                      </p:childTnLst>
                                    </p:cTn>
                                  </p:par>
                                </p:childTnLst>
                              </p:cTn>
                            </p:par>
                            <p:par>
                              <p:cTn id="46" fill="hold">
                                <p:stCondLst>
                                  <p:cond delay="3250"/>
                                </p:stCondLst>
                                <p:childTnLst>
                                  <p:par>
                                    <p:cTn id="47" presetID="42"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p:bldP spid="16" grpId="0"/>
          <p:bldP spid="17" grpId="0" animBg="1"/>
          <p:bldP spid="20" grpId="0" animBg="1"/>
          <p:bldP spid="21" grpId="0" animBg="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randombar(horizontal)">
                                          <p:cBhvr>
                                            <p:cTn id="7" dur="500"/>
                                            <p:tgtEl>
                                              <p:spTgt spid="3"/>
                                            </p:tgtEl>
                                          </p:cBhvr>
                                        </p:animEffect>
                                      </p:childTnLst>
                                    </p:cTn>
                                  </p:par>
                                </p:childTnLst>
                              </p:cTn>
                            </p:par>
                            <p:par>
                              <p:cTn id="8" fill="hold">
                                <p:stCondLst>
                                  <p:cond delay="500"/>
                                </p:stCondLst>
                                <p:childTnLst>
                                  <p:par>
                                    <p:cTn id="9" presetID="2" presetClass="entr" presetSubtype="8" accel="62000" fill="hold" grpId="0"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additive="base">
                                            <p:cTn id="11" dur="1250" fill="hold"/>
                                            <p:tgtEl>
                                              <p:spTgt spid="13"/>
                                            </p:tgtEl>
                                            <p:attrNameLst>
                                              <p:attrName>ppt_x</p:attrName>
                                            </p:attrNameLst>
                                          </p:cBhvr>
                                          <p:tavLst>
                                            <p:tav tm="0">
                                              <p:val>
                                                <p:strVal val="0-#ppt_w/2"/>
                                              </p:val>
                                            </p:tav>
                                            <p:tav tm="100000">
                                              <p:val>
                                                <p:strVal val="#ppt_x"/>
                                              </p:val>
                                            </p:tav>
                                          </p:tavLst>
                                        </p:anim>
                                        <p:anim calcmode="lin" valueType="num">
                                          <p:cBhvr additive="base">
                                            <p:cTn id="12" dur="1250" fill="hold"/>
                                            <p:tgtEl>
                                              <p:spTgt spid="13"/>
                                            </p:tgtEl>
                                            <p:attrNameLst>
                                              <p:attrName>ppt_y</p:attrName>
                                            </p:attrNameLst>
                                          </p:cBhvr>
                                          <p:tavLst>
                                            <p:tav tm="0">
                                              <p:val>
                                                <p:strVal val="#ppt_y"/>
                                              </p:val>
                                            </p:tav>
                                            <p:tav tm="100000">
                                              <p:val>
                                                <p:strVal val="#ppt_y"/>
                                              </p:val>
                                            </p:tav>
                                          </p:tavLst>
                                        </p:anim>
                                      </p:childTnLst>
                                    </p:cTn>
                                  </p:par>
                                  <p:par>
                                    <p:cTn id="13" presetID="2" presetClass="entr" presetSubtype="8" accel="6200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1250" fill="hold"/>
                                            <p:tgtEl>
                                              <p:spTgt spid="16"/>
                                            </p:tgtEl>
                                            <p:attrNameLst>
                                              <p:attrName>ppt_x</p:attrName>
                                            </p:attrNameLst>
                                          </p:cBhvr>
                                          <p:tavLst>
                                            <p:tav tm="0">
                                              <p:val>
                                                <p:strVal val="0-#ppt_w/2"/>
                                              </p:val>
                                            </p:tav>
                                            <p:tav tm="100000">
                                              <p:val>
                                                <p:strVal val="#ppt_x"/>
                                              </p:val>
                                            </p:tav>
                                          </p:tavLst>
                                        </p:anim>
                                        <p:anim calcmode="lin" valueType="num">
                                          <p:cBhvr additive="base">
                                            <p:cTn id="16" dur="1250" fill="hold"/>
                                            <p:tgtEl>
                                              <p:spTgt spid="16"/>
                                            </p:tgtEl>
                                            <p:attrNameLst>
                                              <p:attrName>ppt_y</p:attrName>
                                            </p:attrNameLst>
                                          </p:cBhvr>
                                          <p:tavLst>
                                            <p:tav tm="0">
                                              <p:val>
                                                <p:strVal val="#ppt_y"/>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animEffect transition="in" filter="fade">
                                          <p:cBhvr>
                                            <p:cTn id="19" dur="1250"/>
                                            <p:tgtEl>
                                              <p:spTgt spid="14"/>
                                            </p:tgtEl>
                                          </p:cBhvr>
                                        </p:animEffect>
                                        <p:anim calcmode="lin" valueType="num">
                                          <p:cBhvr>
                                            <p:cTn id="20" dur="1250" fill="hold"/>
                                            <p:tgtEl>
                                              <p:spTgt spid="14"/>
                                            </p:tgtEl>
                                            <p:attrNameLst>
                                              <p:attrName>ppt_x</p:attrName>
                                            </p:attrNameLst>
                                          </p:cBhvr>
                                          <p:tavLst>
                                            <p:tav tm="0">
                                              <p:val>
                                                <p:strVal val="#ppt_x"/>
                                              </p:val>
                                            </p:tav>
                                            <p:tav tm="100000">
                                              <p:val>
                                                <p:strVal val="#ppt_x"/>
                                              </p:val>
                                            </p:tav>
                                          </p:tavLst>
                                        </p:anim>
                                        <p:anim calcmode="lin" valueType="num">
                                          <p:cBhvr>
                                            <p:cTn id="21" dur="1250" fill="hold"/>
                                            <p:tgtEl>
                                              <p:spTgt spid="14"/>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7"/>
                                            </p:tgtEl>
                                            <p:attrNameLst>
                                              <p:attrName>style.visibility</p:attrName>
                                            </p:attrNameLst>
                                          </p:cBhvr>
                                          <p:to>
                                            <p:strVal val="visible"/>
                                          </p:to>
                                        </p:set>
                                        <p:animEffect transition="in" filter="fade">
                                          <p:cBhvr>
                                            <p:cTn id="24" dur="1250"/>
                                            <p:tgtEl>
                                              <p:spTgt spid="17"/>
                                            </p:tgtEl>
                                          </p:cBhvr>
                                        </p:animEffect>
                                        <p:anim calcmode="lin" valueType="num">
                                          <p:cBhvr>
                                            <p:cTn id="25" dur="1250" fill="hold"/>
                                            <p:tgtEl>
                                              <p:spTgt spid="17"/>
                                            </p:tgtEl>
                                            <p:attrNameLst>
                                              <p:attrName>ppt_x</p:attrName>
                                            </p:attrNameLst>
                                          </p:cBhvr>
                                          <p:tavLst>
                                            <p:tav tm="0">
                                              <p:val>
                                                <p:strVal val="#ppt_x"/>
                                              </p:val>
                                            </p:tav>
                                            <p:tav tm="100000">
                                              <p:val>
                                                <p:strVal val="#ppt_x"/>
                                              </p:val>
                                            </p:tav>
                                          </p:tavLst>
                                        </p:anim>
                                        <p:anim calcmode="lin" valueType="num">
                                          <p:cBhvr>
                                            <p:cTn id="26" dur="1250" fill="hold"/>
                                            <p:tgtEl>
                                              <p:spTgt spid="17"/>
                                            </p:tgtEl>
                                            <p:attrNameLst>
                                              <p:attrName>ppt_y</p:attrName>
                                            </p:attrNameLst>
                                          </p:cBhvr>
                                          <p:tavLst>
                                            <p:tav tm="0">
                                              <p:val>
                                                <p:strVal val="#ppt_y+.1"/>
                                              </p:val>
                                            </p:tav>
                                            <p:tav tm="100000">
                                              <p:val>
                                                <p:strVal val="#ppt_y"/>
                                              </p:val>
                                            </p:tav>
                                          </p:tavLst>
                                        </p:anim>
                                      </p:childTnLst>
                                    </p:cTn>
                                  </p:par>
                                </p:childTnLst>
                              </p:cTn>
                            </p:par>
                            <p:par>
                              <p:cTn id="27" fill="hold">
                                <p:stCondLst>
                                  <p:cond delay="1750"/>
                                </p:stCondLst>
                                <p:childTnLst>
                                  <p:par>
                                    <p:cTn id="28" presetID="56" presetClass="entr" presetSubtype="0" fill="hold" grpId="0" nodeType="afterEffect">
                                      <p:stCondLst>
                                        <p:cond delay="0"/>
                                      </p:stCondLst>
                                      <p:iterate type="lt">
                                        <p:tmPct val="10000"/>
                                      </p:iterate>
                                      <p:childTnLst>
                                        <p:set>
                                          <p:cBhvr>
                                            <p:cTn id="29" dur="1" fill="hold">
                                              <p:stCondLst>
                                                <p:cond delay="0"/>
                                              </p:stCondLst>
                                            </p:cTn>
                                            <p:tgtEl>
                                              <p:spTgt spid="12"/>
                                            </p:tgtEl>
                                            <p:attrNameLst>
                                              <p:attrName>style.visibility</p:attrName>
                                            </p:attrNameLst>
                                          </p:cBhvr>
                                          <p:to>
                                            <p:strVal val="visible"/>
                                          </p:to>
                                        </p:set>
                                        <p:anim by="(-#ppt_w*2)" calcmode="lin" valueType="num">
                                          <p:cBhvr rctx="PPT">
                                            <p:cTn id="30" dur="500" autoRev="1" fill="hold">
                                              <p:stCondLst>
                                                <p:cond delay="0"/>
                                              </p:stCondLst>
                                            </p:cTn>
                                            <p:tgtEl>
                                              <p:spTgt spid="12"/>
                                            </p:tgtEl>
                                            <p:attrNameLst>
                                              <p:attrName>ppt_w</p:attrName>
                                            </p:attrNameLst>
                                          </p:cBhvr>
                                        </p:anim>
                                        <p:anim by="(#ppt_w*0.50)" calcmode="lin" valueType="num">
                                          <p:cBhvr>
                                            <p:cTn id="31" dur="500" decel="50000" autoRev="1" fill="hold">
                                              <p:stCondLst>
                                                <p:cond delay="0"/>
                                              </p:stCondLst>
                                            </p:cTn>
                                            <p:tgtEl>
                                              <p:spTgt spid="12"/>
                                            </p:tgtEl>
                                            <p:attrNameLst>
                                              <p:attrName>ppt_x</p:attrName>
                                            </p:attrNameLst>
                                          </p:cBhvr>
                                        </p:anim>
                                        <p:anim from="(-#ppt_h/2)" to="(#ppt_y)" calcmode="lin" valueType="num">
                                          <p:cBhvr>
                                            <p:cTn id="32" dur="1000" fill="hold">
                                              <p:stCondLst>
                                                <p:cond delay="0"/>
                                              </p:stCondLst>
                                            </p:cTn>
                                            <p:tgtEl>
                                              <p:spTgt spid="12"/>
                                            </p:tgtEl>
                                            <p:attrNameLst>
                                              <p:attrName>ppt_y</p:attrName>
                                            </p:attrNameLst>
                                          </p:cBhvr>
                                        </p:anim>
                                        <p:animRot by="21600000">
                                          <p:cBhvr>
                                            <p:cTn id="33" dur="1000" fill="hold">
                                              <p:stCondLst>
                                                <p:cond delay="0"/>
                                              </p:stCondLst>
                                            </p:cTn>
                                            <p:tgtEl>
                                              <p:spTgt spid="12"/>
                                            </p:tgtEl>
                                            <p:attrNameLst>
                                              <p:attrName>r</p:attrName>
                                            </p:attrNameLst>
                                          </p:cBhvr>
                                        </p:animRot>
                                      </p:childTnLst>
                                    </p:cTn>
                                  </p:par>
                                  <p:par>
                                    <p:cTn id="34" presetID="56" presetClass="entr" presetSubtype="0" fill="hold" grpId="0" nodeType="withEffect">
                                      <p:stCondLst>
                                        <p:cond delay="0"/>
                                      </p:stCondLst>
                                      <p:iterate type="lt">
                                        <p:tmPct val="10000"/>
                                      </p:iterate>
                                      <p:childTnLst>
                                        <p:set>
                                          <p:cBhvr>
                                            <p:cTn id="35" dur="1" fill="hold">
                                              <p:stCondLst>
                                                <p:cond delay="0"/>
                                              </p:stCondLst>
                                            </p:cTn>
                                            <p:tgtEl>
                                              <p:spTgt spid="15"/>
                                            </p:tgtEl>
                                            <p:attrNameLst>
                                              <p:attrName>style.visibility</p:attrName>
                                            </p:attrNameLst>
                                          </p:cBhvr>
                                          <p:to>
                                            <p:strVal val="visible"/>
                                          </p:to>
                                        </p:set>
                                        <p:anim by="(-#ppt_w*2)" calcmode="lin" valueType="num">
                                          <p:cBhvr rctx="PPT">
                                            <p:cTn id="36" dur="500" autoRev="1" fill="hold">
                                              <p:stCondLst>
                                                <p:cond delay="0"/>
                                              </p:stCondLst>
                                            </p:cTn>
                                            <p:tgtEl>
                                              <p:spTgt spid="15"/>
                                            </p:tgtEl>
                                            <p:attrNameLst>
                                              <p:attrName>ppt_w</p:attrName>
                                            </p:attrNameLst>
                                          </p:cBhvr>
                                        </p:anim>
                                        <p:anim by="(#ppt_w*0.50)" calcmode="lin" valueType="num">
                                          <p:cBhvr>
                                            <p:cTn id="37" dur="500" decel="50000" autoRev="1" fill="hold">
                                              <p:stCondLst>
                                                <p:cond delay="0"/>
                                              </p:stCondLst>
                                            </p:cTn>
                                            <p:tgtEl>
                                              <p:spTgt spid="15"/>
                                            </p:tgtEl>
                                            <p:attrNameLst>
                                              <p:attrName>ppt_x</p:attrName>
                                            </p:attrNameLst>
                                          </p:cBhvr>
                                        </p:anim>
                                        <p:anim from="(-#ppt_h/2)" to="(#ppt_y)" calcmode="lin" valueType="num">
                                          <p:cBhvr>
                                            <p:cTn id="38" dur="1000" fill="hold">
                                              <p:stCondLst>
                                                <p:cond delay="0"/>
                                              </p:stCondLst>
                                            </p:cTn>
                                            <p:tgtEl>
                                              <p:spTgt spid="15"/>
                                            </p:tgtEl>
                                            <p:attrNameLst>
                                              <p:attrName>ppt_y</p:attrName>
                                            </p:attrNameLst>
                                          </p:cBhvr>
                                        </p:anim>
                                        <p:animRot by="21600000">
                                          <p:cBhvr>
                                            <p:cTn id="39" dur="1000" fill="hold">
                                              <p:stCondLst>
                                                <p:cond delay="0"/>
                                              </p:stCondLst>
                                            </p:cTn>
                                            <p:tgtEl>
                                              <p:spTgt spid="15"/>
                                            </p:tgtEl>
                                            <p:attrNameLst>
                                              <p:attrName>r</p:attrName>
                                            </p:attrNameLst>
                                          </p:cBhvr>
                                        </p:animRot>
                                      </p:childTnLst>
                                    </p:cTn>
                                  </p:par>
                                  <p:par>
                                    <p:cTn id="40" presetID="14" presetClass="entr" presetSubtype="10" fill="hold" grpId="0" nodeType="with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randombar(horizontal)">
                                          <p:cBhvr>
                                            <p:cTn id="42" dur="1500"/>
                                            <p:tgtEl>
                                              <p:spTgt spid="20"/>
                                            </p:tgtEl>
                                          </p:cBhvr>
                                        </p:animEffect>
                                      </p:childTnLst>
                                    </p:cTn>
                                  </p:par>
                                  <p:par>
                                    <p:cTn id="43" presetID="14" presetClass="entr" presetSubtype="10" fill="hold" grpId="0" nodeType="withEffect">
                                      <p:stCondLst>
                                        <p:cond delay="0"/>
                                      </p:stCondLst>
                                      <p:childTnLst>
                                        <p:set>
                                          <p:cBhvr>
                                            <p:cTn id="44" dur="1" fill="hold">
                                              <p:stCondLst>
                                                <p:cond delay="0"/>
                                              </p:stCondLst>
                                            </p:cTn>
                                            <p:tgtEl>
                                              <p:spTgt spid="21"/>
                                            </p:tgtEl>
                                            <p:attrNameLst>
                                              <p:attrName>style.visibility</p:attrName>
                                            </p:attrNameLst>
                                          </p:cBhvr>
                                          <p:to>
                                            <p:strVal val="visible"/>
                                          </p:to>
                                        </p:set>
                                        <p:animEffect transition="in" filter="randombar(horizontal)">
                                          <p:cBhvr>
                                            <p:cTn id="45" dur="1500"/>
                                            <p:tgtEl>
                                              <p:spTgt spid="21"/>
                                            </p:tgtEl>
                                          </p:cBhvr>
                                        </p:animEffect>
                                      </p:childTnLst>
                                    </p:cTn>
                                  </p:par>
                                </p:childTnLst>
                              </p:cTn>
                            </p:par>
                            <p:par>
                              <p:cTn id="46" fill="hold">
                                <p:stCondLst>
                                  <p:cond delay="3250"/>
                                </p:stCondLst>
                                <p:childTnLst>
                                  <p:par>
                                    <p:cTn id="47" presetID="42"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1000"/>
                                            <p:tgtEl>
                                              <p:spTgt spid="6"/>
                                            </p:tgtEl>
                                          </p:cBhvr>
                                        </p:animEffect>
                                        <p:anim calcmode="lin" valueType="num">
                                          <p:cBhvr>
                                            <p:cTn id="50" dur="1000" fill="hold"/>
                                            <p:tgtEl>
                                              <p:spTgt spid="6"/>
                                            </p:tgtEl>
                                            <p:attrNameLst>
                                              <p:attrName>ppt_x</p:attrName>
                                            </p:attrNameLst>
                                          </p:cBhvr>
                                          <p:tavLst>
                                            <p:tav tm="0">
                                              <p:val>
                                                <p:strVal val="#ppt_x"/>
                                              </p:val>
                                            </p:tav>
                                            <p:tav tm="100000">
                                              <p:val>
                                                <p:strVal val="#ppt_x"/>
                                              </p:val>
                                            </p:tav>
                                          </p:tavLst>
                                        </p:anim>
                                        <p:anim calcmode="lin" valueType="num">
                                          <p:cBhvr>
                                            <p:cTn id="51" dur="1000" fill="hold"/>
                                            <p:tgtEl>
                                              <p:spTgt spid="6"/>
                                            </p:tgtEl>
                                            <p:attrNameLst>
                                              <p:attrName>ppt_y</p:attrName>
                                            </p:attrNameLst>
                                          </p:cBhvr>
                                          <p:tavLst>
                                            <p:tav tm="0">
                                              <p:val>
                                                <p:strVal val="#ppt_y+.1"/>
                                              </p:val>
                                            </p:tav>
                                            <p:tav tm="100000">
                                              <p:val>
                                                <p:strVal val="#ppt_y"/>
                                              </p:val>
                                            </p:tav>
                                          </p:tavLst>
                                        </p:anim>
                                      </p:childTnLst>
                                    </p:cTn>
                                  </p:par>
                                  <p:par>
                                    <p:cTn id="52" presetID="42" presetClass="entr" presetSubtype="0" fill="hold" nodeType="withEffect">
                                      <p:stCondLst>
                                        <p:cond delay="0"/>
                                      </p:stCondLst>
                                      <p:childTnLst>
                                        <p:set>
                                          <p:cBhvr>
                                            <p:cTn id="53" dur="1" fill="hold">
                                              <p:stCondLst>
                                                <p:cond delay="0"/>
                                              </p:stCondLst>
                                            </p:cTn>
                                            <p:tgtEl>
                                              <p:spTgt spid="9"/>
                                            </p:tgtEl>
                                            <p:attrNameLst>
                                              <p:attrName>style.visibility</p:attrName>
                                            </p:attrNameLst>
                                          </p:cBhvr>
                                          <p:to>
                                            <p:strVal val="visible"/>
                                          </p:to>
                                        </p:set>
                                        <p:animEffect transition="in" filter="fade">
                                          <p:cBhvr>
                                            <p:cTn id="54" dur="1000"/>
                                            <p:tgtEl>
                                              <p:spTgt spid="9"/>
                                            </p:tgtEl>
                                          </p:cBhvr>
                                        </p:animEffect>
                                        <p:anim calcmode="lin" valueType="num">
                                          <p:cBhvr>
                                            <p:cTn id="55" dur="1000" fill="hold"/>
                                            <p:tgtEl>
                                              <p:spTgt spid="9"/>
                                            </p:tgtEl>
                                            <p:attrNameLst>
                                              <p:attrName>ppt_x</p:attrName>
                                            </p:attrNameLst>
                                          </p:cBhvr>
                                          <p:tavLst>
                                            <p:tav tm="0">
                                              <p:val>
                                                <p:strVal val="#ppt_x"/>
                                              </p:val>
                                            </p:tav>
                                            <p:tav tm="100000">
                                              <p:val>
                                                <p:strVal val="#ppt_x"/>
                                              </p:val>
                                            </p:tav>
                                          </p:tavLst>
                                        </p:anim>
                                        <p:anim calcmode="lin" valueType="num">
                                          <p:cBhvr>
                                            <p:cTn id="56"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3" grpId="0"/>
          <p:bldP spid="14" grpId="0" animBg="1"/>
          <p:bldP spid="15" grpId="0"/>
          <p:bldP spid="16" grpId="0"/>
          <p:bldP spid="17" grpId="0" animBg="1"/>
          <p:bldP spid="20" grpId="0" animBg="1"/>
          <p:bldP spid="21" grpId="0" animBg="1"/>
        </p:bldLst>
      </p:timing>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0" name="Group 4"/>
          <p:cNvGrpSpPr>
            <a:grpSpLocks noChangeAspect="1"/>
          </p:cNvGrpSpPr>
          <p:nvPr/>
        </p:nvGrpSpPr>
        <p:grpSpPr bwMode="auto">
          <a:xfrm>
            <a:off x="5448300" y="2006168"/>
            <a:ext cx="5705848" cy="3586373"/>
            <a:chOff x="4" y="2"/>
            <a:chExt cx="4092" cy="2572"/>
          </a:xfrm>
        </p:grpSpPr>
        <p:sp>
          <p:nvSpPr>
            <p:cNvPr id="201" name="Freeform 5"/>
            <p:cNvSpPr>
              <a:spLocks noEditPoints="1"/>
            </p:cNvSpPr>
            <p:nvPr/>
          </p:nvSpPr>
          <p:spPr bwMode="auto">
            <a:xfrm>
              <a:off x="125" y="128"/>
              <a:ext cx="3971" cy="2446"/>
            </a:xfrm>
            <a:custGeom>
              <a:avLst/>
              <a:gdLst>
                <a:gd name="T0" fmla="*/ 96 w 1678"/>
                <a:gd name="T1" fmla="*/ 51 h 1033"/>
                <a:gd name="T2" fmla="*/ 466 w 1678"/>
                <a:gd name="T3" fmla="*/ 101 h 1033"/>
                <a:gd name="T4" fmla="*/ 217 w 1678"/>
                <a:gd name="T5" fmla="*/ 170 h 1033"/>
                <a:gd name="T6" fmla="*/ 453 w 1678"/>
                <a:gd name="T7" fmla="*/ 115 h 1033"/>
                <a:gd name="T8" fmla="*/ 208 w 1678"/>
                <a:gd name="T9" fmla="*/ 181 h 1033"/>
                <a:gd name="T10" fmla="*/ 439 w 1678"/>
                <a:gd name="T11" fmla="*/ 133 h 1033"/>
                <a:gd name="T12" fmla="*/ 198 w 1678"/>
                <a:gd name="T13" fmla="*/ 194 h 1033"/>
                <a:gd name="T14" fmla="*/ 714 w 1678"/>
                <a:gd name="T15" fmla="*/ 143 h 1033"/>
                <a:gd name="T16" fmla="*/ 65 w 1678"/>
                <a:gd name="T17" fmla="*/ 82 h 1033"/>
                <a:gd name="T18" fmla="*/ 697 w 1678"/>
                <a:gd name="T19" fmla="*/ 377 h 1033"/>
                <a:gd name="T20" fmla="*/ 22 w 1678"/>
                <a:gd name="T21" fmla="*/ 68 h 1033"/>
                <a:gd name="T22" fmla="*/ 695 w 1678"/>
                <a:gd name="T23" fmla="*/ 381 h 1033"/>
                <a:gd name="T24" fmla="*/ 27 w 1678"/>
                <a:gd name="T25" fmla="*/ 153 h 1033"/>
                <a:gd name="T26" fmla="*/ 608 w 1678"/>
                <a:gd name="T27" fmla="*/ 258 h 1033"/>
                <a:gd name="T28" fmla="*/ 136 w 1678"/>
                <a:gd name="T29" fmla="*/ 315 h 1033"/>
                <a:gd name="T30" fmla="*/ 344 w 1678"/>
                <a:gd name="T31" fmla="*/ 290 h 1033"/>
                <a:gd name="T32" fmla="*/ 337 w 1678"/>
                <a:gd name="T33" fmla="*/ 308 h 1033"/>
                <a:gd name="T34" fmla="*/ 129 w 1678"/>
                <a:gd name="T35" fmla="*/ 336 h 1033"/>
                <a:gd name="T36" fmla="*/ 572 w 1678"/>
                <a:gd name="T37" fmla="*/ 305 h 1033"/>
                <a:gd name="T38" fmla="*/ 6 w 1678"/>
                <a:gd name="T39" fmla="*/ 173 h 1033"/>
                <a:gd name="T40" fmla="*/ 722 w 1678"/>
                <a:gd name="T41" fmla="*/ 668 h 1033"/>
                <a:gd name="T42" fmla="*/ 757 w 1678"/>
                <a:gd name="T43" fmla="*/ 818 h 1033"/>
                <a:gd name="T44" fmla="*/ 755 w 1678"/>
                <a:gd name="T45" fmla="*/ 784 h 1033"/>
                <a:gd name="T46" fmla="*/ 736 w 1678"/>
                <a:gd name="T47" fmla="*/ 810 h 1033"/>
                <a:gd name="T48" fmla="*/ 843 w 1678"/>
                <a:gd name="T49" fmla="*/ 722 h 1033"/>
                <a:gd name="T50" fmla="*/ 1348 w 1678"/>
                <a:gd name="T51" fmla="*/ 1033 h 1033"/>
                <a:gd name="T52" fmla="*/ 1618 w 1678"/>
                <a:gd name="T53" fmla="*/ 853 h 1033"/>
                <a:gd name="T54" fmla="*/ 1614 w 1678"/>
                <a:gd name="T55" fmla="*/ 753 h 1033"/>
                <a:gd name="T56" fmla="*/ 1672 w 1678"/>
                <a:gd name="T57" fmla="*/ 635 h 1033"/>
                <a:gd name="T58" fmla="*/ 1550 w 1678"/>
                <a:gd name="T59" fmla="*/ 330 h 1033"/>
                <a:gd name="T60" fmla="*/ 1286 w 1678"/>
                <a:gd name="T61" fmla="*/ 243 h 1033"/>
                <a:gd name="T62" fmla="*/ 1065 w 1678"/>
                <a:gd name="T63" fmla="*/ 294 h 1033"/>
                <a:gd name="T64" fmla="*/ 849 w 1678"/>
                <a:gd name="T65" fmla="*/ 297 h 1033"/>
                <a:gd name="T66" fmla="*/ 823 w 1678"/>
                <a:gd name="T67" fmla="*/ 195 h 1033"/>
                <a:gd name="T68" fmla="*/ 1040 w 1678"/>
                <a:gd name="T69" fmla="*/ 314 h 1033"/>
                <a:gd name="T70" fmla="*/ 697 w 1678"/>
                <a:gd name="T71" fmla="*/ 378 h 1033"/>
                <a:gd name="T72" fmla="*/ 1005 w 1678"/>
                <a:gd name="T73" fmla="*/ 429 h 1033"/>
                <a:gd name="T74" fmla="*/ 898 w 1678"/>
                <a:gd name="T75" fmla="*/ 505 h 1033"/>
                <a:gd name="T76" fmla="*/ 1033 w 1678"/>
                <a:gd name="T77" fmla="*/ 451 h 1033"/>
                <a:gd name="T78" fmla="*/ 697 w 1678"/>
                <a:gd name="T79" fmla="*/ 379 h 1033"/>
                <a:gd name="T80" fmla="*/ 889 w 1678"/>
                <a:gd name="T81" fmla="*/ 640 h 1033"/>
                <a:gd name="T82" fmla="*/ 672 w 1678"/>
                <a:gd name="T83" fmla="*/ 421 h 1033"/>
                <a:gd name="T84" fmla="*/ 658 w 1678"/>
                <a:gd name="T85" fmla="*/ 445 h 1033"/>
                <a:gd name="T86" fmla="*/ 1057 w 1678"/>
                <a:gd name="T87" fmla="*/ 677 h 1033"/>
                <a:gd name="T88" fmla="*/ 670 w 1678"/>
                <a:gd name="T89" fmla="*/ 424 h 1033"/>
                <a:gd name="T90" fmla="*/ 971 w 1678"/>
                <a:gd name="T91" fmla="*/ 580 h 1033"/>
                <a:gd name="T92" fmla="*/ 695 w 1678"/>
                <a:gd name="T93" fmla="*/ 382 h 1033"/>
                <a:gd name="T94" fmla="*/ 971 w 1678"/>
                <a:gd name="T95" fmla="*/ 580 h 1033"/>
                <a:gd name="T96" fmla="*/ 1051 w 1678"/>
                <a:gd name="T97" fmla="*/ 320 h 1033"/>
                <a:gd name="T98" fmla="*/ 1031 w 1678"/>
                <a:gd name="T99" fmla="*/ 363 h 1033"/>
                <a:gd name="T100" fmla="*/ 790 w 1678"/>
                <a:gd name="T101" fmla="*/ 239 h 1033"/>
                <a:gd name="T102" fmla="*/ 1010 w 1678"/>
                <a:gd name="T103" fmla="*/ 375 h 10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1678" h="1033">
                  <a:moveTo>
                    <a:pt x="478" y="88"/>
                  </a:moveTo>
                  <a:cubicBezTo>
                    <a:pt x="395" y="108"/>
                    <a:pt x="313" y="150"/>
                    <a:pt x="228" y="157"/>
                  </a:cubicBezTo>
                  <a:cubicBezTo>
                    <a:pt x="134" y="166"/>
                    <a:pt x="107" y="100"/>
                    <a:pt x="91" y="22"/>
                  </a:cubicBezTo>
                  <a:cubicBezTo>
                    <a:pt x="89" y="15"/>
                    <a:pt x="87" y="8"/>
                    <a:pt x="86" y="0"/>
                  </a:cubicBezTo>
                  <a:cubicBezTo>
                    <a:pt x="89" y="17"/>
                    <a:pt x="92" y="35"/>
                    <a:pt x="96" y="51"/>
                  </a:cubicBezTo>
                  <a:cubicBezTo>
                    <a:pt x="113" y="116"/>
                    <a:pt x="144" y="166"/>
                    <a:pt x="227" y="159"/>
                  </a:cubicBezTo>
                  <a:cubicBezTo>
                    <a:pt x="311" y="152"/>
                    <a:pt x="394" y="110"/>
                    <a:pt x="476" y="90"/>
                  </a:cubicBezTo>
                  <a:cubicBezTo>
                    <a:pt x="548" y="74"/>
                    <a:pt x="884" y="24"/>
                    <a:pt x="835" y="179"/>
                  </a:cubicBezTo>
                  <a:cubicBezTo>
                    <a:pt x="831" y="184"/>
                    <a:pt x="827" y="189"/>
                    <a:pt x="824" y="194"/>
                  </a:cubicBezTo>
                  <a:cubicBezTo>
                    <a:pt x="869" y="32"/>
                    <a:pt x="545" y="83"/>
                    <a:pt x="466" y="101"/>
                  </a:cubicBezTo>
                  <a:cubicBezTo>
                    <a:pt x="385" y="120"/>
                    <a:pt x="302" y="162"/>
                    <a:pt x="219" y="168"/>
                  </a:cubicBezTo>
                  <a:cubicBezTo>
                    <a:pt x="138" y="173"/>
                    <a:pt x="107" y="123"/>
                    <a:pt x="90" y="58"/>
                  </a:cubicBezTo>
                  <a:cubicBezTo>
                    <a:pt x="85" y="41"/>
                    <a:pt x="81" y="24"/>
                    <a:pt x="78" y="6"/>
                  </a:cubicBezTo>
                  <a:cubicBezTo>
                    <a:pt x="81" y="22"/>
                    <a:pt x="83" y="38"/>
                    <a:pt x="87" y="53"/>
                  </a:cubicBezTo>
                  <a:cubicBezTo>
                    <a:pt x="103" y="121"/>
                    <a:pt x="134" y="175"/>
                    <a:pt x="217" y="170"/>
                  </a:cubicBezTo>
                  <a:cubicBezTo>
                    <a:pt x="301" y="164"/>
                    <a:pt x="383" y="123"/>
                    <a:pt x="464" y="103"/>
                  </a:cubicBezTo>
                  <a:cubicBezTo>
                    <a:pt x="548" y="84"/>
                    <a:pt x="861" y="34"/>
                    <a:pt x="821" y="197"/>
                  </a:cubicBezTo>
                  <a:cubicBezTo>
                    <a:pt x="821" y="197"/>
                    <a:pt x="821" y="197"/>
                    <a:pt x="821" y="197"/>
                  </a:cubicBezTo>
                  <a:cubicBezTo>
                    <a:pt x="817" y="202"/>
                    <a:pt x="813" y="208"/>
                    <a:pt x="809" y="213"/>
                  </a:cubicBezTo>
                  <a:cubicBezTo>
                    <a:pt x="846" y="45"/>
                    <a:pt x="544" y="94"/>
                    <a:pt x="453" y="115"/>
                  </a:cubicBezTo>
                  <a:cubicBezTo>
                    <a:pt x="374" y="134"/>
                    <a:pt x="292" y="175"/>
                    <a:pt x="210" y="179"/>
                  </a:cubicBezTo>
                  <a:cubicBezTo>
                    <a:pt x="118" y="183"/>
                    <a:pt x="91" y="115"/>
                    <a:pt x="76" y="39"/>
                  </a:cubicBezTo>
                  <a:cubicBezTo>
                    <a:pt x="74" y="30"/>
                    <a:pt x="72" y="21"/>
                    <a:pt x="70" y="12"/>
                  </a:cubicBezTo>
                  <a:cubicBezTo>
                    <a:pt x="71" y="18"/>
                    <a:pt x="72" y="25"/>
                    <a:pt x="73" y="32"/>
                  </a:cubicBezTo>
                  <a:cubicBezTo>
                    <a:pt x="88" y="111"/>
                    <a:pt x="113" y="185"/>
                    <a:pt x="208" y="181"/>
                  </a:cubicBezTo>
                  <a:cubicBezTo>
                    <a:pt x="290" y="177"/>
                    <a:pt x="372" y="137"/>
                    <a:pt x="451" y="118"/>
                  </a:cubicBezTo>
                  <a:cubicBezTo>
                    <a:pt x="543" y="96"/>
                    <a:pt x="842" y="47"/>
                    <a:pt x="807" y="216"/>
                  </a:cubicBezTo>
                  <a:cubicBezTo>
                    <a:pt x="802" y="222"/>
                    <a:pt x="797" y="229"/>
                    <a:pt x="792" y="235"/>
                  </a:cubicBezTo>
                  <a:cubicBezTo>
                    <a:pt x="803" y="176"/>
                    <a:pt x="792" y="146"/>
                    <a:pt x="732" y="127"/>
                  </a:cubicBezTo>
                  <a:cubicBezTo>
                    <a:pt x="639" y="98"/>
                    <a:pt x="532" y="111"/>
                    <a:pt x="439" y="133"/>
                  </a:cubicBezTo>
                  <a:cubicBezTo>
                    <a:pt x="362" y="151"/>
                    <a:pt x="280" y="191"/>
                    <a:pt x="200" y="192"/>
                  </a:cubicBezTo>
                  <a:cubicBezTo>
                    <a:pt x="118" y="194"/>
                    <a:pt x="88" y="137"/>
                    <a:pt x="73" y="70"/>
                  </a:cubicBezTo>
                  <a:cubicBezTo>
                    <a:pt x="69" y="53"/>
                    <a:pt x="65" y="36"/>
                    <a:pt x="62" y="19"/>
                  </a:cubicBezTo>
                  <a:cubicBezTo>
                    <a:pt x="65" y="39"/>
                    <a:pt x="68" y="60"/>
                    <a:pt x="73" y="80"/>
                  </a:cubicBezTo>
                  <a:cubicBezTo>
                    <a:pt x="89" y="143"/>
                    <a:pt x="120" y="195"/>
                    <a:pt x="198" y="194"/>
                  </a:cubicBezTo>
                  <a:cubicBezTo>
                    <a:pt x="279" y="193"/>
                    <a:pt x="360" y="154"/>
                    <a:pt x="437" y="135"/>
                  </a:cubicBezTo>
                  <a:cubicBezTo>
                    <a:pt x="529" y="113"/>
                    <a:pt x="636" y="101"/>
                    <a:pt x="729" y="129"/>
                  </a:cubicBezTo>
                  <a:cubicBezTo>
                    <a:pt x="789" y="148"/>
                    <a:pt x="801" y="179"/>
                    <a:pt x="790" y="239"/>
                  </a:cubicBezTo>
                  <a:cubicBezTo>
                    <a:pt x="786" y="244"/>
                    <a:pt x="781" y="250"/>
                    <a:pt x="777" y="256"/>
                  </a:cubicBezTo>
                  <a:cubicBezTo>
                    <a:pt x="787" y="196"/>
                    <a:pt x="777" y="162"/>
                    <a:pt x="714" y="143"/>
                  </a:cubicBezTo>
                  <a:cubicBezTo>
                    <a:pt x="623" y="115"/>
                    <a:pt x="517" y="128"/>
                    <a:pt x="426" y="149"/>
                  </a:cubicBezTo>
                  <a:cubicBezTo>
                    <a:pt x="351" y="167"/>
                    <a:pt x="270" y="206"/>
                    <a:pt x="191" y="205"/>
                  </a:cubicBezTo>
                  <a:cubicBezTo>
                    <a:pt x="114" y="204"/>
                    <a:pt x="84" y="152"/>
                    <a:pt x="68" y="90"/>
                  </a:cubicBezTo>
                  <a:cubicBezTo>
                    <a:pt x="63" y="69"/>
                    <a:pt x="58" y="47"/>
                    <a:pt x="55" y="25"/>
                  </a:cubicBezTo>
                  <a:cubicBezTo>
                    <a:pt x="58" y="44"/>
                    <a:pt x="61" y="64"/>
                    <a:pt x="65" y="82"/>
                  </a:cubicBezTo>
                  <a:cubicBezTo>
                    <a:pt x="80" y="148"/>
                    <a:pt x="109" y="206"/>
                    <a:pt x="190" y="207"/>
                  </a:cubicBezTo>
                  <a:cubicBezTo>
                    <a:pt x="268" y="208"/>
                    <a:pt x="349" y="170"/>
                    <a:pt x="424" y="152"/>
                  </a:cubicBezTo>
                  <a:cubicBezTo>
                    <a:pt x="515" y="131"/>
                    <a:pt x="620" y="118"/>
                    <a:pt x="711" y="145"/>
                  </a:cubicBezTo>
                  <a:cubicBezTo>
                    <a:pt x="774" y="165"/>
                    <a:pt x="785" y="199"/>
                    <a:pt x="775" y="260"/>
                  </a:cubicBezTo>
                  <a:cubicBezTo>
                    <a:pt x="747" y="298"/>
                    <a:pt x="722" y="337"/>
                    <a:pt x="697" y="377"/>
                  </a:cubicBezTo>
                  <a:cubicBezTo>
                    <a:pt x="705" y="309"/>
                    <a:pt x="701" y="256"/>
                    <a:pt x="625" y="237"/>
                  </a:cubicBezTo>
                  <a:cubicBezTo>
                    <a:pt x="540" y="217"/>
                    <a:pt x="448" y="230"/>
                    <a:pt x="364" y="249"/>
                  </a:cubicBezTo>
                  <a:cubicBezTo>
                    <a:pt x="297" y="264"/>
                    <a:pt x="219" y="295"/>
                    <a:pt x="149" y="283"/>
                  </a:cubicBezTo>
                  <a:cubicBezTo>
                    <a:pt x="70" y="269"/>
                    <a:pt x="44" y="200"/>
                    <a:pt x="31" y="130"/>
                  </a:cubicBezTo>
                  <a:cubicBezTo>
                    <a:pt x="27" y="109"/>
                    <a:pt x="24" y="88"/>
                    <a:pt x="22" y="68"/>
                  </a:cubicBezTo>
                  <a:cubicBezTo>
                    <a:pt x="24" y="92"/>
                    <a:pt x="27" y="118"/>
                    <a:pt x="32" y="142"/>
                  </a:cubicBezTo>
                  <a:cubicBezTo>
                    <a:pt x="46" y="209"/>
                    <a:pt x="73" y="272"/>
                    <a:pt x="147" y="285"/>
                  </a:cubicBezTo>
                  <a:cubicBezTo>
                    <a:pt x="217" y="298"/>
                    <a:pt x="295" y="267"/>
                    <a:pt x="363" y="252"/>
                  </a:cubicBezTo>
                  <a:cubicBezTo>
                    <a:pt x="446" y="233"/>
                    <a:pt x="538" y="220"/>
                    <a:pt x="622" y="240"/>
                  </a:cubicBezTo>
                  <a:cubicBezTo>
                    <a:pt x="699" y="259"/>
                    <a:pt x="703" y="312"/>
                    <a:pt x="695" y="381"/>
                  </a:cubicBezTo>
                  <a:cubicBezTo>
                    <a:pt x="691" y="387"/>
                    <a:pt x="688" y="393"/>
                    <a:pt x="684" y="399"/>
                  </a:cubicBezTo>
                  <a:cubicBezTo>
                    <a:pt x="692" y="329"/>
                    <a:pt x="688" y="274"/>
                    <a:pt x="610" y="255"/>
                  </a:cubicBezTo>
                  <a:cubicBezTo>
                    <a:pt x="527" y="236"/>
                    <a:pt x="436" y="250"/>
                    <a:pt x="354" y="268"/>
                  </a:cubicBezTo>
                  <a:cubicBezTo>
                    <a:pt x="288" y="283"/>
                    <a:pt x="211" y="313"/>
                    <a:pt x="142" y="299"/>
                  </a:cubicBezTo>
                  <a:cubicBezTo>
                    <a:pt x="68" y="284"/>
                    <a:pt x="41" y="220"/>
                    <a:pt x="27" y="153"/>
                  </a:cubicBezTo>
                  <a:cubicBezTo>
                    <a:pt x="22" y="127"/>
                    <a:pt x="19" y="102"/>
                    <a:pt x="16" y="79"/>
                  </a:cubicBezTo>
                  <a:cubicBezTo>
                    <a:pt x="18" y="99"/>
                    <a:pt x="21" y="122"/>
                    <a:pt x="24" y="144"/>
                  </a:cubicBezTo>
                  <a:cubicBezTo>
                    <a:pt x="37" y="214"/>
                    <a:pt x="63" y="285"/>
                    <a:pt x="141" y="301"/>
                  </a:cubicBezTo>
                  <a:cubicBezTo>
                    <a:pt x="210" y="316"/>
                    <a:pt x="287" y="286"/>
                    <a:pt x="353" y="271"/>
                  </a:cubicBezTo>
                  <a:cubicBezTo>
                    <a:pt x="435" y="253"/>
                    <a:pt x="525" y="239"/>
                    <a:pt x="608" y="258"/>
                  </a:cubicBezTo>
                  <a:cubicBezTo>
                    <a:pt x="686" y="276"/>
                    <a:pt x="690" y="333"/>
                    <a:pt x="682" y="402"/>
                  </a:cubicBezTo>
                  <a:cubicBezTo>
                    <a:pt x="679" y="408"/>
                    <a:pt x="675" y="414"/>
                    <a:pt x="672" y="420"/>
                  </a:cubicBezTo>
                  <a:cubicBezTo>
                    <a:pt x="679" y="349"/>
                    <a:pt x="677" y="290"/>
                    <a:pt x="596" y="272"/>
                  </a:cubicBezTo>
                  <a:cubicBezTo>
                    <a:pt x="514" y="254"/>
                    <a:pt x="426" y="269"/>
                    <a:pt x="345" y="287"/>
                  </a:cubicBezTo>
                  <a:cubicBezTo>
                    <a:pt x="280" y="302"/>
                    <a:pt x="203" y="330"/>
                    <a:pt x="136" y="315"/>
                  </a:cubicBezTo>
                  <a:cubicBezTo>
                    <a:pt x="55" y="297"/>
                    <a:pt x="31" y="220"/>
                    <a:pt x="19" y="146"/>
                  </a:cubicBezTo>
                  <a:cubicBezTo>
                    <a:pt x="15" y="126"/>
                    <a:pt x="13" y="108"/>
                    <a:pt x="11" y="90"/>
                  </a:cubicBezTo>
                  <a:cubicBezTo>
                    <a:pt x="13" y="110"/>
                    <a:pt x="15" y="132"/>
                    <a:pt x="19" y="154"/>
                  </a:cubicBezTo>
                  <a:cubicBezTo>
                    <a:pt x="31" y="226"/>
                    <a:pt x="57" y="300"/>
                    <a:pt x="135" y="318"/>
                  </a:cubicBezTo>
                  <a:cubicBezTo>
                    <a:pt x="202" y="333"/>
                    <a:pt x="279" y="305"/>
                    <a:pt x="344" y="290"/>
                  </a:cubicBezTo>
                  <a:cubicBezTo>
                    <a:pt x="424" y="272"/>
                    <a:pt x="512" y="257"/>
                    <a:pt x="594" y="275"/>
                  </a:cubicBezTo>
                  <a:cubicBezTo>
                    <a:pt x="675" y="293"/>
                    <a:pt x="677" y="352"/>
                    <a:pt x="670" y="423"/>
                  </a:cubicBezTo>
                  <a:cubicBezTo>
                    <a:pt x="667" y="429"/>
                    <a:pt x="663" y="435"/>
                    <a:pt x="660" y="441"/>
                  </a:cubicBezTo>
                  <a:cubicBezTo>
                    <a:pt x="667" y="369"/>
                    <a:pt x="666" y="307"/>
                    <a:pt x="583" y="290"/>
                  </a:cubicBezTo>
                  <a:cubicBezTo>
                    <a:pt x="502" y="273"/>
                    <a:pt x="415" y="290"/>
                    <a:pt x="337" y="308"/>
                  </a:cubicBezTo>
                  <a:cubicBezTo>
                    <a:pt x="272" y="323"/>
                    <a:pt x="196" y="350"/>
                    <a:pt x="130" y="333"/>
                  </a:cubicBezTo>
                  <a:cubicBezTo>
                    <a:pt x="52" y="314"/>
                    <a:pt x="26" y="240"/>
                    <a:pt x="14" y="168"/>
                  </a:cubicBezTo>
                  <a:cubicBezTo>
                    <a:pt x="13" y="161"/>
                    <a:pt x="12" y="155"/>
                    <a:pt x="11" y="149"/>
                  </a:cubicBezTo>
                  <a:cubicBezTo>
                    <a:pt x="9" y="133"/>
                    <a:pt x="6" y="118"/>
                    <a:pt x="5" y="103"/>
                  </a:cubicBezTo>
                  <a:cubicBezTo>
                    <a:pt x="15" y="190"/>
                    <a:pt x="27" y="310"/>
                    <a:pt x="129" y="336"/>
                  </a:cubicBezTo>
                  <a:cubicBezTo>
                    <a:pt x="195" y="353"/>
                    <a:pt x="271" y="326"/>
                    <a:pt x="335" y="311"/>
                  </a:cubicBezTo>
                  <a:cubicBezTo>
                    <a:pt x="414" y="293"/>
                    <a:pt x="500" y="276"/>
                    <a:pt x="581" y="293"/>
                  </a:cubicBezTo>
                  <a:cubicBezTo>
                    <a:pt x="664" y="310"/>
                    <a:pt x="666" y="371"/>
                    <a:pt x="658" y="444"/>
                  </a:cubicBezTo>
                  <a:cubicBezTo>
                    <a:pt x="656" y="449"/>
                    <a:pt x="653" y="453"/>
                    <a:pt x="651" y="458"/>
                  </a:cubicBezTo>
                  <a:cubicBezTo>
                    <a:pt x="658" y="385"/>
                    <a:pt x="657" y="321"/>
                    <a:pt x="572" y="305"/>
                  </a:cubicBezTo>
                  <a:cubicBezTo>
                    <a:pt x="492" y="290"/>
                    <a:pt x="407" y="308"/>
                    <a:pt x="330" y="326"/>
                  </a:cubicBezTo>
                  <a:cubicBezTo>
                    <a:pt x="266" y="341"/>
                    <a:pt x="191" y="367"/>
                    <a:pt x="125" y="350"/>
                  </a:cubicBezTo>
                  <a:cubicBezTo>
                    <a:pt x="40" y="327"/>
                    <a:pt x="17" y="240"/>
                    <a:pt x="6" y="161"/>
                  </a:cubicBezTo>
                  <a:cubicBezTo>
                    <a:pt x="3" y="145"/>
                    <a:pt x="1" y="131"/>
                    <a:pt x="0" y="116"/>
                  </a:cubicBezTo>
                  <a:cubicBezTo>
                    <a:pt x="2" y="134"/>
                    <a:pt x="3" y="154"/>
                    <a:pt x="6" y="173"/>
                  </a:cubicBezTo>
                  <a:cubicBezTo>
                    <a:pt x="18" y="250"/>
                    <a:pt x="43" y="331"/>
                    <a:pt x="124" y="353"/>
                  </a:cubicBezTo>
                  <a:cubicBezTo>
                    <a:pt x="190" y="370"/>
                    <a:pt x="265" y="344"/>
                    <a:pt x="328" y="329"/>
                  </a:cubicBezTo>
                  <a:cubicBezTo>
                    <a:pt x="406" y="311"/>
                    <a:pt x="490" y="292"/>
                    <a:pt x="570" y="307"/>
                  </a:cubicBezTo>
                  <a:cubicBezTo>
                    <a:pt x="656" y="323"/>
                    <a:pt x="657" y="387"/>
                    <a:pt x="650" y="461"/>
                  </a:cubicBezTo>
                  <a:cubicBezTo>
                    <a:pt x="644" y="543"/>
                    <a:pt x="652" y="615"/>
                    <a:pt x="722" y="668"/>
                  </a:cubicBezTo>
                  <a:cubicBezTo>
                    <a:pt x="742" y="684"/>
                    <a:pt x="766" y="697"/>
                    <a:pt x="790" y="707"/>
                  </a:cubicBezTo>
                  <a:cubicBezTo>
                    <a:pt x="760" y="704"/>
                    <a:pt x="731" y="717"/>
                    <a:pt x="718" y="740"/>
                  </a:cubicBezTo>
                  <a:cubicBezTo>
                    <a:pt x="709" y="756"/>
                    <a:pt x="707" y="776"/>
                    <a:pt x="712" y="792"/>
                  </a:cubicBezTo>
                  <a:cubicBezTo>
                    <a:pt x="716" y="803"/>
                    <a:pt x="724" y="811"/>
                    <a:pt x="734" y="815"/>
                  </a:cubicBezTo>
                  <a:cubicBezTo>
                    <a:pt x="740" y="817"/>
                    <a:pt x="749" y="818"/>
                    <a:pt x="757" y="818"/>
                  </a:cubicBezTo>
                  <a:cubicBezTo>
                    <a:pt x="764" y="818"/>
                    <a:pt x="770" y="816"/>
                    <a:pt x="775" y="814"/>
                  </a:cubicBezTo>
                  <a:cubicBezTo>
                    <a:pt x="783" y="809"/>
                    <a:pt x="790" y="801"/>
                    <a:pt x="792" y="792"/>
                  </a:cubicBezTo>
                  <a:cubicBezTo>
                    <a:pt x="794" y="784"/>
                    <a:pt x="793" y="777"/>
                    <a:pt x="789" y="771"/>
                  </a:cubicBezTo>
                  <a:cubicBezTo>
                    <a:pt x="785" y="764"/>
                    <a:pt x="775" y="759"/>
                    <a:pt x="766" y="759"/>
                  </a:cubicBezTo>
                  <a:cubicBezTo>
                    <a:pt x="760" y="759"/>
                    <a:pt x="742" y="766"/>
                    <a:pt x="755" y="784"/>
                  </a:cubicBezTo>
                  <a:cubicBezTo>
                    <a:pt x="746" y="767"/>
                    <a:pt x="761" y="764"/>
                    <a:pt x="766" y="764"/>
                  </a:cubicBezTo>
                  <a:cubicBezTo>
                    <a:pt x="773" y="764"/>
                    <a:pt x="782" y="768"/>
                    <a:pt x="785" y="773"/>
                  </a:cubicBezTo>
                  <a:cubicBezTo>
                    <a:pt x="788" y="778"/>
                    <a:pt x="789" y="784"/>
                    <a:pt x="787" y="791"/>
                  </a:cubicBezTo>
                  <a:cubicBezTo>
                    <a:pt x="785" y="798"/>
                    <a:pt x="780" y="806"/>
                    <a:pt x="773" y="809"/>
                  </a:cubicBezTo>
                  <a:cubicBezTo>
                    <a:pt x="763" y="814"/>
                    <a:pt x="746" y="814"/>
                    <a:pt x="736" y="810"/>
                  </a:cubicBezTo>
                  <a:cubicBezTo>
                    <a:pt x="727" y="806"/>
                    <a:pt x="720" y="800"/>
                    <a:pt x="717" y="790"/>
                  </a:cubicBezTo>
                  <a:cubicBezTo>
                    <a:pt x="712" y="776"/>
                    <a:pt x="717" y="756"/>
                    <a:pt x="726" y="742"/>
                  </a:cubicBezTo>
                  <a:cubicBezTo>
                    <a:pt x="747" y="708"/>
                    <a:pt x="797" y="713"/>
                    <a:pt x="825" y="718"/>
                  </a:cubicBezTo>
                  <a:cubicBezTo>
                    <a:pt x="830" y="719"/>
                    <a:pt x="836" y="721"/>
                    <a:pt x="842" y="722"/>
                  </a:cubicBezTo>
                  <a:cubicBezTo>
                    <a:pt x="842" y="722"/>
                    <a:pt x="843" y="722"/>
                    <a:pt x="843" y="722"/>
                  </a:cubicBezTo>
                  <a:cubicBezTo>
                    <a:pt x="852" y="725"/>
                    <a:pt x="862" y="726"/>
                    <a:pt x="871" y="726"/>
                  </a:cubicBezTo>
                  <a:cubicBezTo>
                    <a:pt x="919" y="731"/>
                    <a:pt x="978" y="735"/>
                    <a:pt x="1025" y="719"/>
                  </a:cubicBezTo>
                  <a:cubicBezTo>
                    <a:pt x="1122" y="686"/>
                    <a:pt x="1168" y="782"/>
                    <a:pt x="1165" y="815"/>
                  </a:cubicBezTo>
                  <a:cubicBezTo>
                    <a:pt x="1159" y="864"/>
                    <a:pt x="1114" y="875"/>
                    <a:pt x="1094" y="908"/>
                  </a:cubicBezTo>
                  <a:cubicBezTo>
                    <a:pt x="1099" y="910"/>
                    <a:pt x="1269" y="897"/>
                    <a:pt x="1348" y="1033"/>
                  </a:cubicBezTo>
                  <a:cubicBezTo>
                    <a:pt x="1358" y="1015"/>
                    <a:pt x="1386" y="938"/>
                    <a:pt x="1426" y="905"/>
                  </a:cubicBezTo>
                  <a:cubicBezTo>
                    <a:pt x="1440" y="894"/>
                    <a:pt x="1451" y="890"/>
                    <a:pt x="1465" y="891"/>
                  </a:cubicBezTo>
                  <a:cubicBezTo>
                    <a:pt x="1479" y="891"/>
                    <a:pt x="1513" y="898"/>
                    <a:pt x="1562" y="895"/>
                  </a:cubicBezTo>
                  <a:cubicBezTo>
                    <a:pt x="1599" y="893"/>
                    <a:pt x="1610" y="877"/>
                    <a:pt x="1615" y="864"/>
                  </a:cubicBezTo>
                  <a:cubicBezTo>
                    <a:pt x="1616" y="861"/>
                    <a:pt x="1617" y="857"/>
                    <a:pt x="1618" y="853"/>
                  </a:cubicBezTo>
                  <a:cubicBezTo>
                    <a:pt x="1623" y="840"/>
                    <a:pt x="1611" y="826"/>
                    <a:pt x="1611" y="814"/>
                  </a:cubicBezTo>
                  <a:cubicBezTo>
                    <a:pt x="1610" y="805"/>
                    <a:pt x="1618" y="796"/>
                    <a:pt x="1626" y="792"/>
                  </a:cubicBezTo>
                  <a:cubicBezTo>
                    <a:pt x="1629" y="790"/>
                    <a:pt x="1633" y="784"/>
                    <a:pt x="1634" y="777"/>
                  </a:cubicBezTo>
                  <a:cubicBezTo>
                    <a:pt x="1634" y="772"/>
                    <a:pt x="1631" y="766"/>
                    <a:pt x="1627" y="761"/>
                  </a:cubicBezTo>
                  <a:cubicBezTo>
                    <a:pt x="1623" y="757"/>
                    <a:pt x="1616" y="754"/>
                    <a:pt x="1614" y="753"/>
                  </a:cubicBezTo>
                  <a:cubicBezTo>
                    <a:pt x="1615" y="753"/>
                    <a:pt x="1618" y="755"/>
                    <a:pt x="1622" y="753"/>
                  </a:cubicBezTo>
                  <a:cubicBezTo>
                    <a:pt x="1638" y="743"/>
                    <a:pt x="1638" y="726"/>
                    <a:pt x="1636" y="720"/>
                  </a:cubicBezTo>
                  <a:cubicBezTo>
                    <a:pt x="1633" y="717"/>
                    <a:pt x="1619" y="690"/>
                    <a:pt x="1634" y="681"/>
                  </a:cubicBezTo>
                  <a:cubicBezTo>
                    <a:pt x="1639" y="679"/>
                    <a:pt x="1653" y="677"/>
                    <a:pt x="1664" y="667"/>
                  </a:cubicBezTo>
                  <a:cubicBezTo>
                    <a:pt x="1674" y="658"/>
                    <a:pt x="1678" y="647"/>
                    <a:pt x="1672" y="635"/>
                  </a:cubicBezTo>
                  <a:cubicBezTo>
                    <a:pt x="1666" y="623"/>
                    <a:pt x="1649" y="617"/>
                    <a:pt x="1634" y="597"/>
                  </a:cubicBezTo>
                  <a:cubicBezTo>
                    <a:pt x="1625" y="584"/>
                    <a:pt x="1598" y="554"/>
                    <a:pt x="1593" y="531"/>
                  </a:cubicBezTo>
                  <a:cubicBezTo>
                    <a:pt x="1592" y="524"/>
                    <a:pt x="1593" y="503"/>
                    <a:pt x="1594" y="488"/>
                  </a:cubicBezTo>
                  <a:cubicBezTo>
                    <a:pt x="1595" y="473"/>
                    <a:pt x="1590" y="432"/>
                    <a:pt x="1580" y="400"/>
                  </a:cubicBezTo>
                  <a:cubicBezTo>
                    <a:pt x="1570" y="369"/>
                    <a:pt x="1563" y="356"/>
                    <a:pt x="1550" y="330"/>
                  </a:cubicBezTo>
                  <a:cubicBezTo>
                    <a:pt x="1489" y="213"/>
                    <a:pt x="1370" y="226"/>
                    <a:pt x="1325" y="216"/>
                  </a:cubicBezTo>
                  <a:cubicBezTo>
                    <a:pt x="1259" y="201"/>
                    <a:pt x="1156" y="185"/>
                    <a:pt x="1099" y="238"/>
                  </a:cubicBezTo>
                  <a:cubicBezTo>
                    <a:pt x="1090" y="246"/>
                    <a:pt x="1084" y="256"/>
                    <a:pt x="1077" y="267"/>
                  </a:cubicBezTo>
                  <a:cubicBezTo>
                    <a:pt x="1081" y="261"/>
                    <a:pt x="1085" y="256"/>
                    <a:pt x="1090" y="252"/>
                  </a:cubicBezTo>
                  <a:cubicBezTo>
                    <a:pt x="1143" y="203"/>
                    <a:pt x="1223" y="227"/>
                    <a:pt x="1286" y="243"/>
                  </a:cubicBezTo>
                  <a:cubicBezTo>
                    <a:pt x="1229" y="233"/>
                    <a:pt x="1166" y="221"/>
                    <a:pt x="1113" y="243"/>
                  </a:cubicBezTo>
                  <a:cubicBezTo>
                    <a:pt x="1089" y="253"/>
                    <a:pt x="1078" y="271"/>
                    <a:pt x="1066" y="290"/>
                  </a:cubicBezTo>
                  <a:cubicBezTo>
                    <a:pt x="1067" y="289"/>
                    <a:pt x="1068" y="287"/>
                    <a:pt x="1069" y="286"/>
                  </a:cubicBezTo>
                  <a:cubicBezTo>
                    <a:pt x="1123" y="232"/>
                    <a:pt x="1208" y="260"/>
                    <a:pt x="1272" y="274"/>
                  </a:cubicBezTo>
                  <a:cubicBezTo>
                    <a:pt x="1204" y="261"/>
                    <a:pt x="1120" y="237"/>
                    <a:pt x="1065" y="294"/>
                  </a:cubicBezTo>
                  <a:cubicBezTo>
                    <a:pt x="1043" y="316"/>
                    <a:pt x="1035" y="353"/>
                    <a:pt x="1004" y="367"/>
                  </a:cubicBezTo>
                  <a:cubicBezTo>
                    <a:pt x="957" y="388"/>
                    <a:pt x="875" y="344"/>
                    <a:pt x="841" y="315"/>
                  </a:cubicBezTo>
                  <a:cubicBezTo>
                    <a:pt x="810" y="287"/>
                    <a:pt x="800" y="253"/>
                    <a:pt x="809" y="214"/>
                  </a:cubicBezTo>
                  <a:cubicBezTo>
                    <a:pt x="813" y="208"/>
                    <a:pt x="817" y="203"/>
                    <a:pt x="821" y="198"/>
                  </a:cubicBezTo>
                  <a:cubicBezTo>
                    <a:pt x="810" y="236"/>
                    <a:pt x="819" y="270"/>
                    <a:pt x="849" y="297"/>
                  </a:cubicBezTo>
                  <a:cubicBezTo>
                    <a:pt x="881" y="327"/>
                    <a:pt x="965" y="374"/>
                    <a:pt x="1011" y="354"/>
                  </a:cubicBezTo>
                  <a:cubicBezTo>
                    <a:pt x="1030" y="346"/>
                    <a:pt x="1040" y="329"/>
                    <a:pt x="1050" y="312"/>
                  </a:cubicBezTo>
                  <a:cubicBezTo>
                    <a:pt x="1049" y="314"/>
                    <a:pt x="1048" y="315"/>
                    <a:pt x="1047" y="316"/>
                  </a:cubicBezTo>
                  <a:cubicBezTo>
                    <a:pt x="1013" y="357"/>
                    <a:pt x="972" y="347"/>
                    <a:pt x="925" y="328"/>
                  </a:cubicBezTo>
                  <a:cubicBezTo>
                    <a:pt x="863" y="304"/>
                    <a:pt x="806" y="266"/>
                    <a:pt x="823" y="195"/>
                  </a:cubicBezTo>
                  <a:cubicBezTo>
                    <a:pt x="827" y="190"/>
                    <a:pt x="831" y="185"/>
                    <a:pt x="835" y="180"/>
                  </a:cubicBezTo>
                  <a:cubicBezTo>
                    <a:pt x="820" y="229"/>
                    <a:pt x="844" y="263"/>
                    <a:pt x="885" y="289"/>
                  </a:cubicBezTo>
                  <a:cubicBezTo>
                    <a:pt x="920" y="311"/>
                    <a:pt x="992" y="348"/>
                    <a:pt x="1034" y="323"/>
                  </a:cubicBezTo>
                  <a:cubicBezTo>
                    <a:pt x="1048" y="316"/>
                    <a:pt x="1056" y="303"/>
                    <a:pt x="1064" y="290"/>
                  </a:cubicBezTo>
                  <a:cubicBezTo>
                    <a:pt x="1058" y="299"/>
                    <a:pt x="1050" y="308"/>
                    <a:pt x="1040" y="314"/>
                  </a:cubicBezTo>
                  <a:cubicBezTo>
                    <a:pt x="997" y="340"/>
                    <a:pt x="925" y="304"/>
                    <a:pt x="888" y="282"/>
                  </a:cubicBezTo>
                  <a:cubicBezTo>
                    <a:pt x="847" y="258"/>
                    <a:pt x="822" y="225"/>
                    <a:pt x="837" y="177"/>
                  </a:cubicBezTo>
                  <a:cubicBezTo>
                    <a:pt x="888" y="23"/>
                    <a:pt x="549" y="72"/>
                    <a:pt x="478" y="88"/>
                  </a:cubicBezTo>
                  <a:close/>
                  <a:moveTo>
                    <a:pt x="697" y="379"/>
                  </a:moveTo>
                  <a:cubicBezTo>
                    <a:pt x="697" y="379"/>
                    <a:pt x="697" y="378"/>
                    <a:pt x="697" y="378"/>
                  </a:cubicBezTo>
                  <a:cubicBezTo>
                    <a:pt x="721" y="338"/>
                    <a:pt x="747" y="299"/>
                    <a:pt x="774" y="261"/>
                  </a:cubicBezTo>
                  <a:cubicBezTo>
                    <a:pt x="774" y="261"/>
                    <a:pt x="774" y="261"/>
                    <a:pt x="774" y="261"/>
                  </a:cubicBezTo>
                  <a:cubicBezTo>
                    <a:pt x="755" y="364"/>
                    <a:pt x="850" y="462"/>
                    <a:pt x="950" y="452"/>
                  </a:cubicBezTo>
                  <a:cubicBezTo>
                    <a:pt x="993" y="447"/>
                    <a:pt x="1004" y="381"/>
                    <a:pt x="1046" y="379"/>
                  </a:cubicBezTo>
                  <a:cubicBezTo>
                    <a:pt x="1064" y="379"/>
                    <a:pt x="1024" y="413"/>
                    <a:pt x="1005" y="429"/>
                  </a:cubicBezTo>
                  <a:cubicBezTo>
                    <a:pt x="999" y="435"/>
                    <a:pt x="987" y="446"/>
                    <a:pt x="976" y="445"/>
                  </a:cubicBezTo>
                  <a:cubicBezTo>
                    <a:pt x="995" y="448"/>
                    <a:pt x="1006" y="435"/>
                    <a:pt x="1021" y="424"/>
                  </a:cubicBezTo>
                  <a:cubicBezTo>
                    <a:pt x="1036" y="413"/>
                    <a:pt x="1058" y="404"/>
                    <a:pt x="1077" y="406"/>
                  </a:cubicBezTo>
                  <a:cubicBezTo>
                    <a:pt x="1082" y="406"/>
                    <a:pt x="1055" y="416"/>
                    <a:pt x="1037" y="424"/>
                  </a:cubicBezTo>
                  <a:cubicBezTo>
                    <a:pt x="1011" y="436"/>
                    <a:pt x="1001" y="477"/>
                    <a:pt x="898" y="505"/>
                  </a:cubicBezTo>
                  <a:cubicBezTo>
                    <a:pt x="796" y="533"/>
                    <a:pt x="757" y="411"/>
                    <a:pt x="757" y="411"/>
                  </a:cubicBezTo>
                  <a:cubicBezTo>
                    <a:pt x="757" y="411"/>
                    <a:pt x="748" y="375"/>
                    <a:pt x="748" y="359"/>
                  </a:cubicBezTo>
                  <a:cubicBezTo>
                    <a:pt x="747" y="373"/>
                    <a:pt x="747" y="425"/>
                    <a:pt x="777" y="464"/>
                  </a:cubicBezTo>
                  <a:cubicBezTo>
                    <a:pt x="811" y="510"/>
                    <a:pt x="845" y="536"/>
                    <a:pt x="928" y="505"/>
                  </a:cubicBezTo>
                  <a:cubicBezTo>
                    <a:pt x="1011" y="474"/>
                    <a:pt x="1011" y="463"/>
                    <a:pt x="1033" y="451"/>
                  </a:cubicBezTo>
                  <a:cubicBezTo>
                    <a:pt x="1042" y="446"/>
                    <a:pt x="1008" y="480"/>
                    <a:pt x="994" y="492"/>
                  </a:cubicBezTo>
                  <a:cubicBezTo>
                    <a:pt x="1009" y="480"/>
                    <a:pt x="1029" y="474"/>
                    <a:pt x="1047" y="470"/>
                  </a:cubicBezTo>
                  <a:cubicBezTo>
                    <a:pt x="1060" y="468"/>
                    <a:pt x="1040" y="487"/>
                    <a:pt x="1022" y="498"/>
                  </a:cubicBezTo>
                  <a:cubicBezTo>
                    <a:pt x="979" y="526"/>
                    <a:pt x="940" y="597"/>
                    <a:pt x="887" y="601"/>
                  </a:cubicBezTo>
                  <a:cubicBezTo>
                    <a:pt x="763" y="609"/>
                    <a:pt x="686" y="492"/>
                    <a:pt x="697" y="379"/>
                  </a:cubicBezTo>
                  <a:close/>
                  <a:moveTo>
                    <a:pt x="672" y="421"/>
                  </a:moveTo>
                  <a:cubicBezTo>
                    <a:pt x="675" y="415"/>
                    <a:pt x="679" y="409"/>
                    <a:pt x="682" y="404"/>
                  </a:cubicBezTo>
                  <a:cubicBezTo>
                    <a:pt x="682" y="404"/>
                    <a:pt x="682" y="404"/>
                    <a:pt x="682" y="404"/>
                  </a:cubicBezTo>
                  <a:cubicBezTo>
                    <a:pt x="677" y="471"/>
                    <a:pt x="681" y="530"/>
                    <a:pt x="732" y="579"/>
                  </a:cubicBezTo>
                  <a:cubicBezTo>
                    <a:pt x="771" y="616"/>
                    <a:pt x="834" y="648"/>
                    <a:pt x="889" y="640"/>
                  </a:cubicBezTo>
                  <a:cubicBezTo>
                    <a:pt x="915" y="636"/>
                    <a:pt x="954" y="605"/>
                    <a:pt x="977" y="595"/>
                  </a:cubicBezTo>
                  <a:cubicBezTo>
                    <a:pt x="1019" y="579"/>
                    <a:pt x="1004" y="596"/>
                    <a:pt x="961" y="616"/>
                  </a:cubicBezTo>
                  <a:cubicBezTo>
                    <a:pt x="936" y="628"/>
                    <a:pt x="913" y="643"/>
                    <a:pt x="886" y="649"/>
                  </a:cubicBezTo>
                  <a:cubicBezTo>
                    <a:pt x="830" y="660"/>
                    <a:pt x="767" y="631"/>
                    <a:pt x="726" y="594"/>
                  </a:cubicBezTo>
                  <a:cubicBezTo>
                    <a:pt x="673" y="546"/>
                    <a:pt x="668" y="488"/>
                    <a:pt x="672" y="421"/>
                  </a:cubicBezTo>
                  <a:close/>
                  <a:moveTo>
                    <a:pt x="970" y="693"/>
                  </a:moveTo>
                  <a:cubicBezTo>
                    <a:pt x="937" y="700"/>
                    <a:pt x="905" y="710"/>
                    <a:pt x="871" y="710"/>
                  </a:cubicBezTo>
                  <a:cubicBezTo>
                    <a:pt x="819" y="710"/>
                    <a:pt x="766" y="690"/>
                    <a:pt x="725" y="659"/>
                  </a:cubicBezTo>
                  <a:cubicBezTo>
                    <a:pt x="656" y="608"/>
                    <a:pt x="647" y="539"/>
                    <a:pt x="651" y="459"/>
                  </a:cubicBezTo>
                  <a:cubicBezTo>
                    <a:pt x="653" y="455"/>
                    <a:pt x="656" y="450"/>
                    <a:pt x="658" y="445"/>
                  </a:cubicBezTo>
                  <a:cubicBezTo>
                    <a:pt x="648" y="560"/>
                    <a:pt x="695" y="653"/>
                    <a:pt x="815" y="686"/>
                  </a:cubicBezTo>
                  <a:cubicBezTo>
                    <a:pt x="885" y="706"/>
                    <a:pt x="949" y="677"/>
                    <a:pt x="1017" y="666"/>
                  </a:cubicBezTo>
                  <a:cubicBezTo>
                    <a:pt x="1025" y="664"/>
                    <a:pt x="1039" y="665"/>
                    <a:pt x="1055" y="667"/>
                  </a:cubicBezTo>
                  <a:cubicBezTo>
                    <a:pt x="1040" y="673"/>
                    <a:pt x="1019" y="670"/>
                    <a:pt x="1005" y="681"/>
                  </a:cubicBezTo>
                  <a:cubicBezTo>
                    <a:pt x="1022" y="673"/>
                    <a:pt x="1039" y="674"/>
                    <a:pt x="1057" y="677"/>
                  </a:cubicBezTo>
                  <a:cubicBezTo>
                    <a:pt x="1028" y="681"/>
                    <a:pt x="999" y="686"/>
                    <a:pt x="970" y="693"/>
                  </a:cubicBezTo>
                  <a:close/>
                  <a:moveTo>
                    <a:pt x="1042" y="645"/>
                  </a:moveTo>
                  <a:cubicBezTo>
                    <a:pt x="974" y="658"/>
                    <a:pt x="905" y="695"/>
                    <a:pt x="834" y="683"/>
                  </a:cubicBezTo>
                  <a:cubicBezTo>
                    <a:pt x="707" y="662"/>
                    <a:pt x="650" y="561"/>
                    <a:pt x="660" y="442"/>
                  </a:cubicBezTo>
                  <a:cubicBezTo>
                    <a:pt x="663" y="436"/>
                    <a:pt x="667" y="430"/>
                    <a:pt x="670" y="424"/>
                  </a:cubicBezTo>
                  <a:cubicBezTo>
                    <a:pt x="666" y="489"/>
                    <a:pt x="667" y="548"/>
                    <a:pt x="715" y="598"/>
                  </a:cubicBezTo>
                  <a:cubicBezTo>
                    <a:pt x="754" y="639"/>
                    <a:pt x="816" y="670"/>
                    <a:pt x="873" y="669"/>
                  </a:cubicBezTo>
                  <a:cubicBezTo>
                    <a:pt x="905" y="668"/>
                    <a:pt x="934" y="655"/>
                    <a:pt x="964" y="646"/>
                  </a:cubicBezTo>
                  <a:cubicBezTo>
                    <a:pt x="1012" y="631"/>
                    <a:pt x="1056" y="643"/>
                    <a:pt x="1042" y="645"/>
                  </a:cubicBezTo>
                  <a:close/>
                  <a:moveTo>
                    <a:pt x="971" y="580"/>
                  </a:moveTo>
                  <a:cubicBezTo>
                    <a:pt x="947" y="593"/>
                    <a:pt x="914" y="620"/>
                    <a:pt x="887" y="624"/>
                  </a:cubicBezTo>
                  <a:cubicBezTo>
                    <a:pt x="838" y="633"/>
                    <a:pt x="782" y="606"/>
                    <a:pt x="745" y="576"/>
                  </a:cubicBezTo>
                  <a:cubicBezTo>
                    <a:pt x="687" y="529"/>
                    <a:pt x="680" y="470"/>
                    <a:pt x="684" y="401"/>
                  </a:cubicBezTo>
                  <a:cubicBezTo>
                    <a:pt x="684" y="400"/>
                    <a:pt x="684" y="400"/>
                    <a:pt x="684" y="400"/>
                  </a:cubicBezTo>
                  <a:cubicBezTo>
                    <a:pt x="688" y="394"/>
                    <a:pt x="691" y="388"/>
                    <a:pt x="695" y="382"/>
                  </a:cubicBezTo>
                  <a:cubicBezTo>
                    <a:pt x="695" y="382"/>
                    <a:pt x="695" y="382"/>
                    <a:pt x="695" y="383"/>
                  </a:cubicBezTo>
                  <a:cubicBezTo>
                    <a:pt x="682" y="493"/>
                    <a:pt x="742" y="599"/>
                    <a:pt x="864" y="612"/>
                  </a:cubicBezTo>
                  <a:cubicBezTo>
                    <a:pt x="905" y="616"/>
                    <a:pt x="930" y="595"/>
                    <a:pt x="964" y="577"/>
                  </a:cubicBezTo>
                  <a:cubicBezTo>
                    <a:pt x="992" y="562"/>
                    <a:pt x="1029" y="533"/>
                    <a:pt x="1054" y="531"/>
                  </a:cubicBezTo>
                  <a:cubicBezTo>
                    <a:pt x="1070" y="530"/>
                    <a:pt x="1018" y="554"/>
                    <a:pt x="971" y="580"/>
                  </a:cubicBezTo>
                  <a:close/>
                  <a:moveTo>
                    <a:pt x="1051" y="320"/>
                  </a:moveTo>
                  <a:cubicBezTo>
                    <a:pt x="1096" y="276"/>
                    <a:pt x="1160" y="287"/>
                    <a:pt x="1217" y="299"/>
                  </a:cubicBezTo>
                  <a:cubicBezTo>
                    <a:pt x="1170" y="290"/>
                    <a:pt x="1117" y="285"/>
                    <a:pt x="1075" y="307"/>
                  </a:cubicBezTo>
                  <a:cubicBezTo>
                    <a:pt x="1056" y="316"/>
                    <a:pt x="1044" y="329"/>
                    <a:pt x="1033" y="343"/>
                  </a:cubicBezTo>
                  <a:cubicBezTo>
                    <a:pt x="1039" y="335"/>
                    <a:pt x="1044" y="326"/>
                    <a:pt x="1051" y="320"/>
                  </a:cubicBezTo>
                  <a:close/>
                  <a:moveTo>
                    <a:pt x="1069" y="325"/>
                  </a:moveTo>
                  <a:cubicBezTo>
                    <a:pt x="1086" y="318"/>
                    <a:pt x="1104" y="315"/>
                    <a:pt x="1122" y="316"/>
                  </a:cubicBezTo>
                  <a:cubicBezTo>
                    <a:pt x="1110" y="318"/>
                    <a:pt x="1098" y="321"/>
                    <a:pt x="1090" y="327"/>
                  </a:cubicBezTo>
                  <a:cubicBezTo>
                    <a:pt x="1097" y="325"/>
                    <a:pt x="1105" y="326"/>
                    <a:pt x="1113" y="328"/>
                  </a:cubicBezTo>
                  <a:cubicBezTo>
                    <a:pt x="1083" y="330"/>
                    <a:pt x="1055" y="340"/>
                    <a:pt x="1031" y="363"/>
                  </a:cubicBezTo>
                  <a:cubicBezTo>
                    <a:pt x="1010" y="384"/>
                    <a:pt x="1000" y="417"/>
                    <a:pt x="971" y="429"/>
                  </a:cubicBezTo>
                  <a:cubicBezTo>
                    <a:pt x="924" y="449"/>
                    <a:pt x="845" y="405"/>
                    <a:pt x="812" y="374"/>
                  </a:cubicBezTo>
                  <a:cubicBezTo>
                    <a:pt x="776" y="340"/>
                    <a:pt x="773" y="304"/>
                    <a:pt x="777" y="257"/>
                  </a:cubicBezTo>
                  <a:cubicBezTo>
                    <a:pt x="777" y="257"/>
                    <a:pt x="777" y="257"/>
                    <a:pt x="777" y="257"/>
                  </a:cubicBezTo>
                  <a:cubicBezTo>
                    <a:pt x="781" y="251"/>
                    <a:pt x="785" y="245"/>
                    <a:pt x="790" y="239"/>
                  </a:cubicBezTo>
                  <a:cubicBezTo>
                    <a:pt x="774" y="328"/>
                    <a:pt x="838" y="381"/>
                    <a:pt x="920" y="406"/>
                  </a:cubicBezTo>
                  <a:cubicBezTo>
                    <a:pt x="1010" y="434"/>
                    <a:pt x="1004" y="353"/>
                    <a:pt x="1069" y="325"/>
                  </a:cubicBezTo>
                  <a:close/>
                  <a:moveTo>
                    <a:pt x="836" y="325"/>
                  </a:moveTo>
                  <a:cubicBezTo>
                    <a:pt x="867" y="354"/>
                    <a:pt x="949" y="402"/>
                    <a:pt x="995" y="384"/>
                  </a:cubicBezTo>
                  <a:cubicBezTo>
                    <a:pt x="1001" y="381"/>
                    <a:pt x="1005" y="378"/>
                    <a:pt x="1010" y="375"/>
                  </a:cubicBezTo>
                  <a:cubicBezTo>
                    <a:pt x="993" y="394"/>
                    <a:pt x="972" y="407"/>
                    <a:pt x="931" y="397"/>
                  </a:cubicBezTo>
                  <a:cubicBezTo>
                    <a:pt x="849" y="377"/>
                    <a:pt x="778" y="325"/>
                    <a:pt x="792" y="236"/>
                  </a:cubicBezTo>
                  <a:cubicBezTo>
                    <a:pt x="797" y="230"/>
                    <a:pt x="802" y="223"/>
                    <a:pt x="806" y="217"/>
                  </a:cubicBezTo>
                  <a:cubicBezTo>
                    <a:pt x="796" y="258"/>
                    <a:pt x="805" y="295"/>
                    <a:pt x="836" y="32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2" name="Freeform 6"/>
            <p:cNvSpPr>
              <a:spLocks/>
            </p:cNvSpPr>
            <p:nvPr/>
          </p:nvSpPr>
          <p:spPr bwMode="auto">
            <a:xfrm>
              <a:off x="1590" y="499"/>
              <a:ext cx="180" cy="332"/>
            </a:xfrm>
            <a:custGeom>
              <a:avLst/>
              <a:gdLst>
                <a:gd name="T0" fmla="*/ 41 w 76"/>
                <a:gd name="T1" fmla="*/ 95 h 140"/>
                <a:gd name="T2" fmla="*/ 26 w 76"/>
                <a:gd name="T3" fmla="*/ 83 h 140"/>
                <a:gd name="T4" fmla="*/ 10 w 76"/>
                <a:gd name="T5" fmla="*/ 29 h 140"/>
                <a:gd name="T6" fmla="*/ 48 w 76"/>
                <a:gd name="T7" fmla="*/ 9 h 140"/>
                <a:gd name="T8" fmla="*/ 66 w 76"/>
                <a:gd name="T9" fmla="*/ 30 h 140"/>
                <a:gd name="T10" fmla="*/ 64 w 76"/>
                <a:gd name="T11" fmla="*/ 44 h 140"/>
                <a:gd name="T12" fmla="*/ 46 w 76"/>
                <a:gd name="T13" fmla="*/ 48 h 140"/>
                <a:gd name="T14" fmla="*/ 66 w 76"/>
                <a:gd name="T15" fmla="*/ 46 h 140"/>
                <a:gd name="T16" fmla="*/ 69 w 76"/>
                <a:gd name="T17" fmla="*/ 29 h 140"/>
                <a:gd name="T18" fmla="*/ 49 w 76"/>
                <a:gd name="T19" fmla="*/ 7 h 140"/>
                <a:gd name="T20" fmla="*/ 8 w 76"/>
                <a:gd name="T21" fmla="*/ 28 h 140"/>
                <a:gd name="T22" fmla="*/ 25 w 76"/>
                <a:gd name="T23" fmla="*/ 85 h 140"/>
                <a:gd name="T24" fmla="*/ 40 w 76"/>
                <a:gd name="T25" fmla="*/ 97 h 140"/>
                <a:gd name="T26" fmla="*/ 72 w 76"/>
                <a:gd name="T27" fmla="*/ 134 h 140"/>
                <a:gd name="T28" fmla="*/ 76 w 76"/>
                <a:gd name="T29" fmla="*/ 140 h 140"/>
                <a:gd name="T30" fmla="*/ 41 w 76"/>
                <a:gd name="T31" fmla="*/ 95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76" h="140">
                  <a:moveTo>
                    <a:pt x="41" y="95"/>
                  </a:moveTo>
                  <a:cubicBezTo>
                    <a:pt x="36" y="92"/>
                    <a:pt x="31" y="88"/>
                    <a:pt x="26" y="83"/>
                  </a:cubicBezTo>
                  <a:cubicBezTo>
                    <a:pt x="13" y="71"/>
                    <a:pt x="3" y="48"/>
                    <a:pt x="10" y="29"/>
                  </a:cubicBezTo>
                  <a:cubicBezTo>
                    <a:pt x="16" y="15"/>
                    <a:pt x="27" y="1"/>
                    <a:pt x="48" y="9"/>
                  </a:cubicBezTo>
                  <a:cubicBezTo>
                    <a:pt x="56" y="13"/>
                    <a:pt x="63" y="21"/>
                    <a:pt x="66" y="30"/>
                  </a:cubicBezTo>
                  <a:cubicBezTo>
                    <a:pt x="68" y="36"/>
                    <a:pt x="67" y="41"/>
                    <a:pt x="64" y="44"/>
                  </a:cubicBezTo>
                  <a:cubicBezTo>
                    <a:pt x="60" y="48"/>
                    <a:pt x="53" y="50"/>
                    <a:pt x="46" y="48"/>
                  </a:cubicBezTo>
                  <a:cubicBezTo>
                    <a:pt x="54" y="51"/>
                    <a:pt x="61" y="50"/>
                    <a:pt x="66" y="46"/>
                  </a:cubicBezTo>
                  <a:cubicBezTo>
                    <a:pt x="70" y="42"/>
                    <a:pt x="71" y="36"/>
                    <a:pt x="69" y="29"/>
                  </a:cubicBezTo>
                  <a:cubicBezTo>
                    <a:pt x="66" y="19"/>
                    <a:pt x="58" y="10"/>
                    <a:pt x="49" y="7"/>
                  </a:cubicBezTo>
                  <a:cubicBezTo>
                    <a:pt x="31" y="0"/>
                    <a:pt x="17" y="7"/>
                    <a:pt x="8" y="28"/>
                  </a:cubicBezTo>
                  <a:cubicBezTo>
                    <a:pt x="0" y="48"/>
                    <a:pt x="10" y="72"/>
                    <a:pt x="25" y="85"/>
                  </a:cubicBezTo>
                  <a:cubicBezTo>
                    <a:pt x="30" y="90"/>
                    <a:pt x="35" y="93"/>
                    <a:pt x="40" y="97"/>
                  </a:cubicBezTo>
                  <a:cubicBezTo>
                    <a:pt x="53" y="107"/>
                    <a:pt x="66" y="117"/>
                    <a:pt x="72" y="134"/>
                  </a:cubicBezTo>
                  <a:cubicBezTo>
                    <a:pt x="76" y="140"/>
                    <a:pt x="76" y="140"/>
                    <a:pt x="76" y="140"/>
                  </a:cubicBezTo>
                  <a:cubicBezTo>
                    <a:pt x="67" y="115"/>
                    <a:pt x="55" y="106"/>
                    <a:pt x="41" y="9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3" name="Freeform 7"/>
            <p:cNvSpPr>
              <a:spLocks/>
            </p:cNvSpPr>
            <p:nvPr/>
          </p:nvSpPr>
          <p:spPr bwMode="auto">
            <a:xfrm>
              <a:off x="1192" y="665"/>
              <a:ext cx="192" cy="161"/>
            </a:xfrm>
            <a:custGeom>
              <a:avLst/>
              <a:gdLst>
                <a:gd name="T0" fmla="*/ 20 w 81"/>
                <a:gd name="T1" fmla="*/ 12 h 68"/>
                <a:gd name="T2" fmla="*/ 3 w 81"/>
                <a:gd name="T3" fmla="*/ 49 h 68"/>
                <a:gd name="T4" fmla="*/ 28 w 81"/>
                <a:gd name="T5" fmla="*/ 67 h 68"/>
                <a:gd name="T6" fmla="*/ 32 w 81"/>
                <a:gd name="T7" fmla="*/ 67 h 68"/>
                <a:gd name="T8" fmla="*/ 49 w 81"/>
                <a:gd name="T9" fmla="*/ 50 h 68"/>
                <a:gd name="T10" fmla="*/ 45 w 81"/>
                <a:gd name="T11" fmla="*/ 37 h 68"/>
                <a:gd name="T12" fmla="*/ 27 w 81"/>
                <a:gd name="T13" fmla="*/ 33 h 68"/>
                <a:gd name="T14" fmla="*/ 43 w 81"/>
                <a:gd name="T15" fmla="*/ 39 h 68"/>
                <a:gd name="T16" fmla="*/ 47 w 81"/>
                <a:gd name="T17" fmla="*/ 49 h 68"/>
                <a:gd name="T18" fmla="*/ 30 w 81"/>
                <a:gd name="T19" fmla="*/ 62 h 68"/>
                <a:gd name="T20" fmla="*/ 6 w 81"/>
                <a:gd name="T21" fmla="*/ 49 h 68"/>
                <a:gd name="T22" fmla="*/ 22 w 81"/>
                <a:gd name="T23" fmla="*/ 16 h 68"/>
                <a:gd name="T24" fmla="*/ 81 w 81"/>
                <a:gd name="T25" fmla="*/ 3 h 68"/>
                <a:gd name="T26" fmla="*/ 73 w 81"/>
                <a:gd name="T27" fmla="*/ 1 h 68"/>
                <a:gd name="T28" fmla="*/ 20 w 81"/>
                <a:gd name="T29" fmla="*/ 12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1" h="68">
                  <a:moveTo>
                    <a:pt x="20" y="12"/>
                  </a:moveTo>
                  <a:cubicBezTo>
                    <a:pt x="12" y="19"/>
                    <a:pt x="0" y="34"/>
                    <a:pt x="3" y="49"/>
                  </a:cubicBezTo>
                  <a:cubicBezTo>
                    <a:pt x="6" y="60"/>
                    <a:pt x="17" y="68"/>
                    <a:pt x="28" y="67"/>
                  </a:cubicBezTo>
                  <a:cubicBezTo>
                    <a:pt x="30" y="67"/>
                    <a:pt x="31" y="67"/>
                    <a:pt x="32" y="67"/>
                  </a:cubicBezTo>
                  <a:cubicBezTo>
                    <a:pt x="40" y="65"/>
                    <a:pt x="48" y="58"/>
                    <a:pt x="49" y="50"/>
                  </a:cubicBezTo>
                  <a:cubicBezTo>
                    <a:pt x="50" y="45"/>
                    <a:pt x="48" y="41"/>
                    <a:pt x="45" y="37"/>
                  </a:cubicBezTo>
                  <a:cubicBezTo>
                    <a:pt x="40" y="33"/>
                    <a:pt x="33" y="32"/>
                    <a:pt x="27" y="33"/>
                  </a:cubicBezTo>
                  <a:cubicBezTo>
                    <a:pt x="32" y="32"/>
                    <a:pt x="39" y="35"/>
                    <a:pt x="43" y="39"/>
                  </a:cubicBezTo>
                  <a:cubicBezTo>
                    <a:pt x="46" y="42"/>
                    <a:pt x="48" y="46"/>
                    <a:pt x="47" y="49"/>
                  </a:cubicBezTo>
                  <a:cubicBezTo>
                    <a:pt x="46" y="56"/>
                    <a:pt x="38" y="60"/>
                    <a:pt x="30" y="62"/>
                  </a:cubicBezTo>
                  <a:cubicBezTo>
                    <a:pt x="19" y="64"/>
                    <a:pt x="8" y="59"/>
                    <a:pt x="6" y="49"/>
                  </a:cubicBezTo>
                  <a:cubicBezTo>
                    <a:pt x="2" y="35"/>
                    <a:pt x="15" y="22"/>
                    <a:pt x="22" y="16"/>
                  </a:cubicBezTo>
                  <a:cubicBezTo>
                    <a:pt x="37" y="4"/>
                    <a:pt x="65" y="3"/>
                    <a:pt x="81" y="3"/>
                  </a:cubicBezTo>
                  <a:cubicBezTo>
                    <a:pt x="73" y="1"/>
                    <a:pt x="73" y="1"/>
                    <a:pt x="73" y="1"/>
                  </a:cubicBezTo>
                  <a:cubicBezTo>
                    <a:pt x="56" y="1"/>
                    <a:pt x="35" y="0"/>
                    <a:pt x="20" y="1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4" name="Freeform 8"/>
            <p:cNvSpPr>
              <a:spLocks/>
            </p:cNvSpPr>
            <p:nvPr/>
          </p:nvSpPr>
          <p:spPr bwMode="auto">
            <a:xfrm>
              <a:off x="2543" y="864"/>
              <a:ext cx="88" cy="24"/>
            </a:xfrm>
            <a:custGeom>
              <a:avLst/>
              <a:gdLst>
                <a:gd name="T0" fmla="*/ 6 w 37"/>
                <a:gd name="T1" fmla="*/ 9 h 10"/>
                <a:gd name="T2" fmla="*/ 0 w 37"/>
                <a:gd name="T3" fmla="*/ 10 h 10"/>
                <a:gd name="T4" fmla="*/ 37 w 37"/>
                <a:gd name="T5" fmla="*/ 0 h 10"/>
                <a:gd name="T6" fmla="*/ 6 w 37"/>
                <a:gd name="T7" fmla="*/ 9 h 10"/>
              </a:gdLst>
              <a:ahLst/>
              <a:cxnLst>
                <a:cxn ang="0">
                  <a:pos x="T0" y="T1"/>
                </a:cxn>
                <a:cxn ang="0">
                  <a:pos x="T2" y="T3"/>
                </a:cxn>
                <a:cxn ang="0">
                  <a:pos x="T4" y="T5"/>
                </a:cxn>
                <a:cxn ang="0">
                  <a:pos x="T6" y="T7"/>
                </a:cxn>
              </a:cxnLst>
              <a:rect l="0" t="0" r="r" b="b"/>
              <a:pathLst>
                <a:path w="37" h="10">
                  <a:moveTo>
                    <a:pt x="6" y="9"/>
                  </a:moveTo>
                  <a:cubicBezTo>
                    <a:pt x="4" y="9"/>
                    <a:pt x="2" y="10"/>
                    <a:pt x="0" y="10"/>
                  </a:cubicBezTo>
                  <a:cubicBezTo>
                    <a:pt x="13" y="9"/>
                    <a:pt x="25" y="4"/>
                    <a:pt x="37" y="0"/>
                  </a:cubicBezTo>
                  <a:lnTo>
                    <a:pt x="6" y="9"/>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5" name="Freeform 9"/>
            <p:cNvSpPr>
              <a:spLocks/>
            </p:cNvSpPr>
            <p:nvPr/>
          </p:nvSpPr>
          <p:spPr bwMode="auto">
            <a:xfrm>
              <a:off x="2375" y="691"/>
              <a:ext cx="168" cy="204"/>
            </a:xfrm>
            <a:custGeom>
              <a:avLst/>
              <a:gdLst>
                <a:gd name="T0" fmla="*/ 35 w 71"/>
                <a:gd name="T1" fmla="*/ 83 h 86"/>
                <a:gd name="T2" fmla="*/ 71 w 71"/>
                <a:gd name="T3" fmla="*/ 83 h 86"/>
                <a:gd name="T4" fmla="*/ 53 w 71"/>
                <a:gd name="T5" fmla="*/ 83 h 86"/>
                <a:gd name="T6" fmla="*/ 17 w 71"/>
                <a:gd name="T7" fmla="*/ 55 h 86"/>
                <a:gd name="T8" fmla="*/ 34 w 71"/>
                <a:gd name="T9" fmla="*/ 11 h 86"/>
                <a:gd name="T10" fmla="*/ 58 w 71"/>
                <a:gd name="T11" fmla="*/ 35 h 86"/>
                <a:gd name="T12" fmla="*/ 39 w 71"/>
                <a:gd name="T13" fmla="*/ 48 h 86"/>
                <a:gd name="T14" fmla="*/ 35 w 71"/>
                <a:gd name="T15" fmla="*/ 34 h 86"/>
                <a:gd name="T16" fmla="*/ 55 w 71"/>
                <a:gd name="T17" fmla="*/ 49 h 86"/>
                <a:gd name="T18" fmla="*/ 53 w 71"/>
                <a:gd name="T19" fmla="*/ 10 h 86"/>
                <a:gd name="T20" fmla="*/ 9 w 71"/>
                <a:gd name="T21" fmla="*/ 29 h 86"/>
                <a:gd name="T22" fmla="*/ 35 w 71"/>
                <a:gd name="T23" fmla="*/ 83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1" h="86">
                  <a:moveTo>
                    <a:pt x="35" y="83"/>
                  </a:moveTo>
                  <a:cubicBezTo>
                    <a:pt x="47" y="86"/>
                    <a:pt x="59" y="86"/>
                    <a:pt x="71" y="83"/>
                  </a:cubicBezTo>
                  <a:cubicBezTo>
                    <a:pt x="65" y="84"/>
                    <a:pt x="59" y="84"/>
                    <a:pt x="53" y="83"/>
                  </a:cubicBezTo>
                  <a:cubicBezTo>
                    <a:pt x="36" y="80"/>
                    <a:pt x="22" y="71"/>
                    <a:pt x="17" y="55"/>
                  </a:cubicBezTo>
                  <a:cubicBezTo>
                    <a:pt x="13" y="41"/>
                    <a:pt x="19" y="18"/>
                    <a:pt x="34" y="11"/>
                  </a:cubicBezTo>
                  <a:cubicBezTo>
                    <a:pt x="48" y="5"/>
                    <a:pt x="64" y="18"/>
                    <a:pt x="58" y="35"/>
                  </a:cubicBezTo>
                  <a:cubicBezTo>
                    <a:pt x="55" y="41"/>
                    <a:pt x="46" y="50"/>
                    <a:pt x="39" y="48"/>
                  </a:cubicBezTo>
                  <a:cubicBezTo>
                    <a:pt x="32" y="46"/>
                    <a:pt x="33" y="39"/>
                    <a:pt x="35" y="34"/>
                  </a:cubicBezTo>
                  <a:cubicBezTo>
                    <a:pt x="21" y="48"/>
                    <a:pt x="45" y="58"/>
                    <a:pt x="55" y="49"/>
                  </a:cubicBezTo>
                  <a:cubicBezTo>
                    <a:pt x="68" y="39"/>
                    <a:pt x="66" y="18"/>
                    <a:pt x="53" y="10"/>
                  </a:cubicBezTo>
                  <a:cubicBezTo>
                    <a:pt x="36" y="0"/>
                    <a:pt x="15" y="13"/>
                    <a:pt x="9" y="29"/>
                  </a:cubicBezTo>
                  <a:cubicBezTo>
                    <a:pt x="0" y="51"/>
                    <a:pt x="14" y="76"/>
                    <a:pt x="35" y="8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6" name="Freeform 10"/>
            <p:cNvSpPr>
              <a:spLocks/>
            </p:cNvSpPr>
            <p:nvPr/>
          </p:nvSpPr>
          <p:spPr bwMode="auto">
            <a:xfrm>
              <a:off x="2397" y="710"/>
              <a:ext cx="97" cy="52"/>
            </a:xfrm>
            <a:custGeom>
              <a:avLst/>
              <a:gdLst>
                <a:gd name="T0" fmla="*/ 24 w 41"/>
                <a:gd name="T1" fmla="*/ 6 h 22"/>
                <a:gd name="T2" fmla="*/ 41 w 41"/>
                <a:gd name="T3" fmla="*/ 11 h 22"/>
                <a:gd name="T4" fmla="*/ 24 w 41"/>
                <a:gd name="T5" fmla="*/ 2 h 22"/>
                <a:gd name="T6" fmla="*/ 0 w 41"/>
                <a:gd name="T7" fmla="*/ 22 h 22"/>
                <a:gd name="T8" fmla="*/ 9 w 41"/>
                <a:gd name="T9" fmla="*/ 19 h 22"/>
                <a:gd name="T10" fmla="*/ 24 w 41"/>
                <a:gd name="T11" fmla="*/ 6 h 22"/>
              </a:gdLst>
              <a:ahLst/>
              <a:cxnLst>
                <a:cxn ang="0">
                  <a:pos x="T0" y="T1"/>
                </a:cxn>
                <a:cxn ang="0">
                  <a:pos x="T2" y="T3"/>
                </a:cxn>
                <a:cxn ang="0">
                  <a:pos x="T4" y="T5"/>
                </a:cxn>
                <a:cxn ang="0">
                  <a:pos x="T6" y="T7"/>
                </a:cxn>
                <a:cxn ang="0">
                  <a:pos x="T8" y="T9"/>
                </a:cxn>
                <a:cxn ang="0">
                  <a:pos x="T10" y="T11"/>
                </a:cxn>
              </a:cxnLst>
              <a:rect l="0" t="0" r="r" b="b"/>
              <a:pathLst>
                <a:path w="41" h="22">
                  <a:moveTo>
                    <a:pt x="24" y="6"/>
                  </a:moveTo>
                  <a:cubicBezTo>
                    <a:pt x="29" y="4"/>
                    <a:pt x="38" y="4"/>
                    <a:pt x="41" y="11"/>
                  </a:cubicBezTo>
                  <a:cubicBezTo>
                    <a:pt x="40" y="3"/>
                    <a:pt x="31" y="0"/>
                    <a:pt x="24" y="2"/>
                  </a:cubicBezTo>
                  <a:cubicBezTo>
                    <a:pt x="13" y="4"/>
                    <a:pt x="6" y="13"/>
                    <a:pt x="0" y="22"/>
                  </a:cubicBezTo>
                  <a:cubicBezTo>
                    <a:pt x="9" y="19"/>
                    <a:pt x="9" y="19"/>
                    <a:pt x="9" y="19"/>
                  </a:cubicBezTo>
                  <a:cubicBezTo>
                    <a:pt x="13" y="14"/>
                    <a:pt x="17" y="9"/>
                    <a:pt x="24" y="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7" name="Freeform 11"/>
            <p:cNvSpPr>
              <a:spLocks/>
            </p:cNvSpPr>
            <p:nvPr/>
          </p:nvSpPr>
          <p:spPr bwMode="auto">
            <a:xfrm>
              <a:off x="2049" y="1091"/>
              <a:ext cx="589" cy="211"/>
            </a:xfrm>
            <a:custGeom>
              <a:avLst/>
              <a:gdLst>
                <a:gd name="T0" fmla="*/ 12 w 249"/>
                <a:gd name="T1" fmla="*/ 56 h 89"/>
                <a:gd name="T2" fmla="*/ 36 w 249"/>
                <a:gd name="T3" fmla="*/ 57 h 89"/>
                <a:gd name="T4" fmla="*/ 65 w 249"/>
                <a:gd name="T5" fmla="*/ 78 h 89"/>
                <a:gd name="T6" fmla="*/ 94 w 249"/>
                <a:gd name="T7" fmla="*/ 88 h 89"/>
                <a:gd name="T8" fmla="*/ 100 w 249"/>
                <a:gd name="T9" fmla="*/ 87 h 89"/>
                <a:gd name="T10" fmla="*/ 153 w 249"/>
                <a:gd name="T11" fmla="*/ 60 h 89"/>
                <a:gd name="T12" fmla="*/ 175 w 249"/>
                <a:gd name="T13" fmla="*/ 49 h 89"/>
                <a:gd name="T14" fmla="*/ 206 w 249"/>
                <a:gd name="T15" fmla="*/ 40 h 89"/>
                <a:gd name="T16" fmla="*/ 249 w 249"/>
                <a:gd name="T17" fmla="*/ 12 h 89"/>
                <a:gd name="T18" fmla="*/ 249 w 249"/>
                <a:gd name="T19" fmla="*/ 10 h 89"/>
                <a:gd name="T20" fmla="*/ 173 w 249"/>
                <a:gd name="T21" fmla="*/ 44 h 89"/>
                <a:gd name="T22" fmla="*/ 168 w 249"/>
                <a:gd name="T23" fmla="*/ 47 h 89"/>
                <a:gd name="T24" fmla="*/ 152 w 249"/>
                <a:gd name="T25" fmla="*/ 58 h 89"/>
                <a:gd name="T26" fmla="*/ 101 w 249"/>
                <a:gd name="T27" fmla="*/ 79 h 89"/>
                <a:gd name="T28" fmla="*/ 68 w 249"/>
                <a:gd name="T29" fmla="*/ 73 h 89"/>
                <a:gd name="T30" fmla="*/ 48 w 249"/>
                <a:gd name="T31" fmla="*/ 42 h 89"/>
                <a:gd name="T32" fmla="*/ 67 w 249"/>
                <a:gd name="T33" fmla="*/ 11 h 89"/>
                <a:gd name="T34" fmla="*/ 98 w 249"/>
                <a:gd name="T35" fmla="*/ 11 h 89"/>
                <a:gd name="T36" fmla="*/ 115 w 249"/>
                <a:gd name="T37" fmla="*/ 39 h 89"/>
                <a:gd name="T38" fmla="*/ 102 w 249"/>
                <a:gd name="T39" fmla="*/ 55 h 89"/>
                <a:gd name="T40" fmla="*/ 80 w 249"/>
                <a:gd name="T41" fmla="*/ 56 h 89"/>
                <a:gd name="T42" fmla="*/ 103 w 249"/>
                <a:gd name="T43" fmla="*/ 57 h 89"/>
                <a:gd name="T44" fmla="*/ 117 w 249"/>
                <a:gd name="T45" fmla="*/ 40 h 89"/>
                <a:gd name="T46" fmla="*/ 99 w 249"/>
                <a:gd name="T47" fmla="*/ 5 h 89"/>
                <a:gd name="T48" fmla="*/ 65 w 249"/>
                <a:gd name="T49" fmla="*/ 8 h 89"/>
                <a:gd name="T50" fmla="*/ 46 w 249"/>
                <a:gd name="T51" fmla="*/ 42 h 89"/>
                <a:gd name="T52" fmla="*/ 51 w 249"/>
                <a:gd name="T53" fmla="*/ 61 h 89"/>
                <a:gd name="T54" fmla="*/ 11 w 249"/>
                <a:gd name="T55" fmla="*/ 54 h 89"/>
                <a:gd name="T56" fmla="*/ 0 w 249"/>
                <a:gd name="T57" fmla="*/ 69 h 89"/>
                <a:gd name="T58" fmla="*/ 12 w 249"/>
                <a:gd name="T59" fmla="*/ 56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249" h="89">
                  <a:moveTo>
                    <a:pt x="12" y="56"/>
                  </a:moveTo>
                  <a:cubicBezTo>
                    <a:pt x="19" y="52"/>
                    <a:pt x="30" y="54"/>
                    <a:pt x="36" y="57"/>
                  </a:cubicBezTo>
                  <a:cubicBezTo>
                    <a:pt x="48" y="61"/>
                    <a:pt x="55" y="71"/>
                    <a:pt x="65" y="78"/>
                  </a:cubicBezTo>
                  <a:cubicBezTo>
                    <a:pt x="74" y="85"/>
                    <a:pt x="84" y="89"/>
                    <a:pt x="94" y="88"/>
                  </a:cubicBezTo>
                  <a:cubicBezTo>
                    <a:pt x="96" y="88"/>
                    <a:pt x="98" y="88"/>
                    <a:pt x="100" y="87"/>
                  </a:cubicBezTo>
                  <a:cubicBezTo>
                    <a:pt x="118" y="83"/>
                    <a:pt x="137" y="71"/>
                    <a:pt x="153" y="60"/>
                  </a:cubicBezTo>
                  <a:cubicBezTo>
                    <a:pt x="159" y="56"/>
                    <a:pt x="170" y="52"/>
                    <a:pt x="175" y="49"/>
                  </a:cubicBezTo>
                  <a:cubicBezTo>
                    <a:pt x="193" y="42"/>
                    <a:pt x="206" y="40"/>
                    <a:pt x="206" y="40"/>
                  </a:cubicBezTo>
                  <a:cubicBezTo>
                    <a:pt x="228" y="26"/>
                    <a:pt x="224" y="16"/>
                    <a:pt x="249" y="12"/>
                  </a:cubicBezTo>
                  <a:cubicBezTo>
                    <a:pt x="249" y="10"/>
                    <a:pt x="249" y="10"/>
                    <a:pt x="249" y="10"/>
                  </a:cubicBezTo>
                  <a:cubicBezTo>
                    <a:pt x="223" y="14"/>
                    <a:pt x="196" y="31"/>
                    <a:pt x="173" y="44"/>
                  </a:cubicBezTo>
                  <a:cubicBezTo>
                    <a:pt x="168" y="47"/>
                    <a:pt x="168" y="47"/>
                    <a:pt x="168" y="47"/>
                  </a:cubicBezTo>
                  <a:cubicBezTo>
                    <a:pt x="163" y="51"/>
                    <a:pt x="158" y="54"/>
                    <a:pt x="152" y="58"/>
                  </a:cubicBezTo>
                  <a:cubicBezTo>
                    <a:pt x="136" y="69"/>
                    <a:pt x="119" y="75"/>
                    <a:pt x="101" y="79"/>
                  </a:cubicBezTo>
                  <a:cubicBezTo>
                    <a:pt x="90" y="82"/>
                    <a:pt x="78" y="81"/>
                    <a:pt x="68" y="73"/>
                  </a:cubicBezTo>
                  <a:cubicBezTo>
                    <a:pt x="57" y="64"/>
                    <a:pt x="48" y="55"/>
                    <a:pt x="48" y="42"/>
                  </a:cubicBezTo>
                  <a:cubicBezTo>
                    <a:pt x="48" y="30"/>
                    <a:pt x="55" y="18"/>
                    <a:pt x="67" y="11"/>
                  </a:cubicBezTo>
                  <a:cubicBezTo>
                    <a:pt x="77" y="4"/>
                    <a:pt x="88" y="7"/>
                    <a:pt x="98" y="11"/>
                  </a:cubicBezTo>
                  <a:cubicBezTo>
                    <a:pt x="109" y="17"/>
                    <a:pt x="118" y="26"/>
                    <a:pt x="115" y="39"/>
                  </a:cubicBezTo>
                  <a:cubicBezTo>
                    <a:pt x="113" y="46"/>
                    <a:pt x="109" y="51"/>
                    <a:pt x="102" y="55"/>
                  </a:cubicBezTo>
                  <a:cubicBezTo>
                    <a:pt x="96" y="58"/>
                    <a:pt x="88" y="59"/>
                    <a:pt x="80" y="56"/>
                  </a:cubicBezTo>
                  <a:cubicBezTo>
                    <a:pt x="88" y="59"/>
                    <a:pt x="96" y="60"/>
                    <a:pt x="103" y="57"/>
                  </a:cubicBezTo>
                  <a:cubicBezTo>
                    <a:pt x="110" y="53"/>
                    <a:pt x="115" y="47"/>
                    <a:pt x="117" y="40"/>
                  </a:cubicBezTo>
                  <a:cubicBezTo>
                    <a:pt x="121" y="26"/>
                    <a:pt x="111" y="11"/>
                    <a:pt x="99" y="5"/>
                  </a:cubicBezTo>
                  <a:cubicBezTo>
                    <a:pt x="89" y="0"/>
                    <a:pt x="76" y="1"/>
                    <a:pt x="65" y="8"/>
                  </a:cubicBezTo>
                  <a:cubicBezTo>
                    <a:pt x="53" y="16"/>
                    <a:pt x="45" y="29"/>
                    <a:pt x="46" y="42"/>
                  </a:cubicBezTo>
                  <a:cubicBezTo>
                    <a:pt x="46" y="48"/>
                    <a:pt x="48" y="55"/>
                    <a:pt x="51" y="61"/>
                  </a:cubicBezTo>
                  <a:cubicBezTo>
                    <a:pt x="40" y="51"/>
                    <a:pt x="25" y="44"/>
                    <a:pt x="11" y="54"/>
                  </a:cubicBezTo>
                  <a:cubicBezTo>
                    <a:pt x="8" y="56"/>
                    <a:pt x="1" y="66"/>
                    <a:pt x="0" y="69"/>
                  </a:cubicBezTo>
                  <a:cubicBezTo>
                    <a:pt x="1" y="66"/>
                    <a:pt x="10" y="58"/>
                    <a:pt x="12" y="5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8" name="Freeform 12"/>
            <p:cNvSpPr>
              <a:spLocks/>
            </p:cNvSpPr>
            <p:nvPr/>
          </p:nvSpPr>
          <p:spPr bwMode="auto">
            <a:xfrm>
              <a:off x="1308" y="1361"/>
              <a:ext cx="402" cy="396"/>
            </a:xfrm>
            <a:custGeom>
              <a:avLst/>
              <a:gdLst>
                <a:gd name="T0" fmla="*/ 67 w 170"/>
                <a:gd name="T1" fmla="*/ 166 h 167"/>
                <a:gd name="T2" fmla="*/ 57 w 170"/>
                <a:gd name="T3" fmla="*/ 166 h 167"/>
                <a:gd name="T4" fmla="*/ 14 w 170"/>
                <a:gd name="T5" fmla="*/ 120 h 167"/>
                <a:gd name="T6" fmla="*/ 39 w 170"/>
                <a:gd name="T7" fmla="*/ 27 h 167"/>
                <a:gd name="T8" fmla="*/ 115 w 170"/>
                <a:gd name="T9" fmla="*/ 9 h 167"/>
                <a:gd name="T10" fmla="*/ 170 w 170"/>
                <a:gd name="T11" fmla="*/ 75 h 167"/>
                <a:gd name="T12" fmla="*/ 164 w 170"/>
                <a:gd name="T13" fmla="*/ 74 h 167"/>
                <a:gd name="T14" fmla="*/ 113 w 170"/>
                <a:gd name="T15" fmla="*/ 16 h 167"/>
                <a:gd name="T16" fmla="*/ 43 w 170"/>
                <a:gd name="T17" fmla="*/ 31 h 167"/>
                <a:gd name="T18" fmla="*/ 20 w 170"/>
                <a:gd name="T19" fmla="*/ 119 h 167"/>
                <a:gd name="T20" fmla="*/ 55 w 170"/>
                <a:gd name="T21" fmla="*/ 160 h 167"/>
                <a:gd name="T22" fmla="*/ 114 w 170"/>
                <a:gd name="T23" fmla="*/ 130 h 167"/>
                <a:gd name="T24" fmla="*/ 115 w 170"/>
                <a:gd name="T25" fmla="*/ 86 h 167"/>
                <a:gd name="T26" fmla="*/ 117 w 170"/>
                <a:gd name="T27" fmla="*/ 135 h 167"/>
                <a:gd name="T28" fmla="*/ 67 w 170"/>
                <a:gd name="T29" fmla="*/ 166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70" h="167">
                  <a:moveTo>
                    <a:pt x="67" y="166"/>
                  </a:moveTo>
                  <a:cubicBezTo>
                    <a:pt x="63" y="167"/>
                    <a:pt x="60" y="166"/>
                    <a:pt x="57" y="166"/>
                  </a:cubicBezTo>
                  <a:cubicBezTo>
                    <a:pt x="37" y="163"/>
                    <a:pt x="21" y="144"/>
                    <a:pt x="14" y="120"/>
                  </a:cubicBezTo>
                  <a:cubicBezTo>
                    <a:pt x="0" y="69"/>
                    <a:pt x="24" y="40"/>
                    <a:pt x="39" y="27"/>
                  </a:cubicBezTo>
                  <a:cubicBezTo>
                    <a:pt x="61" y="7"/>
                    <a:pt x="94" y="0"/>
                    <a:pt x="115" y="9"/>
                  </a:cubicBezTo>
                  <a:cubicBezTo>
                    <a:pt x="153" y="27"/>
                    <a:pt x="170" y="74"/>
                    <a:pt x="170" y="75"/>
                  </a:cubicBezTo>
                  <a:cubicBezTo>
                    <a:pt x="164" y="74"/>
                    <a:pt x="164" y="74"/>
                    <a:pt x="164" y="74"/>
                  </a:cubicBezTo>
                  <a:cubicBezTo>
                    <a:pt x="164" y="73"/>
                    <a:pt x="150" y="33"/>
                    <a:pt x="113" y="16"/>
                  </a:cubicBezTo>
                  <a:cubicBezTo>
                    <a:pt x="93" y="7"/>
                    <a:pt x="64" y="12"/>
                    <a:pt x="43" y="31"/>
                  </a:cubicBezTo>
                  <a:cubicBezTo>
                    <a:pt x="28" y="43"/>
                    <a:pt x="7" y="69"/>
                    <a:pt x="20" y="119"/>
                  </a:cubicBezTo>
                  <a:cubicBezTo>
                    <a:pt x="28" y="149"/>
                    <a:pt x="42" y="158"/>
                    <a:pt x="55" y="160"/>
                  </a:cubicBezTo>
                  <a:cubicBezTo>
                    <a:pt x="76" y="163"/>
                    <a:pt x="102" y="150"/>
                    <a:pt x="114" y="130"/>
                  </a:cubicBezTo>
                  <a:cubicBezTo>
                    <a:pt x="123" y="115"/>
                    <a:pt x="124" y="99"/>
                    <a:pt x="115" y="86"/>
                  </a:cubicBezTo>
                  <a:cubicBezTo>
                    <a:pt x="125" y="100"/>
                    <a:pt x="127" y="119"/>
                    <a:pt x="117" y="135"/>
                  </a:cubicBezTo>
                  <a:cubicBezTo>
                    <a:pt x="106" y="153"/>
                    <a:pt x="87" y="165"/>
                    <a:pt x="67" y="16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09" name="Freeform 13"/>
            <p:cNvSpPr>
              <a:spLocks/>
            </p:cNvSpPr>
            <p:nvPr/>
          </p:nvSpPr>
          <p:spPr bwMode="auto">
            <a:xfrm>
              <a:off x="324" y="502"/>
              <a:ext cx="234" cy="417"/>
            </a:xfrm>
            <a:custGeom>
              <a:avLst/>
              <a:gdLst>
                <a:gd name="T0" fmla="*/ 0 w 99"/>
                <a:gd name="T1" fmla="*/ 176 h 176"/>
                <a:gd name="T2" fmla="*/ 1 w 99"/>
                <a:gd name="T3" fmla="*/ 176 h 176"/>
                <a:gd name="T4" fmla="*/ 99 w 99"/>
                <a:gd name="T5" fmla="*/ 0 h 176"/>
                <a:gd name="T6" fmla="*/ 98 w 99"/>
                <a:gd name="T7" fmla="*/ 0 h 176"/>
                <a:gd name="T8" fmla="*/ 0 w 99"/>
                <a:gd name="T9" fmla="*/ 176 h 176"/>
              </a:gdLst>
              <a:ahLst/>
              <a:cxnLst>
                <a:cxn ang="0">
                  <a:pos x="T0" y="T1"/>
                </a:cxn>
                <a:cxn ang="0">
                  <a:pos x="T2" y="T3"/>
                </a:cxn>
                <a:cxn ang="0">
                  <a:pos x="T4" y="T5"/>
                </a:cxn>
                <a:cxn ang="0">
                  <a:pos x="T6" y="T7"/>
                </a:cxn>
                <a:cxn ang="0">
                  <a:pos x="T8" y="T9"/>
                </a:cxn>
              </a:cxnLst>
              <a:rect l="0" t="0" r="r" b="b"/>
              <a:pathLst>
                <a:path w="99" h="176">
                  <a:moveTo>
                    <a:pt x="0" y="176"/>
                  </a:moveTo>
                  <a:cubicBezTo>
                    <a:pt x="0" y="176"/>
                    <a:pt x="0" y="176"/>
                    <a:pt x="1" y="176"/>
                  </a:cubicBezTo>
                  <a:cubicBezTo>
                    <a:pt x="23" y="110"/>
                    <a:pt x="52" y="53"/>
                    <a:pt x="99" y="0"/>
                  </a:cubicBezTo>
                  <a:cubicBezTo>
                    <a:pt x="98" y="0"/>
                    <a:pt x="98" y="0"/>
                    <a:pt x="98" y="0"/>
                  </a:cubicBezTo>
                  <a:cubicBezTo>
                    <a:pt x="49" y="49"/>
                    <a:pt x="21" y="111"/>
                    <a:pt x="0" y="17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0" name="Freeform 14"/>
            <p:cNvSpPr>
              <a:spLocks/>
            </p:cNvSpPr>
            <p:nvPr/>
          </p:nvSpPr>
          <p:spPr bwMode="auto">
            <a:xfrm>
              <a:off x="1616" y="386"/>
              <a:ext cx="473" cy="528"/>
            </a:xfrm>
            <a:custGeom>
              <a:avLst/>
              <a:gdLst>
                <a:gd name="T0" fmla="*/ 1 w 200"/>
                <a:gd name="T1" fmla="*/ 223 h 223"/>
                <a:gd name="T2" fmla="*/ 200 w 200"/>
                <a:gd name="T3" fmla="*/ 1 h 223"/>
                <a:gd name="T4" fmla="*/ 199 w 200"/>
                <a:gd name="T5" fmla="*/ 0 h 223"/>
                <a:gd name="T6" fmla="*/ 0 w 200"/>
                <a:gd name="T7" fmla="*/ 222 h 223"/>
                <a:gd name="T8" fmla="*/ 1 w 200"/>
                <a:gd name="T9" fmla="*/ 223 h 223"/>
              </a:gdLst>
              <a:ahLst/>
              <a:cxnLst>
                <a:cxn ang="0">
                  <a:pos x="T0" y="T1"/>
                </a:cxn>
                <a:cxn ang="0">
                  <a:pos x="T2" y="T3"/>
                </a:cxn>
                <a:cxn ang="0">
                  <a:pos x="T4" y="T5"/>
                </a:cxn>
                <a:cxn ang="0">
                  <a:pos x="T6" y="T7"/>
                </a:cxn>
                <a:cxn ang="0">
                  <a:pos x="T8" y="T9"/>
                </a:cxn>
              </a:cxnLst>
              <a:rect l="0" t="0" r="r" b="b"/>
              <a:pathLst>
                <a:path w="200" h="223">
                  <a:moveTo>
                    <a:pt x="1" y="223"/>
                  </a:moveTo>
                  <a:cubicBezTo>
                    <a:pt x="55" y="142"/>
                    <a:pt x="120" y="58"/>
                    <a:pt x="200" y="1"/>
                  </a:cubicBezTo>
                  <a:cubicBezTo>
                    <a:pt x="200" y="1"/>
                    <a:pt x="199" y="1"/>
                    <a:pt x="199" y="0"/>
                  </a:cubicBezTo>
                  <a:cubicBezTo>
                    <a:pt x="120" y="57"/>
                    <a:pt x="55" y="142"/>
                    <a:pt x="0" y="222"/>
                  </a:cubicBezTo>
                  <a:cubicBezTo>
                    <a:pt x="0" y="222"/>
                    <a:pt x="0" y="222"/>
                    <a:pt x="1" y="22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1" name="Freeform 15"/>
            <p:cNvSpPr>
              <a:spLocks/>
            </p:cNvSpPr>
            <p:nvPr/>
          </p:nvSpPr>
          <p:spPr bwMode="auto">
            <a:xfrm>
              <a:off x="1320" y="310"/>
              <a:ext cx="537" cy="533"/>
            </a:xfrm>
            <a:custGeom>
              <a:avLst/>
              <a:gdLst>
                <a:gd name="T0" fmla="*/ 0 w 227"/>
                <a:gd name="T1" fmla="*/ 225 h 225"/>
                <a:gd name="T2" fmla="*/ 2 w 227"/>
                <a:gd name="T3" fmla="*/ 225 h 225"/>
                <a:gd name="T4" fmla="*/ 227 w 227"/>
                <a:gd name="T5" fmla="*/ 0 h 225"/>
                <a:gd name="T6" fmla="*/ 224 w 227"/>
                <a:gd name="T7" fmla="*/ 0 h 225"/>
                <a:gd name="T8" fmla="*/ 0 w 227"/>
                <a:gd name="T9" fmla="*/ 225 h 225"/>
              </a:gdLst>
              <a:ahLst/>
              <a:cxnLst>
                <a:cxn ang="0">
                  <a:pos x="T0" y="T1"/>
                </a:cxn>
                <a:cxn ang="0">
                  <a:pos x="T2" y="T3"/>
                </a:cxn>
                <a:cxn ang="0">
                  <a:pos x="T4" y="T5"/>
                </a:cxn>
                <a:cxn ang="0">
                  <a:pos x="T6" y="T7"/>
                </a:cxn>
                <a:cxn ang="0">
                  <a:pos x="T8" y="T9"/>
                </a:cxn>
              </a:cxnLst>
              <a:rect l="0" t="0" r="r" b="b"/>
              <a:pathLst>
                <a:path w="227" h="225">
                  <a:moveTo>
                    <a:pt x="0" y="225"/>
                  </a:moveTo>
                  <a:cubicBezTo>
                    <a:pt x="1" y="225"/>
                    <a:pt x="1" y="225"/>
                    <a:pt x="2" y="225"/>
                  </a:cubicBezTo>
                  <a:cubicBezTo>
                    <a:pt x="64" y="139"/>
                    <a:pt x="137" y="58"/>
                    <a:pt x="227" y="0"/>
                  </a:cubicBezTo>
                  <a:cubicBezTo>
                    <a:pt x="226" y="0"/>
                    <a:pt x="225" y="0"/>
                    <a:pt x="224" y="0"/>
                  </a:cubicBezTo>
                  <a:cubicBezTo>
                    <a:pt x="135" y="57"/>
                    <a:pt x="62" y="139"/>
                    <a:pt x="0" y="22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2" name="Freeform 16"/>
            <p:cNvSpPr>
              <a:spLocks/>
            </p:cNvSpPr>
            <p:nvPr/>
          </p:nvSpPr>
          <p:spPr bwMode="auto">
            <a:xfrm>
              <a:off x="1005" y="312"/>
              <a:ext cx="391" cy="569"/>
            </a:xfrm>
            <a:custGeom>
              <a:avLst/>
              <a:gdLst>
                <a:gd name="T0" fmla="*/ 0 w 165"/>
                <a:gd name="T1" fmla="*/ 240 h 240"/>
                <a:gd name="T2" fmla="*/ 2 w 165"/>
                <a:gd name="T3" fmla="*/ 240 h 240"/>
                <a:gd name="T4" fmla="*/ 165 w 165"/>
                <a:gd name="T5" fmla="*/ 0 h 240"/>
                <a:gd name="T6" fmla="*/ 163 w 165"/>
                <a:gd name="T7" fmla="*/ 0 h 240"/>
                <a:gd name="T8" fmla="*/ 0 w 165"/>
                <a:gd name="T9" fmla="*/ 240 h 240"/>
              </a:gdLst>
              <a:ahLst/>
              <a:cxnLst>
                <a:cxn ang="0">
                  <a:pos x="T0" y="T1"/>
                </a:cxn>
                <a:cxn ang="0">
                  <a:pos x="T2" y="T3"/>
                </a:cxn>
                <a:cxn ang="0">
                  <a:pos x="T4" y="T5"/>
                </a:cxn>
                <a:cxn ang="0">
                  <a:pos x="T6" y="T7"/>
                </a:cxn>
                <a:cxn ang="0">
                  <a:pos x="T8" y="T9"/>
                </a:cxn>
              </a:cxnLst>
              <a:rect l="0" t="0" r="r" b="b"/>
              <a:pathLst>
                <a:path w="165" h="240">
                  <a:moveTo>
                    <a:pt x="0" y="240"/>
                  </a:moveTo>
                  <a:cubicBezTo>
                    <a:pt x="1" y="240"/>
                    <a:pt x="1" y="240"/>
                    <a:pt x="2" y="240"/>
                  </a:cubicBezTo>
                  <a:cubicBezTo>
                    <a:pt x="42" y="150"/>
                    <a:pt x="95" y="68"/>
                    <a:pt x="165" y="0"/>
                  </a:cubicBezTo>
                  <a:cubicBezTo>
                    <a:pt x="164" y="0"/>
                    <a:pt x="164" y="0"/>
                    <a:pt x="163" y="0"/>
                  </a:cubicBezTo>
                  <a:cubicBezTo>
                    <a:pt x="93" y="68"/>
                    <a:pt x="40" y="151"/>
                    <a:pt x="0" y="24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3" name="Freeform 17"/>
            <p:cNvSpPr>
              <a:spLocks/>
            </p:cNvSpPr>
            <p:nvPr/>
          </p:nvSpPr>
          <p:spPr bwMode="auto">
            <a:xfrm>
              <a:off x="605" y="447"/>
              <a:ext cx="280" cy="519"/>
            </a:xfrm>
            <a:custGeom>
              <a:avLst/>
              <a:gdLst>
                <a:gd name="T0" fmla="*/ 0 w 118"/>
                <a:gd name="T1" fmla="*/ 219 h 219"/>
                <a:gd name="T2" fmla="*/ 1 w 118"/>
                <a:gd name="T3" fmla="*/ 219 h 219"/>
                <a:gd name="T4" fmla="*/ 118 w 118"/>
                <a:gd name="T5" fmla="*/ 0 h 219"/>
                <a:gd name="T6" fmla="*/ 116 w 118"/>
                <a:gd name="T7" fmla="*/ 1 h 219"/>
                <a:gd name="T8" fmla="*/ 0 w 118"/>
                <a:gd name="T9" fmla="*/ 219 h 219"/>
              </a:gdLst>
              <a:ahLst/>
              <a:cxnLst>
                <a:cxn ang="0">
                  <a:pos x="T0" y="T1"/>
                </a:cxn>
                <a:cxn ang="0">
                  <a:pos x="T2" y="T3"/>
                </a:cxn>
                <a:cxn ang="0">
                  <a:pos x="T4" y="T5"/>
                </a:cxn>
                <a:cxn ang="0">
                  <a:pos x="T6" y="T7"/>
                </a:cxn>
                <a:cxn ang="0">
                  <a:pos x="T8" y="T9"/>
                </a:cxn>
              </a:cxnLst>
              <a:rect l="0" t="0" r="r" b="b"/>
              <a:pathLst>
                <a:path w="118" h="219">
                  <a:moveTo>
                    <a:pt x="0" y="219"/>
                  </a:moveTo>
                  <a:cubicBezTo>
                    <a:pt x="1" y="219"/>
                    <a:pt x="1" y="219"/>
                    <a:pt x="1" y="219"/>
                  </a:cubicBezTo>
                  <a:cubicBezTo>
                    <a:pt x="26" y="140"/>
                    <a:pt x="63" y="63"/>
                    <a:pt x="118" y="0"/>
                  </a:cubicBezTo>
                  <a:cubicBezTo>
                    <a:pt x="117" y="1"/>
                    <a:pt x="117" y="1"/>
                    <a:pt x="116" y="1"/>
                  </a:cubicBezTo>
                  <a:cubicBezTo>
                    <a:pt x="61" y="63"/>
                    <a:pt x="25" y="140"/>
                    <a:pt x="0" y="219"/>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4" name="Freeform 18"/>
            <p:cNvSpPr>
              <a:spLocks/>
            </p:cNvSpPr>
            <p:nvPr/>
          </p:nvSpPr>
          <p:spPr bwMode="auto">
            <a:xfrm>
              <a:off x="350" y="381"/>
              <a:ext cx="191" cy="237"/>
            </a:xfrm>
            <a:custGeom>
              <a:avLst/>
              <a:gdLst>
                <a:gd name="T0" fmla="*/ 37 w 81"/>
                <a:gd name="T1" fmla="*/ 0 h 100"/>
                <a:gd name="T2" fmla="*/ 12 w 81"/>
                <a:gd name="T3" fmla="*/ 22 h 100"/>
                <a:gd name="T4" fmla="*/ 9 w 81"/>
                <a:gd name="T5" fmla="*/ 17 h 100"/>
                <a:gd name="T6" fmla="*/ 1 w 81"/>
                <a:gd name="T7" fmla="*/ 18 h 100"/>
                <a:gd name="T8" fmla="*/ 3 w 81"/>
                <a:gd name="T9" fmla="*/ 26 h 100"/>
                <a:gd name="T10" fmla="*/ 11 w 81"/>
                <a:gd name="T11" fmla="*/ 25 h 100"/>
                <a:gd name="T12" fmla="*/ 32 w 81"/>
                <a:gd name="T13" fmla="*/ 6 h 100"/>
                <a:gd name="T14" fmla="*/ 44 w 81"/>
                <a:gd name="T15" fmla="*/ 25 h 100"/>
                <a:gd name="T16" fmla="*/ 23 w 81"/>
                <a:gd name="T17" fmla="*/ 45 h 100"/>
                <a:gd name="T18" fmla="*/ 20 w 81"/>
                <a:gd name="T19" fmla="*/ 41 h 100"/>
                <a:gd name="T20" fmla="*/ 12 w 81"/>
                <a:gd name="T21" fmla="*/ 44 h 100"/>
                <a:gd name="T22" fmla="*/ 14 w 81"/>
                <a:gd name="T23" fmla="*/ 50 h 100"/>
                <a:gd name="T24" fmla="*/ 21 w 81"/>
                <a:gd name="T25" fmla="*/ 50 h 100"/>
                <a:gd name="T26" fmla="*/ 22 w 81"/>
                <a:gd name="T27" fmla="*/ 48 h 100"/>
                <a:gd name="T28" fmla="*/ 44 w 81"/>
                <a:gd name="T29" fmla="*/ 26 h 100"/>
                <a:gd name="T30" fmla="*/ 58 w 81"/>
                <a:gd name="T31" fmla="*/ 41 h 100"/>
                <a:gd name="T32" fmla="*/ 31 w 81"/>
                <a:gd name="T33" fmla="*/ 70 h 100"/>
                <a:gd name="T34" fmla="*/ 27 w 81"/>
                <a:gd name="T35" fmla="*/ 67 h 100"/>
                <a:gd name="T36" fmla="*/ 19 w 81"/>
                <a:gd name="T37" fmla="*/ 71 h 100"/>
                <a:gd name="T38" fmla="*/ 22 w 81"/>
                <a:gd name="T39" fmla="*/ 77 h 100"/>
                <a:gd name="T40" fmla="*/ 30 w 81"/>
                <a:gd name="T41" fmla="*/ 73 h 100"/>
                <a:gd name="T42" fmla="*/ 59 w 81"/>
                <a:gd name="T43" fmla="*/ 41 h 100"/>
                <a:gd name="T44" fmla="*/ 74 w 81"/>
                <a:gd name="T45" fmla="*/ 51 h 100"/>
                <a:gd name="T46" fmla="*/ 41 w 81"/>
                <a:gd name="T47" fmla="*/ 92 h 100"/>
                <a:gd name="T48" fmla="*/ 37 w 81"/>
                <a:gd name="T49" fmla="*/ 89 h 100"/>
                <a:gd name="T50" fmla="*/ 28 w 81"/>
                <a:gd name="T51" fmla="*/ 95 h 100"/>
                <a:gd name="T52" fmla="*/ 32 w 81"/>
                <a:gd name="T53" fmla="*/ 100 h 100"/>
                <a:gd name="T54" fmla="*/ 40 w 81"/>
                <a:gd name="T55" fmla="*/ 94 h 100"/>
                <a:gd name="T56" fmla="*/ 81 w 81"/>
                <a:gd name="T57" fmla="*/ 46 h 100"/>
                <a:gd name="T58" fmla="*/ 37 w 81"/>
                <a:gd name="T59" fmla="*/ 0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1" h="100">
                  <a:moveTo>
                    <a:pt x="37" y="0"/>
                  </a:moveTo>
                  <a:cubicBezTo>
                    <a:pt x="26" y="8"/>
                    <a:pt x="21" y="12"/>
                    <a:pt x="12" y="22"/>
                  </a:cubicBezTo>
                  <a:cubicBezTo>
                    <a:pt x="11" y="20"/>
                    <a:pt x="10" y="18"/>
                    <a:pt x="9" y="17"/>
                  </a:cubicBezTo>
                  <a:cubicBezTo>
                    <a:pt x="6" y="15"/>
                    <a:pt x="3" y="15"/>
                    <a:pt x="1" y="18"/>
                  </a:cubicBezTo>
                  <a:cubicBezTo>
                    <a:pt x="0" y="20"/>
                    <a:pt x="1" y="24"/>
                    <a:pt x="3" y="26"/>
                  </a:cubicBezTo>
                  <a:cubicBezTo>
                    <a:pt x="6" y="28"/>
                    <a:pt x="9" y="27"/>
                    <a:pt x="11" y="25"/>
                  </a:cubicBezTo>
                  <a:cubicBezTo>
                    <a:pt x="19" y="17"/>
                    <a:pt x="23" y="13"/>
                    <a:pt x="32" y="6"/>
                  </a:cubicBezTo>
                  <a:cubicBezTo>
                    <a:pt x="36" y="15"/>
                    <a:pt x="38" y="19"/>
                    <a:pt x="44" y="25"/>
                  </a:cubicBezTo>
                  <a:cubicBezTo>
                    <a:pt x="35" y="33"/>
                    <a:pt x="31" y="37"/>
                    <a:pt x="23" y="45"/>
                  </a:cubicBezTo>
                  <a:cubicBezTo>
                    <a:pt x="23" y="44"/>
                    <a:pt x="22" y="42"/>
                    <a:pt x="20" y="41"/>
                  </a:cubicBezTo>
                  <a:cubicBezTo>
                    <a:pt x="17" y="40"/>
                    <a:pt x="13" y="41"/>
                    <a:pt x="12" y="44"/>
                  </a:cubicBezTo>
                  <a:cubicBezTo>
                    <a:pt x="10" y="46"/>
                    <a:pt x="12" y="49"/>
                    <a:pt x="14" y="50"/>
                  </a:cubicBezTo>
                  <a:cubicBezTo>
                    <a:pt x="16" y="51"/>
                    <a:pt x="19" y="51"/>
                    <a:pt x="21" y="50"/>
                  </a:cubicBezTo>
                  <a:cubicBezTo>
                    <a:pt x="21" y="49"/>
                    <a:pt x="22" y="48"/>
                    <a:pt x="22" y="48"/>
                  </a:cubicBezTo>
                  <a:cubicBezTo>
                    <a:pt x="31" y="38"/>
                    <a:pt x="35" y="34"/>
                    <a:pt x="44" y="26"/>
                  </a:cubicBezTo>
                  <a:cubicBezTo>
                    <a:pt x="49" y="33"/>
                    <a:pt x="52" y="36"/>
                    <a:pt x="58" y="41"/>
                  </a:cubicBezTo>
                  <a:cubicBezTo>
                    <a:pt x="47" y="51"/>
                    <a:pt x="42" y="57"/>
                    <a:pt x="31" y="70"/>
                  </a:cubicBezTo>
                  <a:cubicBezTo>
                    <a:pt x="31" y="69"/>
                    <a:pt x="29" y="68"/>
                    <a:pt x="27" y="67"/>
                  </a:cubicBezTo>
                  <a:cubicBezTo>
                    <a:pt x="24" y="67"/>
                    <a:pt x="21" y="69"/>
                    <a:pt x="19" y="71"/>
                  </a:cubicBezTo>
                  <a:cubicBezTo>
                    <a:pt x="18" y="74"/>
                    <a:pt x="19" y="77"/>
                    <a:pt x="22" y="77"/>
                  </a:cubicBezTo>
                  <a:cubicBezTo>
                    <a:pt x="25" y="77"/>
                    <a:pt x="29" y="76"/>
                    <a:pt x="30" y="73"/>
                  </a:cubicBezTo>
                  <a:cubicBezTo>
                    <a:pt x="41" y="59"/>
                    <a:pt x="47" y="53"/>
                    <a:pt x="59" y="41"/>
                  </a:cubicBezTo>
                  <a:cubicBezTo>
                    <a:pt x="65" y="46"/>
                    <a:pt x="68" y="48"/>
                    <a:pt x="74" y="51"/>
                  </a:cubicBezTo>
                  <a:cubicBezTo>
                    <a:pt x="60" y="65"/>
                    <a:pt x="54" y="73"/>
                    <a:pt x="41" y="92"/>
                  </a:cubicBezTo>
                  <a:cubicBezTo>
                    <a:pt x="40" y="90"/>
                    <a:pt x="39" y="89"/>
                    <a:pt x="37" y="89"/>
                  </a:cubicBezTo>
                  <a:cubicBezTo>
                    <a:pt x="33" y="90"/>
                    <a:pt x="30" y="92"/>
                    <a:pt x="28" y="95"/>
                  </a:cubicBezTo>
                  <a:cubicBezTo>
                    <a:pt x="27" y="98"/>
                    <a:pt x="29" y="100"/>
                    <a:pt x="32" y="100"/>
                  </a:cubicBezTo>
                  <a:cubicBezTo>
                    <a:pt x="35" y="100"/>
                    <a:pt x="39" y="97"/>
                    <a:pt x="40" y="94"/>
                  </a:cubicBezTo>
                  <a:cubicBezTo>
                    <a:pt x="56" y="72"/>
                    <a:pt x="64" y="62"/>
                    <a:pt x="81" y="46"/>
                  </a:cubicBezTo>
                  <a:cubicBezTo>
                    <a:pt x="59" y="36"/>
                    <a:pt x="50" y="28"/>
                    <a:pt x="37"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5" name="Freeform 19"/>
            <p:cNvSpPr>
              <a:spLocks noEditPoints="1"/>
            </p:cNvSpPr>
            <p:nvPr/>
          </p:nvSpPr>
          <p:spPr bwMode="auto">
            <a:xfrm>
              <a:off x="452" y="215"/>
              <a:ext cx="56" cy="55"/>
            </a:xfrm>
            <a:custGeom>
              <a:avLst/>
              <a:gdLst>
                <a:gd name="T0" fmla="*/ 23 w 24"/>
                <a:gd name="T1" fmla="*/ 6 h 23"/>
                <a:gd name="T2" fmla="*/ 18 w 24"/>
                <a:gd name="T3" fmla="*/ 9 h 23"/>
                <a:gd name="T4" fmla="*/ 16 w 24"/>
                <a:gd name="T5" fmla="*/ 6 h 23"/>
                <a:gd name="T6" fmla="*/ 21 w 24"/>
                <a:gd name="T7" fmla="*/ 2 h 23"/>
                <a:gd name="T8" fmla="*/ 20 w 24"/>
                <a:gd name="T9" fmla="*/ 0 h 23"/>
                <a:gd name="T10" fmla="*/ 15 w 24"/>
                <a:gd name="T11" fmla="*/ 4 h 23"/>
                <a:gd name="T12" fmla="*/ 14 w 24"/>
                <a:gd name="T13" fmla="*/ 2 h 23"/>
                <a:gd name="T14" fmla="*/ 13 w 24"/>
                <a:gd name="T15" fmla="*/ 4 h 23"/>
                <a:gd name="T16" fmla="*/ 13 w 24"/>
                <a:gd name="T17" fmla="*/ 5 h 23"/>
                <a:gd name="T18" fmla="*/ 6 w 24"/>
                <a:gd name="T19" fmla="*/ 11 h 23"/>
                <a:gd name="T20" fmla="*/ 4 w 24"/>
                <a:gd name="T21" fmla="*/ 9 h 23"/>
                <a:gd name="T22" fmla="*/ 3 w 24"/>
                <a:gd name="T23" fmla="*/ 11 h 23"/>
                <a:gd name="T24" fmla="*/ 4 w 24"/>
                <a:gd name="T25" fmla="*/ 12 h 23"/>
                <a:gd name="T26" fmla="*/ 0 w 24"/>
                <a:gd name="T27" fmla="*/ 16 h 23"/>
                <a:gd name="T28" fmla="*/ 1 w 24"/>
                <a:gd name="T29" fmla="*/ 18 h 23"/>
                <a:gd name="T30" fmla="*/ 5 w 24"/>
                <a:gd name="T31" fmla="*/ 14 h 23"/>
                <a:gd name="T32" fmla="*/ 7 w 24"/>
                <a:gd name="T33" fmla="*/ 17 h 23"/>
                <a:gd name="T34" fmla="*/ 3 w 24"/>
                <a:gd name="T35" fmla="*/ 21 h 23"/>
                <a:gd name="T36" fmla="*/ 3 w 24"/>
                <a:gd name="T37" fmla="*/ 23 h 23"/>
                <a:gd name="T38" fmla="*/ 8 w 24"/>
                <a:gd name="T39" fmla="*/ 19 h 23"/>
                <a:gd name="T40" fmla="*/ 10 w 24"/>
                <a:gd name="T41" fmla="*/ 21 h 23"/>
                <a:gd name="T42" fmla="*/ 11 w 24"/>
                <a:gd name="T43" fmla="*/ 19 h 23"/>
                <a:gd name="T44" fmla="*/ 10 w 24"/>
                <a:gd name="T45" fmla="*/ 18 h 23"/>
                <a:gd name="T46" fmla="*/ 17 w 24"/>
                <a:gd name="T47" fmla="*/ 12 h 23"/>
                <a:gd name="T48" fmla="*/ 19 w 24"/>
                <a:gd name="T49" fmla="*/ 14 h 23"/>
                <a:gd name="T50" fmla="*/ 20 w 24"/>
                <a:gd name="T51" fmla="*/ 13 h 23"/>
                <a:gd name="T52" fmla="*/ 19 w 24"/>
                <a:gd name="T53" fmla="*/ 11 h 23"/>
                <a:gd name="T54" fmla="*/ 24 w 24"/>
                <a:gd name="T55" fmla="*/ 7 h 23"/>
                <a:gd name="T56" fmla="*/ 23 w 24"/>
                <a:gd name="T57" fmla="*/ 6 h 23"/>
                <a:gd name="T58" fmla="*/ 9 w 24"/>
                <a:gd name="T59" fmla="*/ 16 h 23"/>
                <a:gd name="T60" fmla="*/ 7 w 24"/>
                <a:gd name="T61" fmla="*/ 13 h 23"/>
                <a:gd name="T62" fmla="*/ 14 w 24"/>
                <a:gd name="T63" fmla="*/ 7 h 23"/>
                <a:gd name="T64" fmla="*/ 16 w 24"/>
                <a:gd name="T65" fmla="*/ 10 h 23"/>
                <a:gd name="T66" fmla="*/ 9 w 24"/>
                <a:gd name="T67" fmla="*/ 16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4" h="23">
                  <a:moveTo>
                    <a:pt x="23" y="6"/>
                  </a:moveTo>
                  <a:cubicBezTo>
                    <a:pt x="21" y="7"/>
                    <a:pt x="20" y="8"/>
                    <a:pt x="18" y="9"/>
                  </a:cubicBezTo>
                  <a:cubicBezTo>
                    <a:pt x="17" y="8"/>
                    <a:pt x="17" y="7"/>
                    <a:pt x="16" y="6"/>
                  </a:cubicBezTo>
                  <a:cubicBezTo>
                    <a:pt x="18" y="5"/>
                    <a:pt x="19" y="4"/>
                    <a:pt x="21" y="2"/>
                  </a:cubicBezTo>
                  <a:cubicBezTo>
                    <a:pt x="21" y="2"/>
                    <a:pt x="21" y="1"/>
                    <a:pt x="20" y="0"/>
                  </a:cubicBezTo>
                  <a:cubicBezTo>
                    <a:pt x="18" y="2"/>
                    <a:pt x="17" y="3"/>
                    <a:pt x="15" y="4"/>
                  </a:cubicBezTo>
                  <a:cubicBezTo>
                    <a:pt x="14" y="4"/>
                    <a:pt x="14" y="3"/>
                    <a:pt x="14" y="2"/>
                  </a:cubicBezTo>
                  <a:cubicBezTo>
                    <a:pt x="13" y="3"/>
                    <a:pt x="13" y="3"/>
                    <a:pt x="13" y="4"/>
                  </a:cubicBezTo>
                  <a:cubicBezTo>
                    <a:pt x="13" y="4"/>
                    <a:pt x="13" y="5"/>
                    <a:pt x="13" y="5"/>
                  </a:cubicBezTo>
                  <a:cubicBezTo>
                    <a:pt x="10" y="8"/>
                    <a:pt x="9" y="9"/>
                    <a:pt x="6" y="11"/>
                  </a:cubicBezTo>
                  <a:cubicBezTo>
                    <a:pt x="5" y="10"/>
                    <a:pt x="5" y="10"/>
                    <a:pt x="4" y="9"/>
                  </a:cubicBezTo>
                  <a:cubicBezTo>
                    <a:pt x="4" y="10"/>
                    <a:pt x="4" y="10"/>
                    <a:pt x="3" y="11"/>
                  </a:cubicBezTo>
                  <a:cubicBezTo>
                    <a:pt x="4" y="11"/>
                    <a:pt x="4" y="12"/>
                    <a:pt x="4" y="12"/>
                  </a:cubicBezTo>
                  <a:cubicBezTo>
                    <a:pt x="3" y="14"/>
                    <a:pt x="2" y="14"/>
                    <a:pt x="0" y="16"/>
                  </a:cubicBezTo>
                  <a:cubicBezTo>
                    <a:pt x="0" y="16"/>
                    <a:pt x="1" y="17"/>
                    <a:pt x="1" y="18"/>
                  </a:cubicBezTo>
                  <a:cubicBezTo>
                    <a:pt x="3" y="16"/>
                    <a:pt x="3" y="15"/>
                    <a:pt x="5" y="14"/>
                  </a:cubicBezTo>
                  <a:cubicBezTo>
                    <a:pt x="6" y="15"/>
                    <a:pt x="6" y="16"/>
                    <a:pt x="7" y="17"/>
                  </a:cubicBezTo>
                  <a:cubicBezTo>
                    <a:pt x="5" y="19"/>
                    <a:pt x="5" y="19"/>
                    <a:pt x="3" y="21"/>
                  </a:cubicBezTo>
                  <a:cubicBezTo>
                    <a:pt x="3" y="22"/>
                    <a:pt x="3" y="22"/>
                    <a:pt x="3" y="23"/>
                  </a:cubicBezTo>
                  <a:cubicBezTo>
                    <a:pt x="5" y="21"/>
                    <a:pt x="6" y="20"/>
                    <a:pt x="8" y="19"/>
                  </a:cubicBezTo>
                  <a:cubicBezTo>
                    <a:pt x="9" y="20"/>
                    <a:pt x="9" y="20"/>
                    <a:pt x="10" y="21"/>
                  </a:cubicBezTo>
                  <a:cubicBezTo>
                    <a:pt x="10" y="20"/>
                    <a:pt x="10" y="20"/>
                    <a:pt x="11" y="19"/>
                  </a:cubicBezTo>
                  <a:cubicBezTo>
                    <a:pt x="10" y="18"/>
                    <a:pt x="10" y="18"/>
                    <a:pt x="10" y="18"/>
                  </a:cubicBezTo>
                  <a:cubicBezTo>
                    <a:pt x="13" y="15"/>
                    <a:pt x="14" y="14"/>
                    <a:pt x="17" y="12"/>
                  </a:cubicBezTo>
                  <a:cubicBezTo>
                    <a:pt x="18" y="13"/>
                    <a:pt x="18" y="13"/>
                    <a:pt x="19" y="14"/>
                  </a:cubicBezTo>
                  <a:cubicBezTo>
                    <a:pt x="19" y="14"/>
                    <a:pt x="19" y="13"/>
                    <a:pt x="20" y="13"/>
                  </a:cubicBezTo>
                  <a:cubicBezTo>
                    <a:pt x="19" y="12"/>
                    <a:pt x="19" y="12"/>
                    <a:pt x="19" y="11"/>
                  </a:cubicBezTo>
                  <a:cubicBezTo>
                    <a:pt x="21" y="9"/>
                    <a:pt x="22" y="9"/>
                    <a:pt x="24" y="7"/>
                  </a:cubicBezTo>
                  <a:cubicBezTo>
                    <a:pt x="24" y="7"/>
                    <a:pt x="24" y="6"/>
                    <a:pt x="23" y="6"/>
                  </a:cubicBezTo>
                  <a:close/>
                  <a:moveTo>
                    <a:pt x="9" y="16"/>
                  </a:moveTo>
                  <a:cubicBezTo>
                    <a:pt x="8" y="15"/>
                    <a:pt x="7" y="14"/>
                    <a:pt x="7" y="13"/>
                  </a:cubicBezTo>
                  <a:cubicBezTo>
                    <a:pt x="10" y="11"/>
                    <a:pt x="11" y="9"/>
                    <a:pt x="14" y="7"/>
                  </a:cubicBezTo>
                  <a:cubicBezTo>
                    <a:pt x="15" y="8"/>
                    <a:pt x="16" y="9"/>
                    <a:pt x="16" y="10"/>
                  </a:cubicBezTo>
                  <a:cubicBezTo>
                    <a:pt x="13" y="13"/>
                    <a:pt x="12" y="14"/>
                    <a:pt x="9" y="1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6" name="Freeform 20"/>
            <p:cNvSpPr>
              <a:spLocks noEditPoints="1"/>
            </p:cNvSpPr>
            <p:nvPr/>
          </p:nvSpPr>
          <p:spPr bwMode="auto">
            <a:xfrm>
              <a:off x="241" y="175"/>
              <a:ext cx="144" cy="142"/>
            </a:xfrm>
            <a:custGeom>
              <a:avLst/>
              <a:gdLst>
                <a:gd name="T0" fmla="*/ 53 w 61"/>
                <a:gd name="T1" fmla="*/ 3 h 60"/>
                <a:gd name="T2" fmla="*/ 37 w 61"/>
                <a:gd name="T3" fmla="*/ 14 h 60"/>
                <a:gd name="T4" fmla="*/ 35 w 61"/>
                <a:gd name="T5" fmla="*/ 11 h 60"/>
                <a:gd name="T6" fmla="*/ 17 w 61"/>
                <a:gd name="T7" fmla="*/ 9 h 60"/>
                <a:gd name="T8" fmla="*/ 11 w 61"/>
                <a:gd name="T9" fmla="*/ 23 h 60"/>
                <a:gd name="T10" fmla="*/ 12 w 61"/>
                <a:gd name="T11" fmla="*/ 42 h 60"/>
                <a:gd name="T12" fmla="*/ 13 w 61"/>
                <a:gd name="T13" fmla="*/ 46 h 60"/>
                <a:gd name="T14" fmla="*/ 3 w 61"/>
                <a:gd name="T15" fmla="*/ 53 h 60"/>
                <a:gd name="T16" fmla="*/ 1 w 61"/>
                <a:gd name="T17" fmla="*/ 45 h 60"/>
                <a:gd name="T18" fmla="*/ 1 w 61"/>
                <a:gd name="T19" fmla="*/ 43 h 60"/>
                <a:gd name="T20" fmla="*/ 3 w 61"/>
                <a:gd name="T21" fmla="*/ 45 h 60"/>
                <a:gd name="T22" fmla="*/ 7 w 61"/>
                <a:gd name="T23" fmla="*/ 40 h 60"/>
                <a:gd name="T24" fmla="*/ 5 w 61"/>
                <a:gd name="T25" fmla="*/ 32 h 60"/>
                <a:gd name="T26" fmla="*/ 1 w 61"/>
                <a:gd name="T27" fmla="*/ 37 h 60"/>
                <a:gd name="T28" fmla="*/ 0 w 61"/>
                <a:gd name="T29" fmla="*/ 45 h 60"/>
                <a:gd name="T30" fmla="*/ 2 w 61"/>
                <a:gd name="T31" fmla="*/ 55 h 60"/>
                <a:gd name="T32" fmla="*/ 14 w 61"/>
                <a:gd name="T33" fmla="*/ 48 h 60"/>
                <a:gd name="T34" fmla="*/ 17 w 61"/>
                <a:gd name="T35" fmla="*/ 51 h 60"/>
                <a:gd name="T36" fmla="*/ 27 w 61"/>
                <a:gd name="T37" fmla="*/ 44 h 60"/>
                <a:gd name="T38" fmla="*/ 29 w 61"/>
                <a:gd name="T39" fmla="*/ 31 h 60"/>
                <a:gd name="T40" fmla="*/ 28 w 61"/>
                <a:gd name="T41" fmla="*/ 28 h 60"/>
                <a:gd name="T42" fmla="*/ 34 w 61"/>
                <a:gd name="T43" fmla="*/ 21 h 60"/>
                <a:gd name="T44" fmla="*/ 45 w 61"/>
                <a:gd name="T45" fmla="*/ 26 h 60"/>
                <a:gd name="T46" fmla="*/ 59 w 61"/>
                <a:gd name="T47" fmla="*/ 8 h 60"/>
                <a:gd name="T48" fmla="*/ 53 w 61"/>
                <a:gd name="T49" fmla="*/ 3 h 60"/>
                <a:gd name="T50" fmla="*/ 25 w 61"/>
                <a:gd name="T51" fmla="*/ 42 h 60"/>
                <a:gd name="T52" fmla="*/ 18 w 61"/>
                <a:gd name="T53" fmla="*/ 48 h 60"/>
                <a:gd name="T54" fmla="*/ 15 w 61"/>
                <a:gd name="T55" fmla="*/ 46 h 60"/>
                <a:gd name="T56" fmla="*/ 17 w 61"/>
                <a:gd name="T57" fmla="*/ 44 h 60"/>
                <a:gd name="T58" fmla="*/ 26 w 61"/>
                <a:gd name="T59" fmla="*/ 30 h 60"/>
                <a:gd name="T60" fmla="*/ 27 w 61"/>
                <a:gd name="T61" fmla="*/ 33 h 60"/>
                <a:gd name="T62" fmla="*/ 25 w 61"/>
                <a:gd name="T63" fmla="*/ 42 h 60"/>
                <a:gd name="T64" fmla="*/ 28 w 61"/>
                <a:gd name="T65" fmla="*/ 26 h 60"/>
                <a:gd name="T66" fmla="*/ 24 w 61"/>
                <a:gd name="T67" fmla="*/ 23 h 60"/>
                <a:gd name="T68" fmla="*/ 17 w 61"/>
                <a:gd name="T69" fmla="*/ 30 h 60"/>
                <a:gd name="T70" fmla="*/ 23 w 61"/>
                <a:gd name="T71" fmla="*/ 25 h 60"/>
                <a:gd name="T72" fmla="*/ 26 w 61"/>
                <a:gd name="T73" fmla="*/ 28 h 60"/>
                <a:gd name="T74" fmla="*/ 16 w 61"/>
                <a:gd name="T75" fmla="*/ 41 h 60"/>
                <a:gd name="T76" fmla="*/ 15 w 61"/>
                <a:gd name="T77" fmla="*/ 45 h 60"/>
                <a:gd name="T78" fmla="*/ 13 w 61"/>
                <a:gd name="T79" fmla="*/ 40 h 60"/>
                <a:gd name="T80" fmla="*/ 12 w 61"/>
                <a:gd name="T81" fmla="*/ 24 h 60"/>
                <a:gd name="T82" fmla="*/ 17 w 61"/>
                <a:gd name="T83" fmla="*/ 13 h 60"/>
                <a:gd name="T84" fmla="*/ 32 w 61"/>
                <a:gd name="T85" fmla="*/ 18 h 60"/>
                <a:gd name="T86" fmla="*/ 33 w 61"/>
                <a:gd name="T87" fmla="*/ 19 h 60"/>
                <a:gd name="T88" fmla="*/ 28 w 61"/>
                <a:gd name="T89" fmla="*/ 26 h 60"/>
                <a:gd name="T90" fmla="*/ 45 w 61"/>
                <a:gd name="T91" fmla="*/ 22 h 60"/>
                <a:gd name="T92" fmla="*/ 38 w 61"/>
                <a:gd name="T93" fmla="*/ 16 h 60"/>
                <a:gd name="T94" fmla="*/ 50 w 61"/>
                <a:gd name="T95" fmla="*/ 7 h 60"/>
                <a:gd name="T96" fmla="*/ 56 w 61"/>
                <a:gd name="T97" fmla="*/ 9 h 60"/>
                <a:gd name="T98" fmla="*/ 45 w 61"/>
                <a:gd name="T99" fmla="*/ 22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1" h="60">
                  <a:moveTo>
                    <a:pt x="53" y="3"/>
                  </a:moveTo>
                  <a:cubicBezTo>
                    <a:pt x="51" y="2"/>
                    <a:pt x="44" y="7"/>
                    <a:pt x="37" y="14"/>
                  </a:cubicBezTo>
                  <a:cubicBezTo>
                    <a:pt x="36" y="13"/>
                    <a:pt x="35" y="12"/>
                    <a:pt x="35" y="11"/>
                  </a:cubicBezTo>
                  <a:cubicBezTo>
                    <a:pt x="30" y="5"/>
                    <a:pt x="25" y="0"/>
                    <a:pt x="17" y="9"/>
                  </a:cubicBezTo>
                  <a:cubicBezTo>
                    <a:pt x="14" y="12"/>
                    <a:pt x="12" y="17"/>
                    <a:pt x="11" y="23"/>
                  </a:cubicBezTo>
                  <a:cubicBezTo>
                    <a:pt x="10" y="29"/>
                    <a:pt x="10" y="36"/>
                    <a:pt x="12" y="42"/>
                  </a:cubicBezTo>
                  <a:cubicBezTo>
                    <a:pt x="12" y="44"/>
                    <a:pt x="13" y="45"/>
                    <a:pt x="13" y="46"/>
                  </a:cubicBezTo>
                  <a:cubicBezTo>
                    <a:pt x="7" y="56"/>
                    <a:pt x="4" y="56"/>
                    <a:pt x="3" y="53"/>
                  </a:cubicBezTo>
                  <a:cubicBezTo>
                    <a:pt x="2" y="50"/>
                    <a:pt x="1" y="48"/>
                    <a:pt x="1" y="45"/>
                  </a:cubicBezTo>
                  <a:cubicBezTo>
                    <a:pt x="1" y="44"/>
                    <a:pt x="1" y="43"/>
                    <a:pt x="1" y="43"/>
                  </a:cubicBezTo>
                  <a:cubicBezTo>
                    <a:pt x="2" y="44"/>
                    <a:pt x="2" y="45"/>
                    <a:pt x="3" y="45"/>
                  </a:cubicBezTo>
                  <a:cubicBezTo>
                    <a:pt x="5" y="46"/>
                    <a:pt x="7" y="44"/>
                    <a:pt x="7" y="40"/>
                  </a:cubicBezTo>
                  <a:cubicBezTo>
                    <a:pt x="8" y="37"/>
                    <a:pt x="7" y="33"/>
                    <a:pt x="5" y="32"/>
                  </a:cubicBezTo>
                  <a:cubicBezTo>
                    <a:pt x="4" y="31"/>
                    <a:pt x="2" y="34"/>
                    <a:pt x="1" y="37"/>
                  </a:cubicBezTo>
                  <a:cubicBezTo>
                    <a:pt x="1" y="39"/>
                    <a:pt x="0" y="42"/>
                    <a:pt x="0" y="45"/>
                  </a:cubicBezTo>
                  <a:cubicBezTo>
                    <a:pt x="0" y="48"/>
                    <a:pt x="0" y="52"/>
                    <a:pt x="2" y="55"/>
                  </a:cubicBezTo>
                  <a:cubicBezTo>
                    <a:pt x="4" y="60"/>
                    <a:pt x="8" y="57"/>
                    <a:pt x="14" y="48"/>
                  </a:cubicBezTo>
                  <a:cubicBezTo>
                    <a:pt x="15" y="50"/>
                    <a:pt x="16" y="51"/>
                    <a:pt x="17" y="51"/>
                  </a:cubicBezTo>
                  <a:cubicBezTo>
                    <a:pt x="20" y="53"/>
                    <a:pt x="25" y="50"/>
                    <a:pt x="27" y="44"/>
                  </a:cubicBezTo>
                  <a:cubicBezTo>
                    <a:pt x="29" y="40"/>
                    <a:pt x="29" y="35"/>
                    <a:pt x="29" y="31"/>
                  </a:cubicBezTo>
                  <a:cubicBezTo>
                    <a:pt x="29" y="30"/>
                    <a:pt x="29" y="29"/>
                    <a:pt x="28" y="28"/>
                  </a:cubicBezTo>
                  <a:cubicBezTo>
                    <a:pt x="30" y="25"/>
                    <a:pt x="32" y="23"/>
                    <a:pt x="34" y="21"/>
                  </a:cubicBezTo>
                  <a:cubicBezTo>
                    <a:pt x="37" y="24"/>
                    <a:pt x="41" y="26"/>
                    <a:pt x="45" y="26"/>
                  </a:cubicBezTo>
                  <a:cubicBezTo>
                    <a:pt x="50" y="25"/>
                    <a:pt x="61" y="16"/>
                    <a:pt x="59" y="8"/>
                  </a:cubicBezTo>
                  <a:cubicBezTo>
                    <a:pt x="58" y="5"/>
                    <a:pt x="56" y="4"/>
                    <a:pt x="53" y="3"/>
                  </a:cubicBezTo>
                  <a:close/>
                  <a:moveTo>
                    <a:pt x="25" y="42"/>
                  </a:moveTo>
                  <a:cubicBezTo>
                    <a:pt x="23" y="46"/>
                    <a:pt x="20" y="48"/>
                    <a:pt x="18" y="48"/>
                  </a:cubicBezTo>
                  <a:cubicBezTo>
                    <a:pt x="17" y="48"/>
                    <a:pt x="16" y="47"/>
                    <a:pt x="15" y="46"/>
                  </a:cubicBezTo>
                  <a:cubicBezTo>
                    <a:pt x="16" y="45"/>
                    <a:pt x="16" y="45"/>
                    <a:pt x="17" y="44"/>
                  </a:cubicBezTo>
                  <a:cubicBezTo>
                    <a:pt x="18" y="42"/>
                    <a:pt x="22" y="36"/>
                    <a:pt x="26" y="30"/>
                  </a:cubicBezTo>
                  <a:cubicBezTo>
                    <a:pt x="27" y="31"/>
                    <a:pt x="27" y="32"/>
                    <a:pt x="27" y="33"/>
                  </a:cubicBezTo>
                  <a:cubicBezTo>
                    <a:pt x="27" y="36"/>
                    <a:pt x="26" y="39"/>
                    <a:pt x="25" y="42"/>
                  </a:cubicBezTo>
                  <a:close/>
                  <a:moveTo>
                    <a:pt x="28" y="26"/>
                  </a:moveTo>
                  <a:cubicBezTo>
                    <a:pt x="27" y="24"/>
                    <a:pt x="26" y="23"/>
                    <a:pt x="24" y="23"/>
                  </a:cubicBezTo>
                  <a:cubicBezTo>
                    <a:pt x="20" y="21"/>
                    <a:pt x="17" y="30"/>
                    <a:pt x="17" y="30"/>
                  </a:cubicBezTo>
                  <a:cubicBezTo>
                    <a:pt x="19" y="26"/>
                    <a:pt x="21" y="24"/>
                    <a:pt x="23" y="25"/>
                  </a:cubicBezTo>
                  <a:cubicBezTo>
                    <a:pt x="24" y="25"/>
                    <a:pt x="25" y="26"/>
                    <a:pt x="26" y="28"/>
                  </a:cubicBezTo>
                  <a:cubicBezTo>
                    <a:pt x="20" y="35"/>
                    <a:pt x="17" y="41"/>
                    <a:pt x="16" y="41"/>
                  </a:cubicBezTo>
                  <a:cubicBezTo>
                    <a:pt x="16" y="43"/>
                    <a:pt x="15" y="44"/>
                    <a:pt x="15" y="45"/>
                  </a:cubicBezTo>
                  <a:cubicBezTo>
                    <a:pt x="14" y="43"/>
                    <a:pt x="13" y="42"/>
                    <a:pt x="13" y="40"/>
                  </a:cubicBezTo>
                  <a:cubicBezTo>
                    <a:pt x="12" y="35"/>
                    <a:pt x="11" y="29"/>
                    <a:pt x="12" y="24"/>
                  </a:cubicBezTo>
                  <a:cubicBezTo>
                    <a:pt x="13" y="19"/>
                    <a:pt x="15" y="16"/>
                    <a:pt x="17" y="13"/>
                  </a:cubicBezTo>
                  <a:cubicBezTo>
                    <a:pt x="24" y="5"/>
                    <a:pt x="28" y="13"/>
                    <a:pt x="32" y="18"/>
                  </a:cubicBezTo>
                  <a:cubicBezTo>
                    <a:pt x="32" y="18"/>
                    <a:pt x="33" y="19"/>
                    <a:pt x="33" y="19"/>
                  </a:cubicBezTo>
                  <a:cubicBezTo>
                    <a:pt x="31" y="21"/>
                    <a:pt x="29" y="23"/>
                    <a:pt x="28" y="26"/>
                  </a:cubicBezTo>
                  <a:close/>
                  <a:moveTo>
                    <a:pt x="45" y="22"/>
                  </a:moveTo>
                  <a:cubicBezTo>
                    <a:pt x="43" y="22"/>
                    <a:pt x="41" y="20"/>
                    <a:pt x="38" y="16"/>
                  </a:cubicBezTo>
                  <a:cubicBezTo>
                    <a:pt x="43" y="12"/>
                    <a:pt x="48" y="8"/>
                    <a:pt x="50" y="7"/>
                  </a:cubicBezTo>
                  <a:cubicBezTo>
                    <a:pt x="53" y="6"/>
                    <a:pt x="55" y="5"/>
                    <a:pt x="56" y="9"/>
                  </a:cubicBezTo>
                  <a:cubicBezTo>
                    <a:pt x="58" y="18"/>
                    <a:pt x="52" y="21"/>
                    <a:pt x="45" y="2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7" name="Freeform 21"/>
            <p:cNvSpPr>
              <a:spLocks noEditPoints="1"/>
            </p:cNvSpPr>
            <p:nvPr/>
          </p:nvSpPr>
          <p:spPr bwMode="auto">
            <a:xfrm>
              <a:off x="799" y="7"/>
              <a:ext cx="213" cy="253"/>
            </a:xfrm>
            <a:custGeom>
              <a:avLst/>
              <a:gdLst>
                <a:gd name="T0" fmla="*/ 79 w 90"/>
                <a:gd name="T1" fmla="*/ 80 h 107"/>
                <a:gd name="T2" fmla="*/ 71 w 90"/>
                <a:gd name="T3" fmla="*/ 62 h 107"/>
                <a:gd name="T4" fmla="*/ 50 w 90"/>
                <a:gd name="T5" fmla="*/ 55 h 107"/>
                <a:gd name="T6" fmla="*/ 45 w 90"/>
                <a:gd name="T7" fmla="*/ 55 h 107"/>
                <a:gd name="T8" fmla="*/ 35 w 90"/>
                <a:gd name="T9" fmla="*/ 44 h 107"/>
                <a:gd name="T10" fmla="*/ 47 w 90"/>
                <a:gd name="T11" fmla="*/ 28 h 107"/>
                <a:gd name="T12" fmla="*/ 21 w 90"/>
                <a:gd name="T13" fmla="*/ 1 h 107"/>
                <a:gd name="T14" fmla="*/ 13 w 90"/>
                <a:gd name="T15" fmla="*/ 9 h 107"/>
                <a:gd name="T16" fmla="*/ 26 w 90"/>
                <a:gd name="T17" fmla="*/ 38 h 107"/>
                <a:gd name="T18" fmla="*/ 20 w 90"/>
                <a:gd name="T19" fmla="*/ 41 h 107"/>
                <a:gd name="T20" fmla="*/ 12 w 90"/>
                <a:gd name="T21" fmla="*/ 68 h 107"/>
                <a:gd name="T22" fmla="*/ 33 w 90"/>
                <a:gd name="T23" fmla="*/ 82 h 107"/>
                <a:gd name="T24" fmla="*/ 63 w 90"/>
                <a:gd name="T25" fmla="*/ 86 h 107"/>
                <a:gd name="T26" fmla="*/ 71 w 90"/>
                <a:gd name="T27" fmla="*/ 84 h 107"/>
                <a:gd name="T28" fmla="*/ 78 w 90"/>
                <a:gd name="T29" fmla="*/ 103 h 107"/>
                <a:gd name="T30" fmla="*/ 64 w 90"/>
                <a:gd name="T31" fmla="*/ 104 h 107"/>
                <a:gd name="T32" fmla="*/ 61 w 90"/>
                <a:gd name="T33" fmla="*/ 103 h 107"/>
                <a:gd name="T34" fmla="*/ 66 w 90"/>
                <a:gd name="T35" fmla="*/ 101 h 107"/>
                <a:gd name="T36" fmla="*/ 59 w 90"/>
                <a:gd name="T37" fmla="*/ 93 h 107"/>
                <a:gd name="T38" fmla="*/ 46 w 90"/>
                <a:gd name="T39" fmla="*/ 94 h 107"/>
                <a:gd name="T40" fmla="*/ 52 w 90"/>
                <a:gd name="T41" fmla="*/ 101 h 107"/>
                <a:gd name="T42" fmla="*/ 64 w 90"/>
                <a:gd name="T43" fmla="*/ 105 h 107"/>
                <a:gd name="T44" fmla="*/ 81 w 90"/>
                <a:gd name="T45" fmla="*/ 105 h 107"/>
                <a:gd name="T46" fmla="*/ 73 w 90"/>
                <a:gd name="T47" fmla="*/ 84 h 107"/>
                <a:gd name="T48" fmla="*/ 79 w 90"/>
                <a:gd name="T49" fmla="*/ 80 h 107"/>
                <a:gd name="T50" fmla="*/ 18 w 90"/>
                <a:gd name="T51" fmla="*/ 15 h 107"/>
                <a:gd name="T52" fmla="*/ 24 w 90"/>
                <a:gd name="T53" fmla="*/ 6 h 107"/>
                <a:gd name="T54" fmla="*/ 41 w 90"/>
                <a:gd name="T55" fmla="*/ 27 h 107"/>
                <a:gd name="T56" fmla="*/ 30 w 90"/>
                <a:gd name="T57" fmla="*/ 36 h 107"/>
                <a:gd name="T58" fmla="*/ 18 w 90"/>
                <a:gd name="T59" fmla="*/ 15 h 107"/>
                <a:gd name="T60" fmla="*/ 61 w 90"/>
                <a:gd name="T61" fmla="*/ 83 h 107"/>
                <a:gd name="T62" fmla="*/ 34 w 90"/>
                <a:gd name="T63" fmla="*/ 80 h 107"/>
                <a:gd name="T64" fmla="*/ 19 w 90"/>
                <a:gd name="T65" fmla="*/ 69 h 107"/>
                <a:gd name="T66" fmla="*/ 31 w 90"/>
                <a:gd name="T67" fmla="*/ 47 h 107"/>
                <a:gd name="T68" fmla="*/ 32 w 90"/>
                <a:gd name="T69" fmla="*/ 46 h 107"/>
                <a:gd name="T70" fmla="*/ 41 w 90"/>
                <a:gd name="T71" fmla="*/ 56 h 107"/>
                <a:gd name="T72" fmla="*/ 36 w 90"/>
                <a:gd name="T73" fmla="*/ 61 h 107"/>
                <a:gd name="T74" fmla="*/ 46 w 90"/>
                <a:gd name="T75" fmla="*/ 74 h 107"/>
                <a:gd name="T76" fmla="*/ 39 w 90"/>
                <a:gd name="T77" fmla="*/ 63 h 107"/>
                <a:gd name="T78" fmla="*/ 45 w 90"/>
                <a:gd name="T79" fmla="*/ 60 h 107"/>
                <a:gd name="T80" fmla="*/ 64 w 90"/>
                <a:gd name="T81" fmla="*/ 78 h 107"/>
                <a:gd name="T82" fmla="*/ 68 w 90"/>
                <a:gd name="T83" fmla="*/ 82 h 107"/>
                <a:gd name="T84" fmla="*/ 61 w 90"/>
                <a:gd name="T85" fmla="*/ 83 h 107"/>
                <a:gd name="T86" fmla="*/ 71 w 90"/>
                <a:gd name="T87" fmla="*/ 81 h 107"/>
                <a:gd name="T88" fmla="*/ 67 w 90"/>
                <a:gd name="T89" fmla="*/ 78 h 107"/>
                <a:gd name="T90" fmla="*/ 49 w 90"/>
                <a:gd name="T91" fmla="*/ 59 h 107"/>
                <a:gd name="T92" fmla="*/ 53 w 90"/>
                <a:gd name="T93" fmla="*/ 60 h 107"/>
                <a:gd name="T94" fmla="*/ 67 w 90"/>
                <a:gd name="T95" fmla="*/ 65 h 107"/>
                <a:gd name="T96" fmla="*/ 74 w 90"/>
                <a:gd name="T97" fmla="*/ 78 h 107"/>
                <a:gd name="T98" fmla="*/ 71 w 90"/>
                <a:gd name="T99" fmla="*/ 81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90" h="107">
                  <a:moveTo>
                    <a:pt x="79" y="80"/>
                  </a:moveTo>
                  <a:cubicBezTo>
                    <a:pt x="82" y="76"/>
                    <a:pt x="79" y="68"/>
                    <a:pt x="71" y="62"/>
                  </a:cubicBezTo>
                  <a:cubicBezTo>
                    <a:pt x="65" y="58"/>
                    <a:pt x="57" y="56"/>
                    <a:pt x="50" y="55"/>
                  </a:cubicBezTo>
                  <a:cubicBezTo>
                    <a:pt x="48" y="55"/>
                    <a:pt x="46" y="55"/>
                    <a:pt x="45" y="55"/>
                  </a:cubicBezTo>
                  <a:cubicBezTo>
                    <a:pt x="42" y="52"/>
                    <a:pt x="38" y="48"/>
                    <a:pt x="35" y="44"/>
                  </a:cubicBezTo>
                  <a:cubicBezTo>
                    <a:pt x="42" y="40"/>
                    <a:pt x="46" y="36"/>
                    <a:pt x="47" y="28"/>
                  </a:cubicBezTo>
                  <a:cubicBezTo>
                    <a:pt x="47" y="21"/>
                    <a:pt x="35" y="0"/>
                    <a:pt x="21" y="1"/>
                  </a:cubicBezTo>
                  <a:cubicBezTo>
                    <a:pt x="17" y="1"/>
                    <a:pt x="15" y="4"/>
                    <a:pt x="13" y="9"/>
                  </a:cubicBezTo>
                  <a:cubicBezTo>
                    <a:pt x="10" y="13"/>
                    <a:pt x="17" y="25"/>
                    <a:pt x="26" y="38"/>
                  </a:cubicBezTo>
                  <a:cubicBezTo>
                    <a:pt x="24" y="39"/>
                    <a:pt x="22" y="40"/>
                    <a:pt x="20" y="41"/>
                  </a:cubicBezTo>
                  <a:cubicBezTo>
                    <a:pt x="9" y="46"/>
                    <a:pt x="0" y="53"/>
                    <a:pt x="12" y="68"/>
                  </a:cubicBezTo>
                  <a:cubicBezTo>
                    <a:pt x="17" y="74"/>
                    <a:pt x="24" y="79"/>
                    <a:pt x="33" y="82"/>
                  </a:cubicBezTo>
                  <a:cubicBezTo>
                    <a:pt x="42" y="85"/>
                    <a:pt x="53" y="87"/>
                    <a:pt x="63" y="86"/>
                  </a:cubicBezTo>
                  <a:cubicBezTo>
                    <a:pt x="66" y="85"/>
                    <a:pt x="68" y="85"/>
                    <a:pt x="71" y="84"/>
                  </a:cubicBezTo>
                  <a:cubicBezTo>
                    <a:pt x="85" y="97"/>
                    <a:pt x="83" y="102"/>
                    <a:pt x="78" y="103"/>
                  </a:cubicBezTo>
                  <a:cubicBezTo>
                    <a:pt x="73" y="105"/>
                    <a:pt x="69" y="105"/>
                    <a:pt x="64" y="104"/>
                  </a:cubicBezTo>
                  <a:cubicBezTo>
                    <a:pt x="63" y="103"/>
                    <a:pt x="62" y="103"/>
                    <a:pt x="61" y="103"/>
                  </a:cubicBezTo>
                  <a:cubicBezTo>
                    <a:pt x="63" y="102"/>
                    <a:pt x="65" y="102"/>
                    <a:pt x="66" y="101"/>
                  </a:cubicBezTo>
                  <a:cubicBezTo>
                    <a:pt x="67" y="98"/>
                    <a:pt x="64" y="95"/>
                    <a:pt x="59" y="93"/>
                  </a:cubicBezTo>
                  <a:cubicBezTo>
                    <a:pt x="54" y="91"/>
                    <a:pt x="48" y="91"/>
                    <a:pt x="46" y="94"/>
                  </a:cubicBezTo>
                  <a:cubicBezTo>
                    <a:pt x="44" y="96"/>
                    <a:pt x="47" y="99"/>
                    <a:pt x="52" y="101"/>
                  </a:cubicBezTo>
                  <a:cubicBezTo>
                    <a:pt x="55" y="103"/>
                    <a:pt x="59" y="104"/>
                    <a:pt x="64" y="105"/>
                  </a:cubicBezTo>
                  <a:cubicBezTo>
                    <a:pt x="70" y="107"/>
                    <a:pt x="76" y="107"/>
                    <a:pt x="81" y="105"/>
                  </a:cubicBezTo>
                  <a:cubicBezTo>
                    <a:pt x="90" y="103"/>
                    <a:pt x="86" y="95"/>
                    <a:pt x="73" y="84"/>
                  </a:cubicBezTo>
                  <a:cubicBezTo>
                    <a:pt x="76" y="83"/>
                    <a:pt x="78" y="81"/>
                    <a:pt x="79" y="80"/>
                  </a:cubicBezTo>
                  <a:close/>
                  <a:moveTo>
                    <a:pt x="18" y="15"/>
                  </a:moveTo>
                  <a:cubicBezTo>
                    <a:pt x="17" y="10"/>
                    <a:pt x="16" y="7"/>
                    <a:pt x="24" y="6"/>
                  </a:cubicBezTo>
                  <a:cubicBezTo>
                    <a:pt x="37" y="6"/>
                    <a:pt x="41" y="16"/>
                    <a:pt x="41" y="27"/>
                  </a:cubicBezTo>
                  <a:cubicBezTo>
                    <a:pt x="41" y="31"/>
                    <a:pt x="36" y="34"/>
                    <a:pt x="30" y="36"/>
                  </a:cubicBezTo>
                  <a:cubicBezTo>
                    <a:pt x="23" y="27"/>
                    <a:pt x="19" y="19"/>
                    <a:pt x="18" y="15"/>
                  </a:cubicBezTo>
                  <a:close/>
                  <a:moveTo>
                    <a:pt x="61" y="83"/>
                  </a:moveTo>
                  <a:cubicBezTo>
                    <a:pt x="52" y="84"/>
                    <a:pt x="42" y="83"/>
                    <a:pt x="34" y="80"/>
                  </a:cubicBezTo>
                  <a:cubicBezTo>
                    <a:pt x="27" y="77"/>
                    <a:pt x="23" y="74"/>
                    <a:pt x="19" y="69"/>
                  </a:cubicBezTo>
                  <a:cubicBezTo>
                    <a:pt x="8" y="56"/>
                    <a:pt x="21" y="52"/>
                    <a:pt x="31" y="47"/>
                  </a:cubicBezTo>
                  <a:cubicBezTo>
                    <a:pt x="31" y="46"/>
                    <a:pt x="32" y="46"/>
                    <a:pt x="32" y="46"/>
                  </a:cubicBezTo>
                  <a:cubicBezTo>
                    <a:pt x="35" y="49"/>
                    <a:pt x="38" y="53"/>
                    <a:pt x="41" y="56"/>
                  </a:cubicBezTo>
                  <a:cubicBezTo>
                    <a:pt x="39" y="57"/>
                    <a:pt x="37" y="59"/>
                    <a:pt x="36" y="61"/>
                  </a:cubicBezTo>
                  <a:cubicBezTo>
                    <a:pt x="31" y="67"/>
                    <a:pt x="46" y="74"/>
                    <a:pt x="46" y="74"/>
                  </a:cubicBezTo>
                  <a:cubicBezTo>
                    <a:pt x="40" y="71"/>
                    <a:pt x="37" y="67"/>
                    <a:pt x="39" y="63"/>
                  </a:cubicBezTo>
                  <a:cubicBezTo>
                    <a:pt x="40" y="62"/>
                    <a:pt x="42" y="61"/>
                    <a:pt x="45" y="60"/>
                  </a:cubicBezTo>
                  <a:cubicBezTo>
                    <a:pt x="55" y="70"/>
                    <a:pt x="63" y="78"/>
                    <a:pt x="64" y="78"/>
                  </a:cubicBezTo>
                  <a:cubicBezTo>
                    <a:pt x="66" y="80"/>
                    <a:pt x="67" y="81"/>
                    <a:pt x="68" y="82"/>
                  </a:cubicBezTo>
                  <a:cubicBezTo>
                    <a:pt x="66" y="83"/>
                    <a:pt x="64" y="83"/>
                    <a:pt x="61" y="83"/>
                  </a:cubicBezTo>
                  <a:close/>
                  <a:moveTo>
                    <a:pt x="71" y="81"/>
                  </a:moveTo>
                  <a:cubicBezTo>
                    <a:pt x="70" y="80"/>
                    <a:pt x="69" y="79"/>
                    <a:pt x="67" y="78"/>
                  </a:cubicBezTo>
                  <a:cubicBezTo>
                    <a:pt x="64" y="76"/>
                    <a:pt x="57" y="68"/>
                    <a:pt x="49" y="59"/>
                  </a:cubicBezTo>
                  <a:cubicBezTo>
                    <a:pt x="50" y="59"/>
                    <a:pt x="52" y="59"/>
                    <a:pt x="53" y="60"/>
                  </a:cubicBezTo>
                  <a:cubicBezTo>
                    <a:pt x="58" y="60"/>
                    <a:pt x="62" y="62"/>
                    <a:pt x="67" y="65"/>
                  </a:cubicBezTo>
                  <a:cubicBezTo>
                    <a:pt x="72" y="69"/>
                    <a:pt x="75" y="74"/>
                    <a:pt x="74" y="78"/>
                  </a:cubicBezTo>
                  <a:cubicBezTo>
                    <a:pt x="74" y="79"/>
                    <a:pt x="73" y="80"/>
                    <a:pt x="71" y="8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8" name="Freeform 22"/>
            <p:cNvSpPr>
              <a:spLocks noEditPoints="1"/>
            </p:cNvSpPr>
            <p:nvPr/>
          </p:nvSpPr>
          <p:spPr bwMode="auto">
            <a:xfrm>
              <a:off x="23" y="277"/>
              <a:ext cx="55" cy="156"/>
            </a:xfrm>
            <a:custGeom>
              <a:avLst/>
              <a:gdLst>
                <a:gd name="T0" fmla="*/ 22 w 23"/>
                <a:gd name="T1" fmla="*/ 0 h 66"/>
                <a:gd name="T2" fmla="*/ 1 w 23"/>
                <a:gd name="T3" fmla="*/ 52 h 66"/>
                <a:gd name="T4" fmla="*/ 0 w 23"/>
                <a:gd name="T5" fmla="*/ 54 h 66"/>
                <a:gd name="T6" fmla="*/ 1 w 23"/>
                <a:gd name="T7" fmla="*/ 56 h 66"/>
                <a:gd name="T8" fmla="*/ 11 w 23"/>
                <a:gd name="T9" fmla="*/ 60 h 66"/>
                <a:gd name="T10" fmla="*/ 15 w 23"/>
                <a:gd name="T11" fmla="*/ 50 h 66"/>
                <a:gd name="T12" fmla="*/ 15 w 23"/>
                <a:gd name="T13" fmla="*/ 37 h 66"/>
                <a:gd name="T14" fmla="*/ 12 w 23"/>
                <a:gd name="T15" fmla="*/ 31 h 66"/>
                <a:gd name="T16" fmla="*/ 23 w 23"/>
                <a:gd name="T17" fmla="*/ 4 h 66"/>
                <a:gd name="T18" fmla="*/ 22 w 23"/>
                <a:gd name="T19" fmla="*/ 0 h 66"/>
                <a:gd name="T20" fmla="*/ 13 w 23"/>
                <a:gd name="T21" fmla="*/ 40 h 66"/>
                <a:gd name="T22" fmla="*/ 13 w 23"/>
                <a:gd name="T23" fmla="*/ 48 h 66"/>
                <a:gd name="T24" fmla="*/ 11 w 23"/>
                <a:gd name="T25" fmla="*/ 54 h 66"/>
                <a:gd name="T26" fmla="*/ 3 w 23"/>
                <a:gd name="T27" fmla="*/ 52 h 66"/>
                <a:gd name="T28" fmla="*/ 10 w 23"/>
                <a:gd name="T29" fmla="*/ 36 h 66"/>
                <a:gd name="T30" fmla="*/ 13 w 23"/>
                <a:gd name="T31" fmla="*/ 40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66">
                  <a:moveTo>
                    <a:pt x="22" y="0"/>
                  </a:moveTo>
                  <a:cubicBezTo>
                    <a:pt x="14" y="19"/>
                    <a:pt x="9" y="29"/>
                    <a:pt x="1" y="52"/>
                  </a:cubicBezTo>
                  <a:cubicBezTo>
                    <a:pt x="1" y="53"/>
                    <a:pt x="1" y="53"/>
                    <a:pt x="0" y="54"/>
                  </a:cubicBezTo>
                  <a:cubicBezTo>
                    <a:pt x="1" y="55"/>
                    <a:pt x="1" y="55"/>
                    <a:pt x="1" y="56"/>
                  </a:cubicBezTo>
                  <a:cubicBezTo>
                    <a:pt x="2" y="57"/>
                    <a:pt x="7" y="66"/>
                    <a:pt x="11" y="60"/>
                  </a:cubicBezTo>
                  <a:cubicBezTo>
                    <a:pt x="12" y="58"/>
                    <a:pt x="14" y="55"/>
                    <a:pt x="15" y="50"/>
                  </a:cubicBezTo>
                  <a:cubicBezTo>
                    <a:pt x="16" y="45"/>
                    <a:pt x="15" y="40"/>
                    <a:pt x="15" y="37"/>
                  </a:cubicBezTo>
                  <a:cubicBezTo>
                    <a:pt x="14" y="33"/>
                    <a:pt x="13" y="31"/>
                    <a:pt x="12" y="31"/>
                  </a:cubicBezTo>
                  <a:cubicBezTo>
                    <a:pt x="16" y="20"/>
                    <a:pt x="18" y="14"/>
                    <a:pt x="23" y="4"/>
                  </a:cubicBezTo>
                  <a:cubicBezTo>
                    <a:pt x="23" y="3"/>
                    <a:pt x="23" y="2"/>
                    <a:pt x="22" y="0"/>
                  </a:cubicBezTo>
                  <a:close/>
                  <a:moveTo>
                    <a:pt x="13" y="40"/>
                  </a:moveTo>
                  <a:cubicBezTo>
                    <a:pt x="13" y="42"/>
                    <a:pt x="14" y="44"/>
                    <a:pt x="13" y="48"/>
                  </a:cubicBezTo>
                  <a:cubicBezTo>
                    <a:pt x="13" y="51"/>
                    <a:pt x="12" y="52"/>
                    <a:pt x="11" y="54"/>
                  </a:cubicBezTo>
                  <a:cubicBezTo>
                    <a:pt x="8" y="57"/>
                    <a:pt x="5" y="55"/>
                    <a:pt x="3" y="52"/>
                  </a:cubicBezTo>
                  <a:cubicBezTo>
                    <a:pt x="6" y="46"/>
                    <a:pt x="7" y="42"/>
                    <a:pt x="10" y="36"/>
                  </a:cubicBezTo>
                  <a:cubicBezTo>
                    <a:pt x="11" y="36"/>
                    <a:pt x="13" y="36"/>
                    <a:pt x="13" y="4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19" name="Freeform 23"/>
            <p:cNvSpPr>
              <a:spLocks noEditPoints="1"/>
            </p:cNvSpPr>
            <p:nvPr/>
          </p:nvSpPr>
          <p:spPr bwMode="auto">
            <a:xfrm>
              <a:off x="71" y="265"/>
              <a:ext cx="56" cy="142"/>
            </a:xfrm>
            <a:custGeom>
              <a:avLst/>
              <a:gdLst>
                <a:gd name="T0" fmla="*/ 23 w 24"/>
                <a:gd name="T1" fmla="*/ 0 h 60"/>
                <a:gd name="T2" fmla="*/ 1 w 24"/>
                <a:gd name="T3" fmla="*/ 47 h 60"/>
                <a:gd name="T4" fmla="*/ 0 w 24"/>
                <a:gd name="T5" fmla="*/ 49 h 60"/>
                <a:gd name="T6" fmla="*/ 0 w 24"/>
                <a:gd name="T7" fmla="*/ 51 h 60"/>
                <a:gd name="T8" fmla="*/ 11 w 24"/>
                <a:gd name="T9" fmla="*/ 55 h 60"/>
                <a:gd name="T10" fmla="*/ 15 w 24"/>
                <a:gd name="T11" fmla="*/ 46 h 60"/>
                <a:gd name="T12" fmla="*/ 15 w 24"/>
                <a:gd name="T13" fmla="*/ 33 h 60"/>
                <a:gd name="T14" fmla="*/ 12 w 24"/>
                <a:gd name="T15" fmla="*/ 28 h 60"/>
                <a:gd name="T16" fmla="*/ 24 w 24"/>
                <a:gd name="T17" fmla="*/ 3 h 60"/>
                <a:gd name="T18" fmla="*/ 23 w 24"/>
                <a:gd name="T19" fmla="*/ 0 h 60"/>
                <a:gd name="T20" fmla="*/ 13 w 24"/>
                <a:gd name="T21" fmla="*/ 36 h 60"/>
                <a:gd name="T22" fmla="*/ 13 w 24"/>
                <a:gd name="T23" fmla="*/ 43 h 60"/>
                <a:gd name="T24" fmla="*/ 11 w 24"/>
                <a:gd name="T25" fmla="*/ 49 h 60"/>
                <a:gd name="T26" fmla="*/ 3 w 24"/>
                <a:gd name="T27" fmla="*/ 47 h 60"/>
                <a:gd name="T28" fmla="*/ 9 w 24"/>
                <a:gd name="T29" fmla="*/ 32 h 60"/>
                <a:gd name="T30" fmla="*/ 13 w 24"/>
                <a:gd name="T31" fmla="*/ 3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 h="60">
                  <a:moveTo>
                    <a:pt x="23" y="0"/>
                  </a:moveTo>
                  <a:cubicBezTo>
                    <a:pt x="14" y="17"/>
                    <a:pt x="9" y="26"/>
                    <a:pt x="1" y="47"/>
                  </a:cubicBezTo>
                  <a:cubicBezTo>
                    <a:pt x="0" y="48"/>
                    <a:pt x="0" y="48"/>
                    <a:pt x="0" y="49"/>
                  </a:cubicBezTo>
                  <a:cubicBezTo>
                    <a:pt x="0" y="50"/>
                    <a:pt x="0" y="50"/>
                    <a:pt x="0" y="51"/>
                  </a:cubicBezTo>
                  <a:cubicBezTo>
                    <a:pt x="1" y="51"/>
                    <a:pt x="7" y="60"/>
                    <a:pt x="11" y="55"/>
                  </a:cubicBezTo>
                  <a:cubicBezTo>
                    <a:pt x="12" y="53"/>
                    <a:pt x="15" y="50"/>
                    <a:pt x="15" y="46"/>
                  </a:cubicBezTo>
                  <a:cubicBezTo>
                    <a:pt x="16" y="41"/>
                    <a:pt x="16" y="36"/>
                    <a:pt x="15" y="33"/>
                  </a:cubicBezTo>
                  <a:cubicBezTo>
                    <a:pt x="14" y="30"/>
                    <a:pt x="13" y="28"/>
                    <a:pt x="12" y="28"/>
                  </a:cubicBezTo>
                  <a:cubicBezTo>
                    <a:pt x="16" y="17"/>
                    <a:pt x="19" y="13"/>
                    <a:pt x="24" y="3"/>
                  </a:cubicBezTo>
                  <a:cubicBezTo>
                    <a:pt x="23" y="2"/>
                    <a:pt x="23" y="1"/>
                    <a:pt x="23" y="0"/>
                  </a:cubicBezTo>
                  <a:close/>
                  <a:moveTo>
                    <a:pt x="13" y="36"/>
                  </a:moveTo>
                  <a:cubicBezTo>
                    <a:pt x="14" y="38"/>
                    <a:pt x="14" y="40"/>
                    <a:pt x="13" y="43"/>
                  </a:cubicBezTo>
                  <a:cubicBezTo>
                    <a:pt x="13" y="46"/>
                    <a:pt x="12" y="47"/>
                    <a:pt x="11" y="49"/>
                  </a:cubicBezTo>
                  <a:cubicBezTo>
                    <a:pt x="8" y="52"/>
                    <a:pt x="5" y="50"/>
                    <a:pt x="3" y="47"/>
                  </a:cubicBezTo>
                  <a:cubicBezTo>
                    <a:pt x="5" y="41"/>
                    <a:pt x="7" y="38"/>
                    <a:pt x="9" y="32"/>
                  </a:cubicBezTo>
                  <a:cubicBezTo>
                    <a:pt x="11" y="32"/>
                    <a:pt x="13" y="32"/>
                    <a:pt x="13" y="3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0" name="Freeform 24"/>
            <p:cNvSpPr>
              <a:spLocks noEditPoints="1"/>
            </p:cNvSpPr>
            <p:nvPr/>
          </p:nvSpPr>
          <p:spPr bwMode="auto">
            <a:xfrm>
              <a:off x="873" y="419"/>
              <a:ext cx="64" cy="71"/>
            </a:xfrm>
            <a:custGeom>
              <a:avLst/>
              <a:gdLst>
                <a:gd name="T0" fmla="*/ 27 w 27"/>
                <a:gd name="T1" fmla="*/ 0 h 30"/>
                <a:gd name="T2" fmla="*/ 26 w 27"/>
                <a:gd name="T3" fmla="*/ 0 h 30"/>
                <a:gd name="T4" fmla="*/ 2 w 27"/>
                <a:gd name="T5" fmla="*/ 28 h 30"/>
                <a:gd name="T6" fmla="*/ 0 w 27"/>
                <a:gd name="T7" fmla="*/ 30 h 30"/>
                <a:gd name="T8" fmla="*/ 2 w 27"/>
                <a:gd name="T9" fmla="*/ 29 h 30"/>
                <a:gd name="T10" fmla="*/ 18 w 27"/>
                <a:gd name="T11" fmla="*/ 17 h 30"/>
                <a:gd name="T12" fmla="*/ 23 w 27"/>
                <a:gd name="T13" fmla="*/ 11 h 30"/>
                <a:gd name="T14" fmla="*/ 20 w 27"/>
                <a:gd name="T15" fmla="*/ 11 h 30"/>
                <a:gd name="T16" fmla="*/ 15 w 27"/>
                <a:gd name="T17" fmla="*/ 14 h 30"/>
                <a:gd name="T18" fmla="*/ 27 w 27"/>
                <a:gd name="T19" fmla="*/ 0 h 30"/>
                <a:gd name="T20" fmla="*/ 18 w 27"/>
                <a:gd name="T21" fmla="*/ 13 h 30"/>
                <a:gd name="T22" fmla="*/ 20 w 27"/>
                <a:gd name="T23" fmla="*/ 13 h 30"/>
                <a:gd name="T24" fmla="*/ 17 w 27"/>
                <a:gd name="T25" fmla="*/ 17 h 30"/>
                <a:gd name="T26" fmla="*/ 5 w 27"/>
                <a:gd name="T27" fmla="*/ 26 h 30"/>
                <a:gd name="T28" fmla="*/ 12 w 27"/>
                <a:gd name="T29" fmla="*/ 16 h 30"/>
                <a:gd name="T30" fmla="*/ 18 w 27"/>
                <a:gd name="T31" fmla="*/ 13 h 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7" h="30">
                  <a:moveTo>
                    <a:pt x="27" y="0"/>
                  </a:moveTo>
                  <a:cubicBezTo>
                    <a:pt x="27" y="0"/>
                    <a:pt x="26" y="0"/>
                    <a:pt x="26" y="0"/>
                  </a:cubicBezTo>
                  <a:cubicBezTo>
                    <a:pt x="16" y="10"/>
                    <a:pt x="11" y="16"/>
                    <a:pt x="2" y="28"/>
                  </a:cubicBezTo>
                  <a:cubicBezTo>
                    <a:pt x="1" y="29"/>
                    <a:pt x="1" y="29"/>
                    <a:pt x="0" y="30"/>
                  </a:cubicBezTo>
                  <a:cubicBezTo>
                    <a:pt x="1" y="29"/>
                    <a:pt x="1" y="29"/>
                    <a:pt x="2" y="29"/>
                  </a:cubicBezTo>
                  <a:cubicBezTo>
                    <a:pt x="2" y="28"/>
                    <a:pt x="12" y="23"/>
                    <a:pt x="18" y="17"/>
                  </a:cubicBezTo>
                  <a:cubicBezTo>
                    <a:pt x="20" y="15"/>
                    <a:pt x="23" y="12"/>
                    <a:pt x="23" y="11"/>
                  </a:cubicBezTo>
                  <a:cubicBezTo>
                    <a:pt x="24" y="10"/>
                    <a:pt x="22" y="10"/>
                    <a:pt x="20" y="11"/>
                  </a:cubicBezTo>
                  <a:cubicBezTo>
                    <a:pt x="19" y="11"/>
                    <a:pt x="16" y="12"/>
                    <a:pt x="15" y="14"/>
                  </a:cubicBezTo>
                  <a:cubicBezTo>
                    <a:pt x="20" y="8"/>
                    <a:pt x="22" y="5"/>
                    <a:pt x="27" y="0"/>
                  </a:cubicBezTo>
                  <a:close/>
                  <a:moveTo>
                    <a:pt x="18" y="13"/>
                  </a:moveTo>
                  <a:cubicBezTo>
                    <a:pt x="19" y="12"/>
                    <a:pt x="20" y="12"/>
                    <a:pt x="20" y="13"/>
                  </a:cubicBezTo>
                  <a:cubicBezTo>
                    <a:pt x="19" y="14"/>
                    <a:pt x="18" y="16"/>
                    <a:pt x="17" y="17"/>
                  </a:cubicBezTo>
                  <a:cubicBezTo>
                    <a:pt x="13" y="20"/>
                    <a:pt x="8" y="24"/>
                    <a:pt x="5" y="26"/>
                  </a:cubicBezTo>
                  <a:cubicBezTo>
                    <a:pt x="8" y="22"/>
                    <a:pt x="9" y="20"/>
                    <a:pt x="12" y="16"/>
                  </a:cubicBezTo>
                  <a:cubicBezTo>
                    <a:pt x="14" y="15"/>
                    <a:pt x="17" y="13"/>
                    <a:pt x="18" y="1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1" name="Freeform 25"/>
            <p:cNvSpPr>
              <a:spLocks noEditPoints="1"/>
            </p:cNvSpPr>
            <p:nvPr/>
          </p:nvSpPr>
          <p:spPr bwMode="auto">
            <a:xfrm>
              <a:off x="42" y="421"/>
              <a:ext cx="52" cy="157"/>
            </a:xfrm>
            <a:custGeom>
              <a:avLst/>
              <a:gdLst>
                <a:gd name="T0" fmla="*/ 21 w 22"/>
                <a:gd name="T1" fmla="*/ 0 h 66"/>
                <a:gd name="T2" fmla="*/ 1 w 22"/>
                <a:gd name="T3" fmla="*/ 54 h 66"/>
                <a:gd name="T4" fmla="*/ 0 w 22"/>
                <a:gd name="T5" fmla="*/ 57 h 66"/>
                <a:gd name="T6" fmla="*/ 1 w 22"/>
                <a:gd name="T7" fmla="*/ 58 h 66"/>
                <a:gd name="T8" fmla="*/ 11 w 22"/>
                <a:gd name="T9" fmla="*/ 59 h 66"/>
                <a:gd name="T10" fmla="*/ 15 w 22"/>
                <a:gd name="T11" fmla="*/ 49 h 66"/>
                <a:gd name="T12" fmla="*/ 15 w 22"/>
                <a:gd name="T13" fmla="*/ 36 h 66"/>
                <a:gd name="T14" fmla="*/ 11 w 22"/>
                <a:gd name="T15" fmla="*/ 31 h 66"/>
                <a:gd name="T16" fmla="*/ 22 w 22"/>
                <a:gd name="T17" fmla="*/ 3 h 66"/>
                <a:gd name="T18" fmla="*/ 21 w 22"/>
                <a:gd name="T19" fmla="*/ 0 h 66"/>
                <a:gd name="T20" fmla="*/ 13 w 22"/>
                <a:gd name="T21" fmla="*/ 39 h 66"/>
                <a:gd name="T22" fmla="*/ 13 w 22"/>
                <a:gd name="T23" fmla="*/ 47 h 66"/>
                <a:gd name="T24" fmla="*/ 11 w 22"/>
                <a:gd name="T25" fmla="*/ 53 h 66"/>
                <a:gd name="T26" fmla="*/ 3 w 22"/>
                <a:gd name="T27" fmla="*/ 54 h 66"/>
                <a:gd name="T28" fmla="*/ 9 w 22"/>
                <a:gd name="T29" fmla="*/ 37 h 66"/>
                <a:gd name="T30" fmla="*/ 13 w 22"/>
                <a:gd name="T31" fmla="*/ 39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2" h="66">
                  <a:moveTo>
                    <a:pt x="21" y="0"/>
                  </a:moveTo>
                  <a:cubicBezTo>
                    <a:pt x="13" y="20"/>
                    <a:pt x="9" y="31"/>
                    <a:pt x="1" y="54"/>
                  </a:cubicBezTo>
                  <a:cubicBezTo>
                    <a:pt x="1" y="55"/>
                    <a:pt x="0" y="56"/>
                    <a:pt x="0" y="57"/>
                  </a:cubicBezTo>
                  <a:cubicBezTo>
                    <a:pt x="0" y="58"/>
                    <a:pt x="1" y="58"/>
                    <a:pt x="1" y="58"/>
                  </a:cubicBezTo>
                  <a:cubicBezTo>
                    <a:pt x="1" y="59"/>
                    <a:pt x="7" y="66"/>
                    <a:pt x="11" y="59"/>
                  </a:cubicBezTo>
                  <a:cubicBezTo>
                    <a:pt x="13" y="57"/>
                    <a:pt x="15" y="53"/>
                    <a:pt x="15" y="49"/>
                  </a:cubicBezTo>
                  <a:cubicBezTo>
                    <a:pt x="16" y="44"/>
                    <a:pt x="15" y="39"/>
                    <a:pt x="15" y="36"/>
                  </a:cubicBezTo>
                  <a:cubicBezTo>
                    <a:pt x="14" y="33"/>
                    <a:pt x="12" y="32"/>
                    <a:pt x="11" y="31"/>
                  </a:cubicBezTo>
                  <a:cubicBezTo>
                    <a:pt x="15" y="20"/>
                    <a:pt x="18" y="14"/>
                    <a:pt x="22" y="3"/>
                  </a:cubicBezTo>
                  <a:cubicBezTo>
                    <a:pt x="22" y="2"/>
                    <a:pt x="22" y="1"/>
                    <a:pt x="21" y="0"/>
                  </a:cubicBezTo>
                  <a:close/>
                  <a:moveTo>
                    <a:pt x="13" y="39"/>
                  </a:moveTo>
                  <a:cubicBezTo>
                    <a:pt x="13" y="41"/>
                    <a:pt x="14" y="43"/>
                    <a:pt x="13" y="47"/>
                  </a:cubicBezTo>
                  <a:cubicBezTo>
                    <a:pt x="13" y="50"/>
                    <a:pt x="12" y="52"/>
                    <a:pt x="11" y="53"/>
                  </a:cubicBezTo>
                  <a:cubicBezTo>
                    <a:pt x="9" y="57"/>
                    <a:pt x="5" y="56"/>
                    <a:pt x="3" y="54"/>
                  </a:cubicBezTo>
                  <a:cubicBezTo>
                    <a:pt x="5" y="47"/>
                    <a:pt x="7" y="44"/>
                    <a:pt x="9" y="37"/>
                  </a:cubicBezTo>
                  <a:cubicBezTo>
                    <a:pt x="10" y="36"/>
                    <a:pt x="12" y="36"/>
                    <a:pt x="13" y="39"/>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2" name="Freeform 26"/>
            <p:cNvSpPr>
              <a:spLocks/>
            </p:cNvSpPr>
            <p:nvPr/>
          </p:nvSpPr>
          <p:spPr bwMode="auto">
            <a:xfrm>
              <a:off x="4" y="35"/>
              <a:ext cx="83" cy="206"/>
            </a:xfrm>
            <a:custGeom>
              <a:avLst/>
              <a:gdLst>
                <a:gd name="T0" fmla="*/ 20 w 35"/>
                <a:gd name="T1" fmla="*/ 5 h 87"/>
                <a:gd name="T2" fmla="*/ 18 w 35"/>
                <a:gd name="T3" fmla="*/ 24 h 87"/>
                <a:gd name="T4" fmla="*/ 23 w 35"/>
                <a:gd name="T5" fmla="*/ 27 h 87"/>
                <a:gd name="T6" fmla="*/ 25 w 35"/>
                <a:gd name="T7" fmla="*/ 9 h 87"/>
                <a:gd name="T8" fmla="*/ 31 w 35"/>
                <a:gd name="T9" fmla="*/ 10 h 87"/>
                <a:gd name="T10" fmla="*/ 33 w 35"/>
                <a:gd name="T11" fmla="*/ 27 h 87"/>
                <a:gd name="T12" fmla="*/ 27 w 35"/>
                <a:gd name="T13" fmla="*/ 51 h 87"/>
                <a:gd name="T14" fmla="*/ 0 w 35"/>
                <a:gd name="T15" fmla="*/ 66 h 87"/>
                <a:gd name="T16" fmla="*/ 30 w 35"/>
                <a:gd name="T17" fmla="*/ 60 h 87"/>
                <a:gd name="T18" fmla="*/ 35 w 35"/>
                <a:gd name="T19" fmla="*/ 25 h 87"/>
                <a:gd name="T20" fmla="*/ 32 w 35"/>
                <a:gd name="T21" fmla="*/ 5 h 87"/>
                <a:gd name="T22" fmla="*/ 20 w 35"/>
                <a:gd name="T23" fmla="*/ 5 h 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35" h="87">
                  <a:moveTo>
                    <a:pt x="20" y="5"/>
                  </a:moveTo>
                  <a:cubicBezTo>
                    <a:pt x="18" y="9"/>
                    <a:pt x="17" y="18"/>
                    <a:pt x="18" y="24"/>
                  </a:cubicBezTo>
                  <a:cubicBezTo>
                    <a:pt x="19" y="30"/>
                    <a:pt x="21" y="31"/>
                    <a:pt x="23" y="27"/>
                  </a:cubicBezTo>
                  <a:cubicBezTo>
                    <a:pt x="25" y="23"/>
                    <a:pt x="24" y="12"/>
                    <a:pt x="25" y="9"/>
                  </a:cubicBezTo>
                  <a:cubicBezTo>
                    <a:pt x="26" y="7"/>
                    <a:pt x="29" y="7"/>
                    <a:pt x="31" y="10"/>
                  </a:cubicBezTo>
                  <a:cubicBezTo>
                    <a:pt x="33" y="13"/>
                    <a:pt x="33" y="19"/>
                    <a:pt x="33" y="27"/>
                  </a:cubicBezTo>
                  <a:cubicBezTo>
                    <a:pt x="33" y="37"/>
                    <a:pt x="31" y="43"/>
                    <a:pt x="27" y="51"/>
                  </a:cubicBezTo>
                  <a:cubicBezTo>
                    <a:pt x="15" y="76"/>
                    <a:pt x="0" y="66"/>
                    <a:pt x="0" y="66"/>
                  </a:cubicBezTo>
                  <a:cubicBezTo>
                    <a:pt x="10" y="87"/>
                    <a:pt x="23" y="75"/>
                    <a:pt x="30" y="60"/>
                  </a:cubicBezTo>
                  <a:cubicBezTo>
                    <a:pt x="34" y="51"/>
                    <a:pt x="35" y="38"/>
                    <a:pt x="35" y="25"/>
                  </a:cubicBezTo>
                  <a:cubicBezTo>
                    <a:pt x="35" y="16"/>
                    <a:pt x="34" y="9"/>
                    <a:pt x="32" y="5"/>
                  </a:cubicBezTo>
                  <a:cubicBezTo>
                    <a:pt x="30" y="0"/>
                    <a:pt x="22" y="3"/>
                    <a:pt x="20" y="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3" name="Freeform 27"/>
            <p:cNvSpPr>
              <a:spLocks/>
            </p:cNvSpPr>
            <p:nvPr/>
          </p:nvSpPr>
          <p:spPr bwMode="auto">
            <a:xfrm>
              <a:off x="59" y="227"/>
              <a:ext cx="12" cy="36"/>
            </a:xfrm>
            <a:custGeom>
              <a:avLst/>
              <a:gdLst>
                <a:gd name="T0" fmla="*/ 1 w 5"/>
                <a:gd name="T1" fmla="*/ 2 h 15"/>
                <a:gd name="T2" fmla="*/ 0 w 5"/>
                <a:gd name="T3" fmla="*/ 11 h 15"/>
                <a:gd name="T4" fmla="*/ 3 w 5"/>
                <a:gd name="T5" fmla="*/ 12 h 15"/>
                <a:gd name="T6" fmla="*/ 4 w 5"/>
                <a:gd name="T7" fmla="*/ 3 h 15"/>
                <a:gd name="T8" fmla="*/ 1 w 5"/>
                <a:gd name="T9" fmla="*/ 2 h 15"/>
              </a:gdLst>
              <a:ahLst/>
              <a:cxnLst>
                <a:cxn ang="0">
                  <a:pos x="T0" y="T1"/>
                </a:cxn>
                <a:cxn ang="0">
                  <a:pos x="T2" y="T3"/>
                </a:cxn>
                <a:cxn ang="0">
                  <a:pos x="T4" y="T5"/>
                </a:cxn>
                <a:cxn ang="0">
                  <a:pos x="T6" y="T7"/>
                </a:cxn>
                <a:cxn ang="0">
                  <a:pos x="T8" y="T9"/>
                </a:cxn>
              </a:cxnLst>
              <a:rect l="0" t="0" r="r" b="b"/>
              <a:pathLst>
                <a:path w="5" h="15">
                  <a:moveTo>
                    <a:pt x="1" y="2"/>
                  </a:moveTo>
                  <a:cubicBezTo>
                    <a:pt x="0" y="4"/>
                    <a:pt x="0" y="9"/>
                    <a:pt x="0" y="11"/>
                  </a:cubicBezTo>
                  <a:cubicBezTo>
                    <a:pt x="1" y="14"/>
                    <a:pt x="2" y="15"/>
                    <a:pt x="3" y="12"/>
                  </a:cubicBezTo>
                  <a:cubicBezTo>
                    <a:pt x="4" y="10"/>
                    <a:pt x="5" y="6"/>
                    <a:pt x="4" y="3"/>
                  </a:cubicBezTo>
                  <a:cubicBezTo>
                    <a:pt x="4" y="0"/>
                    <a:pt x="2" y="0"/>
                    <a:pt x="1" y="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4" name="Freeform 28"/>
            <p:cNvSpPr>
              <a:spLocks/>
            </p:cNvSpPr>
            <p:nvPr/>
          </p:nvSpPr>
          <p:spPr bwMode="auto">
            <a:xfrm>
              <a:off x="80" y="180"/>
              <a:ext cx="12" cy="35"/>
            </a:xfrm>
            <a:custGeom>
              <a:avLst/>
              <a:gdLst>
                <a:gd name="T0" fmla="*/ 2 w 5"/>
                <a:gd name="T1" fmla="*/ 2 h 15"/>
                <a:gd name="T2" fmla="*/ 1 w 5"/>
                <a:gd name="T3" fmla="*/ 12 h 15"/>
                <a:gd name="T4" fmla="*/ 3 w 5"/>
                <a:gd name="T5" fmla="*/ 13 h 15"/>
                <a:gd name="T6" fmla="*/ 5 w 5"/>
                <a:gd name="T7" fmla="*/ 4 h 15"/>
                <a:gd name="T8" fmla="*/ 2 w 5"/>
                <a:gd name="T9" fmla="*/ 2 h 15"/>
              </a:gdLst>
              <a:ahLst/>
              <a:cxnLst>
                <a:cxn ang="0">
                  <a:pos x="T0" y="T1"/>
                </a:cxn>
                <a:cxn ang="0">
                  <a:pos x="T2" y="T3"/>
                </a:cxn>
                <a:cxn ang="0">
                  <a:pos x="T4" y="T5"/>
                </a:cxn>
                <a:cxn ang="0">
                  <a:pos x="T6" y="T7"/>
                </a:cxn>
                <a:cxn ang="0">
                  <a:pos x="T8" y="T9"/>
                </a:cxn>
              </a:cxnLst>
              <a:rect l="0" t="0" r="r" b="b"/>
              <a:pathLst>
                <a:path w="5" h="15">
                  <a:moveTo>
                    <a:pt x="2" y="2"/>
                  </a:moveTo>
                  <a:cubicBezTo>
                    <a:pt x="1" y="5"/>
                    <a:pt x="0" y="9"/>
                    <a:pt x="1" y="12"/>
                  </a:cubicBezTo>
                  <a:cubicBezTo>
                    <a:pt x="1" y="14"/>
                    <a:pt x="2" y="15"/>
                    <a:pt x="3" y="13"/>
                  </a:cubicBezTo>
                  <a:cubicBezTo>
                    <a:pt x="5" y="10"/>
                    <a:pt x="5" y="6"/>
                    <a:pt x="5" y="4"/>
                  </a:cubicBezTo>
                  <a:cubicBezTo>
                    <a:pt x="4" y="1"/>
                    <a:pt x="3" y="0"/>
                    <a:pt x="2" y="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5" name="Freeform 29"/>
            <p:cNvSpPr>
              <a:spLocks noEditPoints="1"/>
            </p:cNvSpPr>
            <p:nvPr/>
          </p:nvSpPr>
          <p:spPr bwMode="auto">
            <a:xfrm>
              <a:off x="487" y="464"/>
              <a:ext cx="291" cy="189"/>
            </a:xfrm>
            <a:custGeom>
              <a:avLst/>
              <a:gdLst>
                <a:gd name="T0" fmla="*/ 116 w 123"/>
                <a:gd name="T1" fmla="*/ 2 h 80"/>
                <a:gd name="T2" fmla="*/ 106 w 123"/>
                <a:gd name="T3" fmla="*/ 8 h 80"/>
                <a:gd name="T4" fmla="*/ 83 w 123"/>
                <a:gd name="T5" fmla="*/ 36 h 80"/>
                <a:gd name="T6" fmla="*/ 61 w 123"/>
                <a:gd name="T7" fmla="*/ 44 h 80"/>
                <a:gd name="T8" fmla="*/ 81 w 123"/>
                <a:gd name="T9" fmla="*/ 19 h 80"/>
                <a:gd name="T10" fmla="*/ 87 w 123"/>
                <a:gd name="T11" fmla="*/ 18 h 80"/>
                <a:gd name="T12" fmla="*/ 97 w 123"/>
                <a:gd name="T13" fmla="*/ 11 h 80"/>
                <a:gd name="T14" fmla="*/ 92 w 123"/>
                <a:gd name="T15" fmla="*/ 10 h 80"/>
                <a:gd name="T16" fmla="*/ 82 w 123"/>
                <a:gd name="T17" fmla="*/ 17 h 80"/>
                <a:gd name="T18" fmla="*/ 59 w 123"/>
                <a:gd name="T19" fmla="*/ 45 h 80"/>
                <a:gd name="T20" fmla="*/ 39 w 123"/>
                <a:gd name="T21" fmla="*/ 53 h 80"/>
                <a:gd name="T22" fmla="*/ 59 w 123"/>
                <a:gd name="T23" fmla="*/ 26 h 80"/>
                <a:gd name="T24" fmla="*/ 65 w 123"/>
                <a:gd name="T25" fmla="*/ 26 h 80"/>
                <a:gd name="T26" fmla="*/ 75 w 123"/>
                <a:gd name="T27" fmla="*/ 19 h 80"/>
                <a:gd name="T28" fmla="*/ 70 w 123"/>
                <a:gd name="T29" fmla="*/ 17 h 80"/>
                <a:gd name="T30" fmla="*/ 60 w 123"/>
                <a:gd name="T31" fmla="*/ 23 h 80"/>
                <a:gd name="T32" fmla="*/ 37 w 123"/>
                <a:gd name="T33" fmla="*/ 53 h 80"/>
                <a:gd name="T34" fmla="*/ 14 w 123"/>
                <a:gd name="T35" fmla="*/ 59 h 80"/>
                <a:gd name="T36" fmla="*/ 34 w 123"/>
                <a:gd name="T37" fmla="*/ 34 h 80"/>
                <a:gd name="T38" fmla="*/ 39 w 123"/>
                <a:gd name="T39" fmla="*/ 34 h 80"/>
                <a:gd name="T40" fmla="*/ 48 w 123"/>
                <a:gd name="T41" fmla="*/ 27 h 80"/>
                <a:gd name="T42" fmla="*/ 44 w 123"/>
                <a:gd name="T43" fmla="*/ 25 h 80"/>
                <a:gd name="T44" fmla="*/ 34 w 123"/>
                <a:gd name="T45" fmla="*/ 32 h 80"/>
                <a:gd name="T46" fmla="*/ 0 w 123"/>
                <a:gd name="T47" fmla="*/ 80 h 80"/>
                <a:gd name="T48" fmla="*/ 70 w 123"/>
                <a:gd name="T49" fmla="*/ 56 h 80"/>
                <a:gd name="T50" fmla="*/ 105 w 123"/>
                <a:gd name="T51" fmla="*/ 11 h 80"/>
                <a:gd name="T52" fmla="*/ 111 w 123"/>
                <a:gd name="T53" fmla="*/ 9 h 80"/>
                <a:gd name="T54" fmla="*/ 122 w 123"/>
                <a:gd name="T55" fmla="*/ 2 h 80"/>
                <a:gd name="T56" fmla="*/ 116 w 123"/>
                <a:gd name="T57" fmla="*/ 2 h 80"/>
                <a:gd name="T58" fmla="*/ 5 w 123"/>
                <a:gd name="T59" fmla="*/ 73 h 80"/>
                <a:gd name="T60" fmla="*/ 10 w 123"/>
                <a:gd name="T61" fmla="*/ 66 h 80"/>
                <a:gd name="T62" fmla="*/ 32 w 123"/>
                <a:gd name="T63" fmla="*/ 60 h 80"/>
                <a:gd name="T64" fmla="*/ 27 w 123"/>
                <a:gd name="T65" fmla="*/ 67 h 80"/>
                <a:gd name="T66" fmla="*/ 5 w 123"/>
                <a:gd name="T67" fmla="*/ 73 h 80"/>
                <a:gd name="T68" fmla="*/ 29 w 123"/>
                <a:gd name="T69" fmla="*/ 67 h 80"/>
                <a:gd name="T70" fmla="*/ 34 w 123"/>
                <a:gd name="T71" fmla="*/ 59 h 80"/>
                <a:gd name="T72" fmla="*/ 55 w 123"/>
                <a:gd name="T73" fmla="*/ 52 h 80"/>
                <a:gd name="T74" fmla="*/ 49 w 123"/>
                <a:gd name="T75" fmla="*/ 59 h 80"/>
                <a:gd name="T76" fmla="*/ 29 w 123"/>
                <a:gd name="T77" fmla="*/ 67 h 80"/>
                <a:gd name="T78" fmla="*/ 72 w 123"/>
                <a:gd name="T79" fmla="*/ 50 h 80"/>
                <a:gd name="T80" fmla="*/ 51 w 123"/>
                <a:gd name="T81" fmla="*/ 59 h 80"/>
                <a:gd name="T82" fmla="*/ 56 w 123"/>
                <a:gd name="T83" fmla="*/ 51 h 80"/>
                <a:gd name="T84" fmla="*/ 78 w 123"/>
                <a:gd name="T85" fmla="*/ 42 h 80"/>
                <a:gd name="T86" fmla="*/ 72 w 123"/>
                <a:gd name="T87" fmla="*/ 50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23" h="80">
                  <a:moveTo>
                    <a:pt x="116" y="2"/>
                  </a:moveTo>
                  <a:cubicBezTo>
                    <a:pt x="112" y="3"/>
                    <a:pt x="108" y="6"/>
                    <a:pt x="106" y="8"/>
                  </a:cubicBezTo>
                  <a:cubicBezTo>
                    <a:pt x="97" y="18"/>
                    <a:pt x="92" y="24"/>
                    <a:pt x="83" y="36"/>
                  </a:cubicBezTo>
                  <a:cubicBezTo>
                    <a:pt x="74" y="39"/>
                    <a:pt x="70" y="41"/>
                    <a:pt x="61" y="44"/>
                  </a:cubicBezTo>
                  <a:cubicBezTo>
                    <a:pt x="69" y="34"/>
                    <a:pt x="73" y="29"/>
                    <a:pt x="81" y="19"/>
                  </a:cubicBezTo>
                  <a:cubicBezTo>
                    <a:pt x="82" y="20"/>
                    <a:pt x="84" y="20"/>
                    <a:pt x="87" y="18"/>
                  </a:cubicBezTo>
                  <a:cubicBezTo>
                    <a:pt x="91" y="17"/>
                    <a:pt x="96" y="13"/>
                    <a:pt x="97" y="11"/>
                  </a:cubicBezTo>
                  <a:cubicBezTo>
                    <a:pt x="99" y="9"/>
                    <a:pt x="96" y="9"/>
                    <a:pt x="92" y="10"/>
                  </a:cubicBezTo>
                  <a:cubicBezTo>
                    <a:pt x="88" y="12"/>
                    <a:pt x="84" y="15"/>
                    <a:pt x="82" y="17"/>
                  </a:cubicBezTo>
                  <a:cubicBezTo>
                    <a:pt x="82" y="17"/>
                    <a:pt x="59" y="45"/>
                    <a:pt x="59" y="45"/>
                  </a:cubicBezTo>
                  <a:cubicBezTo>
                    <a:pt x="51" y="48"/>
                    <a:pt x="47" y="50"/>
                    <a:pt x="39" y="53"/>
                  </a:cubicBezTo>
                  <a:cubicBezTo>
                    <a:pt x="47" y="41"/>
                    <a:pt x="51" y="36"/>
                    <a:pt x="59" y="26"/>
                  </a:cubicBezTo>
                  <a:cubicBezTo>
                    <a:pt x="60" y="27"/>
                    <a:pt x="62" y="27"/>
                    <a:pt x="65" y="26"/>
                  </a:cubicBezTo>
                  <a:cubicBezTo>
                    <a:pt x="69" y="24"/>
                    <a:pt x="73" y="21"/>
                    <a:pt x="75" y="19"/>
                  </a:cubicBezTo>
                  <a:cubicBezTo>
                    <a:pt x="76" y="16"/>
                    <a:pt x="74" y="16"/>
                    <a:pt x="70" y="17"/>
                  </a:cubicBezTo>
                  <a:cubicBezTo>
                    <a:pt x="66" y="19"/>
                    <a:pt x="62" y="21"/>
                    <a:pt x="60" y="23"/>
                  </a:cubicBezTo>
                  <a:cubicBezTo>
                    <a:pt x="60" y="23"/>
                    <a:pt x="37" y="53"/>
                    <a:pt x="37" y="53"/>
                  </a:cubicBezTo>
                  <a:cubicBezTo>
                    <a:pt x="28" y="56"/>
                    <a:pt x="23" y="57"/>
                    <a:pt x="14" y="59"/>
                  </a:cubicBezTo>
                  <a:cubicBezTo>
                    <a:pt x="22" y="49"/>
                    <a:pt x="26" y="43"/>
                    <a:pt x="34" y="34"/>
                  </a:cubicBezTo>
                  <a:cubicBezTo>
                    <a:pt x="34" y="35"/>
                    <a:pt x="36" y="35"/>
                    <a:pt x="39" y="34"/>
                  </a:cubicBezTo>
                  <a:cubicBezTo>
                    <a:pt x="43" y="33"/>
                    <a:pt x="47" y="30"/>
                    <a:pt x="48" y="27"/>
                  </a:cubicBezTo>
                  <a:cubicBezTo>
                    <a:pt x="50" y="25"/>
                    <a:pt x="48" y="24"/>
                    <a:pt x="44" y="25"/>
                  </a:cubicBezTo>
                  <a:cubicBezTo>
                    <a:pt x="40" y="27"/>
                    <a:pt x="36" y="29"/>
                    <a:pt x="34" y="32"/>
                  </a:cubicBezTo>
                  <a:cubicBezTo>
                    <a:pt x="20" y="49"/>
                    <a:pt x="13" y="59"/>
                    <a:pt x="0" y="80"/>
                  </a:cubicBezTo>
                  <a:cubicBezTo>
                    <a:pt x="24" y="75"/>
                    <a:pt x="47" y="66"/>
                    <a:pt x="70" y="56"/>
                  </a:cubicBezTo>
                  <a:cubicBezTo>
                    <a:pt x="84" y="35"/>
                    <a:pt x="91" y="26"/>
                    <a:pt x="105" y="11"/>
                  </a:cubicBezTo>
                  <a:cubicBezTo>
                    <a:pt x="106" y="11"/>
                    <a:pt x="108" y="11"/>
                    <a:pt x="111" y="9"/>
                  </a:cubicBezTo>
                  <a:cubicBezTo>
                    <a:pt x="115" y="7"/>
                    <a:pt x="120" y="4"/>
                    <a:pt x="122" y="2"/>
                  </a:cubicBezTo>
                  <a:cubicBezTo>
                    <a:pt x="123" y="0"/>
                    <a:pt x="121" y="0"/>
                    <a:pt x="116" y="2"/>
                  </a:cubicBezTo>
                  <a:close/>
                  <a:moveTo>
                    <a:pt x="5" y="73"/>
                  </a:moveTo>
                  <a:cubicBezTo>
                    <a:pt x="7" y="70"/>
                    <a:pt x="8" y="69"/>
                    <a:pt x="10" y="66"/>
                  </a:cubicBezTo>
                  <a:cubicBezTo>
                    <a:pt x="19" y="64"/>
                    <a:pt x="23" y="63"/>
                    <a:pt x="32" y="60"/>
                  </a:cubicBezTo>
                  <a:cubicBezTo>
                    <a:pt x="30" y="63"/>
                    <a:pt x="29" y="64"/>
                    <a:pt x="27" y="67"/>
                  </a:cubicBezTo>
                  <a:cubicBezTo>
                    <a:pt x="18" y="70"/>
                    <a:pt x="14" y="71"/>
                    <a:pt x="5" y="73"/>
                  </a:cubicBezTo>
                  <a:close/>
                  <a:moveTo>
                    <a:pt x="29" y="67"/>
                  </a:moveTo>
                  <a:cubicBezTo>
                    <a:pt x="31" y="64"/>
                    <a:pt x="32" y="62"/>
                    <a:pt x="34" y="59"/>
                  </a:cubicBezTo>
                  <a:cubicBezTo>
                    <a:pt x="42" y="56"/>
                    <a:pt x="46" y="55"/>
                    <a:pt x="55" y="52"/>
                  </a:cubicBezTo>
                  <a:cubicBezTo>
                    <a:pt x="52" y="55"/>
                    <a:pt x="51" y="56"/>
                    <a:pt x="49" y="59"/>
                  </a:cubicBezTo>
                  <a:cubicBezTo>
                    <a:pt x="41" y="63"/>
                    <a:pt x="37" y="64"/>
                    <a:pt x="29" y="67"/>
                  </a:cubicBezTo>
                  <a:close/>
                  <a:moveTo>
                    <a:pt x="72" y="50"/>
                  </a:moveTo>
                  <a:cubicBezTo>
                    <a:pt x="64" y="54"/>
                    <a:pt x="59" y="55"/>
                    <a:pt x="51" y="59"/>
                  </a:cubicBezTo>
                  <a:cubicBezTo>
                    <a:pt x="53" y="56"/>
                    <a:pt x="54" y="54"/>
                    <a:pt x="56" y="51"/>
                  </a:cubicBezTo>
                  <a:cubicBezTo>
                    <a:pt x="65" y="48"/>
                    <a:pt x="69" y="46"/>
                    <a:pt x="78" y="42"/>
                  </a:cubicBezTo>
                  <a:cubicBezTo>
                    <a:pt x="76" y="45"/>
                    <a:pt x="75" y="47"/>
                    <a:pt x="72" y="5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6" name="Freeform 30"/>
            <p:cNvSpPr>
              <a:spLocks/>
            </p:cNvSpPr>
            <p:nvPr/>
          </p:nvSpPr>
          <p:spPr bwMode="auto">
            <a:xfrm>
              <a:off x="551" y="431"/>
              <a:ext cx="208" cy="57"/>
            </a:xfrm>
            <a:custGeom>
              <a:avLst/>
              <a:gdLst>
                <a:gd name="T0" fmla="*/ 0 w 88"/>
                <a:gd name="T1" fmla="*/ 24 h 24"/>
                <a:gd name="T2" fmla="*/ 88 w 88"/>
                <a:gd name="T3" fmla="*/ 14 h 24"/>
                <a:gd name="T4" fmla="*/ 0 w 88"/>
                <a:gd name="T5" fmla="*/ 24 h 24"/>
              </a:gdLst>
              <a:ahLst/>
              <a:cxnLst>
                <a:cxn ang="0">
                  <a:pos x="T0" y="T1"/>
                </a:cxn>
                <a:cxn ang="0">
                  <a:pos x="T2" y="T3"/>
                </a:cxn>
                <a:cxn ang="0">
                  <a:pos x="T4" y="T5"/>
                </a:cxn>
              </a:cxnLst>
              <a:rect l="0" t="0" r="r" b="b"/>
              <a:pathLst>
                <a:path w="88" h="24">
                  <a:moveTo>
                    <a:pt x="0" y="24"/>
                  </a:moveTo>
                  <a:cubicBezTo>
                    <a:pt x="27" y="12"/>
                    <a:pt x="59" y="7"/>
                    <a:pt x="88" y="14"/>
                  </a:cubicBezTo>
                  <a:cubicBezTo>
                    <a:pt x="64" y="0"/>
                    <a:pt x="22" y="10"/>
                    <a:pt x="0" y="2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7" name="Freeform 31"/>
            <p:cNvSpPr>
              <a:spLocks/>
            </p:cNvSpPr>
            <p:nvPr/>
          </p:nvSpPr>
          <p:spPr bwMode="auto">
            <a:xfrm>
              <a:off x="828" y="447"/>
              <a:ext cx="137" cy="157"/>
            </a:xfrm>
            <a:custGeom>
              <a:avLst/>
              <a:gdLst>
                <a:gd name="T0" fmla="*/ 49 w 58"/>
                <a:gd name="T1" fmla="*/ 3 h 66"/>
                <a:gd name="T2" fmla="*/ 37 w 58"/>
                <a:gd name="T3" fmla="*/ 12 h 66"/>
                <a:gd name="T4" fmla="*/ 34 w 58"/>
                <a:gd name="T5" fmla="*/ 16 h 66"/>
                <a:gd name="T6" fmla="*/ 0 w 58"/>
                <a:gd name="T7" fmla="*/ 66 h 66"/>
                <a:gd name="T8" fmla="*/ 2 w 58"/>
                <a:gd name="T9" fmla="*/ 66 h 66"/>
                <a:gd name="T10" fmla="*/ 4 w 58"/>
                <a:gd name="T11" fmla="*/ 62 h 66"/>
                <a:gd name="T12" fmla="*/ 24 w 58"/>
                <a:gd name="T13" fmla="*/ 42 h 66"/>
                <a:gd name="T14" fmla="*/ 34 w 58"/>
                <a:gd name="T15" fmla="*/ 23 h 66"/>
                <a:gd name="T16" fmla="*/ 19 w 58"/>
                <a:gd name="T17" fmla="*/ 43 h 66"/>
                <a:gd name="T18" fmla="*/ 12 w 58"/>
                <a:gd name="T19" fmla="*/ 49 h 66"/>
                <a:gd name="T20" fmla="*/ 36 w 58"/>
                <a:gd name="T21" fmla="*/ 15 h 66"/>
                <a:gd name="T22" fmla="*/ 43 w 58"/>
                <a:gd name="T23" fmla="*/ 13 h 66"/>
                <a:gd name="T24" fmla="*/ 56 w 58"/>
                <a:gd name="T25" fmla="*/ 2 h 66"/>
                <a:gd name="T26" fmla="*/ 49 w 58"/>
                <a:gd name="T27" fmla="*/ 3 h 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8" h="66">
                  <a:moveTo>
                    <a:pt x="49" y="3"/>
                  </a:moveTo>
                  <a:cubicBezTo>
                    <a:pt x="44" y="5"/>
                    <a:pt x="39" y="9"/>
                    <a:pt x="37" y="12"/>
                  </a:cubicBezTo>
                  <a:cubicBezTo>
                    <a:pt x="36" y="14"/>
                    <a:pt x="35" y="15"/>
                    <a:pt x="34" y="16"/>
                  </a:cubicBezTo>
                  <a:cubicBezTo>
                    <a:pt x="20" y="34"/>
                    <a:pt x="13" y="44"/>
                    <a:pt x="0" y="66"/>
                  </a:cubicBezTo>
                  <a:cubicBezTo>
                    <a:pt x="1" y="66"/>
                    <a:pt x="1" y="66"/>
                    <a:pt x="2" y="66"/>
                  </a:cubicBezTo>
                  <a:cubicBezTo>
                    <a:pt x="3" y="64"/>
                    <a:pt x="3" y="63"/>
                    <a:pt x="4" y="62"/>
                  </a:cubicBezTo>
                  <a:cubicBezTo>
                    <a:pt x="9" y="56"/>
                    <a:pt x="12" y="55"/>
                    <a:pt x="24" y="42"/>
                  </a:cubicBezTo>
                  <a:cubicBezTo>
                    <a:pt x="39" y="26"/>
                    <a:pt x="34" y="23"/>
                    <a:pt x="34" y="23"/>
                  </a:cubicBezTo>
                  <a:cubicBezTo>
                    <a:pt x="34" y="26"/>
                    <a:pt x="29" y="36"/>
                    <a:pt x="19" y="43"/>
                  </a:cubicBezTo>
                  <a:cubicBezTo>
                    <a:pt x="17" y="45"/>
                    <a:pt x="14" y="47"/>
                    <a:pt x="12" y="49"/>
                  </a:cubicBezTo>
                  <a:cubicBezTo>
                    <a:pt x="22" y="35"/>
                    <a:pt x="27" y="28"/>
                    <a:pt x="36" y="15"/>
                  </a:cubicBezTo>
                  <a:cubicBezTo>
                    <a:pt x="37" y="16"/>
                    <a:pt x="40" y="15"/>
                    <a:pt x="43" y="13"/>
                  </a:cubicBezTo>
                  <a:cubicBezTo>
                    <a:pt x="49" y="10"/>
                    <a:pt x="55" y="5"/>
                    <a:pt x="56" y="2"/>
                  </a:cubicBezTo>
                  <a:cubicBezTo>
                    <a:pt x="58" y="0"/>
                    <a:pt x="55" y="0"/>
                    <a:pt x="49" y="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8" name="Freeform 32"/>
            <p:cNvSpPr>
              <a:spLocks noEditPoints="1"/>
            </p:cNvSpPr>
            <p:nvPr/>
          </p:nvSpPr>
          <p:spPr bwMode="auto">
            <a:xfrm>
              <a:off x="2023" y="443"/>
              <a:ext cx="163" cy="191"/>
            </a:xfrm>
            <a:custGeom>
              <a:avLst/>
              <a:gdLst>
                <a:gd name="T0" fmla="*/ 47 w 69"/>
                <a:gd name="T1" fmla="*/ 26 h 81"/>
                <a:gd name="T2" fmla="*/ 47 w 69"/>
                <a:gd name="T3" fmla="*/ 26 h 81"/>
                <a:gd name="T4" fmla="*/ 54 w 69"/>
                <a:gd name="T5" fmla="*/ 19 h 81"/>
                <a:gd name="T6" fmla="*/ 58 w 69"/>
                <a:gd name="T7" fmla="*/ 14 h 81"/>
                <a:gd name="T8" fmla="*/ 50 w 69"/>
                <a:gd name="T9" fmla="*/ 21 h 81"/>
                <a:gd name="T10" fmla="*/ 50 w 69"/>
                <a:gd name="T11" fmla="*/ 22 h 81"/>
                <a:gd name="T12" fmla="*/ 47 w 69"/>
                <a:gd name="T13" fmla="*/ 24 h 81"/>
                <a:gd name="T14" fmla="*/ 48 w 69"/>
                <a:gd name="T15" fmla="*/ 23 h 81"/>
                <a:gd name="T16" fmla="*/ 45 w 69"/>
                <a:gd name="T17" fmla="*/ 25 h 81"/>
                <a:gd name="T18" fmla="*/ 45 w 69"/>
                <a:gd name="T19" fmla="*/ 26 h 81"/>
                <a:gd name="T20" fmla="*/ 6 w 69"/>
                <a:gd name="T21" fmla="*/ 73 h 81"/>
                <a:gd name="T22" fmla="*/ 12 w 69"/>
                <a:gd name="T23" fmla="*/ 56 h 81"/>
                <a:gd name="T24" fmla="*/ 48 w 69"/>
                <a:gd name="T25" fmla="*/ 17 h 81"/>
                <a:gd name="T26" fmla="*/ 46 w 69"/>
                <a:gd name="T27" fmla="*/ 22 h 81"/>
                <a:gd name="T28" fmla="*/ 48 w 69"/>
                <a:gd name="T29" fmla="*/ 20 h 81"/>
                <a:gd name="T30" fmla="*/ 50 w 69"/>
                <a:gd name="T31" fmla="*/ 14 h 81"/>
                <a:gd name="T32" fmla="*/ 57 w 69"/>
                <a:gd name="T33" fmla="*/ 8 h 81"/>
                <a:gd name="T34" fmla="*/ 56 w 69"/>
                <a:gd name="T35" fmla="*/ 10 h 81"/>
                <a:gd name="T36" fmla="*/ 60 w 69"/>
                <a:gd name="T37" fmla="*/ 7 h 81"/>
                <a:gd name="T38" fmla="*/ 59 w 69"/>
                <a:gd name="T39" fmla="*/ 9 h 81"/>
                <a:gd name="T40" fmla="*/ 61 w 69"/>
                <a:gd name="T41" fmla="*/ 7 h 81"/>
                <a:gd name="T42" fmla="*/ 62 w 69"/>
                <a:gd name="T43" fmla="*/ 6 h 81"/>
                <a:gd name="T44" fmla="*/ 64 w 69"/>
                <a:gd name="T45" fmla="*/ 4 h 81"/>
                <a:gd name="T46" fmla="*/ 67 w 69"/>
                <a:gd name="T47" fmla="*/ 0 h 81"/>
                <a:gd name="T48" fmla="*/ 63 w 69"/>
                <a:gd name="T49" fmla="*/ 2 h 81"/>
                <a:gd name="T50" fmla="*/ 63 w 69"/>
                <a:gd name="T51" fmla="*/ 1 h 81"/>
                <a:gd name="T52" fmla="*/ 61 w 69"/>
                <a:gd name="T53" fmla="*/ 3 h 81"/>
                <a:gd name="T54" fmla="*/ 61 w 69"/>
                <a:gd name="T55" fmla="*/ 4 h 81"/>
                <a:gd name="T56" fmla="*/ 60 w 69"/>
                <a:gd name="T57" fmla="*/ 5 h 81"/>
                <a:gd name="T58" fmla="*/ 60 w 69"/>
                <a:gd name="T59" fmla="*/ 5 h 81"/>
                <a:gd name="T60" fmla="*/ 50 w 69"/>
                <a:gd name="T61" fmla="*/ 14 h 81"/>
                <a:gd name="T62" fmla="*/ 50 w 69"/>
                <a:gd name="T63" fmla="*/ 13 h 81"/>
                <a:gd name="T64" fmla="*/ 48 w 69"/>
                <a:gd name="T65" fmla="*/ 15 h 81"/>
                <a:gd name="T66" fmla="*/ 48 w 69"/>
                <a:gd name="T67" fmla="*/ 16 h 81"/>
                <a:gd name="T68" fmla="*/ 6 w 69"/>
                <a:gd name="T69" fmla="*/ 63 h 81"/>
                <a:gd name="T70" fmla="*/ 0 w 69"/>
                <a:gd name="T71" fmla="*/ 81 h 81"/>
                <a:gd name="T72" fmla="*/ 45 w 69"/>
                <a:gd name="T73" fmla="*/ 27 h 81"/>
                <a:gd name="T74" fmla="*/ 43 w 69"/>
                <a:gd name="T75" fmla="*/ 32 h 81"/>
                <a:gd name="T76" fmla="*/ 45 w 69"/>
                <a:gd name="T77" fmla="*/ 30 h 81"/>
                <a:gd name="T78" fmla="*/ 47 w 69"/>
                <a:gd name="T79" fmla="*/ 26 h 81"/>
                <a:gd name="T80" fmla="*/ 47 w 69"/>
                <a:gd name="T81" fmla="*/ 25 h 81"/>
                <a:gd name="T82" fmla="*/ 48 w 69"/>
                <a:gd name="T83" fmla="*/ 24 h 81"/>
                <a:gd name="T84" fmla="*/ 47 w 69"/>
                <a:gd name="T85" fmla="*/ 25 h 81"/>
                <a:gd name="T86" fmla="*/ 47 w 69"/>
                <a:gd name="T87" fmla="*/ 25 h 81"/>
                <a:gd name="T88" fmla="*/ 64 w 69"/>
                <a:gd name="T89" fmla="*/ 9 h 81"/>
                <a:gd name="T90" fmla="*/ 64 w 69"/>
                <a:gd name="T91" fmla="*/ 9 h 81"/>
                <a:gd name="T92" fmla="*/ 65 w 69"/>
                <a:gd name="T93" fmla="*/ 7 h 81"/>
                <a:gd name="T94" fmla="*/ 65 w 69"/>
                <a:gd name="T95" fmla="*/ 8 h 81"/>
                <a:gd name="T96" fmla="*/ 67 w 69"/>
                <a:gd name="T97" fmla="*/ 6 h 81"/>
                <a:gd name="T98" fmla="*/ 67 w 69"/>
                <a:gd name="T99" fmla="*/ 6 h 81"/>
                <a:gd name="T100" fmla="*/ 69 w 69"/>
                <a:gd name="T101" fmla="*/ 4 h 81"/>
                <a:gd name="T102" fmla="*/ 69 w 69"/>
                <a:gd name="T103" fmla="*/ 4 h 81"/>
                <a:gd name="T104" fmla="*/ 68 w 69"/>
                <a:gd name="T105" fmla="*/ 5 h 81"/>
                <a:gd name="T106" fmla="*/ 68 w 69"/>
                <a:gd name="T107" fmla="*/ 5 h 81"/>
                <a:gd name="T108" fmla="*/ 66 w 69"/>
                <a:gd name="T109" fmla="*/ 6 h 81"/>
                <a:gd name="T110" fmla="*/ 66 w 69"/>
                <a:gd name="T111" fmla="*/ 7 h 81"/>
                <a:gd name="T112" fmla="*/ 64 w 69"/>
                <a:gd name="T113" fmla="*/ 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69" h="81">
                  <a:moveTo>
                    <a:pt x="47" y="26"/>
                  </a:moveTo>
                  <a:cubicBezTo>
                    <a:pt x="47" y="26"/>
                    <a:pt x="47" y="26"/>
                    <a:pt x="47" y="26"/>
                  </a:cubicBezTo>
                  <a:cubicBezTo>
                    <a:pt x="48" y="25"/>
                    <a:pt x="52" y="22"/>
                    <a:pt x="54" y="19"/>
                  </a:cubicBezTo>
                  <a:cubicBezTo>
                    <a:pt x="57" y="16"/>
                    <a:pt x="59" y="14"/>
                    <a:pt x="58" y="14"/>
                  </a:cubicBezTo>
                  <a:cubicBezTo>
                    <a:pt x="56" y="15"/>
                    <a:pt x="53" y="18"/>
                    <a:pt x="50" y="21"/>
                  </a:cubicBezTo>
                  <a:cubicBezTo>
                    <a:pt x="50" y="21"/>
                    <a:pt x="50" y="21"/>
                    <a:pt x="50" y="22"/>
                  </a:cubicBezTo>
                  <a:cubicBezTo>
                    <a:pt x="49" y="23"/>
                    <a:pt x="48" y="23"/>
                    <a:pt x="47" y="24"/>
                  </a:cubicBezTo>
                  <a:cubicBezTo>
                    <a:pt x="47" y="24"/>
                    <a:pt x="47" y="23"/>
                    <a:pt x="48" y="23"/>
                  </a:cubicBezTo>
                  <a:cubicBezTo>
                    <a:pt x="47" y="24"/>
                    <a:pt x="46" y="24"/>
                    <a:pt x="45" y="25"/>
                  </a:cubicBezTo>
                  <a:cubicBezTo>
                    <a:pt x="45" y="26"/>
                    <a:pt x="45" y="26"/>
                    <a:pt x="45" y="26"/>
                  </a:cubicBezTo>
                  <a:cubicBezTo>
                    <a:pt x="30" y="42"/>
                    <a:pt x="22" y="52"/>
                    <a:pt x="6" y="73"/>
                  </a:cubicBezTo>
                  <a:cubicBezTo>
                    <a:pt x="8" y="66"/>
                    <a:pt x="10" y="63"/>
                    <a:pt x="12" y="56"/>
                  </a:cubicBezTo>
                  <a:cubicBezTo>
                    <a:pt x="27" y="38"/>
                    <a:pt x="34" y="30"/>
                    <a:pt x="48" y="17"/>
                  </a:cubicBezTo>
                  <a:cubicBezTo>
                    <a:pt x="47" y="19"/>
                    <a:pt x="47" y="20"/>
                    <a:pt x="46" y="22"/>
                  </a:cubicBezTo>
                  <a:cubicBezTo>
                    <a:pt x="47" y="21"/>
                    <a:pt x="47" y="21"/>
                    <a:pt x="48" y="20"/>
                  </a:cubicBezTo>
                  <a:cubicBezTo>
                    <a:pt x="49" y="18"/>
                    <a:pt x="49" y="17"/>
                    <a:pt x="50" y="14"/>
                  </a:cubicBezTo>
                  <a:cubicBezTo>
                    <a:pt x="53" y="12"/>
                    <a:pt x="54" y="10"/>
                    <a:pt x="57" y="8"/>
                  </a:cubicBezTo>
                  <a:cubicBezTo>
                    <a:pt x="56" y="9"/>
                    <a:pt x="56" y="10"/>
                    <a:pt x="56" y="10"/>
                  </a:cubicBezTo>
                  <a:cubicBezTo>
                    <a:pt x="57" y="10"/>
                    <a:pt x="58" y="9"/>
                    <a:pt x="60" y="7"/>
                  </a:cubicBezTo>
                  <a:cubicBezTo>
                    <a:pt x="60" y="8"/>
                    <a:pt x="60" y="9"/>
                    <a:pt x="59" y="9"/>
                  </a:cubicBezTo>
                  <a:cubicBezTo>
                    <a:pt x="60" y="9"/>
                    <a:pt x="61" y="8"/>
                    <a:pt x="61" y="7"/>
                  </a:cubicBezTo>
                  <a:cubicBezTo>
                    <a:pt x="62" y="7"/>
                    <a:pt x="62" y="7"/>
                    <a:pt x="62" y="6"/>
                  </a:cubicBezTo>
                  <a:cubicBezTo>
                    <a:pt x="63" y="5"/>
                    <a:pt x="63" y="5"/>
                    <a:pt x="64" y="4"/>
                  </a:cubicBezTo>
                  <a:cubicBezTo>
                    <a:pt x="66" y="2"/>
                    <a:pt x="68" y="0"/>
                    <a:pt x="67" y="0"/>
                  </a:cubicBezTo>
                  <a:cubicBezTo>
                    <a:pt x="66" y="0"/>
                    <a:pt x="65" y="1"/>
                    <a:pt x="63" y="2"/>
                  </a:cubicBezTo>
                  <a:cubicBezTo>
                    <a:pt x="63" y="2"/>
                    <a:pt x="63" y="2"/>
                    <a:pt x="63" y="1"/>
                  </a:cubicBezTo>
                  <a:cubicBezTo>
                    <a:pt x="63" y="2"/>
                    <a:pt x="62" y="2"/>
                    <a:pt x="61" y="3"/>
                  </a:cubicBezTo>
                  <a:cubicBezTo>
                    <a:pt x="61" y="3"/>
                    <a:pt x="61" y="3"/>
                    <a:pt x="61" y="4"/>
                  </a:cubicBezTo>
                  <a:cubicBezTo>
                    <a:pt x="61" y="4"/>
                    <a:pt x="60" y="5"/>
                    <a:pt x="60" y="5"/>
                  </a:cubicBezTo>
                  <a:cubicBezTo>
                    <a:pt x="60" y="5"/>
                    <a:pt x="60" y="5"/>
                    <a:pt x="60" y="5"/>
                  </a:cubicBezTo>
                  <a:cubicBezTo>
                    <a:pt x="56" y="8"/>
                    <a:pt x="54" y="10"/>
                    <a:pt x="50" y="14"/>
                  </a:cubicBezTo>
                  <a:cubicBezTo>
                    <a:pt x="50" y="14"/>
                    <a:pt x="50" y="13"/>
                    <a:pt x="50" y="13"/>
                  </a:cubicBezTo>
                  <a:cubicBezTo>
                    <a:pt x="49" y="14"/>
                    <a:pt x="49" y="14"/>
                    <a:pt x="48" y="15"/>
                  </a:cubicBezTo>
                  <a:cubicBezTo>
                    <a:pt x="48" y="16"/>
                    <a:pt x="48" y="16"/>
                    <a:pt x="48" y="16"/>
                  </a:cubicBezTo>
                  <a:cubicBezTo>
                    <a:pt x="32" y="31"/>
                    <a:pt x="24" y="41"/>
                    <a:pt x="6" y="63"/>
                  </a:cubicBezTo>
                  <a:cubicBezTo>
                    <a:pt x="3" y="70"/>
                    <a:pt x="2" y="74"/>
                    <a:pt x="0" y="81"/>
                  </a:cubicBezTo>
                  <a:cubicBezTo>
                    <a:pt x="19" y="56"/>
                    <a:pt x="28" y="45"/>
                    <a:pt x="45" y="27"/>
                  </a:cubicBezTo>
                  <a:cubicBezTo>
                    <a:pt x="44" y="29"/>
                    <a:pt x="44" y="30"/>
                    <a:pt x="43" y="32"/>
                  </a:cubicBezTo>
                  <a:cubicBezTo>
                    <a:pt x="44" y="31"/>
                    <a:pt x="45" y="31"/>
                    <a:pt x="45" y="30"/>
                  </a:cubicBezTo>
                  <a:cubicBezTo>
                    <a:pt x="46" y="28"/>
                    <a:pt x="46" y="27"/>
                    <a:pt x="47" y="26"/>
                  </a:cubicBezTo>
                  <a:close/>
                  <a:moveTo>
                    <a:pt x="47" y="25"/>
                  </a:moveTo>
                  <a:cubicBezTo>
                    <a:pt x="47" y="24"/>
                    <a:pt x="47" y="24"/>
                    <a:pt x="48" y="24"/>
                  </a:cubicBezTo>
                  <a:cubicBezTo>
                    <a:pt x="47" y="24"/>
                    <a:pt x="47" y="25"/>
                    <a:pt x="47" y="25"/>
                  </a:cubicBezTo>
                  <a:cubicBezTo>
                    <a:pt x="47" y="25"/>
                    <a:pt x="47" y="25"/>
                    <a:pt x="47" y="25"/>
                  </a:cubicBezTo>
                  <a:close/>
                  <a:moveTo>
                    <a:pt x="64" y="9"/>
                  </a:moveTo>
                  <a:cubicBezTo>
                    <a:pt x="64" y="9"/>
                    <a:pt x="64" y="9"/>
                    <a:pt x="64" y="9"/>
                  </a:cubicBezTo>
                  <a:cubicBezTo>
                    <a:pt x="64" y="8"/>
                    <a:pt x="65" y="8"/>
                    <a:pt x="65" y="7"/>
                  </a:cubicBezTo>
                  <a:cubicBezTo>
                    <a:pt x="65" y="8"/>
                    <a:pt x="65" y="8"/>
                    <a:pt x="65" y="8"/>
                  </a:cubicBezTo>
                  <a:cubicBezTo>
                    <a:pt x="66" y="7"/>
                    <a:pt x="66" y="7"/>
                    <a:pt x="67" y="6"/>
                  </a:cubicBezTo>
                  <a:cubicBezTo>
                    <a:pt x="67" y="6"/>
                    <a:pt x="67" y="6"/>
                    <a:pt x="67" y="6"/>
                  </a:cubicBezTo>
                  <a:cubicBezTo>
                    <a:pt x="68" y="5"/>
                    <a:pt x="68" y="5"/>
                    <a:pt x="69" y="4"/>
                  </a:cubicBezTo>
                  <a:cubicBezTo>
                    <a:pt x="69" y="4"/>
                    <a:pt x="69" y="4"/>
                    <a:pt x="69" y="4"/>
                  </a:cubicBezTo>
                  <a:cubicBezTo>
                    <a:pt x="69" y="4"/>
                    <a:pt x="68" y="5"/>
                    <a:pt x="68" y="5"/>
                  </a:cubicBezTo>
                  <a:cubicBezTo>
                    <a:pt x="68" y="5"/>
                    <a:pt x="68" y="5"/>
                    <a:pt x="68" y="5"/>
                  </a:cubicBezTo>
                  <a:cubicBezTo>
                    <a:pt x="67" y="5"/>
                    <a:pt x="67" y="6"/>
                    <a:pt x="66" y="6"/>
                  </a:cubicBezTo>
                  <a:cubicBezTo>
                    <a:pt x="66" y="7"/>
                    <a:pt x="66" y="7"/>
                    <a:pt x="66" y="7"/>
                  </a:cubicBezTo>
                  <a:cubicBezTo>
                    <a:pt x="65" y="8"/>
                    <a:pt x="65" y="8"/>
                    <a:pt x="64" y="9"/>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29" name="Freeform 33"/>
            <p:cNvSpPr>
              <a:spLocks/>
            </p:cNvSpPr>
            <p:nvPr/>
          </p:nvSpPr>
          <p:spPr bwMode="auto">
            <a:xfrm>
              <a:off x="1228" y="651"/>
              <a:ext cx="400" cy="438"/>
            </a:xfrm>
            <a:custGeom>
              <a:avLst/>
              <a:gdLst>
                <a:gd name="T0" fmla="*/ 87 w 169"/>
                <a:gd name="T1" fmla="*/ 98 h 185"/>
                <a:gd name="T2" fmla="*/ 76 w 169"/>
                <a:gd name="T3" fmla="*/ 95 h 185"/>
                <a:gd name="T4" fmla="*/ 53 w 169"/>
                <a:gd name="T5" fmla="*/ 112 h 185"/>
                <a:gd name="T6" fmla="*/ 63 w 169"/>
                <a:gd name="T7" fmla="*/ 120 h 185"/>
                <a:gd name="T8" fmla="*/ 73 w 169"/>
                <a:gd name="T9" fmla="*/ 116 h 185"/>
                <a:gd name="T10" fmla="*/ 37 w 169"/>
                <a:gd name="T11" fmla="*/ 166 h 185"/>
                <a:gd name="T12" fmla="*/ 26 w 169"/>
                <a:gd name="T13" fmla="*/ 165 h 185"/>
                <a:gd name="T14" fmla="*/ 16 w 169"/>
                <a:gd name="T15" fmla="*/ 169 h 185"/>
                <a:gd name="T16" fmla="*/ 4 w 169"/>
                <a:gd name="T17" fmla="*/ 167 h 185"/>
                <a:gd name="T18" fmla="*/ 0 w 169"/>
                <a:gd name="T19" fmla="*/ 172 h 185"/>
                <a:gd name="T20" fmla="*/ 10 w 169"/>
                <a:gd name="T21" fmla="*/ 173 h 185"/>
                <a:gd name="T22" fmla="*/ 7 w 169"/>
                <a:gd name="T23" fmla="*/ 178 h 185"/>
                <a:gd name="T24" fmla="*/ 19 w 169"/>
                <a:gd name="T25" fmla="*/ 183 h 185"/>
                <a:gd name="T26" fmla="*/ 33 w 169"/>
                <a:gd name="T27" fmla="*/ 177 h 185"/>
                <a:gd name="T28" fmla="*/ 46 w 169"/>
                <a:gd name="T29" fmla="*/ 179 h 185"/>
                <a:gd name="T30" fmla="*/ 49 w 169"/>
                <a:gd name="T31" fmla="*/ 175 h 185"/>
                <a:gd name="T32" fmla="*/ 37 w 169"/>
                <a:gd name="T33" fmla="*/ 172 h 185"/>
                <a:gd name="T34" fmla="*/ 138 w 169"/>
                <a:gd name="T35" fmla="*/ 38 h 185"/>
                <a:gd name="T36" fmla="*/ 136 w 169"/>
                <a:gd name="T37" fmla="*/ 46 h 185"/>
                <a:gd name="T38" fmla="*/ 108 w 169"/>
                <a:gd name="T39" fmla="*/ 85 h 185"/>
                <a:gd name="T40" fmla="*/ 143 w 169"/>
                <a:gd name="T41" fmla="*/ 47 h 185"/>
                <a:gd name="T42" fmla="*/ 160 w 169"/>
                <a:gd name="T43" fmla="*/ 13 h 185"/>
                <a:gd name="T44" fmla="*/ 169 w 169"/>
                <a:gd name="T45" fmla="*/ 1 h 185"/>
                <a:gd name="T46" fmla="*/ 166 w 169"/>
                <a:gd name="T47" fmla="*/ 0 h 185"/>
                <a:gd name="T48" fmla="*/ 87 w 169"/>
                <a:gd name="T49" fmla="*/ 98 h 1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69" h="185">
                  <a:moveTo>
                    <a:pt x="87" y="98"/>
                  </a:moveTo>
                  <a:cubicBezTo>
                    <a:pt x="86" y="95"/>
                    <a:pt x="82" y="94"/>
                    <a:pt x="76" y="95"/>
                  </a:cubicBezTo>
                  <a:cubicBezTo>
                    <a:pt x="67" y="98"/>
                    <a:pt x="56" y="106"/>
                    <a:pt x="53" y="112"/>
                  </a:cubicBezTo>
                  <a:cubicBezTo>
                    <a:pt x="50" y="119"/>
                    <a:pt x="54" y="122"/>
                    <a:pt x="63" y="120"/>
                  </a:cubicBezTo>
                  <a:cubicBezTo>
                    <a:pt x="66" y="119"/>
                    <a:pt x="70" y="118"/>
                    <a:pt x="73" y="116"/>
                  </a:cubicBezTo>
                  <a:cubicBezTo>
                    <a:pt x="56" y="138"/>
                    <a:pt x="49" y="148"/>
                    <a:pt x="37" y="166"/>
                  </a:cubicBezTo>
                  <a:cubicBezTo>
                    <a:pt x="35" y="164"/>
                    <a:pt x="31" y="164"/>
                    <a:pt x="26" y="165"/>
                  </a:cubicBezTo>
                  <a:cubicBezTo>
                    <a:pt x="23" y="166"/>
                    <a:pt x="19" y="167"/>
                    <a:pt x="16" y="169"/>
                  </a:cubicBezTo>
                  <a:cubicBezTo>
                    <a:pt x="11" y="168"/>
                    <a:pt x="9" y="168"/>
                    <a:pt x="4" y="167"/>
                  </a:cubicBezTo>
                  <a:cubicBezTo>
                    <a:pt x="2" y="169"/>
                    <a:pt x="2" y="170"/>
                    <a:pt x="0" y="172"/>
                  </a:cubicBezTo>
                  <a:cubicBezTo>
                    <a:pt x="4" y="173"/>
                    <a:pt x="6" y="173"/>
                    <a:pt x="10" y="173"/>
                  </a:cubicBezTo>
                  <a:cubicBezTo>
                    <a:pt x="9" y="175"/>
                    <a:pt x="8" y="176"/>
                    <a:pt x="7" y="178"/>
                  </a:cubicBezTo>
                  <a:cubicBezTo>
                    <a:pt x="5" y="183"/>
                    <a:pt x="11" y="185"/>
                    <a:pt x="19" y="183"/>
                  </a:cubicBezTo>
                  <a:cubicBezTo>
                    <a:pt x="24" y="182"/>
                    <a:pt x="29" y="180"/>
                    <a:pt x="33" y="177"/>
                  </a:cubicBezTo>
                  <a:cubicBezTo>
                    <a:pt x="38" y="178"/>
                    <a:pt x="41" y="178"/>
                    <a:pt x="46" y="179"/>
                  </a:cubicBezTo>
                  <a:cubicBezTo>
                    <a:pt x="47" y="178"/>
                    <a:pt x="48" y="177"/>
                    <a:pt x="49" y="175"/>
                  </a:cubicBezTo>
                  <a:cubicBezTo>
                    <a:pt x="44" y="173"/>
                    <a:pt x="42" y="173"/>
                    <a:pt x="37" y="172"/>
                  </a:cubicBezTo>
                  <a:cubicBezTo>
                    <a:pt x="68" y="126"/>
                    <a:pt x="103" y="82"/>
                    <a:pt x="138" y="38"/>
                  </a:cubicBezTo>
                  <a:cubicBezTo>
                    <a:pt x="137" y="41"/>
                    <a:pt x="136" y="43"/>
                    <a:pt x="136" y="46"/>
                  </a:cubicBezTo>
                  <a:cubicBezTo>
                    <a:pt x="135" y="59"/>
                    <a:pt x="118" y="78"/>
                    <a:pt x="108" y="85"/>
                  </a:cubicBezTo>
                  <a:cubicBezTo>
                    <a:pt x="108" y="85"/>
                    <a:pt x="127" y="78"/>
                    <a:pt x="143" y="47"/>
                  </a:cubicBezTo>
                  <a:cubicBezTo>
                    <a:pt x="154" y="27"/>
                    <a:pt x="157" y="20"/>
                    <a:pt x="160" y="13"/>
                  </a:cubicBezTo>
                  <a:cubicBezTo>
                    <a:pt x="164" y="8"/>
                    <a:pt x="166" y="6"/>
                    <a:pt x="169" y="1"/>
                  </a:cubicBezTo>
                  <a:cubicBezTo>
                    <a:pt x="168" y="1"/>
                    <a:pt x="167" y="1"/>
                    <a:pt x="166" y="0"/>
                  </a:cubicBezTo>
                  <a:cubicBezTo>
                    <a:pt x="131" y="41"/>
                    <a:pt x="114" y="61"/>
                    <a:pt x="87" y="9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0" name="Freeform 34"/>
            <p:cNvSpPr>
              <a:spLocks/>
            </p:cNvSpPr>
            <p:nvPr/>
          </p:nvSpPr>
          <p:spPr bwMode="auto">
            <a:xfrm>
              <a:off x="1185" y="457"/>
              <a:ext cx="277" cy="248"/>
            </a:xfrm>
            <a:custGeom>
              <a:avLst/>
              <a:gdLst>
                <a:gd name="T0" fmla="*/ 105 w 117"/>
                <a:gd name="T1" fmla="*/ 2 h 105"/>
                <a:gd name="T2" fmla="*/ 88 w 117"/>
                <a:gd name="T3" fmla="*/ 10 h 105"/>
                <a:gd name="T4" fmla="*/ 17 w 117"/>
                <a:gd name="T5" fmla="*/ 84 h 105"/>
                <a:gd name="T6" fmla="*/ 17 w 117"/>
                <a:gd name="T7" fmla="*/ 80 h 105"/>
                <a:gd name="T8" fmla="*/ 33 w 117"/>
                <a:gd name="T9" fmla="*/ 59 h 105"/>
                <a:gd name="T10" fmla="*/ 9 w 117"/>
                <a:gd name="T11" fmla="*/ 82 h 105"/>
                <a:gd name="T12" fmla="*/ 0 w 117"/>
                <a:gd name="T13" fmla="*/ 105 h 105"/>
                <a:gd name="T14" fmla="*/ 3 w 117"/>
                <a:gd name="T15" fmla="*/ 105 h 105"/>
                <a:gd name="T16" fmla="*/ 49 w 117"/>
                <a:gd name="T17" fmla="*/ 50 h 105"/>
                <a:gd name="T18" fmla="*/ 57 w 117"/>
                <a:gd name="T19" fmla="*/ 49 h 105"/>
                <a:gd name="T20" fmla="*/ 75 w 117"/>
                <a:gd name="T21" fmla="*/ 39 h 105"/>
                <a:gd name="T22" fmla="*/ 66 w 117"/>
                <a:gd name="T23" fmla="*/ 36 h 105"/>
                <a:gd name="T24" fmla="*/ 58 w 117"/>
                <a:gd name="T25" fmla="*/ 40 h 105"/>
                <a:gd name="T26" fmla="*/ 89 w 117"/>
                <a:gd name="T27" fmla="*/ 12 h 105"/>
                <a:gd name="T28" fmla="*/ 97 w 117"/>
                <a:gd name="T29" fmla="*/ 11 h 105"/>
                <a:gd name="T30" fmla="*/ 115 w 117"/>
                <a:gd name="T31" fmla="*/ 3 h 105"/>
                <a:gd name="T32" fmla="*/ 105 w 117"/>
                <a:gd name="T33" fmla="*/ 2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17" h="105">
                  <a:moveTo>
                    <a:pt x="105" y="2"/>
                  </a:moveTo>
                  <a:cubicBezTo>
                    <a:pt x="98" y="3"/>
                    <a:pt x="91" y="7"/>
                    <a:pt x="88" y="10"/>
                  </a:cubicBezTo>
                  <a:cubicBezTo>
                    <a:pt x="62" y="32"/>
                    <a:pt x="39" y="58"/>
                    <a:pt x="17" y="84"/>
                  </a:cubicBezTo>
                  <a:cubicBezTo>
                    <a:pt x="17" y="83"/>
                    <a:pt x="17" y="81"/>
                    <a:pt x="17" y="80"/>
                  </a:cubicBezTo>
                  <a:cubicBezTo>
                    <a:pt x="15" y="75"/>
                    <a:pt x="25" y="64"/>
                    <a:pt x="33" y="59"/>
                  </a:cubicBezTo>
                  <a:cubicBezTo>
                    <a:pt x="33" y="59"/>
                    <a:pt x="15" y="66"/>
                    <a:pt x="9" y="82"/>
                  </a:cubicBezTo>
                  <a:cubicBezTo>
                    <a:pt x="2" y="97"/>
                    <a:pt x="9" y="93"/>
                    <a:pt x="0" y="105"/>
                  </a:cubicBezTo>
                  <a:cubicBezTo>
                    <a:pt x="1" y="105"/>
                    <a:pt x="2" y="105"/>
                    <a:pt x="3" y="105"/>
                  </a:cubicBezTo>
                  <a:cubicBezTo>
                    <a:pt x="17" y="86"/>
                    <a:pt x="33" y="67"/>
                    <a:pt x="49" y="50"/>
                  </a:cubicBezTo>
                  <a:cubicBezTo>
                    <a:pt x="50" y="51"/>
                    <a:pt x="53" y="51"/>
                    <a:pt x="57" y="49"/>
                  </a:cubicBezTo>
                  <a:cubicBezTo>
                    <a:pt x="64" y="47"/>
                    <a:pt x="72" y="42"/>
                    <a:pt x="75" y="39"/>
                  </a:cubicBezTo>
                  <a:cubicBezTo>
                    <a:pt x="77" y="35"/>
                    <a:pt x="73" y="34"/>
                    <a:pt x="66" y="36"/>
                  </a:cubicBezTo>
                  <a:cubicBezTo>
                    <a:pt x="64" y="37"/>
                    <a:pt x="61" y="39"/>
                    <a:pt x="58" y="40"/>
                  </a:cubicBezTo>
                  <a:cubicBezTo>
                    <a:pt x="70" y="27"/>
                    <a:pt x="77" y="22"/>
                    <a:pt x="89" y="12"/>
                  </a:cubicBezTo>
                  <a:cubicBezTo>
                    <a:pt x="90" y="12"/>
                    <a:pt x="93" y="12"/>
                    <a:pt x="97" y="11"/>
                  </a:cubicBezTo>
                  <a:cubicBezTo>
                    <a:pt x="105" y="9"/>
                    <a:pt x="112" y="5"/>
                    <a:pt x="115" y="3"/>
                  </a:cubicBezTo>
                  <a:cubicBezTo>
                    <a:pt x="117" y="1"/>
                    <a:pt x="113" y="0"/>
                    <a:pt x="105" y="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1" name="Freeform 35"/>
            <p:cNvSpPr>
              <a:spLocks noEditPoints="1"/>
            </p:cNvSpPr>
            <p:nvPr/>
          </p:nvSpPr>
          <p:spPr bwMode="auto">
            <a:xfrm>
              <a:off x="482" y="762"/>
              <a:ext cx="74" cy="116"/>
            </a:xfrm>
            <a:custGeom>
              <a:avLst/>
              <a:gdLst>
                <a:gd name="T0" fmla="*/ 24 w 31"/>
                <a:gd name="T1" fmla="*/ 2 h 49"/>
                <a:gd name="T2" fmla="*/ 15 w 31"/>
                <a:gd name="T3" fmla="*/ 12 h 49"/>
                <a:gd name="T4" fmla="*/ 0 w 31"/>
                <a:gd name="T5" fmla="*/ 49 h 49"/>
                <a:gd name="T6" fmla="*/ 1 w 31"/>
                <a:gd name="T7" fmla="*/ 49 h 49"/>
                <a:gd name="T8" fmla="*/ 14 w 31"/>
                <a:gd name="T9" fmla="*/ 17 h 49"/>
                <a:gd name="T10" fmla="*/ 19 w 31"/>
                <a:gd name="T11" fmla="*/ 18 h 49"/>
                <a:gd name="T12" fmla="*/ 30 w 31"/>
                <a:gd name="T13" fmla="*/ 6 h 49"/>
                <a:gd name="T14" fmla="*/ 24 w 31"/>
                <a:gd name="T15" fmla="*/ 2 h 49"/>
                <a:gd name="T16" fmla="*/ 29 w 31"/>
                <a:gd name="T17" fmla="*/ 6 h 49"/>
                <a:gd name="T18" fmla="*/ 20 w 31"/>
                <a:gd name="T19" fmla="*/ 15 h 49"/>
                <a:gd name="T20" fmla="*/ 15 w 31"/>
                <a:gd name="T21" fmla="*/ 14 h 49"/>
                <a:gd name="T22" fmla="*/ 23 w 31"/>
                <a:gd name="T23" fmla="*/ 5 h 49"/>
                <a:gd name="T24" fmla="*/ 29 w 31"/>
                <a:gd name="T25" fmla="*/ 6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49">
                  <a:moveTo>
                    <a:pt x="24" y="2"/>
                  </a:moveTo>
                  <a:cubicBezTo>
                    <a:pt x="20" y="4"/>
                    <a:pt x="16" y="8"/>
                    <a:pt x="15" y="12"/>
                  </a:cubicBezTo>
                  <a:cubicBezTo>
                    <a:pt x="14" y="12"/>
                    <a:pt x="0" y="49"/>
                    <a:pt x="0" y="49"/>
                  </a:cubicBezTo>
                  <a:cubicBezTo>
                    <a:pt x="0" y="49"/>
                    <a:pt x="0" y="49"/>
                    <a:pt x="1" y="49"/>
                  </a:cubicBezTo>
                  <a:cubicBezTo>
                    <a:pt x="5" y="36"/>
                    <a:pt x="8" y="29"/>
                    <a:pt x="14" y="17"/>
                  </a:cubicBezTo>
                  <a:cubicBezTo>
                    <a:pt x="14" y="19"/>
                    <a:pt x="16" y="20"/>
                    <a:pt x="19" y="18"/>
                  </a:cubicBezTo>
                  <a:cubicBezTo>
                    <a:pt x="24" y="16"/>
                    <a:pt x="28" y="10"/>
                    <a:pt x="30" y="6"/>
                  </a:cubicBezTo>
                  <a:cubicBezTo>
                    <a:pt x="31" y="1"/>
                    <a:pt x="28" y="0"/>
                    <a:pt x="24" y="2"/>
                  </a:cubicBezTo>
                  <a:close/>
                  <a:moveTo>
                    <a:pt x="29" y="6"/>
                  </a:moveTo>
                  <a:cubicBezTo>
                    <a:pt x="28" y="9"/>
                    <a:pt x="23" y="13"/>
                    <a:pt x="20" y="15"/>
                  </a:cubicBezTo>
                  <a:cubicBezTo>
                    <a:pt x="17" y="16"/>
                    <a:pt x="14" y="17"/>
                    <a:pt x="15" y="14"/>
                  </a:cubicBezTo>
                  <a:cubicBezTo>
                    <a:pt x="16" y="11"/>
                    <a:pt x="20" y="7"/>
                    <a:pt x="23" y="5"/>
                  </a:cubicBezTo>
                  <a:cubicBezTo>
                    <a:pt x="26" y="4"/>
                    <a:pt x="29" y="3"/>
                    <a:pt x="29" y="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2" name="Freeform 36"/>
            <p:cNvSpPr>
              <a:spLocks/>
            </p:cNvSpPr>
            <p:nvPr/>
          </p:nvSpPr>
          <p:spPr bwMode="auto">
            <a:xfrm>
              <a:off x="527" y="724"/>
              <a:ext cx="52" cy="31"/>
            </a:xfrm>
            <a:custGeom>
              <a:avLst/>
              <a:gdLst>
                <a:gd name="T0" fmla="*/ 15 w 22"/>
                <a:gd name="T1" fmla="*/ 0 h 13"/>
                <a:gd name="T2" fmla="*/ 0 w 22"/>
                <a:gd name="T3" fmla="*/ 12 h 13"/>
                <a:gd name="T4" fmla="*/ 12 w 22"/>
                <a:gd name="T5" fmla="*/ 5 h 13"/>
                <a:gd name="T6" fmla="*/ 17 w 22"/>
                <a:gd name="T7" fmla="*/ 13 h 13"/>
                <a:gd name="T8" fmla="*/ 15 w 22"/>
                <a:gd name="T9" fmla="*/ 0 h 13"/>
              </a:gdLst>
              <a:ahLst/>
              <a:cxnLst>
                <a:cxn ang="0">
                  <a:pos x="T0" y="T1"/>
                </a:cxn>
                <a:cxn ang="0">
                  <a:pos x="T2" y="T3"/>
                </a:cxn>
                <a:cxn ang="0">
                  <a:pos x="T4" y="T5"/>
                </a:cxn>
                <a:cxn ang="0">
                  <a:pos x="T6" y="T7"/>
                </a:cxn>
                <a:cxn ang="0">
                  <a:pos x="T8" y="T9"/>
                </a:cxn>
              </a:cxnLst>
              <a:rect l="0" t="0" r="r" b="b"/>
              <a:pathLst>
                <a:path w="22" h="13">
                  <a:moveTo>
                    <a:pt x="15" y="0"/>
                  </a:moveTo>
                  <a:cubicBezTo>
                    <a:pt x="8" y="1"/>
                    <a:pt x="0" y="12"/>
                    <a:pt x="0" y="12"/>
                  </a:cubicBezTo>
                  <a:cubicBezTo>
                    <a:pt x="0" y="12"/>
                    <a:pt x="9" y="5"/>
                    <a:pt x="12" y="5"/>
                  </a:cubicBezTo>
                  <a:cubicBezTo>
                    <a:pt x="16" y="5"/>
                    <a:pt x="17" y="13"/>
                    <a:pt x="17" y="13"/>
                  </a:cubicBezTo>
                  <a:cubicBezTo>
                    <a:pt x="17" y="13"/>
                    <a:pt x="22" y="0"/>
                    <a:pt x="15"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3" name="Freeform 37"/>
            <p:cNvSpPr>
              <a:spLocks/>
            </p:cNvSpPr>
            <p:nvPr/>
          </p:nvSpPr>
          <p:spPr bwMode="auto">
            <a:xfrm>
              <a:off x="541" y="743"/>
              <a:ext cx="12" cy="17"/>
            </a:xfrm>
            <a:custGeom>
              <a:avLst/>
              <a:gdLst>
                <a:gd name="T0" fmla="*/ 4 w 5"/>
                <a:gd name="T1" fmla="*/ 0 h 7"/>
                <a:gd name="T2" fmla="*/ 1 w 5"/>
                <a:gd name="T3" fmla="*/ 4 h 7"/>
                <a:gd name="T4" fmla="*/ 1 w 5"/>
                <a:gd name="T5" fmla="*/ 7 h 7"/>
                <a:gd name="T6" fmla="*/ 4 w 5"/>
                <a:gd name="T7" fmla="*/ 4 h 7"/>
                <a:gd name="T8" fmla="*/ 4 w 5"/>
                <a:gd name="T9" fmla="*/ 0 h 7"/>
              </a:gdLst>
              <a:ahLst/>
              <a:cxnLst>
                <a:cxn ang="0">
                  <a:pos x="T0" y="T1"/>
                </a:cxn>
                <a:cxn ang="0">
                  <a:pos x="T2" y="T3"/>
                </a:cxn>
                <a:cxn ang="0">
                  <a:pos x="T4" y="T5"/>
                </a:cxn>
                <a:cxn ang="0">
                  <a:pos x="T6" y="T7"/>
                </a:cxn>
                <a:cxn ang="0">
                  <a:pos x="T8" y="T9"/>
                </a:cxn>
              </a:cxnLst>
              <a:rect l="0" t="0" r="r" b="b"/>
              <a:pathLst>
                <a:path w="5" h="7">
                  <a:moveTo>
                    <a:pt x="4" y="0"/>
                  </a:moveTo>
                  <a:cubicBezTo>
                    <a:pt x="3" y="0"/>
                    <a:pt x="2" y="2"/>
                    <a:pt x="1" y="4"/>
                  </a:cubicBezTo>
                  <a:cubicBezTo>
                    <a:pt x="0" y="5"/>
                    <a:pt x="0" y="7"/>
                    <a:pt x="1" y="7"/>
                  </a:cubicBezTo>
                  <a:cubicBezTo>
                    <a:pt x="2" y="7"/>
                    <a:pt x="3" y="5"/>
                    <a:pt x="4" y="4"/>
                  </a:cubicBezTo>
                  <a:cubicBezTo>
                    <a:pt x="5" y="2"/>
                    <a:pt x="5" y="0"/>
                    <a:pt x="4"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4" name="Freeform 38"/>
            <p:cNvSpPr>
              <a:spLocks/>
            </p:cNvSpPr>
            <p:nvPr/>
          </p:nvSpPr>
          <p:spPr bwMode="auto">
            <a:xfrm>
              <a:off x="1576" y="182"/>
              <a:ext cx="430" cy="199"/>
            </a:xfrm>
            <a:custGeom>
              <a:avLst/>
              <a:gdLst>
                <a:gd name="T0" fmla="*/ 21 w 182"/>
                <a:gd name="T1" fmla="*/ 68 h 84"/>
                <a:gd name="T2" fmla="*/ 3 w 182"/>
                <a:gd name="T3" fmla="*/ 79 h 84"/>
                <a:gd name="T4" fmla="*/ 11 w 182"/>
                <a:gd name="T5" fmla="*/ 82 h 84"/>
                <a:gd name="T6" fmla="*/ 28 w 182"/>
                <a:gd name="T7" fmla="*/ 72 h 84"/>
                <a:gd name="T8" fmla="*/ 120 w 182"/>
                <a:gd name="T9" fmla="*/ 4 h 84"/>
                <a:gd name="T10" fmla="*/ 170 w 182"/>
                <a:gd name="T11" fmla="*/ 4 h 84"/>
                <a:gd name="T12" fmla="*/ 129 w 182"/>
                <a:gd name="T13" fmla="*/ 23 h 84"/>
                <a:gd name="T14" fmla="*/ 119 w 182"/>
                <a:gd name="T15" fmla="*/ 22 h 84"/>
                <a:gd name="T16" fmla="*/ 100 w 182"/>
                <a:gd name="T17" fmla="*/ 28 h 84"/>
                <a:gd name="T18" fmla="*/ 109 w 182"/>
                <a:gd name="T19" fmla="*/ 31 h 84"/>
                <a:gd name="T20" fmla="*/ 128 w 182"/>
                <a:gd name="T21" fmla="*/ 26 h 84"/>
                <a:gd name="T22" fmla="*/ 182 w 182"/>
                <a:gd name="T23" fmla="*/ 2 h 84"/>
                <a:gd name="T24" fmla="*/ 125 w 182"/>
                <a:gd name="T25" fmla="*/ 1 h 84"/>
                <a:gd name="T26" fmla="*/ 29 w 182"/>
                <a:gd name="T27" fmla="*/ 69 h 84"/>
                <a:gd name="T28" fmla="*/ 21 w 182"/>
                <a:gd name="T29" fmla="*/ 68 h 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82" h="84">
                  <a:moveTo>
                    <a:pt x="21" y="68"/>
                  </a:moveTo>
                  <a:cubicBezTo>
                    <a:pt x="13" y="70"/>
                    <a:pt x="6" y="75"/>
                    <a:pt x="3" y="79"/>
                  </a:cubicBezTo>
                  <a:cubicBezTo>
                    <a:pt x="0" y="83"/>
                    <a:pt x="4" y="84"/>
                    <a:pt x="11" y="82"/>
                  </a:cubicBezTo>
                  <a:cubicBezTo>
                    <a:pt x="17" y="80"/>
                    <a:pt x="25" y="76"/>
                    <a:pt x="28" y="72"/>
                  </a:cubicBezTo>
                  <a:cubicBezTo>
                    <a:pt x="55" y="45"/>
                    <a:pt x="85" y="19"/>
                    <a:pt x="120" y="4"/>
                  </a:cubicBezTo>
                  <a:cubicBezTo>
                    <a:pt x="140" y="3"/>
                    <a:pt x="150" y="3"/>
                    <a:pt x="170" y="4"/>
                  </a:cubicBezTo>
                  <a:cubicBezTo>
                    <a:pt x="155" y="8"/>
                    <a:pt x="146" y="12"/>
                    <a:pt x="129" y="23"/>
                  </a:cubicBezTo>
                  <a:cubicBezTo>
                    <a:pt x="128" y="22"/>
                    <a:pt x="124" y="21"/>
                    <a:pt x="119" y="22"/>
                  </a:cubicBezTo>
                  <a:cubicBezTo>
                    <a:pt x="111" y="23"/>
                    <a:pt x="102" y="25"/>
                    <a:pt x="100" y="28"/>
                  </a:cubicBezTo>
                  <a:cubicBezTo>
                    <a:pt x="97" y="31"/>
                    <a:pt x="101" y="32"/>
                    <a:pt x="109" y="31"/>
                  </a:cubicBezTo>
                  <a:cubicBezTo>
                    <a:pt x="117" y="30"/>
                    <a:pt x="124" y="28"/>
                    <a:pt x="128" y="26"/>
                  </a:cubicBezTo>
                  <a:cubicBezTo>
                    <a:pt x="128" y="26"/>
                    <a:pt x="182" y="2"/>
                    <a:pt x="182" y="2"/>
                  </a:cubicBezTo>
                  <a:cubicBezTo>
                    <a:pt x="159" y="0"/>
                    <a:pt x="147" y="0"/>
                    <a:pt x="125" y="1"/>
                  </a:cubicBezTo>
                  <a:cubicBezTo>
                    <a:pt x="87" y="15"/>
                    <a:pt x="58" y="42"/>
                    <a:pt x="29" y="69"/>
                  </a:cubicBezTo>
                  <a:cubicBezTo>
                    <a:pt x="29" y="67"/>
                    <a:pt x="26" y="66"/>
                    <a:pt x="21" y="6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5" name="Freeform 39"/>
            <p:cNvSpPr>
              <a:spLocks/>
            </p:cNvSpPr>
            <p:nvPr/>
          </p:nvSpPr>
          <p:spPr bwMode="auto">
            <a:xfrm>
              <a:off x="513" y="710"/>
              <a:ext cx="173" cy="249"/>
            </a:xfrm>
            <a:custGeom>
              <a:avLst/>
              <a:gdLst>
                <a:gd name="T0" fmla="*/ 13 w 73"/>
                <a:gd name="T1" fmla="*/ 88 h 105"/>
                <a:gd name="T2" fmla="*/ 8 w 73"/>
                <a:gd name="T3" fmla="*/ 88 h 105"/>
                <a:gd name="T4" fmla="*/ 0 w 73"/>
                <a:gd name="T5" fmla="*/ 99 h 105"/>
                <a:gd name="T6" fmla="*/ 6 w 73"/>
                <a:gd name="T7" fmla="*/ 102 h 105"/>
                <a:gd name="T8" fmla="*/ 13 w 73"/>
                <a:gd name="T9" fmla="*/ 93 h 105"/>
                <a:gd name="T10" fmla="*/ 39 w 73"/>
                <a:gd name="T11" fmla="*/ 25 h 105"/>
                <a:gd name="T12" fmla="*/ 67 w 73"/>
                <a:gd name="T13" fmla="*/ 10 h 105"/>
                <a:gd name="T14" fmla="*/ 43 w 73"/>
                <a:gd name="T15" fmla="*/ 65 h 105"/>
                <a:gd name="T16" fmla="*/ 37 w 73"/>
                <a:gd name="T17" fmla="*/ 65 h 105"/>
                <a:gd name="T18" fmla="*/ 29 w 73"/>
                <a:gd name="T19" fmla="*/ 77 h 105"/>
                <a:gd name="T20" fmla="*/ 35 w 73"/>
                <a:gd name="T21" fmla="*/ 79 h 105"/>
                <a:gd name="T22" fmla="*/ 43 w 73"/>
                <a:gd name="T23" fmla="*/ 69 h 105"/>
                <a:gd name="T24" fmla="*/ 73 w 73"/>
                <a:gd name="T25" fmla="*/ 0 h 105"/>
                <a:gd name="T26" fmla="*/ 42 w 73"/>
                <a:gd name="T27" fmla="*/ 17 h 105"/>
                <a:gd name="T28" fmla="*/ 13 w 73"/>
                <a:gd name="T29" fmla="*/ 88 h 10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105">
                  <a:moveTo>
                    <a:pt x="13" y="88"/>
                  </a:moveTo>
                  <a:cubicBezTo>
                    <a:pt x="12" y="87"/>
                    <a:pt x="10" y="87"/>
                    <a:pt x="8" y="88"/>
                  </a:cubicBezTo>
                  <a:cubicBezTo>
                    <a:pt x="4" y="90"/>
                    <a:pt x="1" y="95"/>
                    <a:pt x="0" y="99"/>
                  </a:cubicBezTo>
                  <a:cubicBezTo>
                    <a:pt x="0" y="103"/>
                    <a:pt x="2" y="105"/>
                    <a:pt x="6" y="102"/>
                  </a:cubicBezTo>
                  <a:cubicBezTo>
                    <a:pt x="9" y="101"/>
                    <a:pt x="12" y="97"/>
                    <a:pt x="13" y="93"/>
                  </a:cubicBezTo>
                  <a:cubicBezTo>
                    <a:pt x="20" y="70"/>
                    <a:pt x="29" y="47"/>
                    <a:pt x="39" y="25"/>
                  </a:cubicBezTo>
                  <a:cubicBezTo>
                    <a:pt x="50" y="19"/>
                    <a:pt x="56" y="16"/>
                    <a:pt x="67" y="10"/>
                  </a:cubicBezTo>
                  <a:cubicBezTo>
                    <a:pt x="56" y="31"/>
                    <a:pt x="51" y="42"/>
                    <a:pt x="43" y="65"/>
                  </a:cubicBezTo>
                  <a:cubicBezTo>
                    <a:pt x="42" y="63"/>
                    <a:pt x="40" y="63"/>
                    <a:pt x="37" y="65"/>
                  </a:cubicBezTo>
                  <a:cubicBezTo>
                    <a:pt x="33" y="67"/>
                    <a:pt x="29" y="73"/>
                    <a:pt x="29" y="77"/>
                  </a:cubicBezTo>
                  <a:cubicBezTo>
                    <a:pt x="28" y="81"/>
                    <a:pt x="31" y="82"/>
                    <a:pt x="35" y="79"/>
                  </a:cubicBezTo>
                  <a:cubicBezTo>
                    <a:pt x="38" y="77"/>
                    <a:pt x="41" y="73"/>
                    <a:pt x="43" y="69"/>
                  </a:cubicBezTo>
                  <a:cubicBezTo>
                    <a:pt x="52" y="45"/>
                    <a:pt x="62" y="22"/>
                    <a:pt x="73" y="0"/>
                  </a:cubicBezTo>
                  <a:cubicBezTo>
                    <a:pt x="60" y="7"/>
                    <a:pt x="54" y="11"/>
                    <a:pt x="42" y="17"/>
                  </a:cubicBezTo>
                  <a:cubicBezTo>
                    <a:pt x="31" y="40"/>
                    <a:pt x="21" y="64"/>
                    <a:pt x="13" y="8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6" name="Line 40"/>
            <p:cNvSpPr>
              <a:spLocks noChangeShapeType="1"/>
            </p:cNvSpPr>
            <p:nvPr/>
          </p:nvSpPr>
          <p:spPr bwMode="auto">
            <a:xfrm>
              <a:off x="679" y="859"/>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7" name="Line 41"/>
            <p:cNvSpPr>
              <a:spLocks noChangeShapeType="1"/>
            </p:cNvSpPr>
            <p:nvPr/>
          </p:nvSpPr>
          <p:spPr bwMode="auto">
            <a:xfrm>
              <a:off x="679" y="859"/>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8" name="Freeform 42"/>
            <p:cNvSpPr>
              <a:spLocks/>
            </p:cNvSpPr>
            <p:nvPr/>
          </p:nvSpPr>
          <p:spPr bwMode="auto">
            <a:xfrm>
              <a:off x="634" y="703"/>
              <a:ext cx="307" cy="218"/>
            </a:xfrm>
            <a:custGeom>
              <a:avLst/>
              <a:gdLst>
                <a:gd name="T0" fmla="*/ 15 w 130"/>
                <a:gd name="T1" fmla="*/ 74 h 92"/>
                <a:gd name="T2" fmla="*/ 10 w 130"/>
                <a:gd name="T3" fmla="*/ 74 h 92"/>
                <a:gd name="T4" fmla="*/ 1 w 130"/>
                <a:gd name="T5" fmla="*/ 87 h 92"/>
                <a:gd name="T6" fmla="*/ 7 w 130"/>
                <a:gd name="T7" fmla="*/ 89 h 92"/>
                <a:gd name="T8" fmla="*/ 15 w 130"/>
                <a:gd name="T9" fmla="*/ 78 h 92"/>
                <a:gd name="T10" fmla="*/ 34 w 130"/>
                <a:gd name="T11" fmla="*/ 31 h 92"/>
                <a:gd name="T12" fmla="*/ 62 w 130"/>
                <a:gd name="T13" fmla="*/ 25 h 92"/>
                <a:gd name="T14" fmla="*/ 44 w 130"/>
                <a:gd name="T15" fmla="*/ 68 h 92"/>
                <a:gd name="T16" fmla="*/ 38 w 130"/>
                <a:gd name="T17" fmla="*/ 69 h 92"/>
                <a:gd name="T18" fmla="*/ 29 w 130"/>
                <a:gd name="T19" fmla="*/ 82 h 92"/>
                <a:gd name="T20" fmla="*/ 35 w 130"/>
                <a:gd name="T21" fmla="*/ 84 h 92"/>
                <a:gd name="T22" fmla="*/ 44 w 130"/>
                <a:gd name="T23" fmla="*/ 72 h 92"/>
                <a:gd name="T24" fmla="*/ 64 w 130"/>
                <a:gd name="T25" fmla="*/ 24 h 92"/>
                <a:gd name="T26" fmla="*/ 92 w 130"/>
                <a:gd name="T27" fmla="*/ 17 h 92"/>
                <a:gd name="T28" fmla="*/ 73 w 130"/>
                <a:gd name="T29" fmla="*/ 62 h 92"/>
                <a:gd name="T30" fmla="*/ 67 w 130"/>
                <a:gd name="T31" fmla="*/ 63 h 92"/>
                <a:gd name="T32" fmla="*/ 57 w 130"/>
                <a:gd name="T33" fmla="*/ 76 h 92"/>
                <a:gd name="T34" fmla="*/ 63 w 130"/>
                <a:gd name="T35" fmla="*/ 78 h 92"/>
                <a:gd name="T36" fmla="*/ 72 w 130"/>
                <a:gd name="T37" fmla="*/ 67 h 92"/>
                <a:gd name="T38" fmla="*/ 94 w 130"/>
                <a:gd name="T39" fmla="*/ 17 h 92"/>
                <a:gd name="T40" fmla="*/ 123 w 130"/>
                <a:gd name="T41" fmla="*/ 10 h 92"/>
                <a:gd name="T42" fmla="*/ 102 w 130"/>
                <a:gd name="T43" fmla="*/ 55 h 92"/>
                <a:gd name="T44" fmla="*/ 96 w 130"/>
                <a:gd name="T45" fmla="*/ 56 h 92"/>
                <a:gd name="T46" fmla="*/ 86 w 130"/>
                <a:gd name="T47" fmla="*/ 69 h 92"/>
                <a:gd name="T48" fmla="*/ 93 w 130"/>
                <a:gd name="T49" fmla="*/ 71 h 92"/>
                <a:gd name="T50" fmla="*/ 102 w 130"/>
                <a:gd name="T51" fmla="*/ 60 h 92"/>
                <a:gd name="T52" fmla="*/ 130 w 130"/>
                <a:gd name="T53" fmla="*/ 0 h 92"/>
                <a:gd name="T54" fmla="*/ 37 w 130"/>
                <a:gd name="T55" fmla="*/ 22 h 92"/>
                <a:gd name="T56" fmla="*/ 15 w 130"/>
                <a:gd name="T57" fmla="*/ 74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30" h="92">
                  <a:moveTo>
                    <a:pt x="15" y="74"/>
                  </a:moveTo>
                  <a:cubicBezTo>
                    <a:pt x="15" y="72"/>
                    <a:pt x="12" y="72"/>
                    <a:pt x="10" y="74"/>
                  </a:cubicBezTo>
                  <a:cubicBezTo>
                    <a:pt x="5" y="77"/>
                    <a:pt x="2" y="83"/>
                    <a:pt x="1" y="87"/>
                  </a:cubicBezTo>
                  <a:cubicBezTo>
                    <a:pt x="0" y="91"/>
                    <a:pt x="3" y="92"/>
                    <a:pt x="7" y="89"/>
                  </a:cubicBezTo>
                  <a:cubicBezTo>
                    <a:pt x="11" y="86"/>
                    <a:pt x="14" y="82"/>
                    <a:pt x="15" y="78"/>
                  </a:cubicBezTo>
                  <a:cubicBezTo>
                    <a:pt x="15" y="78"/>
                    <a:pt x="34" y="31"/>
                    <a:pt x="34" y="31"/>
                  </a:cubicBezTo>
                  <a:cubicBezTo>
                    <a:pt x="45" y="28"/>
                    <a:pt x="51" y="27"/>
                    <a:pt x="62" y="25"/>
                  </a:cubicBezTo>
                  <a:cubicBezTo>
                    <a:pt x="54" y="42"/>
                    <a:pt x="50" y="51"/>
                    <a:pt x="44" y="68"/>
                  </a:cubicBezTo>
                  <a:cubicBezTo>
                    <a:pt x="43" y="67"/>
                    <a:pt x="41" y="67"/>
                    <a:pt x="38" y="69"/>
                  </a:cubicBezTo>
                  <a:cubicBezTo>
                    <a:pt x="33" y="72"/>
                    <a:pt x="29" y="78"/>
                    <a:pt x="29" y="82"/>
                  </a:cubicBezTo>
                  <a:cubicBezTo>
                    <a:pt x="28" y="86"/>
                    <a:pt x="31" y="87"/>
                    <a:pt x="35" y="84"/>
                  </a:cubicBezTo>
                  <a:cubicBezTo>
                    <a:pt x="39" y="81"/>
                    <a:pt x="42" y="76"/>
                    <a:pt x="44" y="72"/>
                  </a:cubicBezTo>
                  <a:cubicBezTo>
                    <a:pt x="44" y="72"/>
                    <a:pt x="64" y="24"/>
                    <a:pt x="64" y="24"/>
                  </a:cubicBezTo>
                  <a:cubicBezTo>
                    <a:pt x="75" y="22"/>
                    <a:pt x="81" y="20"/>
                    <a:pt x="92" y="17"/>
                  </a:cubicBezTo>
                  <a:cubicBezTo>
                    <a:pt x="84" y="35"/>
                    <a:pt x="80" y="44"/>
                    <a:pt x="73" y="62"/>
                  </a:cubicBezTo>
                  <a:cubicBezTo>
                    <a:pt x="72" y="61"/>
                    <a:pt x="70" y="61"/>
                    <a:pt x="67" y="63"/>
                  </a:cubicBezTo>
                  <a:cubicBezTo>
                    <a:pt x="62" y="66"/>
                    <a:pt x="58" y="72"/>
                    <a:pt x="57" y="76"/>
                  </a:cubicBezTo>
                  <a:cubicBezTo>
                    <a:pt x="56" y="80"/>
                    <a:pt x="59" y="81"/>
                    <a:pt x="63" y="78"/>
                  </a:cubicBezTo>
                  <a:cubicBezTo>
                    <a:pt x="67" y="75"/>
                    <a:pt x="71" y="70"/>
                    <a:pt x="72" y="67"/>
                  </a:cubicBezTo>
                  <a:cubicBezTo>
                    <a:pt x="73" y="66"/>
                    <a:pt x="94" y="17"/>
                    <a:pt x="94" y="17"/>
                  </a:cubicBezTo>
                  <a:cubicBezTo>
                    <a:pt x="106" y="14"/>
                    <a:pt x="112" y="13"/>
                    <a:pt x="123" y="10"/>
                  </a:cubicBezTo>
                  <a:cubicBezTo>
                    <a:pt x="114" y="28"/>
                    <a:pt x="110" y="37"/>
                    <a:pt x="102" y="55"/>
                  </a:cubicBezTo>
                  <a:cubicBezTo>
                    <a:pt x="102" y="54"/>
                    <a:pt x="99" y="54"/>
                    <a:pt x="96" y="56"/>
                  </a:cubicBezTo>
                  <a:cubicBezTo>
                    <a:pt x="91" y="59"/>
                    <a:pt x="87" y="65"/>
                    <a:pt x="86" y="69"/>
                  </a:cubicBezTo>
                  <a:cubicBezTo>
                    <a:pt x="85" y="73"/>
                    <a:pt x="88" y="74"/>
                    <a:pt x="93" y="71"/>
                  </a:cubicBezTo>
                  <a:cubicBezTo>
                    <a:pt x="96" y="68"/>
                    <a:pt x="100" y="64"/>
                    <a:pt x="102" y="60"/>
                  </a:cubicBezTo>
                  <a:cubicBezTo>
                    <a:pt x="102" y="60"/>
                    <a:pt x="130" y="0"/>
                    <a:pt x="130" y="0"/>
                  </a:cubicBezTo>
                  <a:cubicBezTo>
                    <a:pt x="99" y="7"/>
                    <a:pt x="68" y="15"/>
                    <a:pt x="37" y="22"/>
                  </a:cubicBezTo>
                  <a:cubicBezTo>
                    <a:pt x="27" y="43"/>
                    <a:pt x="23" y="53"/>
                    <a:pt x="15" y="7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39" name="Line 43"/>
            <p:cNvSpPr>
              <a:spLocks noChangeShapeType="1"/>
            </p:cNvSpPr>
            <p:nvPr/>
          </p:nvSpPr>
          <p:spPr bwMode="auto">
            <a:xfrm>
              <a:off x="1926" y="419"/>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0" name="Line 44"/>
            <p:cNvSpPr>
              <a:spLocks noChangeShapeType="1"/>
            </p:cNvSpPr>
            <p:nvPr/>
          </p:nvSpPr>
          <p:spPr bwMode="auto">
            <a:xfrm>
              <a:off x="1926" y="419"/>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1" name="Freeform 45"/>
            <p:cNvSpPr>
              <a:spLocks/>
            </p:cNvSpPr>
            <p:nvPr/>
          </p:nvSpPr>
          <p:spPr bwMode="auto">
            <a:xfrm>
              <a:off x="1727" y="317"/>
              <a:ext cx="298" cy="140"/>
            </a:xfrm>
            <a:custGeom>
              <a:avLst/>
              <a:gdLst>
                <a:gd name="T0" fmla="*/ 9 w 126"/>
                <a:gd name="T1" fmla="*/ 46 h 59"/>
                <a:gd name="T2" fmla="*/ 26 w 126"/>
                <a:gd name="T3" fmla="*/ 37 h 59"/>
                <a:gd name="T4" fmla="*/ 70 w 126"/>
                <a:gd name="T5" fmla="*/ 5 h 59"/>
                <a:gd name="T6" fmla="*/ 95 w 126"/>
                <a:gd name="T7" fmla="*/ 11 h 59"/>
                <a:gd name="T8" fmla="*/ 55 w 126"/>
                <a:gd name="T9" fmla="*/ 40 h 59"/>
                <a:gd name="T10" fmla="*/ 50 w 126"/>
                <a:gd name="T11" fmla="*/ 38 h 59"/>
                <a:gd name="T12" fmla="*/ 34 w 126"/>
                <a:gd name="T13" fmla="*/ 47 h 59"/>
                <a:gd name="T14" fmla="*/ 38 w 126"/>
                <a:gd name="T15" fmla="*/ 51 h 59"/>
                <a:gd name="T16" fmla="*/ 54 w 126"/>
                <a:gd name="T17" fmla="*/ 43 h 59"/>
                <a:gd name="T18" fmla="*/ 96 w 126"/>
                <a:gd name="T19" fmla="*/ 11 h 59"/>
                <a:gd name="T20" fmla="*/ 117 w 126"/>
                <a:gd name="T21" fmla="*/ 18 h 59"/>
                <a:gd name="T22" fmla="*/ 79 w 126"/>
                <a:gd name="T23" fmla="*/ 47 h 59"/>
                <a:gd name="T24" fmla="*/ 74 w 126"/>
                <a:gd name="T25" fmla="*/ 45 h 59"/>
                <a:gd name="T26" fmla="*/ 59 w 126"/>
                <a:gd name="T27" fmla="*/ 53 h 59"/>
                <a:gd name="T28" fmla="*/ 62 w 126"/>
                <a:gd name="T29" fmla="*/ 58 h 59"/>
                <a:gd name="T30" fmla="*/ 77 w 126"/>
                <a:gd name="T31" fmla="*/ 50 h 59"/>
                <a:gd name="T32" fmla="*/ 122 w 126"/>
                <a:gd name="T33" fmla="*/ 16 h 59"/>
                <a:gd name="T34" fmla="*/ 126 w 126"/>
                <a:gd name="T35" fmla="*/ 13 h 59"/>
                <a:gd name="T36" fmla="*/ 77 w 126"/>
                <a:gd name="T37" fmla="*/ 0 h 59"/>
                <a:gd name="T38" fmla="*/ 72 w 126"/>
                <a:gd name="T39" fmla="*/ 2 h 59"/>
                <a:gd name="T40" fmla="*/ 27 w 126"/>
                <a:gd name="T41" fmla="*/ 34 h 59"/>
                <a:gd name="T42" fmla="*/ 21 w 126"/>
                <a:gd name="T43" fmla="*/ 33 h 59"/>
                <a:gd name="T44" fmla="*/ 3 w 126"/>
                <a:gd name="T45" fmla="*/ 42 h 59"/>
                <a:gd name="T46" fmla="*/ 9 w 126"/>
                <a:gd name="T47" fmla="*/ 46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6" h="59">
                  <a:moveTo>
                    <a:pt x="9" y="46"/>
                  </a:moveTo>
                  <a:cubicBezTo>
                    <a:pt x="15" y="45"/>
                    <a:pt x="22" y="40"/>
                    <a:pt x="26" y="37"/>
                  </a:cubicBezTo>
                  <a:cubicBezTo>
                    <a:pt x="44" y="22"/>
                    <a:pt x="53" y="16"/>
                    <a:pt x="70" y="5"/>
                  </a:cubicBezTo>
                  <a:cubicBezTo>
                    <a:pt x="81" y="7"/>
                    <a:pt x="86" y="9"/>
                    <a:pt x="95" y="11"/>
                  </a:cubicBezTo>
                  <a:cubicBezTo>
                    <a:pt x="79" y="21"/>
                    <a:pt x="71" y="27"/>
                    <a:pt x="55" y="40"/>
                  </a:cubicBezTo>
                  <a:cubicBezTo>
                    <a:pt x="56" y="38"/>
                    <a:pt x="54" y="38"/>
                    <a:pt x="50" y="38"/>
                  </a:cubicBezTo>
                  <a:cubicBezTo>
                    <a:pt x="45" y="39"/>
                    <a:pt x="37" y="43"/>
                    <a:pt x="34" y="47"/>
                  </a:cubicBezTo>
                  <a:cubicBezTo>
                    <a:pt x="30" y="51"/>
                    <a:pt x="32" y="53"/>
                    <a:pt x="38" y="51"/>
                  </a:cubicBezTo>
                  <a:cubicBezTo>
                    <a:pt x="43" y="50"/>
                    <a:pt x="50" y="46"/>
                    <a:pt x="54" y="43"/>
                  </a:cubicBezTo>
                  <a:cubicBezTo>
                    <a:pt x="54" y="42"/>
                    <a:pt x="96" y="11"/>
                    <a:pt x="96" y="11"/>
                  </a:cubicBezTo>
                  <a:cubicBezTo>
                    <a:pt x="105" y="14"/>
                    <a:pt x="109" y="15"/>
                    <a:pt x="117" y="18"/>
                  </a:cubicBezTo>
                  <a:cubicBezTo>
                    <a:pt x="102" y="28"/>
                    <a:pt x="94" y="34"/>
                    <a:pt x="79" y="47"/>
                  </a:cubicBezTo>
                  <a:cubicBezTo>
                    <a:pt x="79" y="45"/>
                    <a:pt x="78" y="44"/>
                    <a:pt x="74" y="45"/>
                  </a:cubicBezTo>
                  <a:cubicBezTo>
                    <a:pt x="70" y="46"/>
                    <a:pt x="63" y="50"/>
                    <a:pt x="59" y="53"/>
                  </a:cubicBezTo>
                  <a:cubicBezTo>
                    <a:pt x="56" y="57"/>
                    <a:pt x="57" y="59"/>
                    <a:pt x="62" y="58"/>
                  </a:cubicBezTo>
                  <a:cubicBezTo>
                    <a:pt x="67" y="57"/>
                    <a:pt x="73" y="53"/>
                    <a:pt x="77" y="50"/>
                  </a:cubicBezTo>
                  <a:cubicBezTo>
                    <a:pt x="95" y="34"/>
                    <a:pt x="104" y="27"/>
                    <a:pt x="122" y="16"/>
                  </a:cubicBezTo>
                  <a:cubicBezTo>
                    <a:pt x="123" y="14"/>
                    <a:pt x="124" y="14"/>
                    <a:pt x="126" y="13"/>
                  </a:cubicBezTo>
                  <a:cubicBezTo>
                    <a:pt x="111" y="7"/>
                    <a:pt x="101" y="4"/>
                    <a:pt x="77" y="0"/>
                  </a:cubicBezTo>
                  <a:cubicBezTo>
                    <a:pt x="75" y="1"/>
                    <a:pt x="74" y="1"/>
                    <a:pt x="72" y="2"/>
                  </a:cubicBezTo>
                  <a:cubicBezTo>
                    <a:pt x="55" y="13"/>
                    <a:pt x="46" y="19"/>
                    <a:pt x="27" y="34"/>
                  </a:cubicBezTo>
                  <a:cubicBezTo>
                    <a:pt x="27" y="32"/>
                    <a:pt x="25" y="32"/>
                    <a:pt x="21" y="33"/>
                  </a:cubicBezTo>
                  <a:cubicBezTo>
                    <a:pt x="14" y="34"/>
                    <a:pt x="6" y="38"/>
                    <a:pt x="3" y="42"/>
                  </a:cubicBezTo>
                  <a:cubicBezTo>
                    <a:pt x="0" y="45"/>
                    <a:pt x="2" y="47"/>
                    <a:pt x="9" y="4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2" name="Freeform 46"/>
            <p:cNvSpPr>
              <a:spLocks/>
            </p:cNvSpPr>
            <p:nvPr/>
          </p:nvSpPr>
          <p:spPr bwMode="auto">
            <a:xfrm>
              <a:off x="1616" y="892"/>
              <a:ext cx="90" cy="121"/>
            </a:xfrm>
            <a:custGeom>
              <a:avLst/>
              <a:gdLst>
                <a:gd name="T0" fmla="*/ 35 w 38"/>
                <a:gd name="T1" fmla="*/ 1 h 51"/>
                <a:gd name="T2" fmla="*/ 28 w 38"/>
                <a:gd name="T3" fmla="*/ 6 h 51"/>
                <a:gd name="T4" fmla="*/ 0 w 38"/>
                <a:gd name="T5" fmla="*/ 50 h 51"/>
                <a:gd name="T6" fmla="*/ 1 w 38"/>
                <a:gd name="T7" fmla="*/ 51 h 51"/>
                <a:gd name="T8" fmla="*/ 3 w 38"/>
                <a:gd name="T9" fmla="*/ 48 h 51"/>
                <a:gd name="T10" fmla="*/ 11 w 38"/>
                <a:gd name="T11" fmla="*/ 40 h 51"/>
                <a:gd name="T12" fmla="*/ 22 w 38"/>
                <a:gd name="T13" fmla="*/ 22 h 51"/>
                <a:gd name="T14" fmla="*/ 10 w 38"/>
                <a:gd name="T15" fmla="*/ 38 h 51"/>
                <a:gd name="T16" fmla="*/ 7 w 38"/>
                <a:gd name="T17" fmla="*/ 40 h 51"/>
                <a:gd name="T18" fmla="*/ 26 w 38"/>
                <a:gd name="T19" fmla="*/ 12 h 51"/>
                <a:gd name="T20" fmla="*/ 27 w 38"/>
                <a:gd name="T21" fmla="*/ 15 h 51"/>
                <a:gd name="T22" fmla="*/ 35 w 38"/>
                <a:gd name="T23" fmla="*/ 8 h 51"/>
                <a:gd name="T24" fmla="*/ 35 w 38"/>
                <a:gd name="T25" fmla="*/ 1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8" h="51">
                  <a:moveTo>
                    <a:pt x="35" y="1"/>
                  </a:moveTo>
                  <a:cubicBezTo>
                    <a:pt x="34" y="1"/>
                    <a:pt x="31" y="3"/>
                    <a:pt x="28" y="6"/>
                  </a:cubicBezTo>
                  <a:cubicBezTo>
                    <a:pt x="28" y="7"/>
                    <a:pt x="0" y="50"/>
                    <a:pt x="0" y="50"/>
                  </a:cubicBezTo>
                  <a:cubicBezTo>
                    <a:pt x="1" y="50"/>
                    <a:pt x="1" y="50"/>
                    <a:pt x="1" y="51"/>
                  </a:cubicBezTo>
                  <a:cubicBezTo>
                    <a:pt x="2" y="50"/>
                    <a:pt x="2" y="49"/>
                    <a:pt x="3" y="48"/>
                  </a:cubicBezTo>
                  <a:cubicBezTo>
                    <a:pt x="5" y="45"/>
                    <a:pt x="5" y="47"/>
                    <a:pt x="11" y="40"/>
                  </a:cubicBezTo>
                  <a:cubicBezTo>
                    <a:pt x="19" y="32"/>
                    <a:pt x="22" y="22"/>
                    <a:pt x="22" y="22"/>
                  </a:cubicBezTo>
                  <a:cubicBezTo>
                    <a:pt x="20" y="27"/>
                    <a:pt x="14" y="36"/>
                    <a:pt x="10" y="38"/>
                  </a:cubicBezTo>
                  <a:cubicBezTo>
                    <a:pt x="9" y="38"/>
                    <a:pt x="8" y="39"/>
                    <a:pt x="7" y="40"/>
                  </a:cubicBezTo>
                  <a:cubicBezTo>
                    <a:pt x="13" y="30"/>
                    <a:pt x="17" y="24"/>
                    <a:pt x="26" y="12"/>
                  </a:cubicBezTo>
                  <a:cubicBezTo>
                    <a:pt x="25" y="14"/>
                    <a:pt x="26" y="15"/>
                    <a:pt x="27" y="15"/>
                  </a:cubicBezTo>
                  <a:cubicBezTo>
                    <a:pt x="29" y="15"/>
                    <a:pt x="33" y="12"/>
                    <a:pt x="35" y="8"/>
                  </a:cubicBezTo>
                  <a:cubicBezTo>
                    <a:pt x="37" y="4"/>
                    <a:pt x="38" y="0"/>
                    <a:pt x="35" y="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3" name="Freeform 47"/>
            <p:cNvSpPr>
              <a:spLocks/>
            </p:cNvSpPr>
            <p:nvPr/>
          </p:nvSpPr>
          <p:spPr bwMode="auto">
            <a:xfrm>
              <a:off x="1670" y="1042"/>
              <a:ext cx="36" cy="61"/>
            </a:xfrm>
            <a:custGeom>
              <a:avLst/>
              <a:gdLst>
                <a:gd name="T0" fmla="*/ 15 w 15"/>
                <a:gd name="T1" fmla="*/ 0 h 26"/>
                <a:gd name="T2" fmla="*/ 0 w 15"/>
                <a:gd name="T3" fmla="*/ 26 h 26"/>
                <a:gd name="T4" fmla="*/ 15 w 15"/>
                <a:gd name="T5" fmla="*/ 0 h 26"/>
              </a:gdLst>
              <a:ahLst/>
              <a:cxnLst>
                <a:cxn ang="0">
                  <a:pos x="T0" y="T1"/>
                </a:cxn>
                <a:cxn ang="0">
                  <a:pos x="T2" y="T3"/>
                </a:cxn>
                <a:cxn ang="0">
                  <a:pos x="T4" y="T5"/>
                </a:cxn>
              </a:cxnLst>
              <a:rect l="0" t="0" r="r" b="b"/>
              <a:pathLst>
                <a:path w="15" h="26">
                  <a:moveTo>
                    <a:pt x="15" y="0"/>
                  </a:moveTo>
                  <a:cubicBezTo>
                    <a:pt x="9" y="11"/>
                    <a:pt x="4" y="19"/>
                    <a:pt x="0" y="26"/>
                  </a:cubicBezTo>
                  <a:cubicBezTo>
                    <a:pt x="4" y="19"/>
                    <a:pt x="10" y="9"/>
                    <a:pt x="15"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4" name="Freeform 48"/>
            <p:cNvSpPr>
              <a:spLocks/>
            </p:cNvSpPr>
            <p:nvPr/>
          </p:nvSpPr>
          <p:spPr bwMode="auto">
            <a:xfrm>
              <a:off x="1639" y="942"/>
              <a:ext cx="100" cy="256"/>
            </a:xfrm>
            <a:custGeom>
              <a:avLst/>
              <a:gdLst>
                <a:gd name="T0" fmla="*/ 5 w 42"/>
                <a:gd name="T1" fmla="*/ 61 h 108"/>
                <a:gd name="T2" fmla="*/ 31 w 42"/>
                <a:gd name="T3" fmla="*/ 18 h 108"/>
                <a:gd name="T4" fmla="*/ 31 w 42"/>
                <a:gd name="T5" fmla="*/ 23 h 108"/>
                <a:gd name="T6" fmla="*/ 39 w 42"/>
                <a:gd name="T7" fmla="*/ 15 h 108"/>
                <a:gd name="T8" fmla="*/ 41 w 42"/>
                <a:gd name="T9" fmla="*/ 6 h 108"/>
                <a:gd name="T10" fmla="*/ 34 w 42"/>
                <a:gd name="T11" fmla="*/ 14 h 108"/>
                <a:gd name="T12" fmla="*/ 5 w 42"/>
                <a:gd name="T13" fmla="*/ 60 h 108"/>
                <a:gd name="T14" fmla="*/ 3 w 42"/>
                <a:gd name="T15" fmla="*/ 42 h 108"/>
                <a:gd name="T16" fmla="*/ 22 w 42"/>
                <a:gd name="T17" fmla="*/ 11 h 108"/>
                <a:gd name="T18" fmla="*/ 23 w 42"/>
                <a:gd name="T19" fmla="*/ 15 h 108"/>
                <a:gd name="T20" fmla="*/ 30 w 42"/>
                <a:gd name="T21" fmla="*/ 8 h 108"/>
                <a:gd name="T22" fmla="*/ 31 w 42"/>
                <a:gd name="T23" fmla="*/ 0 h 108"/>
                <a:gd name="T24" fmla="*/ 24 w 42"/>
                <a:gd name="T25" fmla="*/ 7 h 108"/>
                <a:gd name="T26" fmla="*/ 1 w 42"/>
                <a:gd name="T27" fmla="*/ 44 h 108"/>
                <a:gd name="T28" fmla="*/ 0 w 42"/>
                <a:gd name="T29" fmla="*/ 47 h 108"/>
                <a:gd name="T30" fmla="*/ 2 w 42"/>
                <a:gd name="T31" fmla="*/ 108 h 108"/>
                <a:gd name="T32" fmla="*/ 23 w 42"/>
                <a:gd name="T33" fmla="*/ 68 h 108"/>
                <a:gd name="T34" fmla="*/ 23 w 42"/>
                <a:gd name="T35" fmla="*/ 73 h 108"/>
                <a:gd name="T36" fmla="*/ 29 w 42"/>
                <a:gd name="T37" fmla="*/ 66 h 108"/>
                <a:gd name="T38" fmla="*/ 32 w 42"/>
                <a:gd name="T39" fmla="*/ 57 h 108"/>
                <a:gd name="T40" fmla="*/ 25 w 42"/>
                <a:gd name="T41" fmla="*/ 64 h 108"/>
                <a:gd name="T42" fmla="*/ 5 w 42"/>
                <a:gd name="T43" fmla="*/ 101 h 108"/>
                <a:gd name="T44" fmla="*/ 5 w 42"/>
                <a:gd name="T45" fmla="*/ 81 h 108"/>
                <a:gd name="T46" fmla="*/ 13 w 42"/>
                <a:gd name="T47" fmla="*/ 68 h 108"/>
                <a:gd name="T48" fmla="*/ 6 w 42"/>
                <a:gd name="T49" fmla="*/ 80 h 108"/>
                <a:gd name="T50" fmla="*/ 5 w 42"/>
                <a:gd name="T51" fmla="*/ 61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2" h="108">
                  <a:moveTo>
                    <a:pt x="5" y="61"/>
                  </a:moveTo>
                  <a:cubicBezTo>
                    <a:pt x="13" y="48"/>
                    <a:pt x="18" y="38"/>
                    <a:pt x="31" y="18"/>
                  </a:cubicBezTo>
                  <a:cubicBezTo>
                    <a:pt x="30" y="21"/>
                    <a:pt x="30" y="23"/>
                    <a:pt x="31" y="23"/>
                  </a:cubicBezTo>
                  <a:cubicBezTo>
                    <a:pt x="33" y="23"/>
                    <a:pt x="36" y="19"/>
                    <a:pt x="39" y="15"/>
                  </a:cubicBezTo>
                  <a:cubicBezTo>
                    <a:pt x="41" y="10"/>
                    <a:pt x="42" y="6"/>
                    <a:pt x="41" y="6"/>
                  </a:cubicBezTo>
                  <a:cubicBezTo>
                    <a:pt x="39" y="6"/>
                    <a:pt x="36" y="10"/>
                    <a:pt x="34" y="14"/>
                  </a:cubicBezTo>
                  <a:cubicBezTo>
                    <a:pt x="34" y="14"/>
                    <a:pt x="5" y="60"/>
                    <a:pt x="5" y="60"/>
                  </a:cubicBezTo>
                  <a:cubicBezTo>
                    <a:pt x="5" y="53"/>
                    <a:pt x="4" y="49"/>
                    <a:pt x="3" y="42"/>
                  </a:cubicBezTo>
                  <a:cubicBezTo>
                    <a:pt x="9" y="32"/>
                    <a:pt x="13" y="26"/>
                    <a:pt x="22" y="11"/>
                  </a:cubicBezTo>
                  <a:cubicBezTo>
                    <a:pt x="22" y="14"/>
                    <a:pt x="22" y="15"/>
                    <a:pt x="23" y="15"/>
                  </a:cubicBezTo>
                  <a:cubicBezTo>
                    <a:pt x="24" y="16"/>
                    <a:pt x="27" y="12"/>
                    <a:pt x="30" y="8"/>
                  </a:cubicBezTo>
                  <a:cubicBezTo>
                    <a:pt x="32" y="4"/>
                    <a:pt x="33" y="0"/>
                    <a:pt x="31" y="0"/>
                  </a:cubicBezTo>
                  <a:cubicBezTo>
                    <a:pt x="30" y="0"/>
                    <a:pt x="27" y="3"/>
                    <a:pt x="24" y="7"/>
                  </a:cubicBezTo>
                  <a:cubicBezTo>
                    <a:pt x="24" y="7"/>
                    <a:pt x="1" y="44"/>
                    <a:pt x="1" y="44"/>
                  </a:cubicBezTo>
                  <a:cubicBezTo>
                    <a:pt x="1" y="45"/>
                    <a:pt x="0" y="46"/>
                    <a:pt x="0" y="47"/>
                  </a:cubicBezTo>
                  <a:cubicBezTo>
                    <a:pt x="4" y="68"/>
                    <a:pt x="3" y="81"/>
                    <a:pt x="2" y="108"/>
                  </a:cubicBezTo>
                  <a:cubicBezTo>
                    <a:pt x="7" y="96"/>
                    <a:pt x="12" y="87"/>
                    <a:pt x="23" y="68"/>
                  </a:cubicBezTo>
                  <a:cubicBezTo>
                    <a:pt x="22" y="71"/>
                    <a:pt x="22" y="73"/>
                    <a:pt x="23" y="73"/>
                  </a:cubicBezTo>
                  <a:cubicBezTo>
                    <a:pt x="24" y="74"/>
                    <a:pt x="26" y="70"/>
                    <a:pt x="29" y="66"/>
                  </a:cubicBezTo>
                  <a:cubicBezTo>
                    <a:pt x="32" y="61"/>
                    <a:pt x="33" y="57"/>
                    <a:pt x="32" y="57"/>
                  </a:cubicBezTo>
                  <a:cubicBezTo>
                    <a:pt x="30" y="56"/>
                    <a:pt x="28" y="60"/>
                    <a:pt x="25" y="64"/>
                  </a:cubicBezTo>
                  <a:cubicBezTo>
                    <a:pt x="25" y="63"/>
                    <a:pt x="5" y="101"/>
                    <a:pt x="5" y="101"/>
                  </a:cubicBezTo>
                  <a:cubicBezTo>
                    <a:pt x="5" y="93"/>
                    <a:pt x="5" y="89"/>
                    <a:pt x="5" y="81"/>
                  </a:cubicBezTo>
                  <a:cubicBezTo>
                    <a:pt x="8" y="77"/>
                    <a:pt x="10" y="73"/>
                    <a:pt x="13" y="68"/>
                  </a:cubicBezTo>
                  <a:cubicBezTo>
                    <a:pt x="8" y="75"/>
                    <a:pt x="6" y="80"/>
                    <a:pt x="6" y="80"/>
                  </a:cubicBezTo>
                  <a:cubicBezTo>
                    <a:pt x="6" y="72"/>
                    <a:pt x="6" y="69"/>
                    <a:pt x="5" y="6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5" name="Freeform 49"/>
            <p:cNvSpPr>
              <a:spLocks/>
            </p:cNvSpPr>
            <p:nvPr/>
          </p:nvSpPr>
          <p:spPr bwMode="auto">
            <a:xfrm>
              <a:off x="1706" y="978"/>
              <a:ext cx="47" cy="64"/>
            </a:xfrm>
            <a:custGeom>
              <a:avLst/>
              <a:gdLst>
                <a:gd name="T0" fmla="*/ 19 w 20"/>
                <a:gd name="T1" fmla="*/ 0 h 27"/>
                <a:gd name="T2" fmla="*/ 11 w 20"/>
                <a:gd name="T3" fmla="*/ 9 h 27"/>
                <a:gd name="T4" fmla="*/ 0 w 20"/>
                <a:gd name="T5" fmla="*/ 27 h 27"/>
                <a:gd name="T6" fmla="*/ 9 w 20"/>
                <a:gd name="T7" fmla="*/ 13 h 27"/>
                <a:gd name="T8" fmla="*/ 9 w 20"/>
                <a:gd name="T9" fmla="*/ 18 h 27"/>
                <a:gd name="T10" fmla="*/ 16 w 20"/>
                <a:gd name="T11" fmla="*/ 9 h 27"/>
                <a:gd name="T12" fmla="*/ 19 w 20"/>
                <a:gd name="T13" fmla="*/ 0 h 27"/>
              </a:gdLst>
              <a:ahLst/>
              <a:cxnLst>
                <a:cxn ang="0">
                  <a:pos x="T0" y="T1"/>
                </a:cxn>
                <a:cxn ang="0">
                  <a:pos x="T2" y="T3"/>
                </a:cxn>
                <a:cxn ang="0">
                  <a:pos x="T4" y="T5"/>
                </a:cxn>
                <a:cxn ang="0">
                  <a:pos x="T6" y="T7"/>
                </a:cxn>
                <a:cxn ang="0">
                  <a:pos x="T8" y="T9"/>
                </a:cxn>
                <a:cxn ang="0">
                  <a:pos x="T10" y="T11"/>
                </a:cxn>
                <a:cxn ang="0">
                  <a:pos x="T12" y="T13"/>
                </a:cxn>
              </a:cxnLst>
              <a:rect l="0" t="0" r="r" b="b"/>
              <a:pathLst>
                <a:path w="20" h="27">
                  <a:moveTo>
                    <a:pt x="19" y="0"/>
                  </a:moveTo>
                  <a:cubicBezTo>
                    <a:pt x="17" y="1"/>
                    <a:pt x="14" y="5"/>
                    <a:pt x="11" y="9"/>
                  </a:cubicBezTo>
                  <a:cubicBezTo>
                    <a:pt x="11" y="9"/>
                    <a:pt x="6" y="17"/>
                    <a:pt x="0" y="27"/>
                  </a:cubicBezTo>
                  <a:cubicBezTo>
                    <a:pt x="3" y="23"/>
                    <a:pt x="6" y="19"/>
                    <a:pt x="9" y="13"/>
                  </a:cubicBezTo>
                  <a:cubicBezTo>
                    <a:pt x="8" y="16"/>
                    <a:pt x="8" y="18"/>
                    <a:pt x="9" y="18"/>
                  </a:cubicBezTo>
                  <a:cubicBezTo>
                    <a:pt x="10" y="18"/>
                    <a:pt x="13" y="14"/>
                    <a:pt x="16" y="9"/>
                  </a:cubicBezTo>
                  <a:cubicBezTo>
                    <a:pt x="19" y="4"/>
                    <a:pt x="20" y="0"/>
                    <a:pt x="19"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6" name="Freeform 50"/>
            <p:cNvSpPr>
              <a:spLocks/>
            </p:cNvSpPr>
            <p:nvPr/>
          </p:nvSpPr>
          <p:spPr bwMode="auto">
            <a:xfrm>
              <a:off x="1722" y="798"/>
              <a:ext cx="64" cy="116"/>
            </a:xfrm>
            <a:custGeom>
              <a:avLst/>
              <a:gdLst>
                <a:gd name="T0" fmla="*/ 0 w 27"/>
                <a:gd name="T1" fmla="*/ 28 h 49"/>
                <a:gd name="T2" fmla="*/ 6 w 27"/>
                <a:gd name="T3" fmla="*/ 49 h 49"/>
                <a:gd name="T4" fmla="*/ 0 w 27"/>
                <a:gd name="T5" fmla="*/ 28 h 49"/>
              </a:gdLst>
              <a:ahLst/>
              <a:cxnLst>
                <a:cxn ang="0">
                  <a:pos x="T0" y="T1"/>
                </a:cxn>
                <a:cxn ang="0">
                  <a:pos x="T2" y="T3"/>
                </a:cxn>
                <a:cxn ang="0">
                  <a:pos x="T4" y="T5"/>
                </a:cxn>
              </a:cxnLst>
              <a:rect l="0" t="0" r="r" b="b"/>
              <a:pathLst>
                <a:path w="27" h="49">
                  <a:moveTo>
                    <a:pt x="0" y="28"/>
                  </a:moveTo>
                  <a:cubicBezTo>
                    <a:pt x="17" y="17"/>
                    <a:pt x="6" y="49"/>
                    <a:pt x="6" y="49"/>
                  </a:cubicBezTo>
                  <a:cubicBezTo>
                    <a:pt x="27" y="0"/>
                    <a:pt x="0" y="28"/>
                    <a:pt x="0" y="2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7" name="Freeform 51"/>
            <p:cNvSpPr>
              <a:spLocks/>
            </p:cNvSpPr>
            <p:nvPr/>
          </p:nvSpPr>
          <p:spPr bwMode="auto">
            <a:xfrm>
              <a:off x="92" y="578"/>
              <a:ext cx="208" cy="307"/>
            </a:xfrm>
            <a:custGeom>
              <a:avLst/>
              <a:gdLst>
                <a:gd name="T0" fmla="*/ 14 w 88"/>
                <a:gd name="T1" fmla="*/ 113 h 130"/>
                <a:gd name="T2" fmla="*/ 9 w 88"/>
                <a:gd name="T3" fmla="*/ 102 h 130"/>
                <a:gd name="T4" fmla="*/ 1 w 88"/>
                <a:gd name="T5" fmla="*/ 108 h 130"/>
                <a:gd name="T6" fmla="*/ 5 w 88"/>
                <a:gd name="T7" fmla="*/ 127 h 130"/>
                <a:gd name="T8" fmla="*/ 12 w 88"/>
                <a:gd name="T9" fmla="*/ 124 h 130"/>
                <a:gd name="T10" fmla="*/ 59 w 88"/>
                <a:gd name="T11" fmla="*/ 11 h 130"/>
                <a:gd name="T12" fmla="*/ 81 w 88"/>
                <a:gd name="T13" fmla="*/ 37 h 130"/>
                <a:gd name="T14" fmla="*/ 62 w 88"/>
                <a:gd name="T15" fmla="*/ 75 h 130"/>
                <a:gd name="T16" fmla="*/ 57 w 88"/>
                <a:gd name="T17" fmla="*/ 66 h 130"/>
                <a:gd name="T18" fmla="*/ 48 w 88"/>
                <a:gd name="T19" fmla="*/ 72 h 130"/>
                <a:gd name="T20" fmla="*/ 52 w 88"/>
                <a:gd name="T21" fmla="*/ 88 h 130"/>
                <a:gd name="T22" fmla="*/ 61 w 88"/>
                <a:gd name="T23" fmla="*/ 83 h 130"/>
                <a:gd name="T24" fmla="*/ 88 w 88"/>
                <a:gd name="T25" fmla="*/ 29 h 130"/>
                <a:gd name="T26" fmla="*/ 62 w 88"/>
                <a:gd name="T27" fmla="*/ 0 h 130"/>
                <a:gd name="T28" fmla="*/ 14 w 88"/>
                <a:gd name="T29" fmla="*/ 113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8" h="130">
                  <a:moveTo>
                    <a:pt x="14" y="113"/>
                  </a:moveTo>
                  <a:cubicBezTo>
                    <a:pt x="13" y="109"/>
                    <a:pt x="12" y="105"/>
                    <a:pt x="9" y="102"/>
                  </a:cubicBezTo>
                  <a:cubicBezTo>
                    <a:pt x="6" y="99"/>
                    <a:pt x="3" y="102"/>
                    <a:pt x="1" y="108"/>
                  </a:cubicBezTo>
                  <a:cubicBezTo>
                    <a:pt x="0" y="115"/>
                    <a:pt x="2" y="124"/>
                    <a:pt x="5" y="127"/>
                  </a:cubicBezTo>
                  <a:cubicBezTo>
                    <a:pt x="8" y="130"/>
                    <a:pt x="11" y="128"/>
                    <a:pt x="12" y="124"/>
                  </a:cubicBezTo>
                  <a:cubicBezTo>
                    <a:pt x="25" y="85"/>
                    <a:pt x="40" y="47"/>
                    <a:pt x="59" y="11"/>
                  </a:cubicBezTo>
                  <a:cubicBezTo>
                    <a:pt x="67" y="23"/>
                    <a:pt x="72" y="28"/>
                    <a:pt x="81" y="37"/>
                  </a:cubicBezTo>
                  <a:cubicBezTo>
                    <a:pt x="73" y="51"/>
                    <a:pt x="69" y="59"/>
                    <a:pt x="62" y="75"/>
                  </a:cubicBezTo>
                  <a:cubicBezTo>
                    <a:pt x="62" y="71"/>
                    <a:pt x="60" y="68"/>
                    <a:pt x="57" y="66"/>
                  </a:cubicBezTo>
                  <a:cubicBezTo>
                    <a:pt x="53" y="64"/>
                    <a:pt x="49" y="66"/>
                    <a:pt x="48" y="72"/>
                  </a:cubicBezTo>
                  <a:cubicBezTo>
                    <a:pt x="46" y="78"/>
                    <a:pt x="48" y="85"/>
                    <a:pt x="52" y="88"/>
                  </a:cubicBezTo>
                  <a:cubicBezTo>
                    <a:pt x="55" y="90"/>
                    <a:pt x="58" y="88"/>
                    <a:pt x="61" y="83"/>
                  </a:cubicBezTo>
                  <a:cubicBezTo>
                    <a:pt x="61" y="83"/>
                    <a:pt x="88" y="29"/>
                    <a:pt x="88" y="29"/>
                  </a:cubicBezTo>
                  <a:cubicBezTo>
                    <a:pt x="77" y="19"/>
                    <a:pt x="72" y="13"/>
                    <a:pt x="62" y="0"/>
                  </a:cubicBezTo>
                  <a:cubicBezTo>
                    <a:pt x="42" y="36"/>
                    <a:pt x="26" y="74"/>
                    <a:pt x="14" y="11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8" name="Freeform 52"/>
            <p:cNvSpPr>
              <a:spLocks noEditPoints="1"/>
            </p:cNvSpPr>
            <p:nvPr/>
          </p:nvSpPr>
          <p:spPr bwMode="auto">
            <a:xfrm>
              <a:off x="236" y="440"/>
              <a:ext cx="45" cy="64"/>
            </a:xfrm>
            <a:custGeom>
              <a:avLst/>
              <a:gdLst>
                <a:gd name="T0" fmla="*/ 16 w 19"/>
                <a:gd name="T1" fmla="*/ 9 h 27"/>
                <a:gd name="T2" fmla="*/ 11 w 19"/>
                <a:gd name="T3" fmla="*/ 3 h 27"/>
                <a:gd name="T4" fmla="*/ 14 w 19"/>
                <a:gd name="T5" fmla="*/ 6 h 27"/>
                <a:gd name="T6" fmla="*/ 2 w 19"/>
                <a:gd name="T7" fmla="*/ 15 h 27"/>
                <a:gd name="T8" fmla="*/ 1 w 19"/>
                <a:gd name="T9" fmla="*/ 12 h 27"/>
                <a:gd name="T10" fmla="*/ 0 w 19"/>
                <a:gd name="T11" fmla="*/ 13 h 27"/>
                <a:gd name="T12" fmla="*/ 4 w 19"/>
                <a:gd name="T13" fmla="*/ 25 h 27"/>
                <a:gd name="T14" fmla="*/ 5 w 19"/>
                <a:gd name="T15" fmla="*/ 23 h 27"/>
                <a:gd name="T16" fmla="*/ 4 w 19"/>
                <a:gd name="T17" fmla="*/ 20 h 27"/>
                <a:gd name="T18" fmla="*/ 7 w 19"/>
                <a:gd name="T19" fmla="*/ 17 h 27"/>
                <a:gd name="T20" fmla="*/ 19 w 19"/>
                <a:gd name="T21" fmla="*/ 15 h 27"/>
                <a:gd name="T22" fmla="*/ 16 w 19"/>
                <a:gd name="T23" fmla="*/ 9 h 27"/>
                <a:gd name="T24" fmla="*/ 16 w 19"/>
                <a:gd name="T25" fmla="*/ 15 h 27"/>
                <a:gd name="T26" fmla="*/ 8 w 19"/>
                <a:gd name="T27" fmla="*/ 16 h 27"/>
                <a:gd name="T28" fmla="*/ 13 w 19"/>
                <a:gd name="T29" fmla="*/ 11 h 27"/>
                <a:gd name="T30" fmla="*/ 16 w 19"/>
                <a:gd name="T31" fmla="*/ 15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9" h="27">
                  <a:moveTo>
                    <a:pt x="16" y="9"/>
                  </a:moveTo>
                  <a:cubicBezTo>
                    <a:pt x="19" y="0"/>
                    <a:pt x="11" y="3"/>
                    <a:pt x="11" y="3"/>
                  </a:cubicBezTo>
                  <a:cubicBezTo>
                    <a:pt x="11" y="3"/>
                    <a:pt x="14" y="5"/>
                    <a:pt x="14" y="6"/>
                  </a:cubicBezTo>
                  <a:cubicBezTo>
                    <a:pt x="15" y="7"/>
                    <a:pt x="5" y="14"/>
                    <a:pt x="2" y="15"/>
                  </a:cubicBezTo>
                  <a:cubicBezTo>
                    <a:pt x="2" y="14"/>
                    <a:pt x="2" y="13"/>
                    <a:pt x="1" y="12"/>
                  </a:cubicBezTo>
                  <a:cubicBezTo>
                    <a:pt x="1" y="12"/>
                    <a:pt x="1" y="13"/>
                    <a:pt x="0" y="13"/>
                  </a:cubicBezTo>
                  <a:cubicBezTo>
                    <a:pt x="2" y="18"/>
                    <a:pt x="2" y="20"/>
                    <a:pt x="4" y="25"/>
                  </a:cubicBezTo>
                  <a:cubicBezTo>
                    <a:pt x="4" y="24"/>
                    <a:pt x="5" y="24"/>
                    <a:pt x="5" y="23"/>
                  </a:cubicBezTo>
                  <a:cubicBezTo>
                    <a:pt x="5" y="22"/>
                    <a:pt x="4" y="21"/>
                    <a:pt x="4" y="20"/>
                  </a:cubicBezTo>
                  <a:cubicBezTo>
                    <a:pt x="5" y="19"/>
                    <a:pt x="6" y="18"/>
                    <a:pt x="7" y="17"/>
                  </a:cubicBezTo>
                  <a:cubicBezTo>
                    <a:pt x="14" y="27"/>
                    <a:pt x="19" y="23"/>
                    <a:pt x="19" y="15"/>
                  </a:cubicBezTo>
                  <a:cubicBezTo>
                    <a:pt x="19" y="11"/>
                    <a:pt x="17" y="10"/>
                    <a:pt x="16" y="9"/>
                  </a:cubicBezTo>
                  <a:close/>
                  <a:moveTo>
                    <a:pt x="16" y="15"/>
                  </a:moveTo>
                  <a:cubicBezTo>
                    <a:pt x="15" y="19"/>
                    <a:pt x="11" y="18"/>
                    <a:pt x="8" y="16"/>
                  </a:cubicBezTo>
                  <a:cubicBezTo>
                    <a:pt x="10" y="14"/>
                    <a:pt x="11" y="13"/>
                    <a:pt x="13" y="11"/>
                  </a:cubicBezTo>
                  <a:cubicBezTo>
                    <a:pt x="15" y="11"/>
                    <a:pt x="17" y="11"/>
                    <a:pt x="16" y="1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49" name="Freeform 53"/>
            <p:cNvSpPr>
              <a:spLocks/>
            </p:cNvSpPr>
            <p:nvPr/>
          </p:nvSpPr>
          <p:spPr bwMode="auto">
            <a:xfrm>
              <a:off x="250" y="686"/>
              <a:ext cx="88" cy="169"/>
            </a:xfrm>
            <a:custGeom>
              <a:avLst/>
              <a:gdLst>
                <a:gd name="T0" fmla="*/ 32 w 37"/>
                <a:gd name="T1" fmla="*/ 0 h 71"/>
                <a:gd name="T2" fmla="*/ 26 w 37"/>
                <a:gd name="T3" fmla="*/ 5 h 71"/>
                <a:gd name="T4" fmla="*/ 19 w 37"/>
                <a:gd name="T5" fmla="*/ 18 h 71"/>
                <a:gd name="T6" fmla="*/ 19 w 37"/>
                <a:gd name="T7" fmla="*/ 20 h 71"/>
                <a:gd name="T8" fmla="*/ 0 w 37"/>
                <a:gd name="T9" fmla="*/ 70 h 71"/>
                <a:gd name="T10" fmla="*/ 1 w 37"/>
                <a:gd name="T11" fmla="*/ 71 h 71"/>
                <a:gd name="T12" fmla="*/ 18 w 37"/>
                <a:gd name="T13" fmla="*/ 24 h 71"/>
                <a:gd name="T14" fmla="*/ 22 w 37"/>
                <a:gd name="T15" fmla="*/ 28 h 71"/>
                <a:gd name="T16" fmla="*/ 29 w 37"/>
                <a:gd name="T17" fmla="*/ 22 h 71"/>
                <a:gd name="T18" fmla="*/ 25 w 37"/>
                <a:gd name="T19" fmla="*/ 15 h 71"/>
                <a:gd name="T20" fmla="*/ 22 w 37"/>
                <a:gd name="T21" fmla="*/ 16 h 71"/>
                <a:gd name="T22" fmla="*/ 25 w 37"/>
                <a:gd name="T23" fmla="*/ 9 h 71"/>
                <a:gd name="T24" fmla="*/ 29 w 37"/>
                <a:gd name="T25" fmla="*/ 13 h 71"/>
                <a:gd name="T26" fmla="*/ 36 w 37"/>
                <a:gd name="T27" fmla="*/ 7 h 71"/>
                <a:gd name="T28" fmla="*/ 32 w 37"/>
                <a:gd name="T29"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37" h="71">
                  <a:moveTo>
                    <a:pt x="32" y="0"/>
                  </a:moveTo>
                  <a:cubicBezTo>
                    <a:pt x="30" y="0"/>
                    <a:pt x="27" y="2"/>
                    <a:pt x="26" y="5"/>
                  </a:cubicBezTo>
                  <a:cubicBezTo>
                    <a:pt x="26" y="5"/>
                    <a:pt x="19" y="18"/>
                    <a:pt x="19" y="18"/>
                  </a:cubicBezTo>
                  <a:cubicBezTo>
                    <a:pt x="19" y="19"/>
                    <a:pt x="19" y="19"/>
                    <a:pt x="19" y="20"/>
                  </a:cubicBezTo>
                  <a:cubicBezTo>
                    <a:pt x="10" y="39"/>
                    <a:pt x="7" y="49"/>
                    <a:pt x="0" y="70"/>
                  </a:cubicBezTo>
                  <a:cubicBezTo>
                    <a:pt x="1" y="70"/>
                    <a:pt x="1" y="71"/>
                    <a:pt x="1" y="71"/>
                  </a:cubicBezTo>
                  <a:cubicBezTo>
                    <a:pt x="7" y="51"/>
                    <a:pt x="11" y="42"/>
                    <a:pt x="18" y="24"/>
                  </a:cubicBezTo>
                  <a:cubicBezTo>
                    <a:pt x="19" y="26"/>
                    <a:pt x="20" y="28"/>
                    <a:pt x="22" y="28"/>
                  </a:cubicBezTo>
                  <a:cubicBezTo>
                    <a:pt x="24" y="28"/>
                    <a:pt x="28" y="26"/>
                    <a:pt x="29" y="22"/>
                  </a:cubicBezTo>
                  <a:cubicBezTo>
                    <a:pt x="30" y="18"/>
                    <a:pt x="28" y="15"/>
                    <a:pt x="25" y="15"/>
                  </a:cubicBezTo>
                  <a:cubicBezTo>
                    <a:pt x="24" y="15"/>
                    <a:pt x="23" y="15"/>
                    <a:pt x="22" y="16"/>
                  </a:cubicBezTo>
                  <a:cubicBezTo>
                    <a:pt x="23" y="13"/>
                    <a:pt x="24" y="11"/>
                    <a:pt x="25" y="9"/>
                  </a:cubicBezTo>
                  <a:cubicBezTo>
                    <a:pt x="25" y="11"/>
                    <a:pt x="27" y="12"/>
                    <a:pt x="29" y="13"/>
                  </a:cubicBezTo>
                  <a:cubicBezTo>
                    <a:pt x="31" y="13"/>
                    <a:pt x="35" y="10"/>
                    <a:pt x="36" y="7"/>
                  </a:cubicBezTo>
                  <a:cubicBezTo>
                    <a:pt x="37" y="4"/>
                    <a:pt x="35" y="1"/>
                    <a:pt x="32"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0" name="Freeform 54"/>
            <p:cNvSpPr>
              <a:spLocks/>
            </p:cNvSpPr>
            <p:nvPr/>
          </p:nvSpPr>
          <p:spPr bwMode="auto">
            <a:xfrm>
              <a:off x="792" y="926"/>
              <a:ext cx="119" cy="229"/>
            </a:xfrm>
            <a:custGeom>
              <a:avLst/>
              <a:gdLst>
                <a:gd name="T0" fmla="*/ 42 w 50"/>
                <a:gd name="T1" fmla="*/ 3 h 97"/>
                <a:gd name="T2" fmla="*/ 31 w 50"/>
                <a:gd name="T3" fmla="*/ 15 h 97"/>
                <a:gd name="T4" fmla="*/ 0 w 50"/>
                <a:gd name="T5" fmla="*/ 97 h 97"/>
                <a:gd name="T6" fmla="*/ 1 w 50"/>
                <a:gd name="T7" fmla="*/ 96 h 97"/>
                <a:gd name="T8" fmla="*/ 21 w 50"/>
                <a:gd name="T9" fmla="*/ 41 h 97"/>
                <a:gd name="T10" fmla="*/ 27 w 50"/>
                <a:gd name="T11" fmla="*/ 40 h 97"/>
                <a:gd name="T12" fmla="*/ 38 w 50"/>
                <a:gd name="T13" fmla="*/ 26 h 97"/>
                <a:gd name="T14" fmla="*/ 31 w 50"/>
                <a:gd name="T15" fmla="*/ 25 h 97"/>
                <a:gd name="T16" fmla="*/ 25 w 50"/>
                <a:gd name="T17" fmla="*/ 30 h 97"/>
                <a:gd name="T18" fmla="*/ 30 w 50"/>
                <a:gd name="T19" fmla="*/ 20 h 97"/>
                <a:gd name="T20" fmla="*/ 37 w 50"/>
                <a:gd name="T21" fmla="*/ 19 h 97"/>
                <a:gd name="T22" fmla="*/ 48 w 50"/>
                <a:gd name="T23" fmla="*/ 5 h 97"/>
                <a:gd name="T24" fmla="*/ 42 w 50"/>
                <a:gd name="T25" fmla="*/ 3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0" h="97">
                  <a:moveTo>
                    <a:pt x="42" y="3"/>
                  </a:moveTo>
                  <a:cubicBezTo>
                    <a:pt x="37" y="6"/>
                    <a:pt x="33" y="11"/>
                    <a:pt x="31" y="15"/>
                  </a:cubicBezTo>
                  <a:cubicBezTo>
                    <a:pt x="18" y="41"/>
                    <a:pt x="7" y="68"/>
                    <a:pt x="0" y="97"/>
                  </a:cubicBezTo>
                  <a:cubicBezTo>
                    <a:pt x="1" y="96"/>
                    <a:pt x="1" y="96"/>
                    <a:pt x="1" y="96"/>
                  </a:cubicBezTo>
                  <a:cubicBezTo>
                    <a:pt x="7" y="76"/>
                    <a:pt x="11" y="64"/>
                    <a:pt x="21" y="41"/>
                  </a:cubicBezTo>
                  <a:cubicBezTo>
                    <a:pt x="22" y="42"/>
                    <a:pt x="24" y="42"/>
                    <a:pt x="27" y="40"/>
                  </a:cubicBezTo>
                  <a:cubicBezTo>
                    <a:pt x="32" y="36"/>
                    <a:pt x="37" y="31"/>
                    <a:pt x="38" y="26"/>
                  </a:cubicBezTo>
                  <a:cubicBezTo>
                    <a:pt x="39" y="22"/>
                    <a:pt x="36" y="22"/>
                    <a:pt x="31" y="25"/>
                  </a:cubicBezTo>
                  <a:cubicBezTo>
                    <a:pt x="29" y="26"/>
                    <a:pt x="27" y="28"/>
                    <a:pt x="25" y="30"/>
                  </a:cubicBezTo>
                  <a:cubicBezTo>
                    <a:pt x="27" y="26"/>
                    <a:pt x="28" y="24"/>
                    <a:pt x="30" y="20"/>
                  </a:cubicBezTo>
                  <a:cubicBezTo>
                    <a:pt x="31" y="21"/>
                    <a:pt x="33" y="21"/>
                    <a:pt x="37" y="19"/>
                  </a:cubicBezTo>
                  <a:cubicBezTo>
                    <a:pt x="42" y="16"/>
                    <a:pt x="47" y="9"/>
                    <a:pt x="48" y="5"/>
                  </a:cubicBezTo>
                  <a:cubicBezTo>
                    <a:pt x="50" y="1"/>
                    <a:pt x="47" y="0"/>
                    <a:pt x="42" y="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1" name="Freeform 55"/>
            <p:cNvSpPr>
              <a:spLocks/>
            </p:cNvSpPr>
            <p:nvPr/>
          </p:nvSpPr>
          <p:spPr bwMode="auto">
            <a:xfrm>
              <a:off x="274" y="874"/>
              <a:ext cx="182" cy="352"/>
            </a:xfrm>
            <a:custGeom>
              <a:avLst/>
              <a:gdLst>
                <a:gd name="T0" fmla="*/ 18 w 77"/>
                <a:gd name="T1" fmla="*/ 113 h 149"/>
                <a:gd name="T2" fmla="*/ 1 w 77"/>
                <a:gd name="T3" fmla="*/ 135 h 149"/>
                <a:gd name="T4" fmla="*/ 13 w 77"/>
                <a:gd name="T5" fmla="*/ 147 h 149"/>
                <a:gd name="T6" fmla="*/ 27 w 77"/>
                <a:gd name="T7" fmla="*/ 131 h 149"/>
                <a:gd name="T8" fmla="*/ 62 w 77"/>
                <a:gd name="T9" fmla="*/ 42 h 149"/>
                <a:gd name="T10" fmla="*/ 62 w 77"/>
                <a:gd name="T11" fmla="*/ 52 h 149"/>
                <a:gd name="T12" fmla="*/ 47 w 77"/>
                <a:gd name="T13" fmla="*/ 100 h 149"/>
                <a:gd name="T14" fmla="*/ 71 w 77"/>
                <a:gd name="T15" fmla="*/ 53 h 149"/>
                <a:gd name="T16" fmla="*/ 73 w 77"/>
                <a:gd name="T17" fmla="*/ 15 h 149"/>
                <a:gd name="T18" fmla="*/ 77 w 77"/>
                <a:gd name="T19" fmla="*/ 0 h 149"/>
                <a:gd name="T20" fmla="*/ 29 w 77"/>
                <a:gd name="T21" fmla="*/ 117 h 149"/>
                <a:gd name="T22" fmla="*/ 18 w 77"/>
                <a:gd name="T23" fmla="*/ 113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77" h="149">
                  <a:moveTo>
                    <a:pt x="18" y="113"/>
                  </a:moveTo>
                  <a:cubicBezTo>
                    <a:pt x="11" y="116"/>
                    <a:pt x="3" y="125"/>
                    <a:pt x="1" y="135"/>
                  </a:cubicBezTo>
                  <a:cubicBezTo>
                    <a:pt x="0" y="144"/>
                    <a:pt x="5" y="149"/>
                    <a:pt x="13" y="147"/>
                  </a:cubicBezTo>
                  <a:cubicBezTo>
                    <a:pt x="18" y="145"/>
                    <a:pt x="24" y="138"/>
                    <a:pt x="27" y="131"/>
                  </a:cubicBezTo>
                  <a:cubicBezTo>
                    <a:pt x="28" y="131"/>
                    <a:pt x="62" y="42"/>
                    <a:pt x="62" y="42"/>
                  </a:cubicBezTo>
                  <a:cubicBezTo>
                    <a:pt x="61" y="45"/>
                    <a:pt x="62" y="49"/>
                    <a:pt x="62" y="52"/>
                  </a:cubicBezTo>
                  <a:cubicBezTo>
                    <a:pt x="66" y="67"/>
                    <a:pt x="55" y="91"/>
                    <a:pt x="47" y="100"/>
                  </a:cubicBezTo>
                  <a:cubicBezTo>
                    <a:pt x="47" y="100"/>
                    <a:pt x="65" y="89"/>
                    <a:pt x="71" y="53"/>
                  </a:cubicBezTo>
                  <a:cubicBezTo>
                    <a:pt x="75" y="28"/>
                    <a:pt x="72" y="23"/>
                    <a:pt x="73" y="15"/>
                  </a:cubicBezTo>
                  <a:cubicBezTo>
                    <a:pt x="75" y="9"/>
                    <a:pt x="75" y="6"/>
                    <a:pt x="77" y="0"/>
                  </a:cubicBezTo>
                  <a:cubicBezTo>
                    <a:pt x="56" y="46"/>
                    <a:pt x="46" y="69"/>
                    <a:pt x="29" y="117"/>
                  </a:cubicBezTo>
                  <a:cubicBezTo>
                    <a:pt x="28" y="113"/>
                    <a:pt x="24" y="111"/>
                    <a:pt x="18" y="11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2" name="Freeform 56"/>
            <p:cNvSpPr>
              <a:spLocks/>
            </p:cNvSpPr>
            <p:nvPr/>
          </p:nvSpPr>
          <p:spPr bwMode="auto">
            <a:xfrm>
              <a:off x="724" y="445"/>
              <a:ext cx="120" cy="123"/>
            </a:xfrm>
            <a:custGeom>
              <a:avLst/>
              <a:gdLst>
                <a:gd name="T0" fmla="*/ 18 w 51"/>
                <a:gd name="T1" fmla="*/ 37 h 52"/>
                <a:gd name="T2" fmla="*/ 12 w 51"/>
                <a:gd name="T3" fmla="*/ 39 h 52"/>
                <a:gd name="T4" fmla="*/ 1 w 51"/>
                <a:gd name="T5" fmla="*/ 48 h 52"/>
                <a:gd name="T6" fmla="*/ 7 w 51"/>
                <a:gd name="T7" fmla="*/ 49 h 52"/>
                <a:gd name="T8" fmla="*/ 16 w 51"/>
                <a:gd name="T9" fmla="*/ 42 h 52"/>
                <a:gd name="T10" fmla="*/ 18 w 51"/>
                <a:gd name="T11" fmla="*/ 39 h 52"/>
                <a:gd name="T12" fmla="*/ 40 w 51"/>
                <a:gd name="T13" fmla="*/ 12 h 52"/>
                <a:gd name="T14" fmla="*/ 40 w 51"/>
                <a:gd name="T15" fmla="*/ 14 h 52"/>
                <a:gd name="T16" fmla="*/ 29 w 51"/>
                <a:gd name="T17" fmla="*/ 29 h 52"/>
                <a:gd name="T18" fmla="*/ 45 w 51"/>
                <a:gd name="T19" fmla="*/ 13 h 52"/>
                <a:gd name="T20" fmla="*/ 51 w 51"/>
                <a:gd name="T21" fmla="*/ 0 h 52"/>
                <a:gd name="T22" fmla="*/ 49 w 51"/>
                <a:gd name="T23" fmla="*/ 1 h 52"/>
                <a:gd name="T24" fmla="*/ 18 w 51"/>
                <a:gd name="T25" fmla="*/ 37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1" h="52">
                  <a:moveTo>
                    <a:pt x="18" y="37"/>
                  </a:moveTo>
                  <a:cubicBezTo>
                    <a:pt x="18" y="36"/>
                    <a:pt x="15" y="37"/>
                    <a:pt x="12" y="39"/>
                  </a:cubicBezTo>
                  <a:cubicBezTo>
                    <a:pt x="8" y="41"/>
                    <a:pt x="3" y="45"/>
                    <a:pt x="1" y="48"/>
                  </a:cubicBezTo>
                  <a:cubicBezTo>
                    <a:pt x="0" y="51"/>
                    <a:pt x="2" y="52"/>
                    <a:pt x="7" y="49"/>
                  </a:cubicBezTo>
                  <a:cubicBezTo>
                    <a:pt x="10" y="47"/>
                    <a:pt x="14" y="45"/>
                    <a:pt x="16" y="42"/>
                  </a:cubicBezTo>
                  <a:cubicBezTo>
                    <a:pt x="17" y="41"/>
                    <a:pt x="17" y="40"/>
                    <a:pt x="18" y="39"/>
                  </a:cubicBezTo>
                  <a:cubicBezTo>
                    <a:pt x="27" y="27"/>
                    <a:pt x="31" y="22"/>
                    <a:pt x="40" y="12"/>
                  </a:cubicBezTo>
                  <a:cubicBezTo>
                    <a:pt x="40" y="13"/>
                    <a:pt x="40" y="14"/>
                    <a:pt x="40" y="14"/>
                  </a:cubicBezTo>
                  <a:cubicBezTo>
                    <a:pt x="42" y="17"/>
                    <a:pt x="34" y="25"/>
                    <a:pt x="29" y="29"/>
                  </a:cubicBezTo>
                  <a:cubicBezTo>
                    <a:pt x="29" y="29"/>
                    <a:pt x="43" y="20"/>
                    <a:pt x="45" y="13"/>
                  </a:cubicBezTo>
                  <a:cubicBezTo>
                    <a:pt x="46" y="6"/>
                    <a:pt x="51" y="0"/>
                    <a:pt x="51" y="0"/>
                  </a:cubicBezTo>
                  <a:cubicBezTo>
                    <a:pt x="50" y="0"/>
                    <a:pt x="50" y="1"/>
                    <a:pt x="49" y="1"/>
                  </a:cubicBezTo>
                  <a:cubicBezTo>
                    <a:pt x="37" y="13"/>
                    <a:pt x="31" y="21"/>
                    <a:pt x="18" y="37"/>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3" name="Freeform 57"/>
            <p:cNvSpPr>
              <a:spLocks/>
            </p:cNvSpPr>
            <p:nvPr/>
          </p:nvSpPr>
          <p:spPr bwMode="auto">
            <a:xfrm>
              <a:off x="1554" y="653"/>
              <a:ext cx="216" cy="209"/>
            </a:xfrm>
            <a:custGeom>
              <a:avLst/>
              <a:gdLst>
                <a:gd name="T0" fmla="*/ 37 w 91"/>
                <a:gd name="T1" fmla="*/ 49 h 88"/>
                <a:gd name="T2" fmla="*/ 34 w 91"/>
                <a:gd name="T3" fmla="*/ 46 h 88"/>
                <a:gd name="T4" fmla="*/ 22 w 91"/>
                <a:gd name="T5" fmla="*/ 55 h 88"/>
                <a:gd name="T6" fmla="*/ 25 w 91"/>
                <a:gd name="T7" fmla="*/ 61 h 88"/>
                <a:gd name="T8" fmla="*/ 31 w 91"/>
                <a:gd name="T9" fmla="*/ 57 h 88"/>
                <a:gd name="T10" fmla="*/ 17 w 91"/>
                <a:gd name="T11" fmla="*/ 76 h 88"/>
                <a:gd name="T12" fmla="*/ 13 w 91"/>
                <a:gd name="T13" fmla="*/ 74 h 88"/>
                <a:gd name="T14" fmla="*/ 2 w 91"/>
                <a:gd name="T15" fmla="*/ 82 h 88"/>
                <a:gd name="T16" fmla="*/ 6 w 91"/>
                <a:gd name="T17" fmla="*/ 87 h 88"/>
                <a:gd name="T18" fmla="*/ 15 w 91"/>
                <a:gd name="T19" fmla="*/ 81 h 88"/>
                <a:gd name="T20" fmla="*/ 71 w 91"/>
                <a:gd name="T21" fmla="*/ 10 h 88"/>
                <a:gd name="T22" fmla="*/ 83 w 91"/>
                <a:gd name="T23" fmla="*/ 23 h 88"/>
                <a:gd name="T24" fmla="*/ 49 w 91"/>
                <a:gd name="T25" fmla="*/ 67 h 88"/>
                <a:gd name="T26" fmla="*/ 46 w 91"/>
                <a:gd name="T27" fmla="*/ 64 h 88"/>
                <a:gd name="T28" fmla="*/ 35 w 91"/>
                <a:gd name="T29" fmla="*/ 73 h 88"/>
                <a:gd name="T30" fmla="*/ 37 w 91"/>
                <a:gd name="T31" fmla="*/ 79 h 88"/>
                <a:gd name="T32" fmla="*/ 47 w 91"/>
                <a:gd name="T33" fmla="*/ 71 h 88"/>
                <a:gd name="T34" fmla="*/ 91 w 91"/>
                <a:gd name="T35" fmla="*/ 15 h 88"/>
                <a:gd name="T36" fmla="*/ 78 w 91"/>
                <a:gd name="T37" fmla="*/ 0 h 88"/>
                <a:gd name="T38" fmla="*/ 37 w 91"/>
                <a:gd name="T39" fmla="*/ 49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91" h="88">
                  <a:moveTo>
                    <a:pt x="37" y="49"/>
                  </a:moveTo>
                  <a:cubicBezTo>
                    <a:pt x="38" y="47"/>
                    <a:pt x="37" y="45"/>
                    <a:pt x="34" y="46"/>
                  </a:cubicBezTo>
                  <a:cubicBezTo>
                    <a:pt x="29" y="47"/>
                    <a:pt x="24" y="51"/>
                    <a:pt x="22" y="55"/>
                  </a:cubicBezTo>
                  <a:cubicBezTo>
                    <a:pt x="19" y="59"/>
                    <a:pt x="21" y="62"/>
                    <a:pt x="25" y="61"/>
                  </a:cubicBezTo>
                  <a:cubicBezTo>
                    <a:pt x="27" y="60"/>
                    <a:pt x="29" y="59"/>
                    <a:pt x="31" y="57"/>
                  </a:cubicBezTo>
                  <a:cubicBezTo>
                    <a:pt x="25" y="65"/>
                    <a:pt x="23" y="69"/>
                    <a:pt x="17" y="76"/>
                  </a:cubicBezTo>
                  <a:cubicBezTo>
                    <a:pt x="17" y="74"/>
                    <a:pt x="16" y="73"/>
                    <a:pt x="13" y="74"/>
                  </a:cubicBezTo>
                  <a:cubicBezTo>
                    <a:pt x="9" y="75"/>
                    <a:pt x="4" y="78"/>
                    <a:pt x="2" y="82"/>
                  </a:cubicBezTo>
                  <a:cubicBezTo>
                    <a:pt x="0" y="85"/>
                    <a:pt x="2" y="88"/>
                    <a:pt x="6" y="87"/>
                  </a:cubicBezTo>
                  <a:cubicBezTo>
                    <a:pt x="9" y="86"/>
                    <a:pt x="13" y="84"/>
                    <a:pt x="15" y="81"/>
                  </a:cubicBezTo>
                  <a:cubicBezTo>
                    <a:pt x="33" y="56"/>
                    <a:pt x="52" y="33"/>
                    <a:pt x="71" y="10"/>
                  </a:cubicBezTo>
                  <a:cubicBezTo>
                    <a:pt x="77" y="15"/>
                    <a:pt x="79" y="18"/>
                    <a:pt x="83" y="23"/>
                  </a:cubicBezTo>
                  <a:cubicBezTo>
                    <a:pt x="68" y="41"/>
                    <a:pt x="61" y="50"/>
                    <a:pt x="49" y="67"/>
                  </a:cubicBezTo>
                  <a:cubicBezTo>
                    <a:pt x="49" y="65"/>
                    <a:pt x="48" y="64"/>
                    <a:pt x="46" y="64"/>
                  </a:cubicBezTo>
                  <a:cubicBezTo>
                    <a:pt x="42" y="65"/>
                    <a:pt x="37" y="69"/>
                    <a:pt x="35" y="73"/>
                  </a:cubicBezTo>
                  <a:cubicBezTo>
                    <a:pt x="33" y="77"/>
                    <a:pt x="34" y="79"/>
                    <a:pt x="37" y="79"/>
                  </a:cubicBezTo>
                  <a:cubicBezTo>
                    <a:pt x="40" y="78"/>
                    <a:pt x="45" y="75"/>
                    <a:pt x="47" y="71"/>
                  </a:cubicBezTo>
                  <a:cubicBezTo>
                    <a:pt x="62" y="50"/>
                    <a:pt x="71" y="38"/>
                    <a:pt x="91" y="15"/>
                  </a:cubicBezTo>
                  <a:cubicBezTo>
                    <a:pt x="87" y="9"/>
                    <a:pt x="84" y="6"/>
                    <a:pt x="78" y="0"/>
                  </a:cubicBezTo>
                  <a:cubicBezTo>
                    <a:pt x="61" y="20"/>
                    <a:pt x="52" y="30"/>
                    <a:pt x="37" y="49"/>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4" name="Freeform 58"/>
            <p:cNvSpPr>
              <a:spLocks/>
            </p:cNvSpPr>
            <p:nvPr/>
          </p:nvSpPr>
          <p:spPr bwMode="auto">
            <a:xfrm>
              <a:off x="1852" y="350"/>
              <a:ext cx="242" cy="166"/>
            </a:xfrm>
            <a:custGeom>
              <a:avLst/>
              <a:gdLst>
                <a:gd name="T0" fmla="*/ 5 w 102"/>
                <a:gd name="T1" fmla="*/ 69 h 70"/>
                <a:gd name="T2" fmla="*/ 19 w 102"/>
                <a:gd name="T3" fmla="*/ 60 h 70"/>
                <a:gd name="T4" fmla="*/ 86 w 102"/>
                <a:gd name="T5" fmla="*/ 5 h 70"/>
                <a:gd name="T6" fmla="*/ 94 w 102"/>
                <a:gd name="T7" fmla="*/ 15 h 70"/>
                <a:gd name="T8" fmla="*/ 53 w 102"/>
                <a:gd name="T9" fmla="*/ 49 h 70"/>
                <a:gd name="T10" fmla="*/ 51 w 102"/>
                <a:gd name="T11" fmla="*/ 47 h 70"/>
                <a:gd name="T12" fmla="*/ 38 w 102"/>
                <a:gd name="T13" fmla="*/ 55 h 70"/>
                <a:gd name="T14" fmla="*/ 38 w 102"/>
                <a:gd name="T15" fmla="*/ 61 h 70"/>
                <a:gd name="T16" fmla="*/ 51 w 102"/>
                <a:gd name="T17" fmla="*/ 52 h 70"/>
                <a:gd name="T18" fmla="*/ 102 w 102"/>
                <a:gd name="T19" fmla="*/ 10 h 70"/>
                <a:gd name="T20" fmla="*/ 93 w 102"/>
                <a:gd name="T21" fmla="*/ 0 h 70"/>
                <a:gd name="T22" fmla="*/ 21 w 102"/>
                <a:gd name="T23" fmla="*/ 56 h 70"/>
                <a:gd name="T24" fmla="*/ 18 w 102"/>
                <a:gd name="T25" fmla="*/ 55 h 70"/>
                <a:gd name="T26" fmla="*/ 4 w 102"/>
                <a:gd name="T27" fmla="*/ 64 h 70"/>
                <a:gd name="T28" fmla="*/ 5 w 102"/>
                <a:gd name="T29" fmla="*/ 69 h 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02" h="70">
                  <a:moveTo>
                    <a:pt x="5" y="69"/>
                  </a:moveTo>
                  <a:cubicBezTo>
                    <a:pt x="10" y="68"/>
                    <a:pt x="16" y="64"/>
                    <a:pt x="19" y="60"/>
                  </a:cubicBezTo>
                  <a:cubicBezTo>
                    <a:pt x="38" y="40"/>
                    <a:pt x="62" y="21"/>
                    <a:pt x="86" y="5"/>
                  </a:cubicBezTo>
                  <a:cubicBezTo>
                    <a:pt x="90" y="9"/>
                    <a:pt x="92" y="11"/>
                    <a:pt x="94" y="15"/>
                  </a:cubicBezTo>
                  <a:cubicBezTo>
                    <a:pt x="78" y="26"/>
                    <a:pt x="70" y="33"/>
                    <a:pt x="53" y="49"/>
                  </a:cubicBezTo>
                  <a:cubicBezTo>
                    <a:pt x="54" y="47"/>
                    <a:pt x="53" y="46"/>
                    <a:pt x="51" y="47"/>
                  </a:cubicBezTo>
                  <a:cubicBezTo>
                    <a:pt x="47" y="48"/>
                    <a:pt x="41" y="51"/>
                    <a:pt x="38" y="55"/>
                  </a:cubicBezTo>
                  <a:cubicBezTo>
                    <a:pt x="34" y="59"/>
                    <a:pt x="34" y="62"/>
                    <a:pt x="38" y="61"/>
                  </a:cubicBezTo>
                  <a:cubicBezTo>
                    <a:pt x="42" y="60"/>
                    <a:pt x="47" y="56"/>
                    <a:pt x="51" y="52"/>
                  </a:cubicBezTo>
                  <a:cubicBezTo>
                    <a:pt x="72" y="32"/>
                    <a:pt x="83" y="23"/>
                    <a:pt x="102" y="10"/>
                  </a:cubicBezTo>
                  <a:cubicBezTo>
                    <a:pt x="99" y="6"/>
                    <a:pt x="98" y="4"/>
                    <a:pt x="93" y="0"/>
                  </a:cubicBezTo>
                  <a:cubicBezTo>
                    <a:pt x="67" y="16"/>
                    <a:pt x="43" y="35"/>
                    <a:pt x="21" y="56"/>
                  </a:cubicBezTo>
                  <a:cubicBezTo>
                    <a:pt x="22" y="55"/>
                    <a:pt x="21" y="54"/>
                    <a:pt x="18" y="55"/>
                  </a:cubicBezTo>
                  <a:cubicBezTo>
                    <a:pt x="14" y="56"/>
                    <a:pt x="7" y="60"/>
                    <a:pt x="4" y="64"/>
                  </a:cubicBezTo>
                  <a:cubicBezTo>
                    <a:pt x="0" y="68"/>
                    <a:pt x="1" y="70"/>
                    <a:pt x="5" y="69"/>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5" name="Freeform 59"/>
            <p:cNvSpPr>
              <a:spLocks/>
            </p:cNvSpPr>
            <p:nvPr/>
          </p:nvSpPr>
          <p:spPr bwMode="auto">
            <a:xfrm>
              <a:off x="925" y="980"/>
              <a:ext cx="215" cy="209"/>
            </a:xfrm>
            <a:custGeom>
              <a:avLst/>
              <a:gdLst>
                <a:gd name="T0" fmla="*/ 85 w 91"/>
                <a:gd name="T1" fmla="*/ 25 h 88"/>
                <a:gd name="T2" fmla="*/ 77 w 91"/>
                <a:gd name="T3" fmla="*/ 32 h 88"/>
                <a:gd name="T4" fmla="*/ 58 w 91"/>
                <a:gd name="T5" fmla="*/ 63 h 88"/>
                <a:gd name="T6" fmla="*/ 40 w 91"/>
                <a:gd name="T7" fmla="*/ 69 h 88"/>
                <a:gd name="T8" fmla="*/ 64 w 91"/>
                <a:gd name="T9" fmla="*/ 23 h 88"/>
                <a:gd name="T10" fmla="*/ 69 w 91"/>
                <a:gd name="T11" fmla="*/ 23 h 88"/>
                <a:gd name="T12" fmla="*/ 78 w 91"/>
                <a:gd name="T13" fmla="*/ 15 h 88"/>
                <a:gd name="T14" fmla="*/ 74 w 91"/>
                <a:gd name="T15" fmla="*/ 13 h 88"/>
                <a:gd name="T16" fmla="*/ 66 w 91"/>
                <a:gd name="T17" fmla="*/ 20 h 88"/>
                <a:gd name="T18" fmla="*/ 39 w 91"/>
                <a:gd name="T19" fmla="*/ 69 h 88"/>
                <a:gd name="T20" fmla="*/ 20 w 91"/>
                <a:gd name="T21" fmla="*/ 76 h 88"/>
                <a:gd name="T22" fmla="*/ 51 w 91"/>
                <a:gd name="T23" fmla="*/ 13 h 88"/>
                <a:gd name="T24" fmla="*/ 56 w 91"/>
                <a:gd name="T25" fmla="*/ 13 h 88"/>
                <a:gd name="T26" fmla="*/ 65 w 91"/>
                <a:gd name="T27" fmla="*/ 4 h 88"/>
                <a:gd name="T28" fmla="*/ 60 w 91"/>
                <a:gd name="T29" fmla="*/ 2 h 88"/>
                <a:gd name="T30" fmla="*/ 51 w 91"/>
                <a:gd name="T31" fmla="*/ 11 h 88"/>
                <a:gd name="T32" fmla="*/ 19 w 91"/>
                <a:gd name="T33" fmla="*/ 76 h 88"/>
                <a:gd name="T34" fmla="*/ 3 w 91"/>
                <a:gd name="T35" fmla="*/ 83 h 88"/>
                <a:gd name="T36" fmla="*/ 10 w 91"/>
                <a:gd name="T37" fmla="*/ 60 h 88"/>
                <a:gd name="T38" fmla="*/ 15 w 91"/>
                <a:gd name="T39" fmla="*/ 60 h 88"/>
                <a:gd name="T40" fmla="*/ 22 w 91"/>
                <a:gd name="T41" fmla="*/ 52 h 88"/>
                <a:gd name="T42" fmla="*/ 17 w 91"/>
                <a:gd name="T43" fmla="*/ 50 h 88"/>
                <a:gd name="T44" fmla="*/ 10 w 91"/>
                <a:gd name="T45" fmla="*/ 58 h 88"/>
                <a:gd name="T46" fmla="*/ 0 w 91"/>
                <a:gd name="T47" fmla="*/ 88 h 88"/>
                <a:gd name="T48" fmla="*/ 57 w 91"/>
                <a:gd name="T49" fmla="*/ 68 h 88"/>
                <a:gd name="T50" fmla="*/ 76 w 91"/>
                <a:gd name="T51" fmla="*/ 35 h 88"/>
                <a:gd name="T52" fmla="*/ 81 w 91"/>
                <a:gd name="T53" fmla="*/ 35 h 88"/>
                <a:gd name="T54" fmla="*/ 90 w 91"/>
                <a:gd name="T55" fmla="*/ 28 h 88"/>
                <a:gd name="T56" fmla="*/ 85 w 91"/>
                <a:gd name="T57" fmla="*/ 25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91" h="88">
                  <a:moveTo>
                    <a:pt x="85" y="25"/>
                  </a:moveTo>
                  <a:cubicBezTo>
                    <a:pt x="82" y="27"/>
                    <a:pt x="78" y="30"/>
                    <a:pt x="77" y="32"/>
                  </a:cubicBezTo>
                  <a:cubicBezTo>
                    <a:pt x="68" y="46"/>
                    <a:pt x="64" y="52"/>
                    <a:pt x="58" y="63"/>
                  </a:cubicBezTo>
                  <a:cubicBezTo>
                    <a:pt x="51" y="65"/>
                    <a:pt x="47" y="66"/>
                    <a:pt x="40" y="69"/>
                  </a:cubicBezTo>
                  <a:cubicBezTo>
                    <a:pt x="47" y="53"/>
                    <a:pt x="56" y="38"/>
                    <a:pt x="64" y="23"/>
                  </a:cubicBezTo>
                  <a:cubicBezTo>
                    <a:pt x="65" y="24"/>
                    <a:pt x="67" y="24"/>
                    <a:pt x="69" y="23"/>
                  </a:cubicBezTo>
                  <a:cubicBezTo>
                    <a:pt x="73" y="21"/>
                    <a:pt x="77" y="18"/>
                    <a:pt x="78" y="15"/>
                  </a:cubicBezTo>
                  <a:cubicBezTo>
                    <a:pt x="80" y="12"/>
                    <a:pt x="78" y="11"/>
                    <a:pt x="74" y="13"/>
                  </a:cubicBezTo>
                  <a:cubicBezTo>
                    <a:pt x="71" y="14"/>
                    <a:pt x="67" y="17"/>
                    <a:pt x="66" y="20"/>
                  </a:cubicBezTo>
                  <a:cubicBezTo>
                    <a:pt x="56" y="36"/>
                    <a:pt x="46" y="52"/>
                    <a:pt x="39" y="69"/>
                  </a:cubicBezTo>
                  <a:cubicBezTo>
                    <a:pt x="31" y="72"/>
                    <a:pt x="27" y="73"/>
                    <a:pt x="20" y="76"/>
                  </a:cubicBezTo>
                  <a:cubicBezTo>
                    <a:pt x="28" y="54"/>
                    <a:pt x="39" y="33"/>
                    <a:pt x="51" y="13"/>
                  </a:cubicBezTo>
                  <a:cubicBezTo>
                    <a:pt x="51" y="14"/>
                    <a:pt x="53" y="14"/>
                    <a:pt x="56" y="13"/>
                  </a:cubicBezTo>
                  <a:cubicBezTo>
                    <a:pt x="60" y="11"/>
                    <a:pt x="64" y="7"/>
                    <a:pt x="65" y="4"/>
                  </a:cubicBezTo>
                  <a:cubicBezTo>
                    <a:pt x="66" y="1"/>
                    <a:pt x="64" y="0"/>
                    <a:pt x="60" y="2"/>
                  </a:cubicBezTo>
                  <a:cubicBezTo>
                    <a:pt x="56" y="4"/>
                    <a:pt x="52" y="8"/>
                    <a:pt x="51" y="11"/>
                  </a:cubicBezTo>
                  <a:cubicBezTo>
                    <a:pt x="41" y="31"/>
                    <a:pt x="27" y="53"/>
                    <a:pt x="19" y="76"/>
                  </a:cubicBezTo>
                  <a:cubicBezTo>
                    <a:pt x="12" y="79"/>
                    <a:pt x="9" y="80"/>
                    <a:pt x="3" y="83"/>
                  </a:cubicBezTo>
                  <a:cubicBezTo>
                    <a:pt x="5" y="75"/>
                    <a:pt x="7" y="70"/>
                    <a:pt x="10" y="60"/>
                  </a:cubicBezTo>
                  <a:cubicBezTo>
                    <a:pt x="11" y="61"/>
                    <a:pt x="13" y="61"/>
                    <a:pt x="15" y="60"/>
                  </a:cubicBezTo>
                  <a:cubicBezTo>
                    <a:pt x="18" y="58"/>
                    <a:pt x="21" y="54"/>
                    <a:pt x="22" y="52"/>
                  </a:cubicBezTo>
                  <a:cubicBezTo>
                    <a:pt x="22" y="49"/>
                    <a:pt x="20" y="48"/>
                    <a:pt x="17" y="50"/>
                  </a:cubicBezTo>
                  <a:cubicBezTo>
                    <a:pt x="14" y="52"/>
                    <a:pt x="11" y="56"/>
                    <a:pt x="10" y="58"/>
                  </a:cubicBezTo>
                  <a:cubicBezTo>
                    <a:pt x="5" y="71"/>
                    <a:pt x="3" y="77"/>
                    <a:pt x="0" y="88"/>
                  </a:cubicBezTo>
                  <a:cubicBezTo>
                    <a:pt x="19" y="80"/>
                    <a:pt x="38" y="73"/>
                    <a:pt x="57" y="68"/>
                  </a:cubicBezTo>
                  <a:cubicBezTo>
                    <a:pt x="63" y="57"/>
                    <a:pt x="67" y="50"/>
                    <a:pt x="76" y="35"/>
                  </a:cubicBezTo>
                  <a:cubicBezTo>
                    <a:pt x="77" y="36"/>
                    <a:pt x="78" y="36"/>
                    <a:pt x="81" y="35"/>
                  </a:cubicBezTo>
                  <a:cubicBezTo>
                    <a:pt x="84" y="34"/>
                    <a:pt x="89" y="30"/>
                    <a:pt x="90" y="28"/>
                  </a:cubicBezTo>
                  <a:cubicBezTo>
                    <a:pt x="91" y="25"/>
                    <a:pt x="89" y="24"/>
                    <a:pt x="85" y="2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6" name="Freeform 60"/>
            <p:cNvSpPr>
              <a:spLocks/>
            </p:cNvSpPr>
            <p:nvPr/>
          </p:nvSpPr>
          <p:spPr bwMode="auto">
            <a:xfrm>
              <a:off x="1076" y="213"/>
              <a:ext cx="419" cy="246"/>
            </a:xfrm>
            <a:custGeom>
              <a:avLst/>
              <a:gdLst>
                <a:gd name="T0" fmla="*/ 23 w 177"/>
                <a:gd name="T1" fmla="*/ 72 h 104"/>
                <a:gd name="T2" fmla="*/ 15 w 177"/>
                <a:gd name="T3" fmla="*/ 74 h 104"/>
                <a:gd name="T4" fmla="*/ 2 w 177"/>
                <a:gd name="T5" fmla="*/ 85 h 104"/>
                <a:gd name="T6" fmla="*/ 9 w 177"/>
                <a:gd name="T7" fmla="*/ 85 h 104"/>
                <a:gd name="T8" fmla="*/ 22 w 177"/>
                <a:gd name="T9" fmla="*/ 75 h 104"/>
                <a:gd name="T10" fmla="*/ 55 w 177"/>
                <a:gd name="T11" fmla="*/ 39 h 104"/>
                <a:gd name="T12" fmla="*/ 90 w 177"/>
                <a:gd name="T13" fmla="*/ 27 h 104"/>
                <a:gd name="T14" fmla="*/ 42 w 177"/>
                <a:gd name="T15" fmla="*/ 79 h 104"/>
                <a:gd name="T16" fmla="*/ 35 w 177"/>
                <a:gd name="T17" fmla="*/ 81 h 104"/>
                <a:gd name="T18" fmla="*/ 21 w 177"/>
                <a:gd name="T19" fmla="*/ 93 h 104"/>
                <a:gd name="T20" fmla="*/ 28 w 177"/>
                <a:gd name="T21" fmla="*/ 94 h 104"/>
                <a:gd name="T22" fmla="*/ 42 w 177"/>
                <a:gd name="T23" fmla="*/ 82 h 104"/>
                <a:gd name="T24" fmla="*/ 92 w 177"/>
                <a:gd name="T25" fmla="*/ 26 h 104"/>
                <a:gd name="T26" fmla="*/ 131 w 177"/>
                <a:gd name="T27" fmla="*/ 14 h 104"/>
                <a:gd name="T28" fmla="*/ 64 w 177"/>
                <a:gd name="T29" fmla="*/ 86 h 104"/>
                <a:gd name="T30" fmla="*/ 57 w 177"/>
                <a:gd name="T31" fmla="*/ 88 h 104"/>
                <a:gd name="T32" fmla="*/ 43 w 177"/>
                <a:gd name="T33" fmla="*/ 100 h 104"/>
                <a:gd name="T34" fmla="*/ 50 w 177"/>
                <a:gd name="T35" fmla="*/ 101 h 104"/>
                <a:gd name="T36" fmla="*/ 63 w 177"/>
                <a:gd name="T37" fmla="*/ 90 h 104"/>
                <a:gd name="T38" fmla="*/ 133 w 177"/>
                <a:gd name="T39" fmla="*/ 13 h 104"/>
                <a:gd name="T40" fmla="*/ 168 w 177"/>
                <a:gd name="T41" fmla="*/ 4 h 104"/>
                <a:gd name="T42" fmla="*/ 142 w 177"/>
                <a:gd name="T43" fmla="*/ 26 h 104"/>
                <a:gd name="T44" fmla="*/ 134 w 177"/>
                <a:gd name="T45" fmla="*/ 28 h 104"/>
                <a:gd name="T46" fmla="*/ 118 w 177"/>
                <a:gd name="T47" fmla="*/ 37 h 104"/>
                <a:gd name="T48" fmla="*/ 127 w 177"/>
                <a:gd name="T49" fmla="*/ 38 h 104"/>
                <a:gd name="T50" fmla="*/ 141 w 177"/>
                <a:gd name="T51" fmla="*/ 29 h 104"/>
                <a:gd name="T52" fmla="*/ 177 w 177"/>
                <a:gd name="T53" fmla="*/ 0 h 104"/>
                <a:gd name="T54" fmla="*/ 58 w 177"/>
                <a:gd name="T55" fmla="*/ 35 h 104"/>
                <a:gd name="T56" fmla="*/ 23 w 177"/>
                <a:gd name="T57" fmla="*/ 72 h 1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7" h="104">
                  <a:moveTo>
                    <a:pt x="23" y="72"/>
                  </a:moveTo>
                  <a:cubicBezTo>
                    <a:pt x="22" y="71"/>
                    <a:pt x="19" y="72"/>
                    <a:pt x="15" y="74"/>
                  </a:cubicBezTo>
                  <a:cubicBezTo>
                    <a:pt x="10" y="77"/>
                    <a:pt x="4" y="82"/>
                    <a:pt x="2" y="85"/>
                  </a:cubicBezTo>
                  <a:cubicBezTo>
                    <a:pt x="0" y="88"/>
                    <a:pt x="4" y="88"/>
                    <a:pt x="9" y="85"/>
                  </a:cubicBezTo>
                  <a:cubicBezTo>
                    <a:pt x="14" y="82"/>
                    <a:pt x="20" y="78"/>
                    <a:pt x="22" y="75"/>
                  </a:cubicBezTo>
                  <a:cubicBezTo>
                    <a:pt x="35" y="58"/>
                    <a:pt x="42" y="51"/>
                    <a:pt x="55" y="39"/>
                  </a:cubicBezTo>
                  <a:cubicBezTo>
                    <a:pt x="68" y="34"/>
                    <a:pt x="75" y="31"/>
                    <a:pt x="90" y="27"/>
                  </a:cubicBezTo>
                  <a:cubicBezTo>
                    <a:pt x="72" y="43"/>
                    <a:pt x="56" y="61"/>
                    <a:pt x="42" y="79"/>
                  </a:cubicBezTo>
                  <a:cubicBezTo>
                    <a:pt x="41" y="79"/>
                    <a:pt x="38" y="79"/>
                    <a:pt x="35" y="81"/>
                  </a:cubicBezTo>
                  <a:cubicBezTo>
                    <a:pt x="29" y="85"/>
                    <a:pt x="23" y="90"/>
                    <a:pt x="21" y="93"/>
                  </a:cubicBezTo>
                  <a:cubicBezTo>
                    <a:pt x="19" y="97"/>
                    <a:pt x="22" y="97"/>
                    <a:pt x="28" y="94"/>
                  </a:cubicBezTo>
                  <a:cubicBezTo>
                    <a:pt x="34" y="91"/>
                    <a:pt x="40" y="85"/>
                    <a:pt x="42" y="82"/>
                  </a:cubicBezTo>
                  <a:cubicBezTo>
                    <a:pt x="57" y="62"/>
                    <a:pt x="74" y="43"/>
                    <a:pt x="92" y="26"/>
                  </a:cubicBezTo>
                  <a:cubicBezTo>
                    <a:pt x="107" y="21"/>
                    <a:pt x="115" y="18"/>
                    <a:pt x="131" y="14"/>
                  </a:cubicBezTo>
                  <a:cubicBezTo>
                    <a:pt x="105" y="35"/>
                    <a:pt x="85" y="60"/>
                    <a:pt x="64" y="86"/>
                  </a:cubicBezTo>
                  <a:cubicBezTo>
                    <a:pt x="64" y="85"/>
                    <a:pt x="61" y="86"/>
                    <a:pt x="57" y="88"/>
                  </a:cubicBezTo>
                  <a:cubicBezTo>
                    <a:pt x="51" y="91"/>
                    <a:pt x="44" y="97"/>
                    <a:pt x="43" y="100"/>
                  </a:cubicBezTo>
                  <a:cubicBezTo>
                    <a:pt x="41" y="104"/>
                    <a:pt x="44" y="104"/>
                    <a:pt x="50" y="101"/>
                  </a:cubicBezTo>
                  <a:cubicBezTo>
                    <a:pt x="55" y="98"/>
                    <a:pt x="60" y="94"/>
                    <a:pt x="63" y="90"/>
                  </a:cubicBezTo>
                  <a:cubicBezTo>
                    <a:pt x="83" y="62"/>
                    <a:pt x="106" y="35"/>
                    <a:pt x="133" y="13"/>
                  </a:cubicBezTo>
                  <a:cubicBezTo>
                    <a:pt x="147" y="9"/>
                    <a:pt x="154" y="8"/>
                    <a:pt x="168" y="4"/>
                  </a:cubicBezTo>
                  <a:cubicBezTo>
                    <a:pt x="158" y="11"/>
                    <a:pt x="153" y="16"/>
                    <a:pt x="142" y="26"/>
                  </a:cubicBezTo>
                  <a:cubicBezTo>
                    <a:pt x="141" y="25"/>
                    <a:pt x="138" y="26"/>
                    <a:pt x="134" y="28"/>
                  </a:cubicBezTo>
                  <a:cubicBezTo>
                    <a:pt x="127" y="30"/>
                    <a:pt x="120" y="35"/>
                    <a:pt x="118" y="37"/>
                  </a:cubicBezTo>
                  <a:cubicBezTo>
                    <a:pt x="117" y="40"/>
                    <a:pt x="120" y="40"/>
                    <a:pt x="127" y="38"/>
                  </a:cubicBezTo>
                  <a:cubicBezTo>
                    <a:pt x="132" y="35"/>
                    <a:pt x="138" y="32"/>
                    <a:pt x="141" y="29"/>
                  </a:cubicBezTo>
                  <a:cubicBezTo>
                    <a:pt x="156" y="14"/>
                    <a:pt x="163" y="8"/>
                    <a:pt x="177" y="0"/>
                  </a:cubicBezTo>
                  <a:cubicBezTo>
                    <a:pt x="136" y="9"/>
                    <a:pt x="97" y="21"/>
                    <a:pt x="58" y="35"/>
                  </a:cubicBezTo>
                  <a:cubicBezTo>
                    <a:pt x="44" y="47"/>
                    <a:pt x="37" y="55"/>
                    <a:pt x="23" y="7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7" name="Freeform 61"/>
            <p:cNvSpPr>
              <a:spLocks/>
            </p:cNvSpPr>
            <p:nvPr/>
          </p:nvSpPr>
          <p:spPr bwMode="auto">
            <a:xfrm>
              <a:off x="1405" y="705"/>
              <a:ext cx="97" cy="126"/>
            </a:xfrm>
            <a:custGeom>
              <a:avLst/>
              <a:gdLst>
                <a:gd name="T0" fmla="*/ 27 w 41"/>
                <a:gd name="T1" fmla="*/ 16 h 53"/>
                <a:gd name="T2" fmla="*/ 16 w 41"/>
                <a:gd name="T3" fmla="*/ 33 h 53"/>
                <a:gd name="T4" fmla="*/ 12 w 41"/>
                <a:gd name="T5" fmla="*/ 34 h 53"/>
                <a:gd name="T6" fmla="*/ 1 w 41"/>
                <a:gd name="T7" fmla="*/ 53 h 53"/>
                <a:gd name="T8" fmla="*/ 7 w 41"/>
                <a:gd name="T9" fmla="*/ 43 h 53"/>
                <a:gd name="T10" fmla="*/ 20 w 41"/>
                <a:gd name="T11" fmla="*/ 39 h 53"/>
                <a:gd name="T12" fmla="*/ 19 w 41"/>
                <a:gd name="T13" fmla="*/ 34 h 53"/>
                <a:gd name="T14" fmla="*/ 33 w 41"/>
                <a:gd name="T15" fmla="*/ 18 h 53"/>
                <a:gd name="T16" fmla="*/ 41 w 41"/>
                <a:gd name="T17" fmla="*/ 0 h 53"/>
                <a:gd name="T18" fmla="*/ 27 w 41"/>
                <a:gd name="T19" fmla="*/ 16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1" h="53">
                  <a:moveTo>
                    <a:pt x="27" y="16"/>
                  </a:moveTo>
                  <a:cubicBezTo>
                    <a:pt x="17" y="22"/>
                    <a:pt x="15" y="29"/>
                    <a:pt x="16" y="33"/>
                  </a:cubicBezTo>
                  <a:cubicBezTo>
                    <a:pt x="15" y="33"/>
                    <a:pt x="14" y="34"/>
                    <a:pt x="12" y="34"/>
                  </a:cubicBezTo>
                  <a:cubicBezTo>
                    <a:pt x="0" y="38"/>
                    <a:pt x="1" y="53"/>
                    <a:pt x="1" y="53"/>
                  </a:cubicBezTo>
                  <a:cubicBezTo>
                    <a:pt x="1" y="53"/>
                    <a:pt x="5" y="48"/>
                    <a:pt x="7" y="43"/>
                  </a:cubicBezTo>
                  <a:cubicBezTo>
                    <a:pt x="10" y="37"/>
                    <a:pt x="20" y="39"/>
                    <a:pt x="20" y="39"/>
                  </a:cubicBezTo>
                  <a:cubicBezTo>
                    <a:pt x="20" y="39"/>
                    <a:pt x="19" y="36"/>
                    <a:pt x="19" y="34"/>
                  </a:cubicBezTo>
                  <a:cubicBezTo>
                    <a:pt x="20" y="25"/>
                    <a:pt x="27" y="22"/>
                    <a:pt x="33" y="18"/>
                  </a:cubicBezTo>
                  <a:cubicBezTo>
                    <a:pt x="37" y="15"/>
                    <a:pt x="40" y="5"/>
                    <a:pt x="41" y="0"/>
                  </a:cubicBezTo>
                  <a:cubicBezTo>
                    <a:pt x="40" y="3"/>
                    <a:pt x="37" y="9"/>
                    <a:pt x="27" y="1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8" name="Freeform 62"/>
            <p:cNvSpPr>
              <a:spLocks/>
            </p:cNvSpPr>
            <p:nvPr/>
          </p:nvSpPr>
          <p:spPr bwMode="auto">
            <a:xfrm>
              <a:off x="350" y="798"/>
              <a:ext cx="47" cy="116"/>
            </a:xfrm>
            <a:custGeom>
              <a:avLst/>
              <a:gdLst>
                <a:gd name="T0" fmla="*/ 13 w 20"/>
                <a:gd name="T1" fmla="*/ 13 h 49"/>
                <a:gd name="T2" fmla="*/ 9 w 20"/>
                <a:gd name="T3" fmla="*/ 30 h 49"/>
                <a:gd name="T4" fmla="*/ 7 w 20"/>
                <a:gd name="T5" fmla="*/ 30 h 49"/>
                <a:gd name="T6" fmla="*/ 3 w 20"/>
                <a:gd name="T7" fmla="*/ 49 h 49"/>
                <a:gd name="T8" fmla="*/ 5 w 20"/>
                <a:gd name="T9" fmla="*/ 39 h 49"/>
                <a:gd name="T10" fmla="*/ 12 w 20"/>
                <a:gd name="T11" fmla="*/ 37 h 49"/>
                <a:gd name="T12" fmla="*/ 11 w 20"/>
                <a:gd name="T13" fmla="*/ 31 h 49"/>
                <a:gd name="T14" fmla="*/ 17 w 20"/>
                <a:gd name="T15" fmla="*/ 16 h 49"/>
                <a:gd name="T16" fmla="*/ 20 w 20"/>
                <a:gd name="T17" fmla="*/ 0 h 49"/>
                <a:gd name="T18" fmla="*/ 13 w 20"/>
                <a:gd name="T19" fmla="*/ 13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49">
                  <a:moveTo>
                    <a:pt x="13" y="13"/>
                  </a:moveTo>
                  <a:cubicBezTo>
                    <a:pt x="8" y="18"/>
                    <a:pt x="8" y="26"/>
                    <a:pt x="9" y="30"/>
                  </a:cubicBezTo>
                  <a:cubicBezTo>
                    <a:pt x="8" y="30"/>
                    <a:pt x="8" y="30"/>
                    <a:pt x="7" y="30"/>
                  </a:cubicBezTo>
                  <a:cubicBezTo>
                    <a:pt x="0" y="32"/>
                    <a:pt x="3" y="49"/>
                    <a:pt x="3" y="49"/>
                  </a:cubicBezTo>
                  <a:cubicBezTo>
                    <a:pt x="3" y="49"/>
                    <a:pt x="4" y="44"/>
                    <a:pt x="5" y="39"/>
                  </a:cubicBezTo>
                  <a:cubicBezTo>
                    <a:pt x="6" y="33"/>
                    <a:pt x="12" y="37"/>
                    <a:pt x="12" y="37"/>
                  </a:cubicBezTo>
                  <a:cubicBezTo>
                    <a:pt x="12" y="37"/>
                    <a:pt x="11" y="33"/>
                    <a:pt x="11" y="31"/>
                  </a:cubicBezTo>
                  <a:cubicBezTo>
                    <a:pt x="10" y="22"/>
                    <a:pt x="14" y="19"/>
                    <a:pt x="17" y="16"/>
                  </a:cubicBezTo>
                  <a:cubicBezTo>
                    <a:pt x="19" y="14"/>
                    <a:pt x="19" y="4"/>
                    <a:pt x="20" y="0"/>
                  </a:cubicBezTo>
                  <a:cubicBezTo>
                    <a:pt x="19" y="3"/>
                    <a:pt x="18" y="9"/>
                    <a:pt x="13" y="1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59" name="Freeform 63"/>
            <p:cNvSpPr>
              <a:spLocks noEditPoints="1"/>
            </p:cNvSpPr>
            <p:nvPr/>
          </p:nvSpPr>
          <p:spPr bwMode="auto">
            <a:xfrm>
              <a:off x="2011" y="279"/>
              <a:ext cx="263" cy="299"/>
            </a:xfrm>
            <a:custGeom>
              <a:avLst/>
              <a:gdLst>
                <a:gd name="T0" fmla="*/ 57 w 111"/>
                <a:gd name="T1" fmla="*/ 77 h 126"/>
                <a:gd name="T2" fmla="*/ 68 w 111"/>
                <a:gd name="T3" fmla="*/ 67 h 126"/>
                <a:gd name="T4" fmla="*/ 60 w 111"/>
                <a:gd name="T5" fmla="*/ 72 h 126"/>
                <a:gd name="T6" fmla="*/ 57 w 111"/>
                <a:gd name="T7" fmla="*/ 75 h 126"/>
                <a:gd name="T8" fmla="*/ 54 w 111"/>
                <a:gd name="T9" fmla="*/ 77 h 126"/>
                <a:gd name="T10" fmla="*/ 27 w 111"/>
                <a:gd name="T11" fmla="*/ 97 h 126"/>
                <a:gd name="T12" fmla="*/ 51 w 111"/>
                <a:gd name="T13" fmla="*/ 76 h 126"/>
                <a:gd name="T14" fmla="*/ 55 w 111"/>
                <a:gd name="T15" fmla="*/ 76 h 126"/>
                <a:gd name="T16" fmla="*/ 57 w 111"/>
                <a:gd name="T17" fmla="*/ 72 h 126"/>
                <a:gd name="T18" fmla="*/ 62 w 111"/>
                <a:gd name="T19" fmla="*/ 66 h 126"/>
                <a:gd name="T20" fmla="*/ 58 w 111"/>
                <a:gd name="T21" fmla="*/ 67 h 126"/>
                <a:gd name="T22" fmla="*/ 55 w 111"/>
                <a:gd name="T23" fmla="*/ 70 h 126"/>
                <a:gd name="T24" fmla="*/ 26 w 111"/>
                <a:gd name="T25" fmla="*/ 86 h 126"/>
                <a:gd name="T26" fmla="*/ 55 w 111"/>
                <a:gd name="T27" fmla="*/ 67 h 126"/>
                <a:gd name="T28" fmla="*/ 57 w 111"/>
                <a:gd name="T29" fmla="*/ 61 h 126"/>
                <a:gd name="T30" fmla="*/ 67 w 111"/>
                <a:gd name="T31" fmla="*/ 56 h 126"/>
                <a:gd name="T32" fmla="*/ 60 w 111"/>
                <a:gd name="T33" fmla="*/ 56 h 126"/>
                <a:gd name="T34" fmla="*/ 57 w 111"/>
                <a:gd name="T35" fmla="*/ 59 h 126"/>
                <a:gd name="T36" fmla="*/ 55 w 111"/>
                <a:gd name="T37" fmla="*/ 60 h 126"/>
                <a:gd name="T38" fmla="*/ 26 w 111"/>
                <a:gd name="T39" fmla="*/ 86 h 126"/>
                <a:gd name="T40" fmla="*/ 53 w 111"/>
                <a:gd name="T41" fmla="*/ 54 h 126"/>
                <a:gd name="T42" fmla="*/ 57 w 111"/>
                <a:gd name="T43" fmla="*/ 58 h 126"/>
                <a:gd name="T44" fmla="*/ 63 w 111"/>
                <a:gd name="T45" fmla="*/ 47 h 126"/>
                <a:gd name="T46" fmla="*/ 68 w 111"/>
                <a:gd name="T47" fmla="*/ 48 h 126"/>
                <a:gd name="T48" fmla="*/ 71 w 111"/>
                <a:gd name="T49" fmla="*/ 48 h 126"/>
                <a:gd name="T50" fmla="*/ 72 w 111"/>
                <a:gd name="T51" fmla="*/ 45 h 126"/>
                <a:gd name="T52" fmla="*/ 69 w 111"/>
                <a:gd name="T53" fmla="*/ 43 h 126"/>
                <a:gd name="T54" fmla="*/ 67 w 111"/>
                <a:gd name="T55" fmla="*/ 44 h 126"/>
                <a:gd name="T56" fmla="*/ 67 w 111"/>
                <a:gd name="T57" fmla="*/ 44 h 126"/>
                <a:gd name="T58" fmla="*/ 55 w 111"/>
                <a:gd name="T59" fmla="*/ 52 h 126"/>
                <a:gd name="T60" fmla="*/ 52 w 111"/>
                <a:gd name="T61" fmla="*/ 53 h 126"/>
                <a:gd name="T62" fmla="*/ 24 w 111"/>
                <a:gd name="T63" fmla="*/ 78 h 126"/>
                <a:gd name="T64" fmla="*/ 49 w 111"/>
                <a:gd name="T65" fmla="*/ 48 h 126"/>
                <a:gd name="T66" fmla="*/ 54 w 111"/>
                <a:gd name="T67" fmla="*/ 50 h 126"/>
                <a:gd name="T68" fmla="*/ 53 w 111"/>
                <a:gd name="T69" fmla="*/ 47 h 126"/>
                <a:gd name="T70" fmla="*/ 65 w 111"/>
                <a:gd name="T71" fmla="*/ 39 h 126"/>
                <a:gd name="T72" fmla="*/ 51 w 111"/>
                <a:gd name="T73" fmla="*/ 46 h 126"/>
                <a:gd name="T74" fmla="*/ 48 w 111"/>
                <a:gd name="T75" fmla="*/ 46 h 126"/>
                <a:gd name="T76" fmla="*/ 0 w 111"/>
                <a:gd name="T77" fmla="*/ 88 h 126"/>
                <a:gd name="T78" fmla="*/ 54 w 111"/>
                <a:gd name="T79" fmla="*/ 78 h 126"/>
                <a:gd name="T80" fmla="*/ 55 w 111"/>
                <a:gd name="T81" fmla="*/ 81 h 126"/>
                <a:gd name="T82" fmla="*/ 58 w 111"/>
                <a:gd name="T83" fmla="*/ 59 h 126"/>
                <a:gd name="T84" fmla="*/ 57 w 111"/>
                <a:gd name="T85" fmla="*/ 59 h 126"/>
                <a:gd name="T86" fmla="*/ 52 w 111"/>
                <a:gd name="T87" fmla="*/ 45 h 126"/>
                <a:gd name="T88" fmla="*/ 52 w 111"/>
                <a:gd name="T89" fmla="*/ 46 h 126"/>
                <a:gd name="T90" fmla="*/ 13 w 111"/>
                <a:gd name="T91" fmla="*/ 88 h 126"/>
                <a:gd name="T92" fmla="*/ 12 w 111"/>
                <a:gd name="T93" fmla="*/ 78 h 126"/>
                <a:gd name="T94" fmla="*/ 13 w 111"/>
                <a:gd name="T95" fmla="*/ 88 h 126"/>
                <a:gd name="T96" fmla="*/ 13 w 111"/>
                <a:gd name="T97" fmla="*/ 89 h 126"/>
                <a:gd name="T98" fmla="*/ 19 w 111"/>
                <a:gd name="T99" fmla="*/ 93 h 126"/>
                <a:gd name="T100" fmla="*/ 16 w 111"/>
                <a:gd name="T101" fmla="*/ 107 h 126"/>
                <a:gd name="T102" fmla="*/ 19 w 111"/>
                <a:gd name="T103" fmla="*/ 94 h 126"/>
                <a:gd name="T104" fmla="*/ 16 w 111"/>
                <a:gd name="T105" fmla="*/ 107 h 126"/>
                <a:gd name="T106" fmla="*/ 16 w 111"/>
                <a:gd name="T107" fmla="*/ 108 h 126"/>
                <a:gd name="T108" fmla="*/ 19 w 111"/>
                <a:gd name="T109" fmla="*/ 113 h 126"/>
                <a:gd name="T110" fmla="*/ 57 w 111"/>
                <a:gd name="T111" fmla="*/ 76 h 126"/>
                <a:gd name="T112" fmla="*/ 56 w 111"/>
                <a:gd name="T113" fmla="*/ 76 h 126"/>
                <a:gd name="T114" fmla="*/ 11 w 111"/>
                <a:gd name="T115" fmla="*/ 0 h 126"/>
                <a:gd name="T116" fmla="*/ 72 w 111"/>
                <a:gd name="T117" fmla="*/ 59 h 126"/>
                <a:gd name="T118" fmla="*/ 11 w 111"/>
                <a:gd name="T119" fmla="*/ 0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1" h="126">
                  <a:moveTo>
                    <a:pt x="56" y="77"/>
                  </a:moveTo>
                  <a:cubicBezTo>
                    <a:pt x="56" y="77"/>
                    <a:pt x="57" y="77"/>
                    <a:pt x="57" y="77"/>
                  </a:cubicBezTo>
                  <a:cubicBezTo>
                    <a:pt x="58" y="77"/>
                    <a:pt x="62" y="74"/>
                    <a:pt x="65" y="71"/>
                  </a:cubicBezTo>
                  <a:cubicBezTo>
                    <a:pt x="68" y="69"/>
                    <a:pt x="69" y="67"/>
                    <a:pt x="68" y="67"/>
                  </a:cubicBezTo>
                  <a:cubicBezTo>
                    <a:pt x="66" y="67"/>
                    <a:pt x="63" y="70"/>
                    <a:pt x="60" y="72"/>
                  </a:cubicBezTo>
                  <a:cubicBezTo>
                    <a:pt x="60" y="72"/>
                    <a:pt x="60" y="72"/>
                    <a:pt x="60" y="72"/>
                  </a:cubicBezTo>
                  <a:cubicBezTo>
                    <a:pt x="59" y="73"/>
                    <a:pt x="58" y="74"/>
                    <a:pt x="57" y="75"/>
                  </a:cubicBezTo>
                  <a:cubicBezTo>
                    <a:pt x="57" y="75"/>
                    <a:pt x="57" y="75"/>
                    <a:pt x="57" y="75"/>
                  </a:cubicBezTo>
                  <a:cubicBezTo>
                    <a:pt x="56" y="75"/>
                    <a:pt x="55" y="76"/>
                    <a:pt x="55" y="77"/>
                  </a:cubicBezTo>
                  <a:cubicBezTo>
                    <a:pt x="55" y="77"/>
                    <a:pt x="55" y="77"/>
                    <a:pt x="54" y="77"/>
                  </a:cubicBezTo>
                  <a:cubicBezTo>
                    <a:pt x="44" y="87"/>
                    <a:pt x="38" y="92"/>
                    <a:pt x="27" y="105"/>
                  </a:cubicBezTo>
                  <a:cubicBezTo>
                    <a:pt x="27" y="102"/>
                    <a:pt x="27" y="100"/>
                    <a:pt x="27" y="97"/>
                  </a:cubicBezTo>
                  <a:cubicBezTo>
                    <a:pt x="37" y="86"/>
                    <a:pt x="42" y="82"/>
                    <a:pt x="51" y="74"/>
                  </a:cubicBezTo>
                  <a:cubicBezTo>
                    <a:pt x="50" y="76"/>
                    <a:pt x="49" y="77"/>
                    <a:pt x="51" y="76"/>
                  </a:cubicBezTo>
                  <a:cubicBezTo>
                    <a:pt x="51" y="76"/>
                    <a:pt x="53" y="75"/>
                    <a:pt x="55" y="74"/>
                  </a:cubicBezTo>
                  <a:cubicBezTo>
                    <a:pt x="55" y="74"/>
                    <a:pt x="55" y="75"/>
                    <a:pt x="55" y="76"/>
                  </a:cubicBezTo>
                  <a:cubicBezTo>
                    <a:pt x="56" y="75"/>
                    <a:pt x="56" y="74"/>
                    <a:pt x="57" y="74"/>
                  </a:cubicBezTo>
                  <a:cubicBezTo>
                    <a:pt x="57" y="73"/>
                    <a:pt x="57" y="73"/>
                    <a:pt x="57" y="72"/>
                  </a:cubicBezTo>
                  <a:cubicBezTo>
                    <a:pt x="58" y="71"/>
                    <a:pt x="58" y="71"/>
                    <a:pt x="59" y="70"/>
                  </a:cubicBezTo>
                  <a:cubicBezTo>
                    <a:pt x="62" y="68"/>
                    <a:pt x="63" y="66"/>
                    <a:pt x="62" y="66"/>
                  </a:cubicBezTo>
                  <a:cubicBezTo>
                    <a:pt x="61" y="66"/>
                    <a:pt x="59" y="67"/>
                    <a:pt x="58" y="68"/>
                  </a:cubicBezTo>
                  <a:cubicBezTo>
                    <a:pt x="58" y="68"/>
                    <a:pt x="58" y="67"/>
                    <a:pt x="58" y="67"/>
                  </a:cubicBezTo>
                  <a:cubicBezTo>
                    <a:pt x="57" y="68"/>
                    <a:pt x="56" y="68"/>
                    <a:pt x="55" y="69"/>
                  </a:cubicBezTo>
                  <a:cubicBezTo>
                    <a:pt x="55" y="69"/>
                    <a:pt x="55" y="69"/>
                    <a:pt x="55" y="70"/>
                  </a:cubicBezTo>
                  <a:cubicBezTo>
                    <a:pt x="45" y="79"/>
                    <a:pt x="39" y="84"/>
                    <a:pt x="27" y="96"/>
                  </a:cubicBezTo>
                  <a:cubicBezTo>
                    <a:pt x="27" y="92"/>
                    <a:pt x="27" y="90"/>
                    <a:pt x="26" y="86"/>
                  </a:cubicBezTo>
                  <a:cubicBezTo>
                    <a:pt x="38" y="75"/>
                    <a:pt x="44" y="70"/>
                    <a:pt x="55" y="61"/>
                  </a:cubicBezTo>
                  <a:cubicBezTo>
                    <a:pt x="55" y="63"/>
                    <a:pt x="55" y="64"/>
                    <a:pt x="55" y="67"/>
                  </a:cubicBezTo>
                  <a:cubicBezTo>
                    <a:pt x="56" y="66"/>
                    <a:pt x="57" y="65"/>
                    <a:pt x="58" y="65"/>
                  </a:cubicBezTo>
                  <a:cubicBezTo>
                    <a:pt x="58" y="63"/>
                    <a:pt x="57" y="62"/>
                    <a:pt x="57" y="61"/>
                  </a:cubicBezTo>
                  <a:cubicBezTo>
                    <a:pt x="57" y="61"/>
                    <a:pt x="58" y="61"/>
                    <a:pt x="58" y="61"/>
                  </a:cubicBezTo>
                  <a:cubicBezTo>
                    <a:pt x="60" y="61"/>
                    <a:pt x="64" y="58"/>
                    <a:pt x="67" y="56"/>
                  </a:cubicBezTo>
                  <a:cubicBezTo>
                    <a:pt x="70" y="54"/>
                    <a:pt x="71" y="52"/>
                    <a:pt x="69" y="52"/>
                  </a:cubicBezTo>
                  <a:cubicBezTo>
                    <a:pt x="67" y="52"/>
                    <a:pt x="63" y="54"/>
                    <a:pt x="60" y="56"/>
                  </a:cubicBezTo>
                  <a:cubicBezTo>
                    <a:pt x="60" y="56"/>
                    <a:pt x="60" y="56"/>
                    <a:pt x="60" y="56"/>
                  </a:cubicBezTo>
                  <a:cubicBezTo>
                    <a:pt x="59" y="57"/>
                    <a:pt x="58" y="58"/>
                    <a:pt x="57" y="59"/>
                  </a:cubicBezTo>
                  <a:cubicBezTo>
                    <a:pt x="57" y="59"/>
                    <a:pt x="57" y="59"/>
                    <a:pt x="57" y="58"/>
                  </a:cubicBezTo>
                  <a:cubicBezTo>
                    <a:pt x="56" y="59"/>
                    <a:pt x="55" y="59"/>
                    <a:pt x="55" y="60"/>
                  </a:cubicBezTo>
                  <a:cubicBezTo>
                    <a:pt x="55" y="60"/>
                    <a:pt x="55" y="60"/>
                    <a:pt x="55" y="61"/>
                  </a:cubicBezTo>
                  <a:cubicBezTo>
                    <a:pt x="44" y="69"/>
                    <a:pt x="38" y="74"/>
                    <a:pt x="26" y="86"/>
                  </a:cubicBezTo>
                  <a:cubicBezTo>
                    <a:pt x="26" y="83"/>
                    <a:pt x="25" y="81"/>
                    <a:pt x="24" y="78"/>
                  </a:cubicBezTo>
                  <a:cubicBezTo>
                    <a:pt x="36" y="67"/>
                    <a:pt x="42" y="62"/>
                    <a:pt x="53" y="54"/>
                  </a:cubicBezTo>
                  <a:cubicBezTo>
                    <a:pt x="54" y="56"/>
                    <a:pt x="54" y="57"/>
                    <a:pt x="54" y="59"/>
                  </a:cubicBezTo>
                  <a:cubicBezTo>
                    <a:pt x="55" y="59"/>
                    <a:pt x="56" y="58"/>
                    <a:pt x="57" y="58"/>
                  </a:cubicBezTo>
                  <a:cubicBezTo>
                    <a:pt x="56" y="55"/>
                    <a:pt x="56" y="54"/>
                    <a:pt x="55" y="52"/>
                  </a:cubicBezTo>
                  <a:cubicBezTo>
                    <a:pt x="58" y="50"/>
                    <a:pt x="60" y="49"/>
                    <a:pt x="63" y="47"/>
                  </a:cubicBezTo>
                  <a:cubicBezTo>
                    <a:pt x="62" y="48"/>
                    <a:pt x="62" y="49"/>
                    <a:pt x="63" y="49"/>
                  </a:cubicBezTo>
                  <a:cubicBezTo>
                    <a:pt x="64" y="49"/>
                    <a:pt x="66" y="48"/>
                    <a:pt x="68" y="48"/>
                  </a:cubicBezTo>
                  <a:cubicBezTo>
                    <a:pt x="68" y="48"/>
                    <a:pt x="68" y="49"/>
                    <a:pt x="69" y="49"/>
                  </a:cubicBezTo>
                  <a:cubicBezTo>
                    <a:pt x="69" y="49"/>
                    <a:pt x="70" y="48"/>
                    <a:pt x="71" y="48"/>
                  </a:cubicBezTo>
                  <a:cubicBezTo>
                    <a:pt x="71" y="47"/>
                    <a:pt x="71" y="47"/>
                    <a:pt x="70" y="46"/>
                  </a:cubicBezTo>
                  <a:cubicBezTo>
                    <a:pt x="71" y="46"/>
                    <a:pt x="72" y="46"/>
                    <a:pt x="72" y="45"/>
                  </a:cubicBezTo>
                  <a:cubicBezTo>
                    <a:pt x="75" y="43"/>
                    <a:pt x="76" y="42"/>
                    <a:pt x="74" y="42"/>
                  </a:cubicBezTo>
                  <a:cubicBezTo>
                    <a:pt x="73" y="42"/>
                    <a:pt x="71" y="42"/>
                    <a:pt x="69" y="43"/>
                  </a:cubicBezTo>
                  <a:cubicBezTo>
                    <a:pt x="69" y="43"/>
                    <a:pt x="69" y="43"/>
                    <a:pt x="69" y="42"/>
                  </a:cubicBezTo>
                  <a:cubicBezTo>
                    <a:pt x="68" y="43"/>
                    <a:pt x="68" y="43"/>
                    <a:pt x="67" y="44"/>
                  </a:cubicBezTo>
                  <a:cubicBezTo>
                    <a:pt x="67" y="44"/>
                    <a:pt x="67" y="44"/>
                    <a:pt x="67" y="44"/>
                  </a:cubicBezTo>
                  <a:cubicBezTo>
                    <a:pt x="67" y="44"/>
                    <a:pt x="67" y="44"/>
                    <a:pt x="67" y="44"/>
                  </a:cubicBezTo>
                  <a:cubicBezTo>
                    <a:pt x="66" y="44"/>
                    <a:pt x="66" y="45"/>
                    <a:pt x="66" y="45"/>
                  </a:cubicBezTo>
                  <a:cubicBezTo>
                    <a:pt x="61" y="47"/>
                    <a:pt x="59" y="49"/>
                    <a:pt x="55" y="52"/>
                  </a:cubicBezTo>
                  <a:cubicBezTo>
                    <a:pt x="55" y="52"/>
                    <a:pt x="55" y="52"/>
                    <a:pt x="55" y="51"/>
                  </a:cubicBezTo>
                  <a:cubicBezTo>
                    <a:pt x="54" y="52"/>
                    <a:pt x="53" y="52"/>
                    <a:pt x="52" y="53"/>
                  </a:cubicBezTo>
                  <a:cubicBezTo>
                    <a:pt x="52" y="53"/>
                    <a:pt x="52" y="53"/>
                    <a:pt x="53" y="54"/>
                  </a:cubicBezTo>
                  <a:cubicBezTo>
                    <a:pt x="42" y="62"/>
                    <a:pt x="36" y="67"/>
                    <a:pt x="24" y="78"/>
                  </a:cubicBezTo>
                  <a:cubicBezTo>
                    <a:pt x="22" y="75"/>
                    <a:pt x="22" y="73"/>
                    <a:pt x="20" y="71"/>
                  </a:cubicBezTo>
                  <a:cubicBezTo>
                    <a:pt x="32" y="60"/>
                    <a:pt x="38" y="55"/>
                    <a:pt x="49" y="48"/>
                  </a:cubicBezTo>
                  <a:cubicBezTo>
                    <a:pt x="50" y="49"/>
                    <a:pt x="51" y="50"/>
                    <a:pt x="52" y="52"/>
                  </a:cubicBezTo>
                  <a:cubicBezTo>
                    <a:pt x="53" y="51"/>
                    <a:pt x="53" y="51"/>
                    <a:pt x="54" y="50"/>
                  </a:cubicBezTo>
                  <a:cubicBezTo>
                    <a:pt x="53" y="49"/>
                    <a:pt x="53" y="48"/>
                    <a:pt x="52" y="47"/>
                  </a:cubicBezTo>
                  <a:cubicBezTo>
                    <a:pt x="53" y="47"/>
                    <a:pt x="53" y="47"/>
                    <a:pt x="53" y="47"/>
                  </a:cubicBezTo>
                  <a:cubicBezTo>
                    <a:pt x="56" y="47"/>
                    <a:pt x="60" y="45"/>
                    <a:pt x="63" y="43"/>
                  </a:cubicBezTo>
                  <a:cubicBezTo>
                    <a:pt x="66" y="41"/>
                    <a:pt x="67" y="39"/>
                    <a:pt x="65" y="39"/>
                  </a:cubicBezTo>
                  <a:cubicBezTo>
                    <a:pt x="62" y="39"/>
                    <a:pt x="58" y="41"/>
                    <a:pt x="55" y="43"/>
                  </a:cubicBezTo>
                  <a:cubicBezTo>
                    <a:pt x="53" y="44"/>
                    <a:pt x="53" y="45"/>
                    <a:pt x="51" y="46"/>
                  </a:cubicBezTo>
                  <a:cubicBezTo>
                    <a:pt x="51" y="45"/>
                    <a:pt x="51" y="45"/>
                    <a:pt x="50" y="44"/>
                  </a:cubicBezTo>
                  <a:cubicBezTo>
                    <a:pt x="49" y="45"/>
                    <a:pt x="49" y="45"/>
                    <a:pt x="48" y="46"/>
                  </a:cubicBezTo>
                  <a:cubicBezTo>
                    <a:pt x="48" y="46"/>
                    <a:pt x="49" y="47"/>
                    <a:pt x="49" y="47"/>
                  </a:cubicBezTo>
                  <a:cubicBezTo>
                    <a:pt x="31" y="60"/>
                    <a:pt x="21" y="68"/>
                    <a:pt x="0" y="88"/>
                  </a:cubicBezTo>
                  <a:cubicBezTo>
                    <a:pt x="10" y="102"/>
                    <a:pt x="10" y="110"/>
                    <a:pt x="8" y="126"/>
                  </a:cubicBezTo>
                  <a:cubicBezTo>
                    <a:pt x="28" y="104"/>
                    <a:pt x="37" y="93"/>
                    <a:pt x="54" y="78"/>
                  </a:cubicBezTo>
                  <a:cubicBezTo>
                    <a:pt x="54" y="80"/>
                    <a:pt x="54" y="81"/>
                    <a:pt x="53" y="83"/>
                  </a:cubicBezTo>
                  <a:cubicBezTo>
                    <a:pt x="54" y="83"/>
                    <a:pt x="55" y="82"/>
                    <a:pt x="55" y="81"/>
                  </a:cubicBezTo>
                  <a:cubicBezTo>
                    <a:pt x="56" y="80"/>
                    <a:pt x="56" y="79"/>
                    <a:pt x="56" y="77"/>
                  </a:cubicBezTo>
                  <a:close/>
                  <a:moveTo>
                    <a:pt x="58" y="59"/>
                  </a:moveTo>
                  <a:cubicBezTo>
                    <a:pt x="57" y="59"/>
                    <a:pt x="57" y="60"/>
                    <a:pt x="57" y="60"/>
                  </a:cubicBezTo>
                  <a:cubicBezTo>
                    <a:pt x="57" y="60"/>
                    <a:pt x="57" y="60"/>
                    <a:pt x="57" y="59"/>
                  </a:cubicBezTo>
                  <a:cubicBezTo>
                    <a:pt x="57" y="59"/>
                    <a:pt x="58" y="59"/>
                    <a:pt x="58" y="59"/>
                  </a:cubicBezTo>
                  <a:close/>
                  <a:moveTo>
                    <a:pt x="52" y="45"/>
                  </a:moveTo>
                  <a:cubicBezTo>
                    <a:pt x="52" y="46"/>
                    <a:pt x="52" y="46"/>
                    <a:pt x="52" y="47"/>
                  </a:cubicBezTo>
                  <a:cubicBezTo>
                    <a:pt x="52" y="46"/>
                    <a:pt x="52" y="46"/>
                    <a:pt x="52" y="46"/>
                  </a:cubicBezTo>
                  <a:cubicBezTo>
                    <a:pt x="52" y="46"/>
                    <a:pt x="52" y="46"/>
                    <a:pt x="52" y="45"/>
                  </a:cubicBezTo>
                  <a:close/>
                  <a:moveTo>
                    <a:pt x="13" y="88"/>
                  </a:moveTo>
                  <a:cubicBezTo>
                    <a:pt x="11" y="85"/>
                    <a:pt x="10" y="84"/>
                    <a:pt x="9" y="81"/>
                  </a:cubicBezTo>
                  <a:cubicBezTo>
                    <a:pt x="10" y="80"/>
                    <a:pt x="11" y="79"/>
                    <a:pt x="12" y="78"/>
                  </a:cubicBezTo>
                  <a:cubicBezTo>
                    <a:pt x="14" y="81"/>
                    <a:pt x="15" y="82"/>
                    <a:pt x="16" y="85"/>
                  </a:cubicBezTo>
                  <a:cubicBezTo>
                    <a:pt x="15" y="86"/>
                    <a:pt x="14" y="87"/>
                    <a:pt x="13" y="88"/>
                  </a:cubicBezTo>
                  <a:close/>
                  <a:moveTo>
                    <a:pt x="15" y="97"/>
                  </a:moveTo>
                  <a:cubicBezTo>
                    <a:pt x="15" y="93"/>
                    <a:pt x="14" y="92"/>
                    <a:pt x="13" y="89"/>
                  </a:cubicBezTo>
                  <a:cubicBezTo>
                    <a:pt x="14" y="87"/>
                    <a:pt x="15" y="87"/>
                    <a:pt x="16" y="85"/>
                  </a:cubicBezTo>
                  <a:cubicBezTo>
                    <a:pt x="17" y="88"/>
                    <a:pt x="18" y="90"/>
                    <a:pt x="19" y="93"/>
                  </a:cubicBezTo>
                  <a:cubicBezTo>
                    <a:pt x="17" y="95"/>
                    <a:pt x="17" y="95"/>
                    <a:pt x="15" y="97"/>
                  </a:cubicBezTo>
                  <a:close/>
                  <a:moveTo>
                    <a:pt x="16" y="107"/>
                  </a:moveTo>
                  <a:cubicBezTo>
                    <a:pt x="16" y="103"/>
                    <a:pt x="16" y="101"/>
                    <a:pt x="15" y="97"/>
                  </a:cubicBezTo>
                  <a:cubicBezTo>
                    <a:pt x="17" y="96"/>
                    <a:pt x="17" y="95"/>
                    <a:pt x="19" y="94"/>
                  </a:cubicBezTo>
                  <a:cubicBezTo>
                    <a:pt x="19" y="98"/>
                    <a:pt x="20" y="100"/>
                    <a:pt x="20" y="104"/>
                  </a:cubicBezTo>
                  <a:cubicBezTo>
                    <a:pt x="18" y="105"/>
                    <a:pt x="18" y="106"/>
                    <a:pt x="16" y="107"/>
                  </a:cubicBezTo>
                  <a:close/>
                  <a:moveTo>
                    <a:pt x="16" y="117"/>
                  </a:moveTo>
                  <a:cubicBezTo>
                    <a:pt x="16" y="113"/>
                    <a:pt x="17" y="112"/>
                    <a:pt x="16" y="108"/>
                  </a:cubicBezTo>
                  <a:cubicBezTo>
                    <a:pt x="18" y="107"/>
                    <a:pt x="18" y="106"/>
                    <a:pt x="20" y="105"/>
                  </a:cubicBezTo>
                  <a:cubicBezTo>
                    <a:pt x="20" y="108"/>
                    <a:pt x="20" y="110"/>
                    <a:pt x="19" y="113"/>
                  </a:cubicBezTo>
                  <a:cubicBezTo>
                    <a:pt x="18" y="115"/>
                    <a:pt x="17" y="115"/>
                    <a:pt x="16" y="117"/>
                  </a:cubicBezTo>
                  <a:close/>
                  <a:moveTo>
                    <a:pt x="57" y="76"/>
                  </a:moveTo>
                  <a:cubicBezTo>
                    <a:pt x="57" y="75"/>
                    <a:pt x="57" y="75"/>
                    <a:pt x="58" y="75"/>
                  </a:cubicBezTo>
                  <a:cubicBezTo>
                    <a:pt x="57" y="75"/>
                    <a:pt x="57" y="76"/>
                    <a:pt x="56" y="76"/>
                  </a:cubicBezTo>
                  <a:cubicBezTo>
                    <a:pt x="57" y="76"/>
                    <a:pt x="57" y="76"/>
                    <a:pt x="57" y="76"/>
                  </a:cubicBezTo>
                  <a:close/>
                  <a:moveTo>
                    <a:pt x="11" y="0"/>
                  </a:moveTo>
                  <a:cubicBezTo>
                    <a:pt x="17" y="1"/>
                    <a:pt x="98" y="5"/>
                    <a:pt x="98" y="31"/>
                  </a:cubicBezTo>
                  <a:cubicBezTo>
                    <a:pt x="98" y="39"/>
                    <a:pt x="78" y="54"/>
                    <a:pt x="72" y="59"/>
                  </a:cubicBezTo>
                  <a:cubicBezTo>
                    <a:pt x="102" y="33"/>
                    <a:pt x="111" y="38"/>
                    <a:pt x="86" y="16"/>
                  </a:cubicBezTo>
                  <a:cubicBezTo>
                    <a:pt x="70" y="2"/>
                    <a:pt x="31" y="1"/>
                    <a:pt x="11"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0" name="Freeform 64"/>
            <p:cNvSpPr>
              <a:spLocks/>
            </p:cNvSpPr>
            <p:nvPr/>
          </p:nvSpPr>
          <p:spPr bwMode="auto">
            <a:xfrm>
              <a:off x="1703" y="712"/>
              <a:ext cx="419" cy="834"/>
            </a:xfrm>
            <a:custGeom>
              <a:avLst/>
              <a:gdLst>
                <a:gd name="T0" fmla="*/ 1 w 177"/>
                <a:gd name="T1" fmla="*/ 352 h 352"/>
                <a:gd name="T2" fmla="*/ 177 w 177"/>
                <a:gd name="T3" fmla="*/ 1 h 352"/>
                <a:gd name="T4" fmla="*/ 176 w 177"/>
                <a:gd name="T5" fmla="*/ 0 h 352"/>
                <a:gd name="T6" fmla="*/ 0 w 177"/>
                <a:gd name="T7" fmla="*/ 351 h 352"/>
                <a:gd name="T8" fmla="*/ 1 w 177"/>
                <a:gd name="T9" fmla="*/ 352 h 352"/>
              </a:gdLst>
              <a:ahLst/>
              <a:cxnLst>
                <a:cxn ang="0">
                  <a:pos x="T0" y="T1"/>
                </a:cxn>
                <a:cxn ang="0">
                  <a:pos x="T2" y="T3"/>
                </a:cxn>
                <a:cxn ang="0">
                  <a:pos x="T4" y="T5"/>
                </a:cxn>
                <a:cxn ang="0">
                  <a:pos x="T6" y="T7"/>
                </a:cxn>
                <a:cxn ang="0">
                  <a:pos x="T8" y="T9"/>
                </a:cxn>
              </a:cxnLst>
              <a:rect l="0" t="0" r="r" b="b"/>
              <a:pathLst>
                <a:path w="177" h="352">
                  <a:moveTo>
                    <a:pt x="1" y="352"/>
                  </a:moveTo>
                  <a:cubicBezTo>
                    <a:pt x="50" y="231"/>
                    <a:pt x="116" y="116"/>
                    <a:pt x="177" y="1"/>
                  </a:cubicBezTo>
                  <a:cubicBezTo>
                    <a:pt x="176" y="1"/>
                    <a:pt x="176" y="1"/>
                    <a:pt x="176" y="0"/>
                  </a:cubicBezTo>
                  <a:cubicBezTo>
                    <a:pt x="115" y="115"/>
                    <a:pt x="50" y="230"/>
                    <a:pt x="0" y="351"/>
                  </a:cubicBezTo>
                  <a:cubicBezTo>
                    <a:pt x="1" y="351"/>
                    <a:pt x="1" y="352"/>
                    <a:pt x="1" y="35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1" name="Freeform 65"/>
            <p:cNvSpPr>
              <a:spLocks/>
            </p:cNvSpPr>
            <p:nvPr/>
          </p:nvSpPr>
          <p:spPr bwMode="auto">
            <a:xfrm>
              <a:off x="2446" y="656"/>
              <a:ext cx="329" cy="1113"/>
            </a:xfrm>
            <a:custGeom>
              <a:avLst/>
              <a:gdLst>
                <a:gd name="T0" fmla="*/ 20 w 139"/>
                <a:gd name="T1" fmla="*/ 470 h 470"/>
                <a:gd name="T2" fmla="*/ 139 w 139"/>
                <a:gd name="T3" fmla="*/ 0 h 470"/>
                <a:gd name="T4" fmla="*/ 138 w 139"/>
                <a:gd name="T5" fmla="*/ 1 h 470"/>
                <a:gd name="T6" fmla="*/ 19 w 139"/>
                <a:gd name="T7" fmla="*/ 470 h 470"/>
                <a:gd name="T8" fmla="*/ 20 w 139"/>
                <a:gd name="T9" fmla="*/ 470 h 470"/>
              </a:gdLst>
              <a:ahLst/>
              <a:cxnLst>
                <a:cxn ang="0">
                  <a:pos x="T0" y="T1"/>
                </a:cxn>
                <a:cxn ang="0">
                  <a:pos x="T2" y="T3"/>
                </a:cxn>
                <a:cxn ang="0">
                  <a:pos x="T4" y="T5"/>
                </a:cxn>
                <a:cxn ang="0">
                  <a:pos x="T6" y="T7"/>
                </a:cxn>
                <a:cxn ang="0">
                  <a:pos x="T8" y="T9"/>
                </a:cxn>
              </a:cxnLst>
              <a:rect l="0" t="0" r="r" b="b"/>
              <a:pathLst>
                <a:path w="139" h="470">
                  <a:moveTo>
                    <a:pt x="20" y="470"/>
                  </a:moveTo>
                  <a:cubicBezTo>
                    <a:pt x="1" y="303"/>
                    <a:pt x="52" y="141"/>
                    <a:pt x="139" y="0"/>
                  </a:cubicBezTo>
                  <a:cubicBezTo>
                    <a:pt x="139" y="0"/>
                    <a:pt x="139" y="0"/>
                    <a:pt x="138" y="1"/>
                  </a:cubicBezTo>
                  <a:cubicBezTo>
                    <a:pt x="51" y="142"/>
                    <a:pt x="0" y="304"/>
                    <a:pt x="19" y="470"/>
                  </a:cubicBezTo>
                  <a:cubicBezTo>
                    <a:pt x="20" y="470"/>
                    <a:pt x="20" y="470"/>
                    <a:pt x="20" y="47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2" name="Freeform 66"/>
            <p:cNvSpPr>
              <a:spLocks/>
            </p:cNvSpPr>
            <p:nvPr/>
          </p:nvSpPr>
          <p:spPr bwMode="auto">
            <a:xfrm>
              <a:off x="2326" y="769"/>
              <a:ext cx="340" cy="1035"/>
            </a:xfrm>
            <a:custGeom>
              <a:avLst/>
              <a:gdLst>
                <a:gd name="T0" fmla="*/ 144 w 144"/>
                <a:gd name="T1" fmla="*/ 0 h 437"/>
                <a:gd name="T2" fmla="*/ 144 w 144"/>
                <a:gd name="T3" fmla="*/ 1 h 437"/>
                <a:gd name="T4" fmla="*/ 0 w 144"/>
                <a:gd name="T5" fmla="*/ 437 h 437"/>
                <a:gd name="T6" fmla="*/ 1 w 144"/>
                <a:gd name="T7" fmla="*/ 436 h 437"/>
                <a:gd name="T8" fmla="*/ 144 w 144"/>
                <a:gd name="T9" fmla="*/ 0 h 437"/>
              </a:gdLst>
              <a:ahLst/>
              <a:cxnLst>
                <a:cxn ang="0">
                  <a:pos x="T0" y="T1"/>
                </a:cxn>
                <a:cxn ang="0">
                  <a:pos x="T2" y="T3"/>
                </a:cxn>
                <a:cxn ang="0">
                  <a:pos x="T4" y="T5"/>
                </a:cxn>
                <a:cxn ang="0">
                  <a:pos x="T6" y="T7"/>
                </a:cxn>
                <a:cxn ang="0">
                  <a:pos x="T8" y="T9"/>
                </a:cxn>
              </a:cxnLst>
              <a:rect l="0" t="0" r="r" b="b"/>
              <a:pathLst>
                <a:path w="144" h="437">
                  <a:moveTo>
                    <a:pt x="144" y="0"/>
                  </a:moveTo>
                  <a:cubicBezTo>
                    <a:pt x="144" y="0"/>
                    <a:pt x="144" y="0"/>
                    <a:pt x="144" y="1"/>
                  </a:cubicBezTo>
                  <a:cubicBezTo>
                    <a:pt x="65" y="132"/>
                    <a:pt x="3" y="282"/>
                    <a:pt x="0" y="437"/>
                  </a:cubicBezTo>
                  <a:cubicBezTo>
                    <a:pt x="0" y="436"/>
                    <a:pt x="0" y="436"/>
                    <a:pt x="1" y="436"/>
                  </a:cubicBezTo>
                  <a:cubicBezTo>
                    <a:pt x="4" y="281"/>
                    <a:pt x="66" y="132"/>
                    <a:pt x="144"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3" name="Freeform 67"/>
            <p:cNvSpPr>
              <a:spLocks/>
            </p:cNvSpPr>
            <p:nvPr/>
          </p:nvSpPr>
          <p:spPr bwMode="auto">
            <a:xfrm>
              <a:off x="2198" y="869"/>
              <a:ext cx="397" cy="949"/>
            </a:xfrm>
            <a:custGeom>
              <a:avLst/>
              <a:gdLst>
                <a:gd name="T0" fmla="*/ 168 w 168"/>
                <a:gd name="T1" fmla="*/ 0 h 401"/>
                <a:gd name="T2" fmla="*/ 167 w 168"/>
                <a:gd name="T3" fmla="*/ 0 h 401"/>
                <a:gd name="T4" fmla="*/ 0 w 168"/>
                <a:gd name="T5" fmla="*/ 401 h 401"/>
                <a:gd name="T6" fmla="*/ 1 w 168"/>
                <a:gd name="T7" fmla="*/ 401 h 401"/>
                <a:gd name="T8" fmla="*/ 168 w 168"/>
                <a:gd name="T9" fmla="*/ 0 h 401"/>
              </a:gdLst>
              <a:ahLst/>
              <a:cxnLst>
                <a:cxn ang="0">
                  <a:pos x="T0" y="T1"/>
                </a:cxn>
                <a:cxn ang="0">
                  <a:pos x="T2" y="T3"/>
                </a:cxn>
                <a:cxn ang="0">
                  <a:pos x="T4" y="T5"/>
                </a:cxn>
                <a:cxn ang="0">
                  <a:pos x="T6" y="T7"/>
                </a:cxn>
                <a:cxn ang="0">
                  <a:pos x="T8" y="T9"/>
                </a:cxn>
              </a:cxnLst>
              <a:rect l="0" t="0" r="r" b="b"/>
              <a:pathLst>
                <a:path w="168" h="401">
                  <a:moveTo>
                    <a:pt x="168" y="0"/>
                  </a:moveTo>
                  <a:cubicBezTo>
                    <a:pt x="167" y="0"/>
                    <a:pt x="167" y="0"/>
                    <a:pt x="167" y="0"/>
                  </a:cubicBezTo>
                  <a:cubicBezTo>
                    <a:pt x="95" y="122"/>
                    <a:pt x="22" y="259"/>
                    <a:pt x="0" y="401"/>
                  </a:cubicBezTo>
                  <a:cubicBezTo>
                    <a:pt x="0" y="401"/>
                    <a:pt x="0" y="401"/>
                    <a:pt x="1" y="401"/>
                  </a:cubicBezTo>
                  <a:cubicBezTo>
                    <a:pt x="23" y="259"/>
                    <a:pt x="96" y="121"/>
                    <a:pt x="168"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4" name="Freeform 68"/>
            <p:cNvSpPr>
              <a:spLocks/>
            </p:cNvSpPr>
            <p:nvPr/>
          </p:nvSpPr>
          <p:spPr bwMode="auto">
            <a:xfrm>
              <a:off x="1997" y="864"/>
              <a:ext cx="371" cy="917"/>
            </a:xfrm>
            <a:custGeom>
              <a:avLst/>
              <a:gdLst>
                <a:gd name="T0" fmla="*/ 157 w 157"/>
                <a:gd name="T1" fmla="*/ 0 h 387"/>
                <a:gd name="T2" fmla="*/ 155 w 157"/>
                <a:gd name="T3" fmla="*/ 0 h 387"/>
                <a:gd name="T4" fmla="*/ 0 w 157"/>
                <a:gd name="T5" fmla="*/ 387 h 387"/>
                <a:gd name="T6" fmla="*/ 1 w 157"/>
                <a:gd name="T7" fmla="*/ 387 h 387"/>
                <a:gd name="T8" fmla="*/ 157 w 157"/>
                <a:gd name="T9" fmla="*/ 0 h 387"/>
              </a:gdLst>
              <a:ahLst/>
              <a:cxnLst>
                <a:cxn ang="0">
                  <a:pos x="T0" y="T1"/>
                </a:cxn>
                <a:cxn ang="0">
                  <a:pos x="T2" y="T3"/>
                </a:cxn>
                <a:cxn ang="0">
                  <a:pos x="T4" y="T5"/>
                </a:cxn>
                <a:cxn ang="0">
                  <a:pos x="T6" y="T7"/>
                </a:cxn>
                <a:cxn ang="0">
                  <a:pos x="T8" y="T9"/>
                </a:cxn>
              </a:cxnLst>
              <a:rect l="0" t="0" r="r" b="b"/>
              <a:pathLst>
                <a:path w="157" h="387">
                  <a:moveTo>
                    <a:pt x="157" y="0"/>
                  </a:moveTo>
                  <a:cubicBezTo>
                    <a:pt x="156" y="0"/>
                    <a:pt x="156" y="0"/>
                    <a:pt x="155" y="0"/>
                  </a:cubicBezTo>
                  <a:cubicBezTo>
                    <a:pt x="104" y="128"/>
                    <a:pt x="40" y="254"/>
                    <a:pt x="0" y="387"/>
                  </a:cubicBezTo>
                  <a:cubicBezTo>
                    <a:pt x="0" y="387"/>
                    <a:pt x="1" y="387"/>
                    <a:pt x="1" y="387"/>
                  </a:cubicBezTo>
                  <a:cubicBezTo>
                    <a:pt x="41" y="255"/>
                    <a:pt x="105" y="129"/>
                    <a:pt x="157"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5" name="Freeform 69"/>
            <p:cNvSpPr>
              <a:spLocks/>
            </p:cNvSpPr>
            <p:nvPr/>
          </p:nvSpPr>
          <p:spPr bwMode="auto">
            <a:xfrm>
              <a:off x="1935" y="563"/>
              <a:ext cx="194" cy="443"/>
            </a:xfrm>
            <a:custGeom>
              <a:avLst/>
              <a:gdLst>
                <a:gd name="T0" fmla="*/ 3 w 82"/>
                <a:gd name="T1" fmla="*/ 186 h 187"/>
                <a:gd name="T2" fmla="*/ 14 w 82"/>
                <a:gd name="T3" fmla="*/ 171 h 187"/>
                <a:gd name="T4" fmla="*/ 79 w 82"/>
                <a:gd name="T5" fmla="*/ 50 h 187"/>
                <a:gd name="T6" fmla="*/ 82 w 82"/>
                <a:gd name="T7" fmla="*/ 0 h 187"/>
                <a:gd name="T8" fmla="*/ 43 w 82"/>
                <a:gd name="T9" fmla="*/ 57 h 187"/>
                <a:gd name="T10" fmla="*/ 43 w 82"/>
                <a:gd name="T11" fmla="*/ 54 h 187"/>
                <a:gd name="T12" fmla="*/ 34 w 82"/>
                <a:gd name="T13" fmla="*/ 66 h 187"/>
                <a:gd name="T14" fmla="*/ 31 w 82"/>
                <a:gd name="T15" fmla="*/ 74 h 187"/>
                <a:gd name="T16" fmla="*/ 40 w 82"/>
                <a:gd name="T17" fmla="*/ 62 h 187"/>
                <a:gd name="T18" fmla="*/ 74 w 82"/>
                <a:gd name="T19" fmla="*/ 12 h 187"/>
                <a:gd name="T20" fmla="*/ 71 w 82"/>
                <a:gd name="T21" fmla="*/ 28 h 187"/>
                <a:gd name="T22" fmla="*/ 38 w 82"/>
                <a:gd name="T23" fmla="*/ 80 h 187"/>
                <a:gd name="T24" fmla="*/ 37 w 82"/>
                <a:gd name="T25" fmla="*/ 77 h 187"/>
                <a:gd name="T26" fmla="*/ 28 w 82"/>
                <a:gd name="T27" fmla="*/ 90 h 187"/>
                <a:gd name="T28" fmla="*/ 26 w 82"/>
                <a:gd name="T29" fmla="*/ 98 h 187"/>
                <a:gd name="T30" fmla="*/ 32 w 82"/>
                <a:gd name="T31" fmla="*/ 90 h 187"/>
                <a:gd name="T32" fmla="*/ 35 w 82"/>
                <a:gd name="T33" fmla="*/ 85 h 187"/>
                <a:gd name="T34" fmla="*/ 70 w 82"/>
                <a:gd name="T35" fmla="*/ 29 h 187"/>
                <a:gd name="T36" fmla="*/ 69 w 82"/>
                <a:gd name="T37" fmla="*/ 46 h 187"/>
                <a:gd name="T38" fmla="*/ 25 w 82"/>
                <a:gd name="T39" fmla="*/ 122 h 187"/>
                <a:gd name="T40" fmla="*/ 24 w 82"/>
                <a:gd name="T41" fmla="*/ 119 h 187"/>
                <a:gd name="T42" fmla="*/ 14 w 82"/>
                <a:gd name="T43" fmla="*/ 133 h 187"/>
                <a:gd name="T44" fmla="*/ 12 w 82"/>
                <a:gd name="T45" fmla="*/ 142 h 187"/>
                <a:gd name="T46" fmla="*/ 22 w 82"/>
                <a:gd name="T47" fmla="*/ 129 h 187"/>
                <a:gd name="T48" fmla="*/ 69 w 82"/>
                <a:gd name="T49" fmla="*/ 47 h 187"/>
                <a:gd name="T50" fmla="*/ 71 w 82"/>
                <a:gd name="T51" fmla="*/ 64 h 187"/>
                <a:gd name="T52" fmla="*/ 16 w 82"/>
                <a:gd name="T53" fmla="*/ 165 h 187"/>
                <a:gd name="T54" fmla="*/ 15 w 82"/>
                <a:gd name="T55" fmla="*/ 161 h 187"/>
                <a:gd name="T56" fmla="*/ 4 w 82"/>
                <a:gd name="T57" fmla="*/ 176 h 187"/>
                <a:gd name="T58" fmla="*/ 3 w 82"/>
                <a:gd name="T59" fmla="*/ 186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2" h="187">
                  <a:moveTo>
                    <a:pt x="3" y="186"/>
                  </a:moveTo>
                  <a:cubicBezTo>
                    <a:pt x="6" y="184"/>
                    <a:pt x="11" y="177"/>
                    <a:pt x="14" y="171"/>
                  </a:cubicBezTo>
                  <a:cubicBezTo>
                    <a:pt x="35" y="130"/>
                    <a:pt x="57" y="90"/>
                    <a:pt x="79" y="50"/>
                  </a:cubicBezTo>
                  <a:cubicBezTo>
                    <a:pt x="75" y="28"/>
                    <a:pt x="77" y="18"/>
                    <a:pt x="82" y="0"/>
                  </a:cubicBezTo>
                  <a:cubicBezTo>
                    <a:pt x="68" y="19"/>
                    <a:pt x="60" y="31"/>
                    <a:pt x="43" y="57"/>
                  </a:cubicBezTo>
                  <a:cubicBezTo>
                    <a:pt x="44" y="54"/>
                    <a:pt x="44" y="53"/>
                    <a:pt x="43" y="54"/>
                  </a:cubicBezTo>
                  <a:cubicBezTo>
                    <a:pt x="41" y="55"/>
                    <a:pt x="37" y="60"/>
                    <a:pt x="34" y="66"/>
                  </a:cubicBezTo>
                  <a:cubicBezTo>
                    <a:pt x="31" y="71"/>
                    <a:pt x="29" y="75"/>
                    <a:pt x="31" y="74"/>
                  </a:cubicBezTo>
                  <a:cubicBezTo>
                    <a:pt x="33" y="73"/>
                    <a:pt x="37" y="67"/>
                    <a:pt x="40" y="62"/>
                  </a:cubicBezTo>
                  <a:cubicBezTo>
                    <a:pt x="55" y="40"/>
                    <a:pt x="62" y="29"/>
                    <a:pt x="74" y="12"/>
                  </a:cubicBezTo>
                  <a:cubicBezTo>
                    <a:pt x="72" y="18"/>
                    <a:pt x="72" y="21"/>
                    <a:pt x="71" y="28"/>
                  </a:cubicBezTo>
                  <a:cubicBezTo>
                    <a:pt x="59" y="46"/>
                    <a:pt x="52" y="57"/>
                    <a:pt x="38" y="80"/>
                  </a:cubicBezTo>
                  <a:cubicBezTo>
                    <a:pt x="39" y="78"/>
                    <a:pt x="39" y="76"/>
                    <a:pt x="37" y="77"/>
                  </a:cubicBezTo>
                  <a:cubicBezTo>
                    <a:pt x="35" y="78"/>
                    <a:pt x="31" y="84"/>
                    <a:pt x="28" y="90"/>
                  </a:cubicBezTo>
                  <a:cubicBezTo>
                    <a:pt x="25" y="96"/>
                    <a:pt x="23" y="100"/>
                    <a:pt x="26" y="98"/>
                  </a:cubicBezTo>
                  <a:cubicBezTo>
                    <a:pt x="27" y="98"/>
                    <a:pt x="30" y="94"/>
                    <a:pt x="32" y="90"/>
                  </a:cubicBezTo>
                  <a:cubicBezTo>
                    <a:pt x="33" y="88"/>
                    <a:pt x="34" y="87"/>
                    <a:pt x="35" y="85"/>
                  </a:cubicBezTo>
                  <a:cubicBezTo>
                    <a:pt x="50" y="61"/>
                    <a:pt x="58" y="49"/>
                    <a:pt x="70" y="29"/>
                  </a:cubicBezTo>
                  <a:cubicBezTo>
                    <a:pt x="70" y="35"/>
                    <a:pt x="69" y="39"/>
                    <a:pt x="69" y="46"/>
                  </a:cubicBezTo>
                  <a:cubicBezTo>
                    <a:pt x="54" y="71"/>
                    <a:pt x="40" y="97"/>
                    <a:pt x="25" y="122"/>
                  </a:cubicBezTo>
                  <a:cubicBezTo>
                    <a:pt x="26" y="119"/>
                    <a:pt x="26" y="118"/>
                    <a:pt x="24" y="119"/>
                  </a:cubicBezTo>
                  <a:cubicBezTo>
                    <a:pt x="22" y="120"/>
                    <a:pt x="17" y="126"/>
                    <a:pt x="14" y="133"/>
                  </a:cubicBezTo>
                  <a:cubicBezTo>
                    <a:pt x="11" y="139"/>
                    <a:pt x="10" y="143"/>
                    <a:pt x="12" y="142"/>
                  </a:cubicBezTo>
                  <a:cubicBezTo>
                    <a:pt x="15" y="141"/>
                    <a:pt x="19" y="135"/>
                    <a:pt x="22" y="129"/>
                  </a:cubicBezTo>
                  <a:cubicBezTo>
                    <a:pt x="38" y="102"/>
                    <a:pt x="53" y="74"/>
                    <a:pt x="69" y="47"/>
                  </a:cubicBezTo>
                  <a:cubicBezTo>
                    <a:pt x="69" y="53"/>
                    <a:pt x="70" y="57"/>
                    <a:pt x="71" y="64"/>
                  </a:cubicBezTo>
                  <a:cubicBezTo>
                    <a:pt x="52" y="97"/>
                    <a:pt x="34" y="131"/>
                    <a:pt x="16" y="165"/>
                  </a:cubicBezTo>
                  <a:cubicBezTo>
                    <a:pt x="17" y="162"/>
                    <a:pt x="16" y="160"/>
                    <a:pt x="15" y="161"/>
                  </a:cubicBezTo>
                  <a:cubicBezTo>
                    <a:pt x="12" y="163"/>
                    <a:pt x="7" y="169"/>
                    <a:pt x="4" y="176"/>
                  </a:cubicBezTo>
                  <a:cubicBezTo>
                    <a:pt x="1" y="183"/>
                    <a:pt x="0" y="187"/>
                    <a:pt x="3" y="18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6" name="Freeform 70"/>
            <p:cNvSpPr>
              <a:spLocks noEditPoints="1"/>
            </p:cNvSpPr>
            <p:nvPr/>
          </p:nvSpPr>
          <p:spPr bwMode="auto">
            <a:xfrm>
              <a:off x="2345" y="831"/>
              <a:ext cx="68" cy="154"/>
            </a:xfrm>
            <a:custGeom>
              <a:avLst/>
              <a:gdLst>
                <a:gd name="T0" fmla="*/ 16 w 29"/>
                <a:gd name="T1" fmla="*/ 47 h 65"/>
                <a:gd name="T2" fmla="*/ 22 w 29"/>
                <a:gd name="T3" fmla="*/ 34 h 65"/>
                <a:gd name="T4" fmla="*/ 21 w 29"/>
                <a:gd name="T5" fmla="*/ 29 h 65"/>
                <a:gd name="T6" fmla="*/ 16 w 29"/>
                <a:gd name="T7" fmla="*/ 32 h 65"/>
                <a:gd name="T8" fmla="*/ 29 w 29"/>
                <a:gd name="T9" fmla="*/ 0 h 65"/>
                <a:gd name="T10" fmla="*/ 28 w 29"/>
                <a:gd name="T11" fmla="*/ 0 h 65"/>
                <a:gd name="T12" fmla="*/ 2 w 29"/>
                <a:gd name="T13" fmla="*/ 61 h 65"/>
                <a:gd name="T14" fmla="*/ 0 w 29"/>
                <a:gd name="T15" fmla="*/ 65 h 65"/>
                <a:gd name="T16" fmla="*/ 2 w 29"/>
                <a:gd name="T17" fmla="*/ 64 h 65"/>
                <a:gd name="T18" fmla="*/ 16 w 29"/>
                <a:gd name="T19" fmla="*/ 47 h 65"/>
                <a:gd name="T20" fmla="*/ 13 w 29"/>
                <a:gd name="T21" fmla="*/ 38 h 65"/>
                <a:gd name="T22" fmla="*/ 19 w 29"/>
                <a:gd name="T23" fmla="*/ 33 h 65"/>
                <a:gd name="T24" fmla="*/ 19 w 29"/>
                <a:gd name="T25" fmla="*/ 37 h 65"/>
                <a:gd name="T26" fmla="*/ 16 w 29"/>
                <a:gd name="T27" fmla="*/ 44 h 65"/>
                <a:gd name="T28" fmla="*/ 5 w 29"/>
                <a:gd name="T29" fmla="*/ 58 h 65"/>
                <a:gd name="T30" fmla="*/ 13 w 29"/>
                <a:gd name="T31" fmla="*/ 38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9" h="65">
                  <a:moveTo>
                    <a:pt x="16" y="47"/>
                  </a:moveTo>
                  <a:cubicBezTo>
                    <a:pt x="18" y="43"/>
                    <a:pt x="21" y="38"/>
                    <a:pt x="22" y="34"/>
                  </a:cubicBezTo>
                  <a:cubicBezTo>
                    <a:pt x="23" y="30"/>
                    <a:pt x="22" y="29"/>
                    <a:pt x="21" y="29"/>
                  </a:cubicBezTo>
                  <a:cubicBezTo>
                    <a:pt x="20" y="28"/>
                    <a:pt x="18" y="30"/>
                    <a:pt x="16" y="32"/>
                  </a:cubicBezTo>
                  <a:cubicBezTo>
                    <a:pt x="22" y="18"/>
                    <a:pt x="24" y="12"/>
                    <a:pt x="29" y="0"/>
                  </a:cubicBezTo>
                  <a:cubicBezTo>
                    <a:pt x="29" y="0"/>
                    <a:pt x="29" y="0"/>
                    <a:pt x="28" y="0"/>
                  </a:cubicBezTo>
                  <a:cubicBezTo>
                    <a:pt x="19" y="22"/>
                    <a:pt x="13" y="35"/>
                    <a:pt x="2" y="61"/>
                  </a:cubicBezTo>
                  <a:cubicBezTo>
                    <a:pt x="1" y="63"/>
                    <a:pt x="1" y="64"/>
                    <a:pt x="0" y="65"/>
                  </a:cubicBezTo>
                  <a:cubicBezTo>
                    <a:pt x="1" y="65"/>
                    <a:pt x="1" y="64"/>
                    <a:pt x="2" y="64"/>
                  </a:cubicBezTo>
                  <a:cubicBezTo>
                    <a:pt x="2" y="64"/>
                    <a:pt x="10" y="57"/>
                    <a:pt x="16" y="47"/>
                  </a:cubicBezTo>
                  <a:close/>
                  <a:moveTo>
                    <a:pt x="13" y="38"/>
                  </a:moveTo>
                  <a:cubicBezTo>
                    <a:pt x="15" y="36"/>
                    <a:pt x="18" y="32"/>
                    <a:pt x="19" y="33"/>
                  </a:cubicBezTo>
                  <a:cubicBezTo>
                    <a:pt x="19" y="33"/>
                    <a:pt x="20" y="34"/>
                    <a:pt x="19" y="37"/>
                  </a:cubicBezTo>
                  <a:cubicBezTo>
                    <a:pt x="19" y="39"/>
                    <a:pt x="17" y="42"/>
                    <a:pt x="16" y="44"/>
                  </a:cubicBezTo>
                  <a:cubicBezTo>
                    <a:pt x="12" y="50"/>
                    <a:pt x="8" y="55"/>
                    <a:pt x="5" y="58"/>
                  </a:cubicBezTo>
                  <a:cubicBezTo>
                    <a:pt x="8" y="50"/>
                    <a:pt x="10" y="46"/>
                    <a:pt x="13" y="3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7" name="Freeform 71"/>
            <p:cNvSpPr>
              <a:spLocks noEditPoints="1"/>
            </p:cNvSpPr>
            <p:nvPr/>
          </p:nvSpPr>
          <p:spPr bwMode="auto">
            <a:xfrm>
              <a:off x="1651" y="1191"/>
              <a:ext cx="55" cy="106"/>
            </a:xfrm>
            <a:custGeom>
              <a:avLst/>
              <a:gdLst>
                <a:gd name="T0" fmla="*/ 0 w 23"/>
                <a:gd name="T1" fmla="*/ 44 h 45"/>
                <a:gd name="T2" fmla="*/ 1 w 23"/>
                <a:gd name="T3" fmla="*/ 44 h 45"/>
                <a:gd name="T4" fmla="*/ 6 w 23"/>
                <a:gd name="T5" fmla="*/ 39 h 45"/>
                <a:gd name="T6" fmla="*/ 10 w 23"/>
                <a:gd name="T7" fmla="*/ 32 h 45"/>
                <a:gd name="T8" fmla="*/ 12 w 23"/>
                <a:gd name="T9" fmla="*/ 25 h 45"/>
                <a:gd name="T10" fmla="*/ 10 w 23"/>
                <a:gd name="T11" fmla="*/ 25 h 45"/>
                <a:gd name="T12" fmla="*/ 23 w 23"/>
                <a:gd name="T13" fmla="*/ 1 h 45"/>
                <a:gd name="T14" fmla="*/ 23 w 23"/>
                <a:gd name="T15" fmla="*/ 0 h 45"/>
                <a:gd name="T16" fmla="*/ 1 w 23"/>
                <a:gd name="T17" fmla="*/ 42 h 45"/>
                <a:gd name="T18" fmla="*/ 0 w 23"/>
                <a:gd name="T19" fmla="*/ 44 h 45"/>
                <a:gd name="T20" fmla="*/ 8 w 23"/>
                <a:gd name="T21" fmla="*/ 29 h 45"/>
                <a:gd name="T22" fmla="*/ 10 w 23"/>
                <a:gd name="T23" fmla="*/ 28 h 45"/>
                <a:gd name="T24" fmla="*/ 9 w 23"/>
                <a:gd name="T25" fmla="*/ 32 h 45"/>
                <a:gd name="T26" fmla="*/ 7 w 23"/>
                <a:gd name="T27" fmla="*/ 36 h 45"/>
                <a:gd name="T28" fmla="*/ 2 w 23"/>
                <a:gd name="T29" fmla="*/ 41 h 45"/>
                <a:gd name="T30" fmla="*/ 8 w 23"/>
                <a:gd name="T31" fmla="*/ 29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 h="45">
                  <a:moveTo>
                    <a:pt x="0" y="44"/>
                  </a:moveTo>
                  <a:cubicBezTo>
                    <a:pt x="0" y="44"/>
                    <a:pt x="0" y="44"/>
                    <a:pt x="1" y="44"/>
                  </a:cubicBezTo>
                  <a:cubicBezTo>
                    <a:pt x="1" y="44"/>
                    <a:pt x="2" y="45"/>
                    <a:pt x="6" y="39"/>
                  </a:cubicBezTo>
                  <a:cubicBezTo>
                    <a:pt x="7" y="38"/>
                    <a:pt x="9" y="34"/>
                    <a:pt x="10" y="32"/>
                  </a:cubicBezTo>
                  <a:cubicBezTo>
                    <a:pt x="11" y="28"/>
                    <a:pt x="12" y="26"/>
                    <a:pt x="12" y="25"/>
                  </a:cubicBezTo>
                  <a:cubicBezTo>
                    <a:pt x="12" y="24"/>
                    <a:pt x="11" y="24"/>
                    <a:pt x="10" y="25"/>
                  </a:cubicBezTo>
                  <a:cubicBezTo>
                    <a:pt x="15" y="16"/>
                    <a:pt x="18" y="11"/>
                    <a:pt x="23" y="1"/>
                  </a:cubicBezTo>
                  <a:cubicBezTo>
                    <a:pt x="23" y="0"/>
                    <a:pt x="23" y="0"/>
                    <a:pt x="23" y="0"/>
                  </a:cubicBezTo>
                  <a:cubicBezTo>
                    <a:pt x="13" y="19"/>
                    <a:pt x="8" y="27"/>
                    <a:pt x="1" y="42"/>
                  </a:cubicBezTo>
                  <a:cubicBezTo>
                    <a:pt x="1" y="43"/>
                    <a:pt x="1" y="43"/>
                    <a:pt x="0" y="44"/>
                  </a:cubicBezTo>
                  <a:close/>
                  <a:moveTo>
                    <a:pt x="8" y="29"/>
                  </a:moveTo>
                  <a:cubicBezTo>
                    <a:pt x="9" y="28"/>
                    <a:pt x="10" y="27"/>
                    <a:pt x="10" y="28"/>
                  </a:cubicBezTo>
                  <a:cubicBezTo>
                    <a:pt x="10" y="29"/>
                    <a:pt x="10" y="29"/>
                    <a:pt x="9" y="32"/>
                  </a:cubicBezTo>
                  <a:cubicBezTo>
                    <a:pt x="8" y="33"/>
                    <a:pt x="7" y="35"/>
                    <a:pt x="7" y="36"/>
                  </a:cubicBezTo>
                  <a:cubicBezTo>
                    <a:pt x="5" y="40"/>
                    <a:pt x="3" y="41"/>
                    <a:pt x="2" y="41"/>
                  </a:cubicBezTo>
                  <a:cubicBezTo>
                    <a:pt x="4" y="36"/>
                    <a:pt x="6" y="34"/>
                    <a:pt x="8" y="29"/>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8" name="Freeform 72"/>
            <p:cNvSpPr>
              <a:spLocks noEditPoints="1"/>
            </p:cNvSpPr>
            <p:nvPr/>
          </p:nvSpPr>
          <p:spPr bwMode="auto">
            <a:xfrm>
              <a:off x="1980" y="739"/>
              <a:ext cx="365" cy="393"/>
            </a:xfrm>
            <a:custGeom>
              <a:avLst/>
              <a:gdLst>
                <a:gd name="T0" fmla="*/ 134 w 154"/>
                <a:gd name="T1" fmla="*/ 23 h 166"/>
                <a:gd name="T2" fmla="*/ 140 w 154"/>
                <a:gd name="T3" fmla="*/ 26 h 166"/>
                <a:gd name="T4" fmla="*/ 152 w 154"/>
                <a:gd name="T5" fmla="*/ 10 h 166"/>
                <a:gd name="T6" fmla="*/ 147 w 154"/>
                <a:gd name="T7" fmla="*/ 1 h 166"/>
                <a:gd name="T8" fmla="*/ 136 w 154"/>
                <a:gd name="T9" fmla="*/ 14 h 166"/>
                <a:gd name="T10" fmla="*/ 103 w 154"/>
                <a:gd name="T11" fmla="*/ 90 h 166"/>
                <a:gd name="T12" fmla="*/ 78 w 154"/>
                <a:gd name="T13" fmla="*/ 97 h 166"/>
                <a:gd name="T14" fmla="*/ 110 w 154"/>
                <a:gd name="T15" fmla="*/ 26 h 166"/>
                <a:gd name="T16" fmla="*/ 115 w 154"/>
                <a:gd name="T17" fmla="*/ 30 h 166"/>
                <a:gd name="T18" fmla="*/ 128 w 154"/>
                <a:gd name="T19" fmla="*/ 13 h 166"/>
                <a:gd name="T20" fmla="*/ 124 w 154"/>
                <a:gd name="T21" fmla="*/ 4 h 166"/>
                <a:gd name="T22" fmla="*/ 112 w 154"/>
                <a:gd name="T23" fmla="*/ 18 h 166"/>
                <a:gd name="T24" fmla="*/ 76 w 154"/>
                <a:gd name="T25" fmla="*/ 97 h 166"/>
                <a:gd name="T26" fmla="*/ 54 w 154"/>
                <a:gd name="T27" fmla="*/ 103 h 166"/>
                <a:gd name="T28" fmla="*/ 90 w 154"/>
                <a:gd name="T29" fmla="*/ 29 h 166"/>
                <a:gd name="T30" fmla="*/ 94 w 154"/>
                <a:gd name="T31" fmla="*/ 32 h 166"/>
                <a:gd name="T32" fmla="*/ 106 w 154"/>
                <a:gd name="T33" fmla="*/ 16 h 166"/>
                <a:gd name="T34" fmla="*/ 103 w 154"/>
                <a:gd name="T35" fmla="*/ 7 h 166"/>
                <a:gd name="T36" fmla="*/ 93 w 154"/>
                <a:gd name="T37" fmla="*/ 20 h 166"/>
                <a:gd name="T38" fmla="*/ 52 w 154"/>
                <a:gd name="T39" fmla="*/ 104 h 166"/>
                <a:gd name="T40" fmla="*/ 29 w 154"/>
                <a:gd name="T41" fmla="*/ 111 h 166"/>
                <a:gd name="T42" fmla="*/ 65 w 154"/>
                <a:gd name="T43" fmla="*/ 38 h 166"/>
                <a:gd name="T44" fmla="*/ 69 w 154"/>
                <a:gd name="T45" fmla="*/ 42 h 166"/>
                <a:gd name="T46" fmla="*/ 81 w 154"/>
                <a:gd name="T47" fmla="*/ 25 h 166"/>
                <a:gd name="T48" fmla="*/ 80 w 154"/>
                <a:gd name="T49" fmla="*/ 15 h 166"/>
                <a:gd name="T50" fmla="*/ 67 w 154"/>
                <a:gd name="T51" fmla="*/ 32 h 166"/>
                <a:gd name="T52" fmla="*/ 0 w 154"/>
                <a:gd name="T53" fmla="*/ 166 h 166"/>
                <a:gd name="T54" fmla="*/ 80 w 154"/>
                <a:gd name="T55" fmla="*/ 146 h 166"/>
                <a:gd name="T56" fmla="*/ 134 w 154"/>
                <a:gd name="T57" fmla="*/ 23 h 166"/>
                <a:gd name="T58" fmla="*/ 10 w 154"/>
                <a:gd name="T59" fmla="*/ 149 h 166"/>
                <a:gd name="T60" fmla="*/ 20 w 154"/>
                <a:gd name="T61" fmla="*/ 128 h 166"/>
                <a:gd name="T62" fmla="*/ 44 w 154"/>
                <a:gd name="T63" fmla="*/ 122 h 166"/>
                <a:gd name="T64" fmla="*/ 34 w 154"/>
                <a:gd name="T65" fmla="*/ 142 h 166"/>
                <a:gd name="T66" fmla="*/ 10 w 154"/>
                <a:gd name="T67" fmla="*/ 149 h 166"/>
                <a:gd name="T68" fmla="*/ 35 w 154"/>
                <a:gd name="T69" fmla="*/ 142 h 166"/>
                <a:gd name="T70" fmla="*/ 45 w 154"/>
                <a:gd name="T71" fmla="*/ 121 h 166"/>
                <a:gd name="T72" fmla="*/ 68 w 154"/>
                <a:gd name="T73" fmla="*/ 115 h 166"/>
                <a:gd name="T74" fmla="*/ 58 w 154"/>
                <a:gd name="T75" fmla="*/ 136 h 166"/>
                <a:gd name="T76" fmla="*/ 35 w 154"/>
                <a:gd name="T77" fmla="*/ 142 h 166"/>
                <a:gd name="T78" fmla="*/ 70 w 154"/>
                <a:gd name="T79" fmla="*/ 114 h 166"/>
                <a:gd name="T80" fmla="*/ 95 w 154"/>
                <a:gd name="T81" fmla="*/ 108 h 166"/>
                <a:gd name="T82" fmla="*/ 85 w 154"/>
                <a:gd name="T83" fmla="*/ 128 h 166"/>
                <a:gd name="T84" fmla="*/ 60 w 154"/>
                <a:gd name="T85" fmla="*/ 135 h 166"/>
                <a:gd name="T86" fmla="*/ 70 w 154"/>
                <a:gd name="T87" fmla="*/ 114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154" h="166">
                  <a:moveTo>
                    <a:pt x="134" y="23"/>
                  </a:moveTo>
                  <a:cubicBezTo>
                    <a:pt x="135" y="26"/>
                    <a:pt x="137" y="28"/>
                    <a:pt x="140" y="26"/>
                  </a:cubicBezTo>
                  <a:cubicBezTo>
                    <a:pt x="145" y="25"/>
                    <a:pt x="150" y="17"/>
                    <a:pt x="152" y="10"/>
                  </a:cubicBezTo>
                  <a:cubicBezTo>
                    <a:pt x="154" y="4"/>
                    <a:pt x="152" y="0"/>
                    <a:pt x="147" y="1"/>
                  </a:cubicBezTo>
                  <a:cubicBezTo>
                    <a:pt x="143" y="3"/>
                    <a:pt x="138" y="8"/>
                    <a:pt x="136" y="14"/>
                  </a:cubicBezTo>
                  <a:cubicBezTo>
                    <a:pt x="124" y="42"/>
                    <a:pt x="117" y="58"/>
                    <a:pt x="103" y="90"/>
                  </a:cubicBezTo>
                  <a:cubicBezTo>
                    <a:pt x="92" y="93"/>
                    <a:pt x="88" y="94"/>
                    <a:pt x="78" y="97"/>
                  </a:cubicBezTo>
                  <a:cubicBezTo>
                    <a:pt x="92" y="67"/>
                    <a:pt x="99" y="52"/>
                    <a:pt x="110" y="26"/>
                  </a:cubicBezTo>
                  <a:cubicBezTo>
                    <a:pt x="111" y="29"/>
                    <a:pt x="112" y="31"/>
                    <a:pt x="115" y="30"/>
                  </a:cubicBezTo>
                  <a:cubicBezTo>
                    <a:pt x="120" y="28"/>
                    <a:pt x="125" y="20"/>
                    <a:pt x="128" y="13"/>
                  </a:cubicBezTo>
                  <a:cubicBezTo>
                    <a:pt x="130" y="6"/>
                    <a:pt x="128" y="2"/>
                    <a:pt x="124" y="4"/>
                  </a:cubicBezTo>
                  <a:cubicBezTo>
                    <a:pt x="120" y="6"/>
                    <a:pt x="115" y="12"/>
                    <a:pt x="112" y="18"/>
                  </a:cubicBezTo>
                  <a:cubicBezTo>
                    <a:pt x="100" y="44"/>
                    <a:pt x="88" y="71"/>
                    <a:pt x="76" y="97"/>
                  </a:cubicBezTo>
                  <a:cubicBezTo>
                    <a:pt x="67" y="100"/>
                    <a:pt x="62" y="101"/>
                    <a:pt x="54" y="103"/>
                  </a:cubicBezTo>
                  <a:cubicBezTo>
                    <a:pt x="69" y="72"/>
                    <a:pt x="76" y="57"/>
                    <a:pt x="90" y="29"/>
                  </a:cubicBezTo>
                  <a:cubicBezTo>
                    <a:pt x="90" y="32"/>
                    <a:pt x="91" y="34"/>
                    <a:pt x="94" y="32"/>
                  </a:cubicBezTo>
                  <a:cubicBezTo>
                    <a:pt x="98" y="31"/>
                    <a:pt x="104" y="23"/>
                    <a:pt x="106" y="16"/>
                  </a:cubicBezTo>
                  <a:cubicBezTo>
                    <a:pt x="109" y="9"/>
                    <a:pt x="107" y="5"/>
                    <a:pt x="103" y="7"/>
                  </a:cubicBezTo>
                  <a:cubicBezTo>
                    <a:pt x="100" y="8"/>
                    <a:pt x="95" y="14"/>
                    <a:pt x="93" y="20"/>
                  </a:cubicBezTo>
                  <a:cubicBezTo>
                    <a:pt x="79" y="48"/>
                    <a:pt x="66" y="76"/>
                    <a:pt x="52" y="104"/>
                  </a:cubicBezTo>
                  <a:cubicBezTo>
                    <a:pt x="42" y="107"/>
                    <a:pt x="38" y="108"/>
                    <a:pt x="29" y="111"/>
                  </a:cubicBezTo>
                  <a:cubicBezTo>
                    <a:pt x="44" y="80"/>
                    <a:pt x="52" y="65"/>
                    <a:pt x="65" y="38"/>
                  </a:cubicBezTo>
                  <a:cubicBezTo>
                    <a:pt x="65" y="41"/>
                    <a:pt x="66" y="43"/>
                    <a:pt x="69" y="42"/>
                  </a:cubicBezTo>
                  <a:cubicBezTo>
                    <a:pt x="72" y="40"/>
                    <a:pt x="78" y="32"/>
                    <a:pt x="81" y="25"/>
                  </a:cubicBezTo>
                  <a:cubicBezTo>
                    <a:pt x="84" y="18"/>
                    <a:pt x="83" y="13"/>
                    <a:pt x="80" y="15"/>
                  </a:cubicBezTo>
                  <a:cubicBezTo>
                    <a:pt x="76" y="17"/>
                    <a:pt x="71" y="24"/>
                    <a:pt x="67" y="32"/>
                  </a:cubicBezTo>
                  <a:cubicBezTo>
                    <a:pt x="45" y="76"/>
                    <a:pt x="22" y="121"/>
                    <a:pt x="0" y="166"/>
                  </a:cubicBezTo>
                  <a:cubicBezTo>
                    <a:pt x="27" y="159"/>
                    <a:pt x="42" y="155"/>
                    <a:pt x="80" y="146"/>
                  </a:cubicBezTo>
                  <a:cubicBezTo>
                    <a:pt x="98" y="105"/>
                    <a:pt x="117" y="64"/>
                    <a:pt x="134" y="23"/>
                  </a:cubicBezTo>
                  <a:close/>
                  <a:moveTo>
                    <a:pt x="10" y="149"/>
                  </a:moveTo>
                  <a:cubicBezTo>
                    <a:pt x="14" y="140"/>
                    <a:pt x="16" y="136"/>
                    <a:pt x="20" y="128"/>
                  </a:cubicBezTo>
                  <a:cubicBezTo>
                    <a:pt x="29" y="126"/>
                    <a:pt x="34" y="124"/>
                    <a:pt x="44" y="122"/>
                  </a:cubicBezTo>
                  <a:cubicBezTo>
                    <a:pt x="40" y="130"/>
                    <a:pt x="38" y="134"/>
                    <a:pt x="34" y="142"/>
                  </a:cubicBezTo>
                  <a:cubicBezTo>
                    <a:pt x="23" y="145"/>
                    <a:pt x="19" y="146"/>
                    <a:pt x="10" y="149"/>
                  </a:cubicBezTo>
                  <a:close/>
                  <a:moveTo>
                    <a:pt x="35" y="142"/>
                  </a:moveTo>
                  <a:cubicBezTo>
                    <a:pt x="39" y="133"/>
                    <a:pt x="41" y="129"/>
                    <a:pt x="45" y="121"/>
                  </a:cubicBezTo>
                  <a:cubicBezTo>
                    <a:pt x="54" y="119"/>
                    <a:pt x="58" y="118"/>
                    <a:pt x="68" y="115"/>
                  </a:cubicBezTo>
                  <a:cubicBezTo>
                    <a:pt x="64" y="123"/>
                    <a:pt x="62" y="127"/>
                    <a:pt x="58" y="136"/>
                  </a:cubicBezTo>
                  <a:cubicBezTo>
                    <a:pt x="49" y="138"/>
                    <a:pt x="44" y="139"/>
                    <a:pt x="35" y="142"/>
                  </a:cubicBezTo>
                  <a:close/>
                  <a:moveTo>
                    <a:pt x="70" y="114"/>
                  </a:moveTo>
                  <a:cubicBezTo>
                    <a:pt x="79" y="112"/>
                    <a:pt x="84" y="110"/>
                    <a:pt x="95" y="108"/>
                  </a:cubicBezTo>
                  <a:cubicBezTo>
                    <a:pt x="91" y="116"/>
                    <a:pt x="89" y="120"/>
                    <a:pt x="85" y="128"/>
                  </a:cubicBezTo>
                  <a:cubicBezTo>
                    <a:pt x="75" y="131"/>
                    <a:pt x="70" y="133"/>
                    <a:pt x="60" y="135"/>
                  </a:cubicBezTo>
                  <a:cubicBezTo>
                    <a:pt x="64" y="127"/>
                    <a:pt x="66" y="123"/>
                    <a:pt x="70" y="11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69" name="Freeform 73"/>
            <p:cNvSpPr>
              <a:spLocks/>
            </p:cNvSpPr>
            <p:nvPr/>
          </p:nvSpPr>
          <p:spPr bwMode="auto">
            <a:xfrm>
              <a:off x="2129" y="549"/>
              <a:ext cx="126" cy="197"/>
            </a:xfrm>
            <a:custGeom>
              <a:avLst/>
              <a:gdLst>
                <a:gd name="T0" fmla="*/ 53 w 53"/>
                <a:gd name="T1" fmla="*/ 83 h 83"/>
                <a:gd name="T2" fmla="*/ 0 w 53"/>
                <a:gd name="T3" fmla="*/ 54 h 83"/>
                <a:gd name="T4" fmla="*/ 53 w 53"/>
                <a:gd name="T5" fmla="*/ 83 h 83"/>
              </a:gdLst>
              <a:ahLst/>
              <a:cxnLst>
                <a:cxn ang="0">
                  <a:pos x="T0" y="T1"/>
                </a:cxn>
                <a:cxn ang="0">
                  <a:pos x="T2" y="T3"/>
                </a:cxn>
                <a:cxn ang="0">
                  <a:pos x="T4" y="T5"/>
                </a:cxn>
              </a:cxnLst>
              <a:rect l="0" t="0" r="r" b="b"/>
              <a:pathLst>
                <a:path w="53" h="83">
                  <a:moveTo>
                    <a:pt x="53" y="83"/>
                  </a:moveTo>
                  <a:cubicBezTo>
                    <a:pt x="46" y="45"/>
                    <a:pt x="30" y="0"/>
                    <a:pt x="0" y="54"/>
                  </a:cubicBezTo>
                  <a:cubicBezTo>
                    <a:pt x="29" y="8"/>
                    <a:pt x="43" y="52"/>
                    <a:pt x="53" y="8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0" name="Freeform 74"/>
            <p:cNvSpPr>
              <a:spLocks/>
            </p:cNvSpPr>
            <p:nvPr/>
          </p:nvSpPr>
          <p:spPr bwMode="auto">
            <a:xfrm>
              <a:off x="2259" y="952"/>
              <a:ext cx="154" cy="293"/>
            </a:xfrm>
            <a:custGeom>
              <a:avLst/>
              <a:gdLst>
                <a:gd name="T0" fmla="*/ 4 w 65"/>
                <a:gd name="T1" fmla="*/ 117 h 124"/>
                <a:gd name="T2" fmla="*/ 24 w 65"/>
                <a:gd name="T3" fmla="*/ 84 h 124"/>
                <a:gd name="T4" fmla="*/ 40 w 65"/>
                <a:gd name="T5" fmla="*/ 46 h 124"/>
                <a:gd name="T6" fmla="*/ 22 w 65"/>
                <a:gd name="T7" fmla="*/ 83 h 124"/>
                <a:gd name="T8" fmla="*/ 15 w 65"/>
                <a:gd name="T9" fmla="*/ 93 h 124"/>
                <a:gd name="T10" fmla="*/ 46 w 65"/>
                <a:gd name="T11" fmla="*/ 25 h 124"/>
                <a:gd name="T12" fmla="*/ 50 w 65"/>
                <a:gd name="T13" fmla="*/ 26 h 124"/>
                <a:gd name="T14" fmla="*/ 62 w 65"/>
                <a:gd name="T15" fmla="*/ 9 h 124"/>
                <a:gd name="T16" fmla="*/ 59 w 65"/>
                <a:gd name="T17" fmla="*/ 2 h 124"/>
                <a:gd name="T18" fmla="*/ 48 w 65"/>
                <a:gd name="T19" fmla="*/ 18 h 124"/>
                <a:gd name="T20" fmla="*/ 45 w 65"/>
                <a:gd name="T21" fmla="*/ 25 h 124"/>
                <a:gd name="T22" fmla="*/ 0 w 65"/>
                <a:gd name="T23" fmla="*/ 124 h 124"/>
                <a:gd name="T24" fmla="*/ 1 w 65"/>
                <a:gd name="T25" fmla="*/ 124 h 124"/>
                <a:gd name="T26" fmla="*/ 4 w 65"/>
                <a:gd name="T27" fmla="*/ 11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65" h="124">
                  <a:moveTo>
                    <a:pt x="4" y="117"/>
                  </a:moveTo>
                  <a:cubicBezTo>
                    <a:pt x="9" y="106"/>
                    <a:pt x="11" y="107"/>
                    <a:pt x="24" y="84"/>
                  </a:cubicBezTo>
                  <a:cubicBezTo>
                    <a:pt x="40" y="57"/>
                    <a:pt x="40" y="46"/>
                    <a:pt x="40" y="46"/>
                  </a:cubicBezTo>
                  <a:cubicBezTo>
                    <a:pt x="38" y="54"/>
                    <a:pt x="29" y="73"/>
                    <a:pt x="22" y="83"/>
                  </a:cubicBezTo>
                  <a:cubicBezTo>
                    <a:pt x="19" y="86"/>
                    <a:pt x="17" y="90"/>
                    <a:pt x="15" y="93"/>
                  </a:cubicBezTo>
                  <a:cubicBezTo>
                    <a:pt x="25" y="70"/>
                    <a:pt x="36" y="47"/>
                    <a:pt x="46" y="25"/>
                  </a:cubicBezTo>
                  <a:cubicBezTo>
                    <a:pt x="46" y="27"/>
                    <a:pt x="47" y="28"/>
                    <a:pt x="50" y="26"/>
                  </a:cubicBezTo>
                  <a:cubicBezTo>
                    <a:pt x="54" y="23"/>
                    <a:pt x="60" y="15"/>
                    <a:pt x="62" y="9"/>
                  </a:cubicBezTo>
                  <a:cubicBezTo>
                    <a:pt x="65" y="2"/>
                    <a:pt x="63" y="0"/>
                    <a:pt x="59" y="2"/>
                  </a:cubicBezTo>
                  <a:cubicBezTo>
                    <a:pt x="55" y="5"/>
                    <a:pt x="51" y="11"/>
                    <a:pt x="48" y="18"/>
                  </a:cubicBezTo>
                  <a:cubicBezTo>
                    <a:pt x="47" y="21"/>
                    <a:pt x="46" y="22"/>
                    <a:pt x="45" y="25"/>
                  </a:cubicBezTo>
                  <a:cubicBezTo>
                    <a:pt x="29" y="58"/>
                    <a:pt x="14" y="91"/>
                    <a:pt x="0" y="124"/>
                  </a:cubicBezTo>
                  <a:cubicBezTo>
                    <a:pt x="0" y="124"/>
                    <a:pt x="0" y="124"/>
                    <a:pt x="1" y="124"/>
                  </a:cubicBezTo>
                  <a:cubicBezTo>
                    <a:pt x="2" y="121"/>
                    <a:pt x="3" y="120"/>
                    <a:pt x="4" y="117"/>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1" name="Freeform 75"/>
            <p:cNvSpPr>
              <a:spLocks noEditPoints="1"/>
            </p:cNvSpPr>
            <p:nvPr/>
          </p:nvSpPr>
          <p:spPr bwMode="auto">
            <a:xfrm>
              <a:off x="3201" y="289"/>
              <a:ext cx="421" cy="343"/>
            </a:xfrm>
            <a:custGeom>
              <a:avLst/>
              <a:gdLst>
                <a:gd name="T0" fmla="*/ 117 w 178"/>
                <a:gd name="T1" fmla="*/ 49 h 145"/>
                <a:gd name="T2" fmla="*/ 121 w 178"/>
                <a:gd name="T3" fmla="*/ 48 h 145"/>
                <a:gd name="T4" fmla="*/ 148 w 178"/>
                <a:gd name="T5" fmla="*/ 34 h 145"/>
                <a:gd name="T6" fmla="*/ 141 w 178"/>
                <a:gd name="T7" fmla="*/ 26 h 145"/>
                <a:gd name="T8" fmla="*/ 115 w 178"/>
                <a:gd name="T9" fmla="*/ 41 h 145"/>
                <a:gd name="T10" fmla="*/ 114 w 178"/>
                <a:gd name="T11" fmla="*/ 42 h 145"/>
                <a:gd name="T12" fmla="*/ 109 w 178"/>
                <a:gd name="T13" fmla="*/ 47 h 145"/>
                <a:gd name="T14" fmla="*/ 104 w 178"/>
                <a:gd name="T15" fmla="*/ 46 h 145"/>
                <a:gd name="T16" fmla="*/ 100 w 178"/>
                <a:gd name="T17" fmla="*/ 50 h 145"/>
                <a:gd name="T18" fmla="*/ 105 w 178"/>
                <a:gd name="T19" fmla="*/ 52 h 145"/>
                <a:gd name="T20" fmla="*/ 37 w 178"/>
                <a:gd name="T21" fmla="*/ 133 h 145"/>
                <a:gd name="T22" fmla="*/ 10 w 178"/>
                <a:gd name="T23" fmla="*/ 118 h 145"/>
                <a:gd name="T24" fmla="*/ 68 w 178"/>
                <a:gd name="T25" fmla="*/ 44 h 145"/>
                <a:gd name="T26" fmla="*/ 89 w 178"/>
                <a:gd name="T27" fmla="*/ 48 h 145"/>
                <a:gd name="T28" fmla="*/ 93 w 178"/>
                <a:gd name="T29" fmla="*/ 43 h 145"/>
                <a:gd name="T30" fmla="*/ 72 w 178"/>
                <a:gd name="T31" fmla="*/ 39 h 145"/>
                <a:gd name="T32" fmla="*/ 87 w 178"/>
                <a:gd name="T33" fmla="*/ 24 h 145"/>
                <a:gd name="T34" fmla="*/ 95 w 178"/>
                <a:gd name="T35" fmla="*/ 26 h 145"/>
                <a:gd name="T36" fmla="*/ 110 w 178"/>
                <a:gd name="T37" fmla="*/ 18 h 145"/>
                <a:gd name="T38" fmla="*/ 118 w 178"/>
                <a:gd name="T39" fmla="*/ 20 h 145"/>
                <a:gd name="T40" fmla="*/ 123 w 178"/>
                <a:gd name="T41" fmla="*/ 15 h 145"/>
                <a:gd name="T42" fmla="*/ 116 w 178"/>
                <a:gd name="T43" fmla="*/ 14 h 145"/>
                <a:gd name="T44" fmla="*/ 120 w 178"/>
                <a:gd name="T45" fmla="*/ 10 h 145"/>
                <a:gd name="T46" fmla="*/ 115 w 178"/>
                <a:gd name="T47" fmla="*/ 3 h 145"/>
                <a:gd name="T48" fmla="*/ 100 w 178"/>
                <a:gd name="T49" fmla="*/ 11 h 145"/>
                <a:gd name="T50" fmla="*/ 96 w 178"/>
                <a:gd name="T51" fmla="*/ 10 h 145"/>
                <a:gd name="T52" fmla="*/ 91 w 178"/>
                <a:gd name="T53" fmla="*/ 14 h 145"/>
                <a:gd name="T54" fmla="*/ 94 w 178"/>
                <a:gd name="T55" fmla="*/ 15 h 145"/>
                <a:gd name="T56" fmla="*/ 91 w 178"/>
                <a:gd name="T57" fmla="*/ 18 h 145"/>
                <a:gd name="T58" fmla="*/ 91 w 178"/>
                <a:gd name="T59" fmla="*/ 18 h 145"/>
                <a:gd name="T60" fmla="*/ 70 w 178"/>
                <a:gd name="T61" fmla="*/ 39 h 145"/>
                <a:gd name="T62" fmla="*/ 68 w 178"/>
                <a:gd name="T63" fmla="*/ 38 h 145"/>
                <a:gd name="T64" fmla="*/ 63 w 178"/>
                <a:gd name="T65" fmla="*/ 43 h 145"/>
                <a:gd name="T66" fmla="*/ 66 w 178"/>
                <a:gd name="T67" fmla="*/ 43 h 145"/>
                <a:gd name="T68" fmla="*/ 0 w 178"/>
                <a:gd name="T69" fmla="*/ 132 h 145"/>
                <a:gd name="T70" fmla="*/ 31 w 178"/>
                <a:gd name="T71" fmla="*/ 145 h 145"/>
                <a:gd name="T72" fmla="*/ 107 w 178"/>
                <a:gd name="T73" fmla="*/ 52 h 145"/>
                <a:gd name="T74" fmla="*/ 129 w 178"/>
                <a:gd name="T75" fmla="*/ 58 h 145"/>
                <a:gd name="T76" fmla="*/ 134 w 178"/>
                <a:gd name="T77" fmla="*/ 54 h 145"/>
                <a:gd name="T78" fmla="*/ 117 w 178"/>
                <a:gd name="T79" fmla="*/ 49 h 145"/>
                <a:gd name="T80" fmla="*/ 111 w 178"/>
                <a:gd name="T81" fmla="*/ 48 h 145"/>
                <a:gd name="T82" fmla="*/ 113 w 178"/>
                <a:gd name="T83" fmla="*/ 46 h 145"/>
                <a:gd name="T84" fmla="*/ 114 w 178"/>
                <a:gd name="T85" fmla="*/ 48 h 145"/>
                <a:gd name="T86" fmla="*/ 111 w 178"/>
                <a:gd name="T87" fmla="*/ 48 h 145"/>
                <a:gd name="T88" fmla="*/ 159 w 178"/>
                <a:gd name="T89" fmla="*/ 12 h 145"/>
                <a:gd name="T90" fmla="*/ 161 w 178"/>
                <a:gd name="T91" fmla="*/ 13 h 145"/>
                <a:gd name="T92" fmla="*/ 167 w 178"/>
                <a:gd name="T93" fmla="*/ 9 h 145"/>
                <a:gd name="T94" fmla="*/ 170 w 178"/>
                <a:gd name="T95" fmla="*/ 10 h 145"/>
                <a:gd name="T96" fmla="*/ 175 w 178"/>
                <a:gd name="T97" fmla="*/ 6 h 145"/>
                <a:gd name="T98" fmla="*/ 172 w 178"/>
                <a:gd name="T99" fmla="*/ 5 h 145"/>
                <a:gd name="T100" fmla="*/ 178 w 178"/>
                <a:gd name="T101" fmla="*/ 0 h 145"/>
                <a:gd name="T102" fmla="*/ 175 w 178"/>
                <a:gd name="T103" fmla="*/ 0 h 145"/>
                <a:gd name="T104" fmla="*/ 170 w 178"/>
                <a:gd name="T105" fmla="*/ 4 h 145"/>
                <a:gd name="T106" fmla="*/ 167 w 178"/>
                <a:gd name="T107" fmla="*/ 3 h 145"/>
                <a:gd name="T108" fmla="*/ 161 w 178"/>
                <a:gd name="T109" fmla="*/ 7 h 145"/>
                <a:gd name="T110" fmla="*/ 164 w 178"/>
                <a:gd name="T111" fmla="*/ 8 h 145"/>
                <a:gd name="T112" fmla="*/ 159 w 178"/>
                <a:gd name="T113" fmla="*/ 12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78" h="145">
                  <a:moveTo>
                    <a:pt x="117" y="49"/>
                  </a:moveTo>
                  <a:cubicBezTo>
                    <a:pt x="118" y="49"/>
                    <a:pt x="119" y="49"/>
                    <a:pt x="121" y="48"/>
                  </a:cubicBezTo>
                  <a:cubicBezTo>
                    <a:pt x="130" y="46"/>
                    <a:pt x="142" y="40"/>
                    <a:pt x="148" y="34"/>
                  </a:cubicBezTo>
                  <a:cubicBezTo>
                    <a:pt x="153" y="28"/>
                    <a:pt x="150" y="24"/>
                    <a:pt x="141" y="26"/>
                  </a:cubicBezTo>
                  <a:cubicBezTo>
                    <a:pt x="132" y="27"/>
                    <a:pt x="121" y="34"/>
                    <a:pt x="115" y="41"/>
                  </a:cubicBezTo>
                  <a:cubicBezTo>
                    <a:pt x="115" y="41"/>
                    <a:pt x="115" y="42"/>
                    <a:pt x="114" y="42"/>
                  </a:cubicBezTo>
                  <a:cubicBezTo>
                    <a:pt x="112" y="44"/>
                    <a:pt x="111" y="45"/>
                    <a:pt x="109" y="47"/>
                  </a:cubicBezTo>
                  <a:cubicBezTo>
                    <a:pt x="107" y="47"/>
                    <a:pt x="106" y="46"/>
                    <a:pt x="104" y="46"/>
                  </a:cubicBezTo>
                  <a:cubicBezTo>
                    <a:pt x="103" y="48"/>
                    <a:pt x="102" y="49"/>
                    <a:pt x="100" y="50"/>
                  </a:cubicBezTo>
                  <a:cubicBezTo>
                    <a:pt x="102" y="51"/>
                    <a:pt x="103" y="51"/>
                    <a:pt x="105" y="52"/>
                  </a:cubicBezTo>
                  <a:cubicBezTo>
                    <a:pt x="80" y="77"/>
                    <a:pt x="57" y="104"/>
                    <a:pt x="37" y="133"/>
                  </a:cubicBezTo>
                  <a:cubicBezTo>
                    <a:pt x="26" y="127"/>
                    <a:pt x="20" y="124"/>
                    <a:pt x="10" y="118"/>
                  </a:cubicBezTo>
                  <a:cubicBezTo>
                    <a:pt x="27" y="92"/>
                    <a:pt x="47" y="67"/>
                    <a:pt x="68" y="44"/>
                  </a:cubicBezTo>
                  <a:cubicBezTo>
                    <a:pt x="76" y="45"/>
                    <a:pt x="80" y="46"/>
                    <a:pt x="89" y="48"/>
                  </a:cubicBezTo>
                  <a:cubicBezTo>
                    <a:pt x="91" y="46"/>
                    <a:pt x="92" y="45"/>
                    <a:pt x="93" y="43"/>
                  </a:cubicBezTo>
                  <a:cubicBezTo>
                    <a:pt x="85" y="41"/>
                    <a:pt x="80" y="40"/>
                    <a:pt x="72" y="39"/>
                  </a:cubicBezTo>
                  <a:cubicBezTo>
                    <a:pt x="78" y="33"/>
                    <a:pt x="81" y="30"/>
                    <a:pt x="87" y="24"/>
                  </a:cubicBezTo>
                  <a:cubicBezTo>
                    <a:pt x="87" y="26"/>
                    <a:pt x="89" y="27"/>
                    <a:pt x="95" y="26"/>
                  </a:cubicBezTo>
                  <a:cubicBezTo>
                    <a:pt x="99" y="24"/>
                    <a:pt x="105" y="21"/>
                    <a:pt x="110" y="18"/>
                  </a:cubicBezTo>
                  <a:cubicBezTo>
                    <a:pt x="113" y="19"/>
                    <a:pt x="115" y="19"/>
                    <a:pt x="118" y="20"/>
                  </a:cubicBezTo>
                  <a:cubicBezTo>
                    <a:pt x="120" y="18"/>
                    <a:pt x="121" y="17"/>
                    <a:pt x="123" y="15"/>
                  </a:cubicBezTo>
                  <a:cubicBezTo>
                    <a:pt x="120" y="15"/>
                    <a:pt x="119" y="14"/>
                    <a:pt x="116" y="14"/>
                  </a:cubicBezTo>
                  <a:cubicBezTo>
                    <a:pt x="117" y="13"/>
                    <a:pt x="119" y="11"/>
                    <a:pt x="120" y="10"/>
                  </a:cubicBezTo>
                  <a:cubicBezTo>
                    <a:pt x="125" y="4"/>
                    <a:pt x="123" y="1"/>
                    <a:pt x="115" y="3"/>
                  </a:cubicBezTo>
                  <a:cubicBezTo>
                    <a:pt x="110" y="4"/>
                    <a:pt x="104" y="7"/>
                    <a:pt x="100" y="11"/>
                  </a:cubicBezTo>
                  <a:cubicBezTo>
                    <a:pt x="98" y="10"/>
                    <a:pt x="97" y="10"/>
                    <a:pt x="96" y="10"/>
                  </a:cubicBezTo>
                  <a:cubicBezTo>
                    <a:pt x="94" y="12"/>
                    <a:pt x="93" y="12"/>
                    <a:pt x="91" y="14"/>
                  </a:cubicBezTo>
                  <a:cubicBezTo>
                    <a:pt x="92" y="14"/>
                    <a:pt x="93" y="15"/>
                    <a:pt x="94" y="15"/>
                  </a:cubicBezTo>
                  <a:cubicBezTo>
                    <a:pt x="93" y="16"/>
                    <a:pt x="92" y="17"/>
                    <a:pt x="91" y="18"/>
                  </a:cubicBezTo>
                  <a:cubicBezTo>
                    <a:pt x="91" y="18"/>
                    <a:pt x="91" y="18"/>
                    <a:pt x="91" y="18"/>
                  </a:cubicBezTo>
                  <a:cubicBezTo>
                    <a:pt x="82" y="26"/>
                    <a:pt x="78" y="30"/>
                    <a:pt x="70" y="39"/>
                  </a:cubicBezTo>
                  <a:cubicBezTo>
                    <a:pt x="69" y="38"/>
                    <a:pt x="69" y="38"/>
                    <a:pt x="68" y="38"/>
                  </a:cubicBezTo>
                  <a:cubicBezTo>
                    <a:pt x="66" y="40"/>
                    <a:pt x="65" y="41"/>
                    <a:pt x="63" y="43"/>
                  </a:cubicBezTo>
                  <a:cubicBezTo>
                    <a:pt x="65" y="43"/>
                    <a:pt x="65" y="43"/>
                    <a:pt x="66" y="43"/>
                  </a:cubicBezTo>
                  <a:cubicBezTo>
                    <a:pt x="42" y="72"/>
                    <a:pt x="20" y="100"/>
                    <a:pt x="0" y="132"/>
                  </a:cubicBezTo>
                  <a:cubicBezTo>
                    <a:pt x="11" y="136"/>
                    <a:pt x="18" y="139"/>
                    <a:pt x="31" y="145"/>
                  </a:cubicBezTo>
                  <a:cubicBezTo>
                    <a:pt x="53" y="112"/>
                    <a:pt x="79" y="80"/>
                    <a:pt x="107" y="52"/>
                  </a:cubicBezTo>
                  <a:cubicBezTo>
                    <a:pt x="116" y="54"/>
                    <a:pt x="120" y="55"/>
                    <a:pt x="129" y="58"/>
                  </a:cubicBezTo>
                  <a:cubicBezTo>
                    <a:pt x="131" y="56"/>
                    <a:pt x="132" y="55"/>
                    <a:pt x="134" y="54"/>
                  </a:cubicBezTo>
                  <a:cubicBezTo>
                    <a:pt x="127" y="52"/>
                    <a:pt x="123" y="51"/>
                    <a:pt x="117" y="49"/>
                  </a:cubicBezTo>
                  <a:close/>
                  <a:moveTo>
                    <a:pt x="111" y="48"/>
                  </a:moveTo>
                  <a:cubicBezTo>
                    <a:pt x="112" y="47"/>
                    <a:pt x="112" y="47"/>
                    <a:pt x="113" y="46"/>
                  </a:cubicBezTo>
                  <a:cubicBezTo>
                    <a:pt x="113" y="47"/>
                    <a:pt x="113" y="48"/>
                    <a:pt x="114" y="48"/>
                  </a:cubicBezTo>
                  <a:cubicBezTo>
                    <a:pt x="113" y="48"/>
                    <a:pt x="112" y="48"/>
                    <a:pt x="111" y="48"/>
                  </a:cubicBezTo>
                  <a:close/>
                  <a:moveTo>
                    <a:pt x="159" y="12"/>
                  </a:moveTo>
                  <a:cubicBezTo>
                    <a:pt x="160" y="13"/>
                    <a:pt x="160" y="13"/>
                    <a:pt x="161" y="13"/>
                  </a:cubicBezTo>
                  <a:cubicBezTo>
                    <a:pt x="164" y="11"/>
                    <a:pt x="165" y="10"/>
                    <a:pt x="167" y="9"/>
                  </a:cubicBezTo>
                  <a:cubicBezTo>
                    <a:pt x="168" y="9"/>
                    <a:pt x="169" y="9"/>
                    <a:pt x="170" y="10"/>
                  </a:cubicBezTo>
                  <a:cubicBezTo>
                    <a:pt x="172" y="8"/>
                    <a:pt x="173" y="7"/>
                    <a:pt x="175" y="6"/>
                  </a:cubicBezTo>
                  <a:cubicBezTo>
                    <a:pt x="174" y="5"/>
                    <a:pt x="173" y="5"/>
                    <a:pt x="172" y="5"/>
                  </a:cubicBezTo>
                  <a:cubicBezTo>
                    <a:pt x="174" y="3"/>
                    <a:pt x="176" y="2"/>
                    <a:pt x="178" y="0"/>
                  </a:cubicBezTo>
                  <a:cubicBezTo>
                    <a:pt x="177" y="0"/>
                    <a:pt x="176" y="0"/>
                    <a:pt x="175" y="0"/>
                  </a:cubicBezTo>
                  <a:cubicBezTo>
                    <a:pt x="173" y="1"/>
                    <a:pt x="172" y="2"/>
                    <a:pt x="170" y="4"/>
                  </a:cubicBezTo>
                  <a:cubicBezTo>
                    <a:pt x="168" y="4"/>
                    <a:pt x="168" y="4"/>
                    <a:pt x="167" y="3"/>
                  </a:cubicBezTo>
                  <a:cubicBezTo>
                    <a:pt x="165" y="5"/>
                    <a:pt x="164" y="6"/>
                    <a:pt x="161" y="7"/>
                  </a:cubicBezTo>
                  <a:cubicBezTo>
                    <a:pt x="163" y="8"/>
                    <a:pt x="163" y="8"/>
                    <a:pt x="164" y="8"/>
                  </a:cubicBezTo>
                  <a:cubicBezTo>
                    <a:pt x="162" y="10"/>
                    <a:pt x="161" y="11"/>
                    <a:pt x="159" y="1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2" name="Freeform 76"/>
            <p:cNvSpPr>
              <a:spLocks/>
            </p:cNvSpPr>
            <p:nvPr/>
          </p:nvSpPr>
          <p:spPr bwMode="auto">
            <a:xfrm>
              <a:off x="2378" y="1402"/>
              <a:ext cx="49" cy="511"/>
            </a:xfrm>
            <a:custGeom>
              <a:avLst/>
              <a:gdLst>
                <a:gd name="T0" fmla="*/ 7 w 21"/>
                <a:gd name="T1" fmla="*/ 189 h 216"/>
                <a:gd name="T2" fmla="*/ 6 w 21"/>
                <a:gd name="T3" fmla="*/ 195 h 216"/>
                <a:gd name="T4" fmla="*/ 2 w 21"/>
                <a:gd name="T5" fmla="*/ 195 h 216"/>
                <a:gd name="T6" fmla="*/ 3 w 21"/>
                <a:gd name="T7" fmla="*/ 202 h 216"/>
                <a:gd name="T8" fmla="*/ 6 w 21"/>
                <a:gd name="T9" fmla="*/ 201 h 216"/>
                <a:gd name="T10" fmla="*/ 7 w 21"/>
                <a:gd name="T11" fmla="*/ 207 h 216"/>
                <a:gd name="T12" fmla="*/ 13 w 21"/>
                <a:gd name="T13" fmla="*/ 212 h 216"/>
                <a:gd name="T14" fmla="*/ 13 w 21"/>
                <a:gd name="T15" fmla="*/ 201 h 216"/>
                <a:gd name="T16" fmla="*/ 17 w 21"/>
                <a:gd name="T17" fmla="*/ 200 h 216"/>
                <a:gd name="T18" fmla="*/ 16 w 21"/>
                <a:gd name="T19" fmla="*/ 193 h 216"/>
                <a:gd name="T20" fmla="*/ 12 w 21"/>
                <a:gd name="T21" fmla="*/ 194 h 216"/>
                <a:gd name="T22" fmla="*/ 13 w 21"/>
                <a:gd name="T23" fmla="*/ 39 h 216"/>
                <a:gd name="T24" fmla="*/ 13 w 21"/>
                <a:gd name="T25" fmla="*/ 47 h 216"/>
                <a:gd name="T26" fmla="*/ 9 w 21"/>
                <a:gd name="T27" fmla="*/ 88 h 216"/>
                <a:gd name="T28" fmla="*/ 15 w 21"/>
                <a:gd name="T29" fmla="*/ 45 h 216"/>
                <a:gd name="T30" fmla="*/ 18 w 21"/>
                <a:gd name="T31" fmla="*/ 12 h 216"/>
                <a:gd name="T32" fmla="*/ 21 w 21"/>
                <a:gd name="T33" fmla="*/ 0 h 216"/>
                <a:gd name="T34" fmla="*/ 20 w 21"/>
                <a:gd name="T35" fmla="*/ 0 h 216"/>
                <a:gd name="T36" fmla="*/ 6 w 21"/>
                <a:gd name="T37" fmla="*/ 106 h 216"/>
                <a:gd name="T38" fmla="*/ 3 w 21"/>
                <a:gd name="T39" fmla="*/ 107 h 216"/>
                <a:gd name="T40" fmla="*/ 0 w 21"/>
                <a:gd name="T41" fmla="*/ 129 h 216"/>
                <a:gd name="T42" fmla="*/ 4 w 21"/>
                <a:gd name="T43" fmla="*/ 133 h 216"/>
                <a:gd name="T44" fmla="*/ 5 w 21"/>
                <a:gd name="T45" fmla="*/ 126 h 216"/>
                <a:gd name="T46" fmla="*/ 10 w 21"/>
                <a:gd name="T47" fmla="*/ 188 h 216"/>
                <a:gd name="T48" fmla="*/ 7 w 21"/>
                <a:gd name="T49" fmla="*/ 189 h 2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1" h="216">
                  <a:moveTo>
                    <a:pt x="7" y="189"/>
                  </a:moveTo>
                  <a:cubicBezTo>
                    <a:pt x="6" y="190"/>
                    <a:pt x="6" y="192"/>
                    <a:pt x="6" y="195"/>
                  </a:cubicBezTo>
                  <a:cubicBezTo>
                    <a:pt x="4" y="195"/>
                    <a:pt x="4" y="195"/>
                    <a:pt x="2" y="195"/>
                  </a:cubicBezTo>
                  <a:cubicBezTo>
                    <a:pt x="3" y="198"/>
                    <a:pt x="3" y="199"/>
                    <a:pt x="3" y="202"/>
                  </a:cubicBezTo>
                  <a:cubicBezTo>
                    <a:pt x="5" y="202"/>
                    <a:pt x="5" y="202"/>
                    <a:pt x="6" y="201"/>
                  </a:cubicBezTo>
                  <a:cubicBezTo>
                    <a:pt x="6" y="203"/>
                    <a:pt x="7" y="205"/>
                    <a:pt x="7" y="207"/>
                  </a:cubicBezTo>
                  <a:cubicBezTo>
                    <a:pt x="9" y="213"/>
                    <a:pt x="11" y="216"/>
                    <a:pt x="13" y="212"/>
                  </a:cubicBezTo>
                  <a:cubicBezTo>
                    <a:pt x="13" y="210"/>
                    <a:pt x="13" y="205"/>
                    <a:pt x="13" y="201"/>
                  </a:cubicBezTo>
                  <a:cubicBezTo>
                    <a:pt x="15" y="201"/>
                    <a:pt x="15" y="200"/>
                    <a:pt x="17" y="200"/>
                  </a:cubicBezTo>
                  <a:cubicBezTo>
                    <a:pt x="17" y="198"/>
                    <a:pt x="16" y="196"/>
                    <a:pt x="16" y="193"/>
                  </a:cubicBezTo>
                  <a:cubicBezTo>
                    <a:pt x="14" y="194"/>
                    <a:pt x="13" y="194"/>
                    <a:pt x="12" y="194"/>
                  </a:cubicBezTo>
                  <a:cubicBezTo>
                    <a:pt x="3" y="142"/>
                    <a:pt x="7" y="91"/>
                    <a:pt x="13" y="39"/>
                  </a:cubicBezTo>
                  <a:cubicBezTo>
                    <a:pt x="13" y="42"/>
                    <a:pt x="13" y="44"/>
                    <a:pt x="13" y="47"/>
                  </a:cubicBezTo>
                  <a:cubicBezTo>
                    <a:pt x="14" y="57"/>
                    <a:pt x="11" y="79"/>
                    <a:pt x="9" y="88"/>
                  </a:cubicBezTo>
                  <a:cubicBezTo>
                    <a:pt x="9" y="88"/>
                    <a:pt x="13" y="75"/>
                    <a:pt x="15" y="45"/>
                  </a:cubicBezTo>
                  <a:cubicBezTo>
                    <a:pt x="17" y="25"/>
                    <a:pt x="18" y="18"/>
                    <a:pt x="18" y="12"/>
                  </a:cubicBezTo>
                  <a:cubicBezTo>
                    <a:pt x="19" y="7"/>
                    <a:pt x="20" y="5"/>
                    <a:pt x="21" y="0"/>
                  </a:cubicBezTo>
                  <a:cubicBezTo>
                    <a:pt x="20" y="0"/>
                    <a:pt x="20" y="0"/>
                    <a:pt x="20" y="0"/>
                  </a:cubicBezTo>
                  <a:cubicBezTo>
                    <a:pt x="13" y="36"/>
                    <a:pt x="7" y="70"/>
                    <a:pt x="6" y="106"/>
                  </a:cubicBezTo>
                  <a:cubicBezTo>
                    <a:pt x="5" y="104"/>
                    <a:pt x="4" y="104"/>
                    <a:pt x="3" y="107"/>
                  </a:cubicBezTo>
                  <a:cubicBezTo>
                    <a:pt x="1" y="112"/>
                    <a:pt x="0" y="121"/>
                    <a:pt x="0" y="129"/>
                  </a:cubicBezTo>
                  <a:cubicBezTo>
                    <a:pt x="1" y="136"/>
                    <a:pt x="2" y="138"/>
                    <a:pt x="4" y="133"/>
                  </a:cubicBezTo>
                  <a:cubicBezTo>
                    <a:pt x="4" y="132"/>
                    <a:pt x="5" y="129"/>
                    <a:pt x="5" y="126"/>
                  </a:cubicBezTo>
                  <a:cubicBezTo>
                    <a:pt x="5" y="152"/>
                    <a:pt x="6" y="164"/>
                    <a:pt x="10" y="188"/>
                  </a:cubicBezTo>
                  <a:cubicBezTo>
                    <a:pt x="9" y="186"/>
                    <a:pt x="7" y="186"/>
                    <a:pt x="7" y="189"/>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3" name="Freeform 77"/>
            <p:cNvSpPr>
              <a:spLocks/>
            </p:cNvSpPr>
            <p:nvPr/>
          </p:nvSpPr>
          <p:spPr bwMode="auto">
            <a:xfrm>
              <a:off x="1890" y="544"/>
              <a:ext cx="230" cy="322"/>
            </a:xfrm>
            <a:custGeom>
              <a:avLst/>
              <a:gdLst>
                <a:gd name="T0" fmla="*/ 2 w 97"/>
                <a:gd name="T1" fmla="*/ 136 h 136"/>
                <a:gd name="T2" fmla="*/ 8 w 97"/>
                <a:gd name="T3" fmla="*/ 129 h 136"/>
                <a:gd name="T4" fmla="*/ 7 w 97"/>
                <a:gd name="T5" fmla="*/ 134 h 136"/>
                <a:gd name="T6" fmla="*/ 11 w 97"/>
                <a:gd name="T7" fmla="*/ 128 h 136"/>
                <a:gd name="T8" fmla="*/ 11 w 97"/>
                <a:gd name="T9" fmla="*/ 124 h 136"/>
                <a:gd name="T10" fmla="*/ 83 w 97"/>
                <a:gd name="T11" fmla="*/ 20 h 136"/>
                <a:gd name="T12" fmla="*/ 79 w 97"/>
                <a:gd name="T13" fmla="*/ 25 h 136"/>
                <a:gd name="T14" fmla="*/ 62 w 97"/>
                <a:gd name="T15" fmla="*/ 50 h 136"/>
                <a:gd name="T16" fmla="*/ 79 w 97"/>
                <a:gd name="T17" fmla="*/ 27 h 136"/>
                <a:gd name="T18" fmla="*/ 93 w 97"/>
                <a:gd name="T19" fmla="*/ 7 h 136"/>
                <a:gd name="T20" fmla="*/ 97 w 97"/>
                <a:gd name="T21" fmla="*/ 1 h 136"/>
                <a:gd name="T22" fmla="*/ 97 w 97"/>
                <a:gd name="T23" fmla="*/ 0 h 136"/>
                <a:gd name="T24" fmla="*/ 55 w 97"/>
                <a:gd name="T25" fmla="*/ 58 h 136"/>
                <a:gd name="T26" fmla="*/ 55 w 97"/>
                <a:gd name="T27" fmla="*/ 55 h 136"/>
                <a:gd name="T28" fmla="*/ 46 w 97"/>
                <a:gd name="T29" fmla="*/ 67 h 136"/>
                <a:gd name="T30" fmla="*/ 42 w 97"/>
                <a:gd name="T31" fmla="*/ 74 h 136"/>
                <a:gd name="T32" fmla="*/ 45 w 97"/>
                <a:gd name="T33" fmla="*/ 72 h 136"/>
                <a:gd name="T34" fmla="*/ 15 w 97"/>
                <a:gd name="T35" fmla="*/ 117 h 136"/>
                <a:gd name="T36" fmla="*/ 15 w 97"/>
                <a:gd name="T37" fmla="*/ 114 h 136"/>
                <a:gd name="T38" fmla="*/ 12 w 97"/>
                <a:gd name="T39" fmla="*/ 117 h 136"/>
                <a:gd name="T40" fmla="*/ 12 w 97"/>
                <a:gd name="T41" fmla="*/ 114 h 136"/>
                <a:gd name="T42" fmla="*/ 9 w 97"/>
                <a:gd name="T43" fmla="*/ 119 h 136"/>
                <a:gd name="T44" fmla="*/ 8 w 97"/>
                <a:gd name="T45" fmla="*/ 122 h 136"/>
                <a:gd name="T46" fmla="*/ 5 w 97"/>
                <a:gd name="T47" fmla="*/ 127 h 136"/>
                <a:gd name="T48" fmla="*/ 2 w 97"/>
                <a:gd name="T49" fmla="*/ 136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97" h="136">
                  <a:moveTo>
                    <a:pt x="2" y="136"/>
                  </a:moveTo>
                  <a:cubicBezTo>
                    <a:pt x="3" y="135"/>
                    <a:pt x="5" y="132"/>
                    <a:pt x="8" y="129"/>
                  </a:cubicBezTo>
                  <a:cubicBezTo>
                    <a:pt x="8" y="131"/>
                    <a:pt x="7" y="132"/>
                    <a:pt x="7" y="134"/>
                  </a:cubicBezTo>
                  <a:cubicBezTo>
                    <a:pt x="9" y="131"/>
                    <a:pt x="9" y="130"/>
                    <a:pt x="11" y="128"/>
                  </a:cubicBezTo>
                  <a:cubicBezTo>
                    <a:pt x="11" y="126"/>
                    <a:pt x="11" y="125"/>
                    <a:pt x="11" y="124"/>
                  </a:cubicBezTo>
                  <a:cubicBezTo>
                    <a:pt x="34" y="89"/>
                    <a:pt x="57" y="54"/>
                    <a:pt x="83" y="20"/>
                  </a:cubicBezTo>
                  <a:cubicBezTo>
                    <a:pt x="81" y="22"/>
                    <a:pt x="80" y="24"/>
                    <a:pt x="79" y="25"/>
                  </a:cubicBezTo>
                  <a:cubicBezTo>
                    <a:pt x="74" y="34"/>
                    <a:pt x="65" y="46"/>
                    <a:pt x="62" y="50"/>
                  </a:cubicBezTo>
                  <a:cubicBezTo>
                    <a:pt x="62" y="50"/>
                    <a:pt x="67" y="46"/>
                    <a:pt x="79" y="27"/>
                  </a:cubicBezTo>
                  <a:cubicBezTo>
                    <a:pt x="88" y="14"/>
                    <a:pt x="90" y="11"/>
                    <a:pt x="93" y="7"/>
                  </a:cubicBezTo>
                  <a:cubicBezTo>
                    <a:pt x="95" y="5"/>
                    <a:pt x="96" y="3"/>
                    <a:pt x="97" y="1"/>
                  </a:cubicBezTo>
                  <a:cubicBezTo>
                    <a:pt x="97" y="1"/>
                    <a:pt x="97" y="1"/>
                    <a:pt x="97" y="0"/>
                  </a:cubicBezTo>
                  <a:cubicBezTo>
                    <a:pt x="83" y="19"/>
                    <a:pt x="68" y="38"/>
                    <a:pt x="55" y="58"/>
                  </a:cubicBezTo>
                  <a:cubicBezTo>
                    <a:pt x="56" y="56"/>
                    <a:pt x="56" y="55"/>
                    <a:pt x="55" y="55"/>
                  </a:cubicBezTo>
                  <a:cubicBezTo>
                    <a:pt x="54" y="56"/>
                    <a:pt x="49" y="61"/>
                    <a:pt x="46" y="67"/>
                  </a:cubicBezTo>
                  <a:cubicBezTo>
                    <a:pt x="42" y="72"/>
                    <a:pt x="41" y="75"/>
                    <a:pt x="42" y="74"/>
                  </a:cubicBezTo>
                  <a:cubicBezTo>
                    <a:pt x="43" y="74"/>
                    <a:pt x="44" y="73"/>
                    <a:pt x="45" y="72"/>
                  </a:cubicBezTo>
                  <a:cubicBezTo>
                    <a:pt x="33" y="89"/>
                    <a:pt x="27" y="99"/>
                    <a:pt x="15" y="117"/>
                  </a:cubicBezTo>
                  <a:cubicBezTo>
                    <a:pt x="16" y="115"/>
                    <a:pt x="16" y="114"/>
                    <a:pt x="15" y="114"/>
                  </a:cubicBezTo>
                  <a:cubicBezTo>
                    <a:pt x="14" y="115"/>
                    <a:pt x="13" y="116"/>
                    <a:pt x="12" y="117"/>
                  </a:cubicBezTo>
                  <a:cubicBezTo>
                    <a:pt x="12" y="116"/>
                    <a:pt x="12" y="115"/>
                    <a:pt x="12" y="114"/>
                  </a:cubicBezTo>
                  <a:cubicBezTo>
                    <a:pt x="11" y="116"/>
                    <a:pt x="10" y="117"/>
                    <a:pt x="9" y="119"/>
                  </a:cubicBezTo>
                  <a:cubicBezTo>
                    <a:pt x="9" y="120"/>
                    <a:pt x="9" y="121"/>
                    <a:pt x="8" y="122"/>
                  </a:cubicBezTo>
                  <a:cubicBezTo>
                    <a:pt x="7" y="123"/>
                    <a:pt x="6" y="125"/>
                    <a:pt x="5" y="127"/>
                  </a:cubicBezTo>
                  <a:cubicBezTo>
                    <a:pt x="2" y="132"/>
                    <a:pt x="0" y="136"/>
                    <a:pt x="2" y="13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4" name="Freeform 78"/>
            <p:cNvSpPr>
              <a:spLocks/>
            </p:cNvSpPr>
            <p:nvPr/>
          </p:nvSpPr>
          <p:spPr bwMode="auto">
            <a:xfrm>
              <a:off x="2529" y="866"/>
              <a:ext cx="76" cy="135"/>
            </a:xfrm>
            <a:custGeom>
              <a:avLst/>
              <a:gdLst>
                <a:gd name="T0" fmla="*/ 0 w 32"/>
                <a:gd name="T1" fmla="*/ 57 h 57"/>
                <a:gd name="T2" fmla="*/ 4 w 32"/>
                <a:gd name="T3" fmla="*/ 50 h 57"/>
                <a:gd name="T4" fmla="*/ 4 w 32"/>
                <a:gd name="T5" fmla="*/ 50 h 57"/>
                <a:gd name="T6" fmla="*/ 32 w 32"/>
                <a:gd name="T7" fmla="*/ 0 h 57"/>
                <a:gd name="T8" fmla="*/ 0 w 32"/>
                <a:gd name="T9" fmla="*/ 57 h 57"/>
              </a:gdLst>
              <a:ahLst/>
              <a:cxnLst>
                <a:cxn ang="0">
                  <a:pos x="T0" y="T1"/>
                </a:cxn>
                <a:cxn ang="0">
                  <a:pos x="T2" y="T3"/>
                </a:cxn>
                <a:cxn ang="0">
                  <a:pos x="T4" y="T5"/>
                </a:cxn>
                <a:cxn ang="0">
                  <a:pos x="T6" y="T7"/>
                </a:cxn>
                <a:cxn ang="0">
                  <a:pos x="T8" y="T9"/>
                </a:cxn>
              </a:cxnLst>
              <a:rect l="0" t="0" r="r" b="b"/>
              <a:pathLst>
                <a:path w="32" h="57">
                  <a:moveTo>
                    <a:pt x="0" y="57"/>
                  </a:moveTo>
                  <a:cubicBezTo>
                    <a:pt x="1" y="54"/>
                    <a:pt x="3" y="52"/>
                    <a:pt x="4" y="50"/>
                  </a:cubicBezTo>
                  <a:cubicBezTo>
                    <a:pt x="4" y="50"/>
                    <a:pt x="4" y="50"/>
                    <a:pt x="4" y="50"/>
                  </a:cubicBezTo>
                  <a:cubicBezTo>
                    <a:pt x="13" y="33"/>
                    <a:pt x="22" y="17"/>
                    <a:pt x="32" y="0"/>
                  </a:cubicBezTo>
                  <a:cubicBezTo>
                    <a:pt x="19" y="21"/>
                    <a:pt x="13" y="33"/>
                    <a:pt x="0" y="57"/>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5" name="Freeform 79"/>
            <p:cNvSpPr>
              <a:spLocks/>
            </p:cNvSpPr>
            <p:nvPr/>
          </p:nvSpPr>
          <p:spPr bwMode="auto">
            <a:xfrm>
              <a:off x="2487" y="1046"/>
              <a:ext cx="18" cy="36"/>
            </a:xfrm>
            <a:custGeom>
              <a:avLst/>
              <a:gdLst>
                <a:gd name="T0" fmla="*/ 8 w 8"/>
                <a:gd name="T1" fmla="*/ 0 h 15"/>
                <a:gd name="T2" fmla="*/ 0 w 8"/>
                <a:gd name="T3" fmla="*/ 15 h 15"/>
                <a:gd name="T4" fmla="*/ 8 w 8"/>
                <a:gd name="T5" fmla="*/ 1 h 15"/>
                <a:gd name="T6" fmla="*/ 8 w 8"/>
                <a:gd name="T7" fmla="*/ 0 h 15"/>
              </a:gdLst>
              <a:ahLst/>
              <a:cxnLst>
                <a:cxn ang="0">
                  <a:pos x="T0" y="T1"/>
                </a:cxn>
                <a:cxn ang="0">
                  <a:pos x="T2" y="T3"/>
                </a:cxn>
                <a:cxn ang="0">
                  <a:pos x="T4" y="T5"/>
                </a:cxn>
                <a:cxn ang="0">
                  <a:pos x="T6" y="T7"/>
                </a:cxn>
              </a:cxnLst>
              <a:rect l="0" t="0" r="r" b="b"/>
              <a:pathLst>
                <a:path w="8" h="15">
                  <a:moveTo>
                    <a:pt x="8" y="0"/>
                  </a:moveTo>
                  <a:cubicBezTo>
                    <a:pt x="5" y="5"/>
                    <a:pt x="3" y="10"/>
                    <a:pt x="0" y="15"/>
                  </a:cubicBezTo>
                  <a:cubicBezTo>
                    <a:pt x="3" y="11"/>
                    <a:pt x="5" y="6"/>
                    <a:pt x="8" y="1"/>
                  </a:cubicBezTo>
                  <a:cubicBezTo>
                    <a:pt x="7" y="1"/>
                    <a:pt x="7" y="1"/>
                    <a:pt x="8"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6" name="Freeform 80"/>
            <p:cNvSpPr>
              <a:spLocks/>
            </p:cNvSpPr>
            <p:nvPr/>
          </p:nvSpPr>
          <p:spPr bwMode="auto">
            <a:xfrm>
              <a:off x="2394" y="1082"/>
              <a:ext cx="93" cy="199"/>
            </a:xfrm>
            <a:custGeom>
              <a:avLst/>
              <a:gdLst>
                <a:gd name="T0" fmla="*/ 39 w 39"/>
                <a:gd name="T1" fmla="*/ 0 h 84"/>
                <a:gd name="T2" fmla="*/ 16 w 39"/>
                <a:gd name="T3" fmla="*/ 47 h 84"/>
                <a:gd name="T4" fmla="*/ 19 w 39"/>
                <a:gd name="T5" fmla="*/ 41 h 84"/>
                <a:gd name="T6" fmla="*/ 37 w 39"/>
                <a:gd name="T7" fmla="*/ 2 h 84"/>
                <a:gd name="T8" fmla="*/ 17 w 39"/>
                <a:gd name="T9" fmla="*/ 43 h 84"/>
                <a:gd name="T10" fmla="*/ 0 w 39"/>
                <a:gd name="T11" fmla="*/ 84 h 84"/>
                <a:gd name="T12" fmla="*/ 0 w 39"/>
                <a:gd name="T13" fmla="*/ 84 h 84"/>
                <a:gd name="T14" fmla="*/ 39 w 39"/>
                <a:gd name="T15" fmla="*/ 0 h 8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84">
                  <a:moveTo>
                    <a:pt x="39" y="0"/>
                  </a:moveTo>
                  <a:cubicBezTo>
                    <a:pt x="31" y="16"/>
                    <a:pt x="24" y="32"/>
                    <a:pt x="16" y="47"/>
                  </a:cubicBezTo>
                  <a:cubicBezTo>
                    <a:pt x="17" y="45"/>
                    <a:pt x="18" y="43"/>
                    <a:pt x="19" y="41"/>
                  </a:cubicBezTo>
                  <a:cubicBezTo>
                    <a:pt x="23" y="31"/>
                    <a:pt x="33" y="11"/>
                    <a:pt x="37" y="2"/>
                  </a:cubicBezTo>
                  <a:cubicBezTo>
                    <a:pt x="37" y="2"/>
                    <a:pt x="30" y="15"/>
                    <a:pt x="17" y="43"/>
                  </a:cubicBezTo>
                  <a:cubicBezTo>
                    <a:pt x="5" y="71"/>
                    <a:pt x="8" y="64"/>
                    <a:pt x="0" y="84"/>
                  </a:cubicBezTo>
                  <a:cubicBezTo>
                    <a:pt x="0" y="84"/>
                    <a:pt x="0" y="84"/>
                    <a:pt x="0" y="84"/>
                  </a:cubicBezTo>
                  <a:cubicBezTo>
                    <a:pt x="13" y="56"/>
                    <a:pt x="26" y="28"/>
                    <a:pt x="39"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7" name="Freeform 81"/>
            <p:cNvSpPr>
              <a:spLocks/>
            </p:cNvSpPr>
            <p:nvPr/>
          </p:nvSpPr>
          <p:spPr bwMode="auto">
            <a:xfrm>
              <a:off x="2605" y="798"/>
              <a:ext cx="45" cy="68"/>
            </a:xfrm>
            <a:custGeom>
              <a:avLst/>
              <a:gdLst>
                <a:gd name="T0" fmla="*/ 3 w 19"/>
                <a:gd name="T1" fmla="*/ 25 h 29"/>
                <a:gd name="T2" fmla="*/ 15 w 19"/>
                <a:gd name="T3" fmla="*/ 7 h 29"/>
                <a:gd name="T4" fmla="*/ 16 w 19"/>
                <a:gd name="T5" fmla="*/ 4 h 29"/>
                <a:gd name="T6" fmla="*/ 4 w 19"/>
                <a:gd name="T7" fmla="*/ 23 h 29"/>
                <a:gd name="T8" fmla="*/ 0 w 19"/>
                <a:gd name="T9" fmla="*/ 29 h 29"/>
                <a:gd name="T10" fmla="*/ 1 w 19"/>
                <a:gd name="T11" fmla="*/ 28 h 29"/>
                <a:gd name="T12" fmla="*/ 3 w 19"/>
                <a:gd name="T13" fmla="*/ 25 h 29"/>
              </a:gdLst>
              <a:ahLst/>
              <a:cxnLst>
                <a:cxn ang="0">
                  <a:pos x="T0" y="T1"/>
                </a:cxn>
                <a:cxn ang="0">
                  <a:pos x="T2" y="T3"/>
                </a:cxn>
                <a:cxn ang="0">
                  <a:pos x="T4" y="T5"/>
                </a:cxn>
                <a:cxn ang="0">
                  <a:pos x="T6" y="T7"/>
                </a:cxn>
                <a:cxn ang="0">
                  <a:pos x="T8" y="T9"/>
                </a:cxn>
                <a:cxn ang="0">
                  <a:pos x="T10" y="T11"/>
                </a:cxn>
                <a:cxn ang="0">
                  <a:pos x="T12" y="T13"/>
                </a:cxn>
              </a:cxnLst>
              <a:rect l="0" t="0" r="r" b="b"/>
              <a:pathLst>
                <a:path w="19" h="29">
                  <a:moveTo>
                    <a:pt x="3" y="25"/>
                  </a:moveTo>
                  <a:cubicBezTo>
                    <a:pt x="6" y="21"/>
                    <a:pt x="11" y="12"/>
                    <a:pt x="15" y="7"/>
                  </a:cubicBezTo>
                  <a:cubicBezTo>
                    <a:pt x="18" y="1"/>
                    <a:pt x="19" y="0"/>
                    <a:pt x="16" y="4"/>
                  </a:cubicBezTo>
                  <a:cubicBezTo>
                    <a:pt x="13" y="9"/>
                    <a:pt x="7" y="17"/>
                    <a:pt x="4" y="23"/>
                  </a:cubicBezTo>
                  <a:cubicBezTo>
                    <a:pt x="2" y="25"/>
                    <a:pt x="1" y="27"/>
                    <a:pt x="0" y="29"/>
                  </a:cubicBezTo>
                  <a:cubicBezTo>
                    <a:pt x="0" y="29"/>
                    <a:pt x="1" y="28"/>
                    <a:pt x="1" y="28"/>
                  </a:cubicBezTo>
                  <a:cubicBezTo>
                    <a:pt x="0" y="29"/>
                    <a:pt x="1" y="28"/>
                    <a:pt x="3" y="2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8" name="Freeform 82"/>
            <p:cNvSpPr>
              <a:spLocks/>
            </p:cNvSpPr>
            <p:nvPr/>
          </p:nvSpPr>
          <p:spPr bwMode="auto">
            <a:xfrm>
              <a:off x="2505" y="973"/>
              <a:ext cx="41" cy="76"/>
            </a:xfrm>
            <a:custGeom>
              <a:avLst/>
              <a:gdLst>
                <a:gd name="T0" fmla="*/ 13 w 17"/>
                <a:gd name="T1" fmla="*/ 8 h 32"/>
                <a:gd name="T2" fmla="*/ 14 w 17"/>
                <a:gd name="T3" fmla="*/ 5 h 32"/>
                <a:gd name="T4" fmla="*/ 0 w 17"/>
                <a:gd name="T5" fmla="*/ 32 h 32"/>
                <a:gd name="T6" fmla="*/ 1 w 17"/>
                <a:gd name="T7" fmla="*/ 29 h 32"/>
                <a:gd name="T8" fmla="*/ 13 w 17"/>
                <a:gd name="T9" fmla="*/ 8 h 32"/>
              </a:gdLst>
              <a:ahLst/>
              <a:cxnLst>
                <a:cxn ang="0">
                  <a:pos x="T0" y="T1"/>
                </a:cxn>
                <a:cxn ang="0">
                  <a:pos x="T2" y="T3"/>
                </a:cxn>
                <a:cxn ang="0">
                  <a:pos x="T4" y="T5"/>
                </a:cxn>
                <a:cxn ang="0">
                  <a:pos x="T6" y="T7"/>
                </a:cxn>
                <a:cxn ang="0">
                  <a:pos x="T8" y="T9"/>
                </a:cxn>
              </a:cxnLst>
              <a:rect l="0" t="0" r="r" b="b"/>
              <a:pathLst>
                <a:path w="17" h="32">
                  <a:moveTo>
                    <a:pt x="13" y="8"/>
                  </a:moveTo>
                  <a:cubicBezTo>
                    <a:pt x="16" y="2"/>
                    <a:pt x="17" y="0"/>
                    <a:pt x="14" y="5"/>
                  </a:cubicBezTo>
                  <a:cubicBezTo>
                    <a:pt x="9" y="14"/>
                    <a:pt x="4" y="23"/>
                    <a:pt x="0" y="32"/>
                  </a:cubicBezTo>
                  <a:cubicBezTo>
                    <a:pt x="0" y="32"/>
                    <a:pt x="0" y="31"/>
                    <a:pt x="1" y="29"/>
                  </a:cubicBezTo>
                  <a:cubicBezTo>
                    <a:pt x="4" y="25"/>
                    <a:pt x="9" y="15"/>
                    <a:pt x="13" y="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79" name="Freeform 83"/>
            <p:cNvSpPr>
              <a:spLocks noEditPoints="1"/>
            </p:cNvSpPr>
            <p:nvPr/>
          </p:nvSpPr>
          <p:spPr bwMode="auto">
            <a:xfrm>
              <a:off x="1859" y="1376"/>
              <a:ext cx="109" cy="187"/>
            </a:xfrm>
            <a:custGeom>
              <a:avLst/>
              <a:gdLst>
                <a:gd name="T0" fmla="*/ 24 w 46"/>
                <a:gd name="T1" fmla="*/ 26 h 79"/>
                <a:gd name="T2" fmla="*/ 29 w 46"/>
                <a:gd name="T3" fmla="*/ 33 h 79"/>
                <a:gd name="T4" fmla="*/ 44 w 46"/>
                <a:gd name="T5" fmla="*/ 15 h 79"/>
                <a:gd name="T6" fmla="*/ 39 w 46"/>
                <a:gd name="T7" fmla="*/ 2 h 79"/>
                <a:gd name="T8" fmla="*/ 26 w 46"/>
                <a:gd name="T9" fmla="*/ 17 h 79"/>
                <a:gd name="T10" fmla="*/ 0 w 46"/>
                <a:gd name="T11" fmla="*/ 78 h 79"/>
                <a:gd name="T12" fmla="*/ 1 w 46"/>
                <a:gd name="T13" fmla="*/ 79 h 79"/>
                <a:gd name="T14" fmla="*/ 24 w 46"/>
                <a:gd name="T15" fmla="*/ 26 h 79"/>
                <a:gd name="T16" fmla="*/ 26 w 46"/>
                <a:gd name="T17" fmla="*/ 20 h 79"/>
                <a:gd name="T18" fmla="*/ 37 w 46"/>
                <a:gd name="T19" fmla="*/ 8 h 79"/>
                <a:gd name="T20" fmla="*/ 42 w 46"/>
                <a:gd name="T21" fmla="*/ 14 h 79"/>
                <a:gd name="T22" fmla="*/ 31 w 46"/>
                <a:gd name="T23" fmla="*/ 26 h 79"/>
                <a:gd name="T24" fmla="*/ 26 w 46"/>
                <a:gd name="T25" fmla="*/ 20 h 7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6" h="79">
                  <a:moveTo>
                    <a:pt x="24" y="26"/>
                  </a:moveTo>
                  <a:cubicBezTo>
                    <a:pt x="23" y="31"/>
                    <a:pt x="25" y="34"/>
                    <a:pt x="29" y="33"/>
                  </a:cubicBezTo>
                  <a:cubicBezTo>
                    <a:pt x="35" y="31"/>
                    <a:pt x="41" y="23"/>
                    <a:pt x="44" y="15"/>
                  </a:cubicBezTo>
                  <a:cubicBezTo>
                    <a:pt x="46" y="6"/>
                    <a:pt x="44" y="0"/>
                    <a:pt x="39" y="2"/>
                  </a:cubicBezTo>
                  <a:cubicBezTo>
                    <a:pt x="34" y="4"/>
                    <a:pt x="29" y="10"/>
                    <a:pt x="26" y="17"/>
                  </a:cubicBezTo>
                  <a:cubicBezTo>
                    <a:pt x="26" y="17"/>
                    <a:pt x="0" y="78"/>
                    <a:pt x="0" y="78"/>
                  </a:cubicBezTo>
                  <a:cubicBezTo>
                    <a:pt x="1" y="78"/>
                    <a:pt x="1" y="78"/>
                    <a:pt x="1" y="79"/>
                  </a:cubicBezTo>
                  <a:cubicBezTo>
                    <a:pt x="9" y="59"/>
                    <a:pt x="14" y="48"/>
                    <a:pt x="24" y="26"/>
                  </a:cubicBezTo>
                  <a:close/>
                  <a:moveTo>
                    <a:pt x="26" y="20"/>
                  </a:moveTo>
                  <a:cubicBezTo>
                    <a:pt x="28" y="15"/>
                    <a:pt x="33" y="10"/>
                    <a:pt x="37" y="8"/>
                  </a:cubicBezTo>
                  <a:cubicBezTo>
                    <a:pt x="41" y="7"/>
                    <a:pt x="44" y="9"/>
                    <a:pt x="42" y="14"/>
                  </a:cubicBezTo>
                  <a:cubicBezTo>
                    <a:pt x="40" y="20"/>
                    <a:pt x="35" y="25"/>
                    <a:pt x="31" y="26"/>
                  </a:cubicBezTo>
                  <a:cubicBezTo>
                    <a:pt x="27" y="28"/>
                    <a:pt x="24" y="26"/>
                    <a:pt x="26" y="2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0" name="Freeform 84"/>
            <p:cNvSpPr>
              <a:spLocks/>
            </p:cNvSpPr>
            <p:nvPr/>
          </p:nvSpPr>
          <p:spPr bwMode="auto">
            <a:xfrm>
              <a:off x="1945" y="1293"/>
              <a:ext cx="61" cy="80"/>
            </a:xfrm>
            <a:custGeom>
              <a:avLst/>
              <a:gdLst>
                <a:gd name="T0" fmla="*/ 15 w 26"/>
                <a:gd name="T1" fmla="*/ 13 h 34"/>
                <a:gd name="T2" fmla="*/ 17 w 26"/>
                <a:gd name="T3" fmla="*/ 34 h 34"/>
                <a:gd name="T4" fmla="*/ 19 w 26"/>
                <a:gd name="T5" fmla="*/ 5 h 34"/>
                <a:gd name="T6" fmla="*/ 0 w 26"/>
                <a:gd name="T7" fmla="*/ 21 h 34"/>
                <a:gd name="T8" fmla="*/ 15 w 26"/>
                <a:gd name="T9" fmla="*/ 13 h 34"/>
              </a:gdLst>
              <a:ahLst/>
              <a:cxnLst>
                <a:cxn ang="0">
                  <a:pos x="T0" y="T1"/>
                </a:cxn>
                <a:cxn ang="0">
                  <a:pos x="T2" y="T3"/>
                </a:cxn>
                <a:cxn ang="0">
                  <a:pos x="T4" y="T5"/>
                </a:cxn>
                <a:cxn ang="0">
                  <a:pos x="T6" y="T7"/>
                </a:cxn>
                <a:cxn ang="0">
                  <a:pos x="T8" y="T9"/>
                </a:cxn>
              </a:cxnLst>
              <a:rect l="0" t="0" r="r" b="b"/>
              <a:pathLst>
                <a:path w="26" h="34">
                  <a:moveTo>
                    <a:pt x="15" y="13"/>
                  </a:moveTo>
                  <a:cubicBezTo>
                    <a:pt x="19" y="15"/>
                    <a:pt x="17" y="34"/>
                    <a:pt x="17" y="34"/>
                  </a:cubicBezTo>
                  <a:cubicBezTo>
                    <a:pt x="17" y="34"/>
                    <a:pt x="26" y="10"/>
                    <a:pt x="19" y="5"/>
                  </a:cubicBezTo>
                  <a:cubicBezTo>
                    <a:pt x="12" y="0"/>
                    <a:pt x="0" y="21"/>
                    <a:pt x="0" y="21"/>
                  </a:cubicBezTo>
                  <a:cubicBezTo>
                    <a:pt x="0" y="21"/>
                    <a:pt x="11" y="10"/>
                    <a:pt x="15" y="1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1" name="Freeform 85"/>
            <p:cNvSpPr>
              <a:spLocks/>
            </p:cNvSpPr>
            <p:nvPr/>
          </p:nvSpPr>
          <p:spPr bwMode="auto">
            <a:xfrm>
              <a:off x="1956" y="1338"/>
              <a:ext cx="17" cy="30"/>
            </a:xfrm>
            <a:custGeom>
              <a:avLst/>
              <a:gdLst>
                <a:gd name="T0" fmla="*/ 5 w 7"/>
                <a:gd name="T1" fmla="*/ 8 h 13"/>
                <a:gd name="T2" fmla="*/ 6 w 7"/>
                <a:gd name="T3" fmla="*/ 1 h 13"/>
                <a:gd name="T4" fmla="*/ 2 w 7"/>
                <a:gd name="T5" fmla="*/ 5 h 13"/>
                <a:gd name="T6" fmla="*/ 1 w 7"/>
                <a:gd name="T7" fmla="*/ 12 h 13"/>
                <a:gd name="T8" fmla="*/ 5 w 7"/>
                <a:gd name="T9" fmla="*/ 8 h 13"/>
              </a:gdLst>
              <a:ahLst/>
              <a:cxnLst>
                <a:cxn ang="0">
                  <a:pos x="T0" y="T1"/>
                </a:cxn>
                <a:cxn ang="0">
                  <a:pos x="T2" y="T3"/>
                </a:cxn>
                <a:cxn ang="0">
                  <a:pos x="T4" y="T5"/>
                </a:cxn>
                <a:cxn ang="0">
                  <a:pos x="T6" y="T7"/>
                </a:cxn>
                <a:cxn ang="0">
                  <a:pos x="T8" y="T9"/>
                </a:cxn>
              </a:cxnLst>
              <a:rect l="0" t="0" r="r" b="b"/>
              <a:pathLst>
                <a:path w="7" h="13">
                  <a:moveTo>
                    <a:pt x="5" y="8"/>
                  </a:moveTo>
                  <a:cubicBezTo>
                    <a:pt x="7" y="5"/>
                    <a:pt x="7" y="1"/>
                    <a:pt x="6" y="1"/>
                  </a:cubicBezTo>
                  <a:cubicBezTo>
                    <a:pt x="6" y="0"/>
                    <a:pt x="4" y="2"/>
                    <a:pt x="2" y="5"/>
                  </a:cubicBezTo>
                  <a:cubicBezTo>
                    <a:pt x="1" y="9"/>
                    <a:pt x="0" y="12"/>
                    <a:pt x="1" y="12"/>
                  </a:cubicBezTo>
                  <a:cubicBezTo>
                    <a:pt x="2" y="13"/>
                    <a:pt x="4" y="11"/>
                    <a:pt x="5" y="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2" name="Freeform 86"/>
            <p:cNvSpPr>
              <a:spLocks/>
            </p:cNvSpPr>
            <p:nvPr/>
          </p:nvSpPr>
          <p:spPr bwMode="auto">
            <a:xfrm>
              <a:off x="2666" y="769"/>
              <a:ext cx="3" cy="3"/>
            </a:xfrm>
            <a:custGeom>
              <a:avLst/>
              <a:gdLst>
                <a:gd name="T0" fmla="*/ 0 w 1"/>
                <a:gd name="T1" fmla="*/ 1 h 1"/>
                <a:gd name="T2" fmla="*/ 0 w 1"/>
                <a:gd name="T3" fmla="*/ 1 h 1"/>
                <a:gd name="T4" fmla="*/ 1 w 1"/>
                <a:gd name="T5" fmla="*/ 0 h 1"/>
                <a:gd name="T6" fmla="*/ 0 w 1"/>
                <a:gd name="T7" fmla="*/ 1 h 1"/>
              </a:gdLst>
              <a:ahLst/>
              <a:cxnLst>
                <a:cxn ang="0">
                  <a:pos x="T0" y="T1"/>
                </a:cxn>
                <a:cxn ang="0">
                  <a:pos x="T2" y="T3"/>
                </a:cxn>
                <a:cxn ang="0">
                  <a:pos x="T4" y="T5"/>
                </a:cxn>
                <a:cxn ang="0">
                  <a:pos x="T6" y="T7"/>
                </a:cxn>
              </a:cxnLst>
              <a:rect l="0" t="0" r="r" b="b"/>
              <a:pathLst>
                <a:path w="1" h="1">
                  <a:moveTo>
                    <a:pt x="0" y="1"/>
                  </a:moveTo>
                  <a:cubicBezTo>
                    <a:pt x="0" y="1"/>
                    <a:pt x="0" y="1"/>
                    <a:pt x="0" y="1"/>
                  </a:cubicBezTo>
                  <a:cubicBezTo>
                    <a:pt x="0" y="1"/>
                    <a:pt x="0" y="1"/>
                    <a:pt x="1" y="0"/>
                  </a:cubicBezTo>
                  <a:cubicBezTo>
                    <a:pt x="1" y="0"/>
                    <a:pt x="0" y="1"/>
                    <a:pt x="0" y="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3" name="Freeform 87"/>
            <p:cNvSpPr>
              <a:spLocks/>
            </p:cNvSpPr>
            <p:nvPr/>
          </p:nvSpPr>
          <p:spPr bwMode="auto">
            <a:xfrm>
              <a:off x="2666" y="589"/>
              <a:ext cx="135" cy="183"/>
            </a:xfrm>
            <a:custGeom>
              <a:avLst/>
              <a:gdLst>
                <a:gd name="T0" fmla="*/ 1 w 57"/>
                <a:gd name="T1" fmla="*/ 76 h 77"/>
                <a:gd name="T2" fmla="*/ 46 w 57"/>
                <a:gd name="T3" fmla="*/ 13 h 77"/>
                <a:gd name="T4" fmla="*/ 27 w 57"/>
                <a:gd name="T5" fmla="*/ 38 h 77"/>
                <a:gd name="T6" fmla="*/ 22 w 57"/>
                <a:gd name="T7" fmla="*/ 45 h 77"/>
                <a:gd name="T8" fmla="*/ 35 w 57"/>
                <a:gd name="T9" fmla="*/ 28 h 77"/>
                <a:gd name="T10" fmla="*/ 57 w 57"/>
                <a:gd name="T11" fmla="*/ 0 h 77"/>
                <a:gd name="T12" fmla="*/ 0 w 57"/>
                <a:gd name="T13" fmla="*/ 77 h 77"/>
                <a:gd name="T14" fmla="*/ 1 w 57"/>
                <a:gd name="T15" fmla="*/ 76 h 7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77">
                  <a:moveTo>
                    <a:pt x="1" y="76"/>
                  </a:moveTo>
                  <a:cubicBezTo>
                    <a:pt x="15" y="55"/>
                    <a:pt x="29" y="33"/>
                    <a:pt x="46" y="13"/>
                  </a:cubicBezTo>
                  <a:cubicBezTo>
                    <a:pt x="38" y="23"/>
                    <a:pt x="35" y="28"/>
                    <a:pt x="27" y="38"/>
                  </a:cubicBezTo>
                  <a:cubicBezTo>
                    <a:pt x="26" y="41"/>
                    <a:pt x="24" y="43"/>
                    <a:pt x="22" y="45"/>
                  </a:cubicBezTo>
                  <a:cubicBezTo>
                    <a:pt x="26" y="40"/>
                    <a:pt x="31" y="34"/>
                    <a:pt x="35" y="28"/>
                  </a:cubicBezTo>
                  <a:cubicBezTo>
                    <a:pt x="44" y="17"/>
                    <a:pt x="48" y="11"/>
                    <a:pt x="57" y="0"/>
                  </a:cubicBezTo>
                  <a:cubicBezTo>
                    <a:pt x="36" y="24"/>
                    <a:pt x="17" y="50"/>
                    <a:pt x="0" y="77"/>
                  </a:cubicBezTo>
                  <a:cubicBezTo>
                    <a:pt x="0" y="77"/>
                    <a:pt x="1" y="76"/>
                    <a:pt x="1" y="7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4" name="Freeform 88"/>
            <p:cNvSpPr>
              <a:spLocks/>
            </p:cNvSpPr>
            <p:nvPr/>
          </p:nvSpPr>
          <p:spPr bwMode="auto">
            <a:xfrm>
              <a:off x="2666" y="772"/>
              <a:ext cx="0" cy="0"/>
            </a:xfrm>
            <a:custGeom>
              <a:avLst/>
              <a:gdLst/>
              <a:ahLst/>
              <a:cxnLst>
                <a:cxn ang="0">
                  <a:pos x="0" y="0"/>
                </a:cxn>
                <a:cxn ang="0">
                  <a:pos x="0" y="0"/>
                </a:cxn>
                <a:cxn ang="0">
                  <a:pos x="0" y="0"/>
                </a:cxn>
                <a:cxn ang="0">
                  <a:pos x="0" y="0"/>
                </a:cxn>
              </a:cxnLst>
              <a:rect l="0" t="0" r="r" b="b"/>
              <a:pathLst>
                <a:path>
                  <a:moveTo>
                    <a:pt x="0" y="0"/>
                  </a:moveTo>
                  <a:cubicBezTo>
                    <a:pt x="0" y="0"/>
                    <a:pt x="0" y="0"/>
                    <a:pt x="0" y="0"/>
                  </a:cubicBezTo>
                  <a:cubicBezTo>
                    <a:pt x="0" y="0"/>
                    <a:pt x="0" y="0"/>
                    <a:pt x="0" y="0"/>
                  </a:cubicBezTo>
                  <a:cubicBezTo>
                    <a:pt x="0" y="0"/>
                    <a:pt x="0" y="0"/>
                    <a:pt x="0"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5" name="Freeform 89"/>
            <p:cNvSpPr>
              <a:spLocks/>
            </p:cNvSpPr>
            <p:nvPr/>
          </p:nvSpPr>
          <p:spPr bwMode="auto">
            <a:xfrm>
              <a:off x="2711" y="696"/>
              <a:ext cx="7" cy="9"/>
            </a:xfrm>
            <a:custGeom>
              <a:avLst/>
              <a:gdLst>
                <a:gd name="T0" fmla="*/ 3 w 3"/>
                <a:gd name="T1" fmla="*/ 0 h 4"/>
                <a:gd name="T2" fmla="*/ 0 w 3"/>
                <a:gd name="T3" fmla="*/ 4 h 4"/>
                <a:gd name="T4" fmla="*/ 3 w 3"/>
                <a:gd name="T5" fmla="*/ 0 h 4"/>
              </a:gdLst>
              <a:ahLst/>
              <a:cxnLst>
                <a:cxn ang="0">
                  <a:pos x="T0" y="T1"/>
                </a:cxn>
                <a:cxn ang="0">
                  <a:pos x="T2" y="T3"/>
                </a:cxn>
                <a:cxn ang="0">
                  <a:pos x="T4" y="T5"/>
                </a:cxn>
              </a:cxnLst>
              <a:rect l="0" t="0" r="r" b="b"/>
              <a:pathLst>
                <a:path w="3" h="4">
                  <a:moveTo>
                    <a:pt x="3" y="0"/>
                  </a:moveTo>
                  <a:cubicBezTo>
                    <a:pt x="2" y="2"/>
                    <a:pt x="1" y="3"/>
                    <a:pt x="0" y="4"/>
                  </a:cubicBezTo>
                  <a:cubicBezTo>
                    <a:pt x="1" y="3"/>
                    <a:pt x="2" y="2"/>
                    <a:pt x="3"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6" name="Freeform 90"/>
            <p:cNvSpPr>
              <a:spLocks/>
            </p:cNvSpPr>
            <p:nvPr/>
          </p:nvSpPr>
          <p:spPr bwMode="auto">
            <a:xfrm>
              <a:off x="2643" y="769"/>
              <a:ext cx="26" cy="38"/>
            </a:xfrm>
            <a:custGeom>
              <a:avLst/>
              <a:gdLst>
                <a:gd name="T0" fmla="*/ 9 w 11"/>
                <a:gd name="T1" fmla="*/ 3 h 16"/>
                <a:gd name="T2" fmla="*/ 11 w 11"/>
                <a:gd name="T3" fmla="*/ 0 h 16"/>
                <a:gd name="T4" fmla="*/ 10 w 11"/>
                <a:gd name="T5" fmla="*/ 1 h 16"/>
                <a:gd name="T6" fmla="*/ 6 w 11"/>
                <a:gd name="T7" fmla="*/ 7 h 16"/>
                <a:gd name="T8" fmla="*/ 0 w 11"/>
                <a:gd name="T9" fmla="*/ 16 h 16"/>
                <a:gd name="T10" fmla="*/ 2 w 11"/>
                <a:gd name="T11" fmla="*/ 13 h 16"/>
                <a:gd name="T12" fmla="*/ 9 w 11"/>
                <a:gd name="T13" fmla="*/ 3 h 16"/>
              </a:gdLst>
              <a:ahLst/>
              <a:cxnLst>
                <a:cxn ang="0">
                  <a:pos x="T0" y="T1"/>
                </a:cxn>
                <a:cxn ang="0">
                  <a:pos x="T2" y="T3"/>
                </a:cxn>
                <a:cxn ang="0">
                  <a:pos x="T4" y="T5"/>
                </a:cxn>
                <a:cxn ang="0">
                  <a:pos x="T6" y="T7"/>
                </a:cxn>
                <a:cxn ang="0">
                  <a:pos x="T8" y="T9"/>
                </a:cxn>
                <a:cxn ang="0">
                  <a:pos x="T10" y="T11"/>
                </a:cxn>
                <a:cxn ang="0">
                  <a:pos x="T12" y="T13"/>
                </a:cxn>
              </a:cxnLst>
              <a:rect l="0" t="0" r="r" b="b"/>
              <a:pathLst>
                <a:path w="11" h="16">
                  <a:moveTo>
                    <a:pt x="9" y="3"/>
                  </a:moveTo>
                  <a:cubicBezTo>
                    <a:pt x="10" y="1"/>
                    <a:pt x="11" y="0"/>
                    <a:pt x="11" y="0"/>
                  </a:cubicBezTo>
                  <a:cubicBezTo>
                    <a:pt x="10" y="1"/>
                    <a:pt x="10" y="1"/>
                    <a:pt x="10" y="1"/>
                  </a:cubicBezTo>
                  <a:cubicBezTo>
                    <a:pt x="9" y="3"/>
                    <a:pt x="7" y="5"/>
                    <a:pt x="6" y="7"/>
                  </a:cubicBezTo>
                  <a:cubicBezTo>
                    <a:pt x="4" y="10"/>
                    <a:pt x="2" y="13"/>
                    <a:pt x="0" y="16"/>
                  </a:cubicBezTo>
                  <a:cubicBezTo>
                    <a:pt x="1" y="15"/>
                    <a:pt x="2" y="14"/>
                    <a:pt x="2" y="13"/>
                  </a:cubicBezTo>
                  <a:cubicBezTo>
                    <a:pt x="5" y="9"/>
                    <a:pt x="7" y="6"/>
                    <a:pt x="9" y="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7" name="Freeform 91"/>
            <p:cNvSpPr>
              <a:spLocks/>
            </p:cNvSpPr>
            <p:nvPr/>
          </p:nvSpPr>
          <p:spPr bwMode="auto">
            <a:xfrm>
              <a:off x="2524" y="705"/>
              <a:ext cx="187" cy="318"/>
            </a:xfrm>
            <a:custGeom>
              <a:avLst/>
              <a:gdLst>
                <a:gd name="T0" fmla="*/ 52 w 79"/>
                <a:gd name="T1" fmla="*/ 40 h 134"/>
                <a:gd name="T2" fmla="*/ 47 w 79"/>
                <a:gd name="T3" fmla="*/ 50 h 134"/>
                <a:gd name="T4" fmla="*/ 46 w 79"/>
                <a:gd name="T5" fmla="*/ 52 h 134"/>
                <a:gd name="T6" fmla="*/ 45 w 79"/>
                <a:gd name="T7" fmla="*/ 52 h 134"/>
                <a:gd name="T8" fmla="*/ 46 w 79"/>
                <a:gd name="T9" fmla="*/ 52 h 134"/>
                <a:gd name="T10" fmla="*/ 50 w 79"/>
                <a:gd name="T11" fmla="*/ 43 h 134"/>
                <a:gd name="T12" fmla="*/ 0 w 79"/>
                <a:gd name="T13" fmla="*/ 134 h 134"/>
                <a:gd name="T14" fmla="*/ 79 w 79"/>
                <a:gd name="T15" fmla="*/ 0 h 134"/>
                <a:gd name="T16" fmla="*/ 52 w 79"/>
                <a:gd name="T17" fmla="*/ 40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9" h="134">
                  <a:moveTo>
                    <a:pt x="52" y="40"/>
                  </a:moveTo>
                  <a:cubicBezTo>
                    <a:pt x="50" y="44"/>
                    <a:pt x="48" y="47"/>
                    <a:pt x="47" y="50"/>
                  </a:cubicBezTo>
                  <a:cubicBezTo>
                    <a:pt x="46" y="51"/>
                    <a:pt x="46" y="51"/>
                    <a:pt x="46" y="52"/>
                  </a:cubicBezTo>
                  <a:cubicBezTo>
                    <a:pt x="45" y="52"/>
                    <a:pt x="45" y="52"/>
                    <a:pt x="45" y="52"/>
                  </a:cubicBezTo>
                  <a:cubicBezTo>
                    <a:pt x="42" y="57"/>
                    <a:pt x="43" y="56"/>
                    <a:pt x="46" y="52"/>
                  </a:cubicBezTo>
                  <a:cubicBezTo>
                    <a:pt x="47" y="49"/>
                    <a:pt x="49" y="46"/>
                    <a:pt x="50" y="43"/>
                  </a:cubicBezTo>
                  <a:cubicBezTo>
                    <a:pt x="32" y="73"/>
                    <a:pt x="16" y="103"/>
                    <a:pt x="0" y="134"/>
                  </a:cubicBezTo>
                  <a:cubicBezTo>
                    <a:pt x="24" y="88"/>
                    <a:pt x="49" y="42"/>
                    <a:pt x="79" y="0"/>
                  </a:cubicBezTo>
                  <a:cubicBezTo>
                    <a:pt x="70" y="13"/>
                    <a:pt x="61" y="27"/>
                    <a:pt x="52" y="4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8" name="Freeform 92"/>
            <p:cNvSpPr>
              <a:spLocks/>
            </p:cNvSpPr>
            <p:nvPr/>
          </p:nvSpPr>
          <p:spPr bwMode="auto">
            <a:xfrm>
              <a:off x="2477" y="1023"/>
              <a:ext cx="47" cy="94"/>
            </a:xfrm>
            <a:custGeom>
              <a:avLst/>
              <a:gdLst>
                <a:gd name="T0" fmla="*/ 3 w 20"/>
                <a:gd name="T1" fmla="*/ 35 h 40"/>
                <a:gd name="T2" fmla="*/ 13 w 20"/>
                <a:gd name="T3" fmla="*/ 15 h 40"/>
                <a:gd name="T4" fmla="*/ 20 w 20"/>
                <a:gd name="T5" fmla="*/ 0 h 40"/>
                <a:gd name="T6" fmla="*/ 16 w 20"/>
                <a:gd name="T7" fmla="*/ 8 h 40"/>
                <a:gd name="T8" fmla="*/ 15 w 20"/>
                <a:gd name="T9" fmla="*/ 9 h 40"/>
                <a:gd name="T10" fmla="*/ 4 w 20"/>
                <a:gd name="T11" fmla="*/ 31 h 40"/>
                <a:gd name="T12" fmla="*/ 3 w 20"/>
                <a:gd name="T13" fmla="*/ 35 h 40"/>
              </a:gdLst>
              <a:ahLst/>
              <a:cxnLst>
                <a:cxn ang="0">
                  <a:pos x="T0" y="T1"/>
                </a:cxn>
                <a:cxn ang="0">
                  <a:pos x="T2" y="T3"/>
                </a:cxn>
                <a:cxn ang="0">
                  <a:pos x="T4" y="T5"/>
                </a:cxn>
                <a:cxn ang="0">
                  <a:pos x="T6" y="T7"/>
                </a:cxn>
                <a:cxn ang="0">
                  <a:pos x="T8" y="T9"/>
                </a:cxn>
                <a:cxn ang="0">
                  <a:pos x="T10" y="T11"/>
                </a:cxn>
                <a:cxn ang="0">
                  <a:pos x="T12" y="T13"/>
                </a:cxn>
              </a:cxnLst>
              <a:rect l="0" t="0" r="r" b="b"/>
              <a:pathLst>
                <a:path w="20" h="40">
                  <a:moveTo>
                    <a:pt x="3" y="35"/>
                  </a:moveTo>
                  <a:cubicBezTo>
                    <a:pt x="5" y="30"/>
                    <a:pt x="9" y="22"/>
                    <a:pt x="13" y="15"/>
                  </a:cubicBezTo>
                  <a:cubicBezTo>
                    <a:pt x="15" y="10"/>
                    <a:pt x="18" y="5"/>
                    <a:pt x="20" y="0"/>
                  </a:cubicBezTo>
                  <a:cubicBezTo>
                    <a:pt x="19" y="3"/>
                    <a:pt x="17" y="5"/>
                    <a:pt x="16" y="8"/>
                  </a:cubicBezTo>
                  <a:cubicBezTo>
                    <a:pt x="17" y="5"/>
                    <a:pt x="17" y="5"/>
                    <a:pt x="15" y="9"/>
                  </a:cubicBezTo>
                  <a:cubicBezTo>
                    <a:pt x="12" y="14"/>
                    <a:pt x="7" y="24"/>
                    <a:pt x="4" y="31"/>
                  </a:cubicBezTo>
                  <a:cubicBezTo>
                    <a:pt x="1" y="38"/>
                    <a:pt x="0" y="40"/>
                    <a:pt x="3" y="3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89" name="Freeform 93"/>
            <p:cNvSpPr>
              <a:spLocks/>
            </p:cNvSpPr>
            <p:nvPr/>
          </p:nvSpPr>
          <p:spPr bwMode="auto">
            <a:xfrm>
              <a:off x="2633" y="800"/>
              <a:ext cx="14" cy="29"/>
            </a:xfrm>
            <a:custGeom>
              <a:avLst/>
              <a:gdLst>
                <a:gd name="T0" fmla="*/ 1 w 6"/>
                <a:gd name="T1" fmla="*/ 10 h 12"/>
                <a:gd name="T2" fmla="*/ 6 w 6"/>
                <a:gd name="T3" fmla="*/ 0 h 12"/>
                <a:gd name="T4" fmla="*/ 4 w 6"/>
                <a:gd name="T5" fmla="*/ 3 h 12"/>
                <a:gd name="T6" fmla="*/ 0 w 6"/>
                <a:gd name="T7" fmla="*/ 12 h 12"/>
                <a:gd name="T8" fmla="*/ 1 w 6"/>
                <a:gd name="T9" fmla="*/ 10 h 12"/>
              </a:gdLst>
              <a:ahLst/>
              <a:cxnLst>
                <a:cxn ang="0">
                  <a:pos x="T0" y="T1"/>
                </a:cxn>
                <a:cxn ang="0">
                  <a:pos x="T2" y="T3"/>
                </a:cxn>
                <a:cxn ang="0">
                  <a:pos x="T4" y="T5"/>
                </a:cxn>
                <a:cxn ang="0">
                  <a:pos x="T6" y="T7"/>
                </a:cxn>
                <a:cxn ang="0">
                  <a:pos x="T8" y="T9"/>
                </a:cxn>
              </a:cxnLst>
              <a:rect l="0" t="0" r="r" b="b"/>
              <a:pathLst>
                <a:path w="6" h="12">
                  <a:moveTo>
                    <a:pt x="1" y="10"/>
                  </a:moveTo>
                  <a:cubicBezTo>
                    <a:pt x="2" y="7"/>
                    <a:pt x="4" y="4"/>
                    <a:pt x="6" y="0"/>
                  </a:cubicBezTo>
                  <a:cubicBezTo>
                    <a:pt x="6" y="1"/>
                    <a:pt x="5" y="2"/>
                    <a:pt x="4" y="3"/>
                  </a:cubicBezTo>
                  <a:cubicBezTo>
                    <a:pt x="3" y="6"/>
                    <a:pt x="1" y="9"/>
                    <a:pt x="0" y="12"/>
                  </a:cubicBezTo>
                  <a:cubicBezTo>
                    <a:pt x="0" y="11"/>
                    <a:pt x="0" y="11"/>
                    <a:pt x="1" y="1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0" name="Freeform 94"/>
            <p:cNvSpPr>
              <a:spLocks/>
            </p:cNvSpPr>
            <p:nvPr/>
          </p:nvSpPr>
          <p:spPr bwMode="auto">
            <a:xfrm>
              <a:off x="1973" y="1229"/>
              <a:ext cx="187" cy="253"/>
            </a:xfrm>
            <a:custGeom>
              <a:avLst/>
              <a:gdLst>
                <a:gd name="T0" fmla="*/ 6 w 79"/>
                <a:gd name="T1" fmla="*/ 107 h 107"/>
                <a:gd name="T2" fmla="*/ 13 w 79"/>
                <a:gd name="T3" fmla="*/ 101 h 107"/>
                <a:gd name="T4" fmla="*/ 45 w 79"/>
                <a:gd name="T5" fmla="*/ 20 h 107"/>
                <a:gd name="T6" fmla="*/ 73 w 79"/>
                <a:gd name="T7" fmla="*/ 13 h 107"/>
                <a:gd name="T8" fmla="*/ 46 w 79"/>
                <a:gd name="T9" fmla="*/ 83 h 107"/>
                <a:gd name="T10" fmla="*/ 40 w 79"/>
                <a:gd name="T11" fmla="*/ 79 h 107"/>
                <a:gd name="T12" fmla="*/ 30 w 79"/>
                <a:gd name="T13" fmla="*/ 90 h 107"/>
                <a:gd name="T14" fmla="*/ 36 w 79"/>
                <a:gd name="T15" fmla="*/ 97 h 107"/>
                <a:gd name="T16" fmla="*/ 44 w 79"/>
                <a:gd name="T17" fmla="*/ 88 h 107"/>
                <a:gd name="T18" fmla="*/ 79 w 79"/>
                <a:gd name="T19" fmla="*/ 0 h 107"/>
                <a:gd name="T20" fmla="*/ 48 w 79"/>
                <a:gd name="T21" fmla="*/ 8 h 107"/>
                <a:gd name="T22" fmla="*/ 14 w 79"/>
                <a:gd name="T23" fmla="*/ 95 h 107"/>
                <a:gd name="T24" fmla="*/ 8 w 79"/>
                <a:gd name="T25" fmla="*/ 92 h 107"/>
                <a:gd name="T26" fmla="*/ 0 w 79"/>
                <a:gd name="T27" fmla="*/ 100 h 107"/>
                <a:gd name="T28" fmla="*/ 6 w 79"/>
                <a:gd name="T29" fmla="*/ 107 h 1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9" h="107">
                  <a:moveTo>
                    <a:pt x="6" y="107"/>
                  </a:moveTo>
                  <a:cubicBezTo>
                    <a:pt x="9" y="107"/>
                    <a:pt x="12" y="104"/>
                    <a:pt x="13" y="101"/>
                  </a:cubicBezTo>
                  <a:cubicBezTo>
                    <a:pt x="23" y="74"/>
                    <a:pt x="34" y="47"/>
                    <a:pt x="45" y="20"/>
                  </a:cubicBezTo>
                  <a:cubicBezTo>
                    <a:pt x="55" y="17"/>
                    <a:pt x="61" y="16"/>
                    <a:pt x="73" y="13"/>
                  </a:cubicBezTo>
                  <a:cubicBezTo>
                    <a:pt x="63" y="36"/>
                    <a:pt x="54" y="59"/>
                    <a:pt x="46" y="83"/>
                  </a:cubicBezTo>
                  <a:cubicBezTo>
                    <a:pt x="45" y="80"/>
                    <a:pt x="43" y="79"/>
                    <a:pt x="40" y="79"/>
                  </a:cubicBezTo>
                  <a:cubicBezTo>
                    <a:pt x="35" y="80"/>
                    <a:pt x="31" y="85"/>
                    <a:pt x="30" y="90"/>
                  </a:cubicBezTo>
                  <a:cubicBezTo>
                    <a:pt x="29" y="94"/>
                    <a:pt x="32" y="98"/>
                    <a:pt x="36" y="97"/>
                  </a:cubicBezTo>
                  <a:cubicBezTo>
                    <a:pt x="40" y="96"/>
                    <a:pt x="43" y="92"/>
                    <a:pt x="44" y="88"/>
                  </a:cubicBezTo>
                  <a:cubicBezTo>
                    <a:pt x="55" y="59"/>
                    <a:pt x="67" y="29"/>
                    <a:pt x="79" y="0"/>
                  </a:cubicBezTo>
                  <a:cubicBezTo>
                    <a:pt x="70" y="6"/>
                    <a:pt x="60" y="6"/>
                    <a:pt x="48" y="8"/>
                  </a:cubicBezTo>
                  <a:cubicBezTo>
                    <a:pt x="36" y="37"/>
                    <a:pt x="24" y="66"/>
                    <a:pt x="14" y="95"/>
                  </a:cubicBezTo>
                  <a:cubicBezTo>
                    <a:pt x="13" y="93"/>
                    <a:pt x="11" y="91"/>
                    <a:pt x="8" y="92"/>
                  </a:cubicBezTo>
                  <a:cubicBezTo>
                    <a:pt x="5" y="92"/>
                    <a:pt x="1" y="96"/>
                    <a:pt x="0" y="100"/>
                  </a:cubicBezTo>
                  <a:cubicBezTo>
                    <a:pt x="0" y="104"/>
                    <a:pt x="2" y="107"/>
                    <a:pt x="6" y="107"/>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1" name="Line 95"/>
            <p:cNvSpPr>
              <a:spLocks noChangeShapeType="1"/>
            </p:cNvSpPr>
            <p:nvPr/>
          </p:nvSpPr>
          <p:spPr bwMode="auto">
            <a:xfrm>
              <a:off x="2068" y="1660"/>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2" name="Line 96"/>
            <p:cNvSpPr>
              <a:spLocks noChangeShapeType="1"/>
            </p:cNvSpPr>
            <p:nvPr/>
          </p:nvSpPr>
          <p:spPr bwMode="auto">
            <a:xfrm>
              <a:off x="2068" y="1660"/>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3" name="Freeform 97"/>
            <p:cNvSpPr>
              <a:spLocks/>
            </p:cNvSpPr>
            <p:nvPr/>
          </p:nvSpPr>
          <p:spPr bwMode="auto">
            <a:xfrm>
              <a:off x="2070" y="1397"/>
              <a:ext cx="208" cy="260"/>
            </a:xfrm>
            <a:custGeom>
              <a:avLst/>
              <a:gdLst>
                <a:gd name="T0" fmla="*/ 4 w 88"/>
                <a:gd name="T1" fmla="*/ 98 h 110"/>
                <a:gd name="T2" fmla="*/ 12 w 88"/>
                <a:gd name="T3" fmla="*/ 85 h 110"/>
                <a:gd name="T4" fmla="*/ 39 w 88"/>
                <a:gd name="T5" fmla="*/ 15 h 110"/>
                <a:gd name="T6" fmla="*/ 54 w 88"/>
                <a:gd name="T7" fmla="*/ 19 h 110"/>
                <a:gd name="T8" fmla="*/ 29 w 88"/>
                <a:gd name="T9" fmla="*/ 83 h 110"/>
                <a:gd name="T10" fmla="*/ 26 w 88"/>
                <a:gd name="T11" fmla="*/ 82 h 110"/>
                <a:gd name="T12" fmla="*/ 18 w 88"/>
                <a:gd name="T13" fmla="*/ 97 h 110"/>
                <a:gd name="T14" fmla="*/ 20 w 88"/>
                <a:gd name="T15" fmla="*/ 103 h 110"/>
                <a:gd name="T16" fmla="*/ 28 w 88"/>
                <a:gd name="T17" fmla="*/ 89 h 110"/>
                <a:gd name="T18" fmla="*/ 55 w 88"/>
                <a:gd name="T19" fmla="*/ 19 h 110"/>
                <a:gd name="T20" fmla="*/ 69 w 88"/>
                <a:gd name="T21" fmla="*/ 21 h 110"/>
                <a:gd name="T22" fmla="*/ 43 w 88"/>
                <a:gd name="T23" fmla="*/ 86 h 110"/>
                <a:gd name="T24" fmla="*/ 41 w 88"/>
                <a:gd name="T25" fmla="*/ 85 h 110"/>
                <a:gd name="T26" fmla="*/ 33 w 88"/>
                <a:gd name="T27" fmla="*/ 100 h 110"/>
                <a:gd name="T28" fmla="*/ 35 w 88"/>
                <a:gd name="T29" fmla="*/ 106 h 110"/>
                <a:gd name="T30" fmla="*/ 42 w 88"/>
                <a:gd name="T31" fmla="*/ 93 h 110"/>
                <a:gd name="T32" fmla="*/ 69 w 88"/>
                <a:gd name="T33" fmla="*/ 21 h 110"/>
                <a:gd name="T34" fmla="*/ 81 w 88"/>
                <a:gd name="T35" fmla="*/ 21 h 110"/>
                <a:gd name="T36" fmla="*/ 57 w 88"/>
                <a:gd name="T37" fmla="*/ 87 h 110"/>
                <a:gd name="T38" fmla="*/ 54 w 88"/>
                <a:gd name="T39" fmla="*/ 86 h 110"/>
                <a:gd name="T40" fmla="*/ 46 w 88"/>
                <a:gd name="T41" fmla="*/ 102 h 110"/>
                <a:gd name="T42" fmla="*/ 48 w 88"/>
                <a:gd name="T43" fmla="*/ 107 h 110"/>
                <a:gd name="T44" fmla="*/ 55 w 88"/>
                <a:gd name="T45" fmla="*/ 94 h 110"/>
                <a:gd name="T46" fmla="*/ 88 w 88"/>
                <a:gd name="T47" fmla="*/ 6 h 110"/>
                <a:gd name="T48" fmla="*/ 44 w 88"/>
                <a:gd name="T49" fmla="*/ 0 h 110"/>
                <a:gd name="T50" fmla="*/ 13 w 88"/>
                <a:gd name="T51" fmla="*/ 79 h 110"/>
                <a:gd name="T52" fmla="*/ 10 w 88"/>
                <a:gd name="T53" fmla="*/ 78 h 110"/>
                <a:gd name="T54" fmla="*/ 1 w 88"/>
                <a:gd name="T55" fmla="*/ 92 h 110"/>
                <a:gd name="T56" fmla="*/ 4 w 88"/>
                <a:gd name="T57" fmla="*/ 98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8" h="110">
                  <a:moveTo>
                    <a:pt x="4" y="98"/>
                  </a:moveTo>
                  <a:cubicBezTo>
                    <a:pt x="7" y="96"/>
                    <a:pt x="10" y="91"/>
                    <a:pt x="12" y="85"/>
                  </a:cubicBezTo>
                  <a:cubicBezTo>
                    <a:pt x="20" y="62"/>
                    <a:pt x="30" y="38"/>
                    <a:pt x="39" y="15"/>
                  </a:cubicBezTo>
                  <a:cubicBezTo>
                    <a:pt x="46" y="17"/>
                    <a:pt x="49" y="18"/>
                    <a:pt x="54" y="19"/>
                  </a:cubicBezTo>
                  <a:cubicBezTo>
                    <a:pt x="43" y="46"/>
                    <a:pt x="38" y="59"/>
                    <a:pt x="29" y="83"/>
                  </a:cubicBezTo>
                  <a:cubicBezTo>
                    <a:pt x="29" y="81"/>
                    <a:pt x="28" y="80"/>
                    <a:pt x="26" y="82"/>
                  </a:cubicBezTo>
                  <a:cubicBezTo>
                    <a:pt x="23" y="85"/>
                    <a:pt x="19" y="92"/>
                    <a:pt x="18" y="97"/>
                  </a:cubicBezTo>
                  <a:cubicBezTo>
                    <a:pt x="16" y="103"/>
                    <a:pt x="17" y="105"/>
                    <a:pt x="20" y="103"/>
                  </a:cubicBezTo>
                  <a:cubicBezTo>
                    <a:pt x="23" y="100"/>
                    <a:pt x="26" y="95"/>
                    <a:pt x="28" y="89"/>
                  </a:cubicBezTo>
                  <a:cubicBezTo>
                    <a:pt x="36" y="66"/>
                    <a:pt x="45" y="42"/>
                    <a:pt x="55" y="19"/>
                  </a:cubicBezTo>
                  <a:cubicBezTo>
                    <a:pt x="61" y="20"/>
                    <a:pt x="63" y="20"/>
                    <a:pt x="69" y="21"/>
                  </a:cubicBezTo>
                  <a:cubicBezTo>
                    <a:pt x="57" y="48"/>
                    <a:pt x="52" y="61"/>
                    <a:pt x="43" y="86"/>
                  </a:cubicBezTo>
                  <a:cubicBezTo>
                    <a:pt x="44" y="83"/>
                    <a:pt x="43" y="83"/>
                    <a:pt x="41" y="85"/>
                  </a:cubicBezTo>
                  <a:cubicBezTo>
                    <a:pt x="38" y="88"/>
                    <a:pt x="34" y="95"/>
                    <a:pt x="33" y="100"/>
                  </a:cubicBezTo>
                  <a:cubicBezTo>
                    <a:pt x="31" y="106"/>
                    <a:pt x="32" y="108"/>
                    <a:pt x="35" y="106"/>
                  </a:cubicBezTo>
                  <a:cubicBezTo>
                    <a:pt x="37" y="103"/>
                    <a:pt x="40" y="98"/>
                    <a:pt x="42" y="93"/>
                  </a:cubicBezTo>
                  <a:cubicBezTo>
                    <a:pt x="50" y="68"/>
                    <a:pt x="59" y="44"/>
                    <a:pt x="69" y="21"/>
                  </a:cubicBezTo>
                  <a:cubicBezTo>
                    <a:pt x="74" y="21"/>
                    <a:pt x="77" y="21"/>
                    <a:pt x="81" y="21"/>
                  </a:cubicBezTo>
                  <a:cubicBezTo>
                    <a:pt x="70" y="49"/>
                    <a:pt x="65" y="62"/>
                    <a:pt x="57" y="87"/>
                  </a:cubicBezTo>
                  <a:cubicBezTo>
                    <a:pt x="57" y="85"/>
                    <a:pt x="56" y="84"/>
                    <a:pt x="54" y="86"/>
                  </a:cubicBezTo>
                  <a:cubicBezTo>
                    <a:pt x="51" y="89"/>
                    <a:pt x="48" y="97"/>
                    <a:pt x="46" y="102"/>
                  </a:cubicBezTo>
                  <a:cubicBezTo>
                    <a:pt x="45" y="108"/>
                    <a:pt x="46" y="110"/>
                    <a:pt x="48" y="107"/>
                  </a:cubicBezTo>
                  <a:cubicBezTo>
                    <a:pt x="51" y="105"/>
                    <a:pt x="53" y="100"/>
                    <a:pt x="55" y="94"/>
                  </a:cubicBezTo>
                  <a:cubicBezTo>
                    <a:pt x="65" y="64"/>
                    <a:pt x="76" y="35"/>
                    <a:pt x="88" y="6"/>
                  </a:cubicBezTo>
                  <a:cubicBezTo>
                    <a:pt x="73" y="7"/>
                    <a:pt x="65" y="6"/>
                    <a:pt x="44" y="0"/>
                  </a:cubicBezTo>
                  <a:cubicBezTo>
                    <a:pt x="33" y="26"/>
                    <a:pt x="23" y="52"/>
                    <a:pt x="13" y="79"/>
                  </a:cubicBezTo>
                  <a:cubicBezTo>
                    <a:pt x="13" y="77"/>
                    <a:pt x="12" y="76"/>
                    <a:pt x="10" y="78"/>
                  </a:cubicBezTo>
                  <a:cubicBezTo>
                    <a:pt x="6" y="80"/>
                    <a:pt x="2" y="87"/>
                    <a:pt x="1" y="92"/>
                  </a:cubicBezTo>
                  <a:cubicBezTo>
                    <a:pt x="0" y="98"/>
                    <a:pt x="1" y="100"/>
                    <a:pt x="4" y="9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4" name="Line 98"/>
            <p:cNvSpPr>
              <a:spLocks noChangeShapeType="1"/>
            </p:cNvSpPr>
            <p:nvPr/>
          </p:nvSpPr>
          <p:spPr bwMode="auto">
            <a:xfrm>
              <a:off x="2619" y="876"/>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5" name="Line 99"/>
            <p:cNvSpPr>
              <a:spLocks noChangeShapeType="1"/>
            </p:cNvSpPr>
            <p:nvPr/>
          </p:nvSpPr>
          <p:spPr bwMode="auto">
            <a:xfrm>
              <a:off x="2619" y="876"/>
              <a:ext cx="0" cy="0"/>
            </a:xfrm>
            <a:prstGeom prst="line">
              <a:avLst/>
            </a:prstGeom>
            <a:noFill/>
            <a:ln>
              <a:noFill/>
            </a:ln>
            <a:extLst>
              <a:ext uri="{909E8E84-426E-40DD-AFC4-6F175D3DCCD1}">
                <a14:hiddenFill xmlns:a14="http://schemas.microsoft.com/office/drawing/2010/main" xmlns="">
                  <a:noFill/>
                </a14:hiddenFill>
              </a:ex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6" name="Freeform 100"/>
            <p:cNvSpPr>
              <a:spLocks/>
            </p:cNvSpPr>
            <p:nvPr/>
          </p:nvSpPr>
          <p:spPr bwMode="auto">
            <a:xfrm>
              <a:off x="2567" y="845"/>
              <a:ext cx="66" cy="133"/>
            </a:xfrm>
            <a:custGeom>
              <a:avLst/>
              <a:gdLst>
                <a:gd name="T0" fmla="*/ 15 w 28"/>
                <a:gd name="T1" fmla="*/ 24 h 56"/>
                <a:gd name="T2" fmla="*/ 4 w 28"/>
                <a:gd name="T3" fmla="*/ 47 h 56"/>
                <a:gd name="T4" fmla="*/ 3 w 28"/>
                <a:gd name="T5" fmla="*/ 51 h 56"/>
                <a:gd name="T6" fmla="*/ 15 w 28"/>
                <a:gd name="T7" fmla="*/ 28 h 56"/>
                <a:gd name="T8" fmla="*/ 28 w 28"/>
                <a:gd name="T9" fmla="*/ 0 h 56"/>
                <a:gd name="T10" fmla="*/ 17 w 28"/>
                <a:gd name="T11" fmla="*/ 23 h 56"/>
                <a:gd name="T12" fmla="*/ 15 w 28"/>
                <a:gd name="T13" fmla="*/ 24 h 56"/>
              </a:gdLst>
              <a:ahLst/>
              <a:cxnLst>
                <a:cxn ang="0">
                  <a:pos x="T0" y="T1"/>
                </a:cxn>
                <a:cxn ang="0">
                  <a:pos x="T2" y="T3"/>
                </a:cxn>
                <a:cxn ang="0">
                  <a:pos x="T4" y="T5"/>
                </a:cxn>
                <a:cxn ang="0">
                  <a:pos x="T6" y="T7"/>
                </a:cxn>
                <a:cxn ang="0">
                  <a:pos x="T8" y="T9"/>
                </a:cxn>
                <a:cxn ang="0">
                  <a:pos x="T10" y="T11"/>
                </a:cxn>
                <a:cxn ang="0">
                  <a:pos x="T12" y="T13"/>
                </a:cxn>
              </a:cxnLst>
              <a:rect l="0" t="0" r="r" b="b"/>
              <a:pathLst>
                <a:path w="28" h="56">
                  <a:moveTo>
                    <a:pt x="15" y="24"/>
                  </a:moveTo>
                  <a:cubicBezTo>
                    <a:pt x="12" y="29"/>
                    <a:pt x="7" y="40"/>
                    <a:pt x="4" y="47"/>
                  </a:cubicBezTo>
                  <a:cubicBezTo>
                    <a:pt x="1" y="54"/>
                    <a:pt x="0" y="56"/>
                    <a:pt x="3" y="51"/>
                  </a:cubicBezTo>
                  <a:cubicBezTo>
                    <a:pt x="6" y="46"/>
                    <a:pt x="11" y="35"/>
                    <a:pt x="15" y="28"/>
                  </a:cubicBezTo>
                  <a:cubicBezTo>
                    <a:pt x="19" y="19"/>
                    <a:pt x="24" y="9"/>
                    <a:pt x="28" y="0"/>
                  </a:cubicBezTo>
                  <a:cubicBezTo>
                    <a:pt x="25" y="8"/>
                    <a:pt x="21" y="15"/>
                    <a:pt x="17" y="23"/>
                  </a:cubicBezTo>
                  <a:cubicBezTo>
                    <a:pt x="18" y="20"/>
                    <a:pt x="17" y="20"/>
                    <a:pt x="15" y="2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7" name="Freeform 101"/>
            <p:cNvSpPr>
              <a:spLocks/>
            </p:cNvSpPr>
            <p:nvPr/>
          </p:nvSpPr>
          <p:spPr bwMode="auto">
            <a:xfrm>
              <a:off x="2633" y="826"/>
              <a:ext cx="12" cy="19"/>
            </a:xfrm>
            <a:custGeom>
              <a:avLst/>
              <a:gdLst>
                <a:gd name="T0" fmla="*/ 5 w 5"/>
                <a:gd name="T1" fmla="*/ 0 h 8"/>
                <a:gd name="T2" fmla="*/ 0 w 5"/>
                <a:gd name="T3" fmla="*/ 8 h 8"/>
                <a:gd name="T4" fmla="*/ 5 w 5"/>
                <a:gd name="T5" fmla="*/ 0 h 8"/>
              </a:gdLst>
              <a:ahLst/>
              <a:cxnLst>
                <a:cxn ang="0">
                  <a:pos x="T0" y="T1"/>
                </a:cxn>
                <a:cxn ang="0">
                  <a:pos x="T2" y="T3"/>
                </a:cxn>
                <a:cxn ang="0">
                  <a:pos x="T4" y="T5"/>
                </a:cxn>
              </a:cxnLst>
              <a:rect l="0" t="0" r="r" b="b"/>
              <a:pathLst>
                <a:path w="5" h="8">
                  <a:moveTo>
                    <a:pt x="5" y="0"/>
                  </a:moveTo>
                  <a:cubicBezTo>
                    <a:pt x="3" y="3"/>
                    <a:pt x="2" y="5"/>
                    <a:pt x="0" y="8"/>
                  </a:cubicBezTo>
                  <a:cubicBezTo>
                    <a:pt x="2" y="5"/>
                    <a:pt x="3" y="3"/>
                    <a:pt x="5"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8" name="Freeform 102"/>
            <p:cNvSpPr>
              <a:spLocks/>
            </p:cNvSpPr>
            <p:nvPr/>
          </p:nvSpPr>
          <p:spPr bwMode="auto">
            <a:xfrm>
              <a:off x="2629" y="774"/>
              <a:ext cx="37" cy="64"/>
            </a:xfrm>
            <a:custGeom>
              <a:avLst/>
              <a:gdLst>
                <a:gd name="T0" fmla="*/ 14 w 16"/>
                <a:gd name="T1" fmla="*/ 2 h 27"/>
                <a:gd name="T2" fmla="*/ 0 w 16"/>
                <a:gd name="T3" fmla="*/ 27 h 27"/>
                <a:gd name="T4" fmla="*/ 16 w 16"/>
                <a:gd name="T5" fmla="*/ 0 h 27"/>
                <a:gd name="T6" fmla="*/ 14 w 16"/>
                <a:gd name="T7" fmla="*/ 2 h 27"/>
              </a:gdLst>
              <a:ahLst/>
              <a:cxnLst>
                <a:cxn ang="0">
                  <a:pos x="T0" y="T1"/>
                </a:cxn>
                <a:cxn ang="0">
                  <a:pos x="T2" y="T3"/>
                </a:cxn>
                <a:cxn ang="0">
                  <a:pos x="T4" y="T5"/>
                </a:cxn>
                <a:cxn ang="0">
                  <a:pos x="T6" y="T7"/>
                </a:cxn>
              </a:cxnLst>
              <a:rect l="0" t="0" r="r" b="b"/>
              <a:pathLst>
                <a:path w="16" h="27">
                  <a:moveTo>
                    <a:pt x="14" y="2"/>
                  </a:moveTo>
                  <a:cubicBezTo>
                    <a:pt x="9" y="11"/>
                    <a:pt x="4" y="19"/>
                    <a:pt x="0" y="27"/>
                  </a:cubicBezTo>
                  <a:cubicBezTo>
                    <a:pt x="5" y="18"/>
                    <a:pt x="10" y="9"/>
                    <a:pt x="16" y="0"/>
                  </a:cubicBezTo>
                  <a:cubicBezTo>
                    <a:pt x="15" y="1"/>
                    <a:pt x="14" y="1"/>
                    <a:pt x="14" y="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299" name="Freeform 103"/>
            <p:cNvSpPr>
              <a:spLocks/>
            </p:cNvSpPr>
            <p:nvPr/>
          </p:nvSpPr>
          <p:spPr bwMode="auto">
            <a:xfrm>
              <a:off x="2548" y="694"/>
              <a:ext cx="173" cy="307"/>
            </a:xfrm>
            <a:custGeom>
              <a:avLst/>
              <a:gdLst>
                <a:gd name="T0" fmla="*/ 17 w 73"/>
                <a:gd name="T1" fmla="*/ 96 h 130"/>
                <a:gd name="T2" fmla="*/ 15 w 73"/>
                <a:gd name="T3" fmla="*/ 98 h 130"/>
                <a:gd name="T4" fmla="*/ 4 w 73"/>
                <a:gd name="T5" fmla="*/ 121 h 130"/>
                <a:gd name="T6" fmla="*/ 3 w 73"/>
                <a:gd name="T7" fmla="*/ 124 h 130"/>
                <a:gd name="T8" fmla="*/ 14 w 73"/>
                <a:gd name="T9" fmla="*/ 101 h 130"/>
                <a:gd name="T10" fmla="*/ 55 w 73"/>
                <a:gd name="T11" fmla="*/ 26 h 130"/>
                <a:gd name="T12" fmla="*/ 64 w 73"/>
                <a:gd name="T13" fmla="*/ 15 h 130"/>
                <a:gd name="T14" fmla="*/ 41 w 73"/>
                <a:gd name="T15" fmla="*/ 56 h 130"/>
                <a:gd name="T16" fmla="*/ 69 w 73"/>
                <a:gd name="T17" fmla="*/ 8 h 130"/>
                <a:gd name="T18" fmla="*/ 73 w 73"/>
                <a:gd name="T19" fmla="*/ 0 h 130"/>
                <a:gd name="T20" fmla="*/ 56 w 73"/>
                <a:gd name="T21" fmla="*/ 23 h 130"/>
                <a:gd name="T22" fmla="*/ 52 w 73"/>
                <a:gd name="T23" fmla="*/ 30 h 130"/>
                <a:gd name="T24" fmla="*/ 50 w 73"/>
                <a:gd name="T25" fmla="*/ 34 h 130"/>
                <a:gd name="T26" fmla="*/ 55 w 73"/>
                <a:gd name="T27" fmla="*/ 26 h 130"/>
                <a:gd name="T28" fmla="*/ 17 w 73"/>
                <a:gd name="T29" fmla="*/ 96 h 1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3" h="130">
                  <a:moveTo>
                    <a:pt x="17" y="96"/>
                  </a:moveTo>
                  <a:cubicBezTo>
                    <a:pt x="18" y="94"/>
                    <a:pt x="17" y="94"/>
                    <a:pt x="15" y="98"/>
                  </a:cubicBezTo>
                  <a:cubicBezTo>
                    <a:pt x="12" y="103"/>
                    <a:pt x="7" y="113"/>
                    <a:pt x="4" y="121"/>
                  </a:cubicBezTo>
                  <a:cubicBezTo>
                    <a:pt x="1" y="128"/>
                    <a:pt x="0" y="130"/>
                    <a:pt x="3" y="124"/>
                  </a:cubicBezTo>
                  <a:cubicBezTo>
                    <a:pt x="6" y="119"/>
                    <a:pt x="11" y="109"/>
                    <a:pt x="14" y="101"/>
                  </a:cubicBezTo>
                  <a:cubicBezTo>
                    <a:pt x="27" y="76"/>
                    <a:pt x="40" y="50"/>
                    <a:pt x="55" y="26"/>
                  </a:cubicBezTo>
                  <a:cubicBezTo>
                    <a:pt x="58" y="21"/>
                    <a:pt x="60" y="19"/>
                    <a:pt x="64" y="15"/>
                  </a:cubicBezTo>
                  <a:cubicBezTo>
                    <a:pt x="56" y="29"/>
                    <a:pt x="48" y="42"/>
                    <a:pt x="41" y="56"/>
                  </a:cubicBezTo>
                  <a:cubicBezTo>
                    <a:pt x="50" y="39"/>
                    <a:pt x="59" y="23"/>
                    <a:pt x="69" y="8"/>
                  </a:cubicBezTo>
                  <a:cubicBezTo>
                    <a:pt x="71" y="5"/>
                    <a:pt x="71" y="3"/>
                    <a:pt x="73" y="0"/>
                  </a:cubicBezTo>
                  <a:cubicBezTo>
                    <a:pt x="65" y="9"/>
                    <a:pt x="62" y="13"/>
                    <a:pt x="56" y="23"/>
                  </a:cubicBezTo>
                  <a:cubicBezTo>
                    <a:pt x="54" y="25"/>
                    <a:pt x="54" y="27"/>
                    <a:pt x="52" y="30"/>
                  </a:cubicBezTo>
                  <a:cubicBezTo>
                    <a:pt x="51" y="31"/>
                    <a:pt x="50" y="32"/>
                    <a:pt x="50" y="34"/>
                  </a:cubicBezTo>
                  <a:cubicBezTo>
                    <a:pt x="51" y="31"/>
                    <a:pt x="53" y="29"/>
                    <a:pt x="55" y="26"/>
                  </a:cubicBezTo>
                  <a:cubicBezTo>
                    <a:pt x="41" y="49"/>
                    <a:pt x="28" y="72"/>
                    <a:pt x="17" y="9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0" name="Freeform 104"/>
            <p:cNvSpPr>
              <a:spLocks/>
            </p:cNvSpPr>
            <p:nvPr/>
          </p:nvSpPr>
          <p:spPr bwMode="auto">
            <a:xfrm>
              <a:off x="2532" y="838"/>
              <a:ext cx="97" cy="185"/>
            </a:xfrm>
            <a:custGeom>
              <a:avLst/>
              <a:gdLst>
                <a:gd name="T0" fmla="*/ 3 w 41"/>
                <a:gd name="T1" fmla="*/ 73 h 78"/>
                <a:gd name="T2" fmla="*/ 14 w 41"/>
                <a:gd name="T3" fmla="*/ 50 h 78"/>
                <a:gd name="T4" fmla="*/ 41 w 41"/>
                <a:gd name="T5" fmla="*/ 0 h 78"/>
                <a:gd name="T6" fmla="*/ 17 w 41"/>
                <a:gd name="T7" fmla="*/ 45 h 78"/>
                <a:gd name="T8" fmla="*/ 15 w 41"/>
                <a:gd name="T9" fmla="*/ 47 h 78"/>
                <a:gd name="T10" fmla="*/ 4 w 41"/>
                <a:gd name="T11" fmla="*/ 69 h 78"/>
                <a:gd name="T12" fmla="*/ 3 w 41"/>
                <a:gd name="T13" fmla="*/ 73 h 78"/>
              </a:gdLst>
              <a:ahLst/>
              <a:cxnLst>
                <a:cxn ang="0">
                  <a:pos x="T0" y="T1"/>
                </a:cxn>
                <a:cxn ang="0">
                  <a:pos x="T2" y="T3"/>
                </a:cxn>
                <a:cxn ang="0">
                  <a:pos x="T4" y="T5"/>
                </a:cxn>
                <a:cxn ang="0">
                  <a:pos x="T6" y="T7"/>
                </a:cxn>
                <a:cxn ang="0">
                  <a:pos x="T8" y="T9"/>
                </a:cxn>
                <a:cxn ang="0">
                  <a:pos x="T10" y="T11"/>
                </a:cxn>
                <a:cxn ang="0">
                  <a:pos x="T12" y="T13"/>
                </a:cxn>
              </a:cxnLst>
              <a:rect l="0" t="0" r="r" b="b"/>
              <a:pathLst>
                <a:path w="41" h="78">
                  <a:moveTo>
                    <a:pt x="3" y="73"/>
                  </a:moveTo>
                  <a:cubicBezTo>
                    <a:pt x="6" y="67"/>
                    <a:pt x="11" y="57"/>
                    <a:pt x="14" y="50"/>
                  </a:cubicBezTo>
                  <a:cubicBezTo>
                    <a:pt x="23" y="33"/>
                    <a:pt x="31" y="17"/>
                    <a:pt x="41" y="0"/>
                  </a:cubicBezTo>
                  <a:cubicBezTo>
                    <a:pt x="32" y="15"/>
                    <a:pt x="24" y="30"/>
                    <a:pt x="17" y="45"/>
                  </a:cubicBezTo>
                  <a:cubicBezTo>
                    <a:pt x="18" y="43"/>
                    <a:pt x="17" y="43"/>
                    <a:pt x="15" y="47"/>
                  </a:cubicBezTo>
                  <a:cubicBezTo>
                    <a:pt x="13" y="52"/>
                    <a:pt x="8" y="62"/>
                    <a:pt x="4" y="69"/>
                  </a:cubicBezTo>
                  <a:cubicBezTo>
                    <a:pt x="1" y="76"/>
                    <a:pt x="0" y="78"/>
                    <a:pt x="3" y="7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1" name="Freeform 105"/>
            <p:cNvSpPr>
              <a:spLocks/>
            </p:cNvSpPr>
            <p:nvPr/>
          </p:nvSpPr>
          <p:spPr bwMode="auto">
            <a:xfrm>
              <a:off x="2539" y="1584"/>
              <a:ext cx="56" cy="327"/>
            </a:xfrm>
            <a:custGeom>
              <a:avLst/>
              <a:gdLst>
                <a:gd name="T0" fmla="*/ 24 w 24"/>
                <a:gd name="T1" fmla="*/ 138 h 138"/>
                <a:gd name="T2" fmla="*/ 21 w 24"/>
                <a:gd name="T3" fmla="*/ 128 h 138"/>
                <a:gd name="T4" fmla="*/ 17 w 24"/>
                <a:gd name="T5" fmla="*/ 94 h 138"/>
                <a:gd name="T6" fmla="*/ 7 w 24"/>
                <a:gd name="T7" fmla="*/ 51 h 138"/>
                <a:gd name="T8" fmla="*/ 14 w 24"/>
                <a:gd name="T9" fmla="*/ 94 h 138"/>
                <a:gd name="T10" fmla="*/ 14 w 24"/>
                <a:gd name="T11" fmla="*/ 105 h 138"/>
                <a:gd name="T12" fmla="*/ 2 w 24"/>
                <a:gd name="T13" fmla="*/ 34 h 138"/>
                <a:gd name="T14" fmla="*/ 6 w 24"/>
                <a:gd name="T15" fmla="*/ 34 h 138"/>
                <a:gd name="T16" fmla="*/ 8 w 24"/>
                <a:gd name="T17" fmla="*/ 10 h 138"/>
                <a:gd name="T18" fmla="*/ 3 w 24"/>
                <a:gd name="T19" fmla="*/ 5 h 138"/>
                <a:gd name="T20" fmla="*/ 0 w 24"/>
                <a:gd name="T21" fmla="*/ 24 h 138"/>
                <a:gd name="T22" fmla="*/ 23 w 24"/>
                <a:gd name="T23" fmla="*/ 138 h 138"/>
                <a:gd name="T24" fmla="*/ 24 w 24"/>
                <a:gd name="T25" fmla="*/ 138 h 1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4" h="138">
                  <a:moveTo>
                    <a:pt x="24" y="138"/>
                  </a:moveTo>
                  <a:cubicBezTo>
                    <a:pt x="23" y="134"/>
                    <a:pt x="22" y="132"/>
                    <a:pt x="21" y="128"/>
                  </a:cubicBezTo>
                  <a:cubicBezTo>
                    <a:pt x="18" y="117"/>
                    <a:pt x="20" y="120"/>
                    <a:pt x="17" y="94"/>
                  </a:cubicBezTo>
                  <a:cubicBezTo>
                    <a:pt x="13" y="63"/>
                    <a:pt x="7" y="51"/>
                    <a:pt x="7" y="51"/>
                  </a:cubicBezTo>
                  <a:cubicBezTo>
                    <a:pt x="10" y="60"/>
                    <a:pt x="14" y="82"/>
                    <a:pt x="14" y="94"/>
                  </a:cubicBezTo>
                  <a:cubicBezTo>
                    <a:pt x="13" y="97"/>
                    <a:pt x="14" y="102"/>
                    <a:pt x="14" y="105"/>
                  </a:cubicBezTo>
                  <a:cubicBezTo>
                    <a:pt x="8" y="82"/>
                    <a:pt x="4" y="58"/>
                    <a:pt x="2" y="34"/>
                  </a:cubicBezTo>
                  <a:cubicBezTo>
                    <a:pt x="3" y="37"/>
                    <a:pt x="5" y="37"/>
                    <a:pt x="6" y="34"/>
                  </a:cubicBezTo>
                  <a:cubicBezTo>
                    <a:pt x="8" y="29"/>
                    <a:pt x="9" y="18"/>
                    <a:pt x="8" y="10"/>
                  </a:cubicBezTo>
                  <a:cubicBezTo>
                    <a:pt x="7" y="2"/>
                    <a:pt x="5" y="0"/>
                    <a:pt x="3" y="5"/>
                  </a:cubicBezTo>
                  <a:cubicBezTo>
                    <a:pt x="1" y="9"/>
                    <a:pt x="0" y="17"/>
                    <a:pt x="0" y="24"/>
                  </a:cubicBezTo>
                  <a:cubicBezTo>
                    <a:pt x="3" y="63"/>
                    <a:pt x="10" y="101"/>
                    <a:pt x="23" y="138"/>
                  </a:cubicBezTo>
                  <a:cubicBezTo>
                    <a:pt x="23" y="138"/>
                    <a:pt x="24" y="138"/>
                    <a:pt x="24" y="13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2" name="Freeform 106"/>
            <p:cNvSpPr>
              <a:spLocks/>
            </p:cNvSpPr>
            <p:nvPr/>
          </p:nvSpPr>
          <p:spPr bwMode="auto">
            <a:xfrm>
              <a:off x="1455" y="1605"/>
              <a:ext cx="201" cy="251"/>
            </a:xfrm>
            <a:custGeom>
              <a:avLst/>
              <a:gdLst>
                <a:gd name="T0" fmla="*/ 18 w 85"/>
                <a:gd name="T1" fmla="*/ 58 h 106"/>
                <a:gd name="T2" fmla="*/ 15 w 85"/>
                <a:gd name="T3" fmla="*/ 56 h 106"/>
                <a:gd name="T4" fmla="*/ 5 w 85"/>
                <a:gd name="T5" fmla="*/ 66 h 106"/>
                <a:gd name="T6" fmla="*/ 6 w 85"/>
                <a:gd name="T7" fmla="*/ 73 h 106"/>
                <a:gd name="T8" fmla="*/ 16 w 85"/>
                <a:gd name="T9" fmla="*/ 63 h 106"/>
                <a:gd name="T10" fmla="*/ 41 w 85"/>
                <a:gd name="T11" fmla="*/ 12 h 106"/>
                <a:gd name="T12" fmla="*/ 54 w 85"/>
                <a:gd name="T13" fmla="*/ 20 h 106"/>
                <a:gd name="T14" fmla="*/ 17 w 85"/>
                <a:gd name="T15" fmla="*/ 90 h 106"/>
                <a:gd name="T16" fmla="*/ 15 w 85"/>
                <a:gd name="T17" fmla="*/ 88 h 106"/>
                <a:gd name="T18" fmla="*/ 3 w 85"/>
                <a:gd name="T19" fmla="*/ 98 h 106"/>
                <a:gd name="T20" fmla="*/ 4 w 85"/>
                <a:gd name="T21" fmla="*/ 104 h 106"/>
                <a:gd name="T22" fmla="*/ 16 w 85"/>
                <a:gd name="T23" fmla="*/ 94 h 106"/>
                <a:gd name="T24" fmla="*/ 55 w 85"/>
                <a:gd name="T25" fmla="*/ 21 h 106"/>
                <a:gd name="T26" fmla="*/ 67 w 85"/>
                <a:gd name="T27" fmla="*/ 28 h 106"/>
                <a:gd name="T28" fmla="*/ 37 w 85"/>
                <a:gd name="T29" fmla="*/ 89 h 106"/>
                <a:gd name="T30" fmla="*/ 35 w 85"/>
                <a:gd name="T31" fmla="*/ 87 h 106"/>
                <a:gd name="T32" fmla="*/ 24 w 85"/>
                <a:gd name="T33" fmla="*/ 98 h 106"/>
                <a:gd name="T34" fmla="*/ 25 w 85"/>
                <a:gd name="T35" fmla="*/ 103 h 106"/>
                <a:gd name="T36" fmla="*/ 35 w 85"/>
                <a:gd name="T37" fmla="*/ 93 h 106"/>
                <a:gd name="T38" fmla="*/ 68 w 85"/>
                <a:gd name="T39" fmla="*/ 29 h 106"/>
                <a:gd name="T40" fmla="*/ 80 w 85"/>
                <a:gd name="T41" fmla="*/ 36 h 106"/>
                <a:gd name="T42" fmla="*/ 58 w 85"/>
                <a:gd name="T43" fmla="*/ 83 h 106"/>
                <a:gd name="T44" fmla="*/ 56 w 85"/>
                <a:gd name="T45" fmla="*/ 81 h 106"/>
                <a:gd name="T46" fmla="*/ 46 w 85"/>
                <a:gd name="T47" fmla="*/ 92 h 106"/>
                <a:gd name="T48" fmla="*/ 47 w 85"/>
                <a:gd name="T49" fmla="*/ 98 h 106"/>
                <a:gd name="T50" fmla="*/ 56 w 85"/>
                <a:gd name="T51" fmla="*/ 87 h 106"/>
                <a:gd name="T52" fmla="*/ 83 w 85"/>
                <a:gd name="T53" fmla="*/ 32 h 106"/>
                <a:gd name="T54" fmla="*/ 85 w 85"/>
                <a:gd name="T55" fmla="*/ 26 h 106"/>
                <a:gd name="T56" fmla="*/ 44 w 85"/>
                <a:gd name="T57" fmla="*/ 0 h 106"/>
                <a:gd name="T58" fmla="*/ 18 w 85"/>
                <a:gd name="T59" fmla="*/ 58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85" h="106">
                  <a:moveTo>
                    <a:pt x="18" y="58"/>
                  </a:moveTo>
                  <a:cubicBezTo>
                    <a:pt x="18" y="56"/>
                    <a:pt x="17" y="55"/>
                    <a:pt x="15" y="56"/>
                  </a:cubicBezTo>
                  <a:cubicBezTo>
                    <a:pt x="12" y="57"/>
                    <a:pt x="7" y="62"/>
                    <a:pt x="5" y="66"/>
                  </a:cubicBezTo>
                  <a:cubicBezTo>
                    <a:pt x="2" y="71"/>
                    <a:pt x="3" y="74"/>
                    <a:pt x="6" y="73"/>
                  </a:cubicBezTo>
                  <a:cubicBezTo>
                    <a:pt x="9" y="72"/>
                    <a:pt x="14" y="68"/>
                    <a:pt x="16" y="63"/>
                  </a:cubicBezTo>
                  <a:cubicBezTo>
                    <a:pt x="26" y="47"/>
                    <a:pt x="34" y="30"/>
                    <a:pt x="41" y="12"/>
                  </a:cubicBezTo>
                  <a:cubicBezTo>
                    <a:pt x="46" y="15"/>
                    <a:pt x="49" y="17"/>
                    <a:pt x="54" y="20"/>
                  </a:cubicBezTo>
                  <a:cubicBezTo>
                    <a:pt x="45" y="45"/>
                    <a:pt x="32" y="69"/>
                    <a:pt x="17" y="90"/>
                  </a:cubicBezTo>
                  <a:cubicBezTo>
                    <a:pt x="18" y="88"/>
                    <a:pt x="17" y="87"/>
                    <a:pt x="15" y="88"/>
                  </a:cubicBezTo>
                  <a:cubicBezTo>
                    <a:pt x="11" y="89"/>
                    <a:pt x="6" y="94"/>
                    <a:pt x="3" y="98"/>
                  </a:cubicBezTo>
                  <a:cubicBezTo>
                    <a:pt x="0" y="103"/>
                    <a:pt x="1" y="106"/>
                    <a:pt x="4" y="104"/>
                  </a:cubicBezTo>
                  <a:cubicBezTo>
                    <a:pt x="8" y="103"/>
                    <a:pt x="13" y="98"/>
                    <a:pt x="16" y="94"/>
                  </a:cubicBezTo>
                  <a:cubicBezTo>
                    <a:pt x="30" y="72"/>
                    <a:pt x="45" y="47"/>
                    <a:pt x="55" y="21"/>
                  </a:cubicBezTo>
                  <a:cubicBezTo>
                    <a:pt x="60" y="24"/>
                    <a:pt x="62" y="26"/>
                    <a:pt x="67" y="28"/>
                  </a:cubicBezTo>
                  <a:cubicBezTo>
                    <a:pt x="60" y="50"/>
                    <a:pt x="49" y="70"/>
                    <a:pt x="37" y="89"/>
                  </a:cubicBezTo>
                  <a:cubicBezTo>
                    <a:pt x="38" y="87"/>
                    <a:pt x="37" y="86"/>
                    <a:pt x="35" y="87"/>
                  </a:cubicBezTo>
                  <a:cubicBezTo>
                    <a:pt x="31" y="88"/>
                    <a:pt x="27" y="93"/>
                    <a:pt x="24" y="98"/>
                  </a:cubicBezTo>
                  <a:cubicBezTo>
                    <a:pt x="21" y="102"/>
                    <a:pt x="22" y="105"/>
                    <a:pt x="25" y="103"/>
                  </a:cubicBezTo>
                  <a:cubicBezTo>
                    <a:pt x="28" y="102"/>
                    <a:pt x="32" y="98"/>
                    <a:pt x="35" y="93"/>
                  </a:cubicBezTo>
                  <a:cubicBezTo>
                    <a:pt x="48" y="73"/>
                    <a:pt x="60" y="52"/>
                    <a:pt x="68" y="29"/>
                  </a:cubicBezTo>
                  <a:cubicBezTo>
                    <a:pt x="73" y="32"/>
                    <a:pt x="76" y="33"/>
                    <a:pt x="80" y="36"/>
                  </a:cubicBezTo>
                  <a:cubicBezTo>
                    <a:pt x="74" y="52"/>
                    <a:pt x="67" y="68"/>
                    <a:pt x="58" y="83"/>
                  </a:cubicBezTo>
                  <a:cubicBezTo>
                    <a:pt x="58" y="80"/>
                    <a:pt x="58" y="80"/>
                    <a:pt x="56" y="81"/>
                  </a:cubicBezTo>
                  <a:cubicBezTo>
                    <a:pt x="53" y="82"/>
                    <a:pt x="48" y="88"/>
                    <a:pt x="46" y="92"/>
                  </a:cubicBezTo>
                  <a:cubicBezTo>
                    <a:pt x="43" y="97"/>
                    <a:pt x="43" y="99"/>
                    <a:pt x="47" y="98"/>
                  </a:cubicBezTo>
                  <a:cubicBezTo>
                    <a:pt x="49" y="96"/>
                    <a:pt x="53" y="92"/>
                    <a:pt x="56" y="87"/>
                  </a:cubicBezTo>
                  <a:cubicBezTo>
                    <a:pt x="67" y="70"/>
                    <a:pt x="76" y="51"/>
                    <a:pt x="83" y="32"/>
                  </a:cubicBezTo>
                  <a:cubicBezTo>
                    <a:pt x="84" y="29"/>
                    <a:pt x="84" y="28"/>
                    <a:pt x="85" y="26"/>
                  </a:cubicBezTo>
                  <a:cubicBezTo>
                    <a:pt x="71" y="18"/>
                    <a:pt x="57" y="9"/>
                    <a:pt x="44" y="0"/>
                  </a:cubicBezTo>
                  <a:cubicBezTo>
                    <a:pt x="37" y="21"/>
                    <a:pt x="29" y="40"/>
                    <a:pt x="18" y="5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3" name="Freeform 107"/>
            <p:cNvSpPr>
              <a:spLocks/>
            </p:cNvSpPr>
            <p:nvPr/>
          </p:nvSpPr>
          <p:spPr bwMode="auto">
            <a:xfrm>
              <a:off x="1744" y="1612"/>
              <a:ext cx="201" cy="228"/>
            </a:xfrm>
            <a:custGeom>
              <a:avLst/>
              <a:gdLst>
                <a:gd name="T0" fmla="*/ 14 w 85"/>
                <a:gd name="T1" fmla="*/ 78 h 96"/>
                <a:gd name="T2" fmla="*/ 3 w 85"/>
                <a:gd name="T3" fmla="*/ 89 h 96"/>
                <a:gd name="T4" fmla="*/ 4 w 85"/>
                <a:gd name="T5" fmla="*/ 95 h 96"/>
                <a:gd name="T6" fmla="*/ 15 w 85"/>
                <a:gd name="T7" fmla="*/ 84 h 96"/>
                <a:gd name="T8" fmla="*/ 54 w 85"/>
                <a:gd name="T9" fmla="*/ 11 h 96"/>
                <a:gd name="T10" fmla="*/ 67 w 85"/>
                <a:gd name="T11" fmla="*/ 19 h 96"/>
                <a:gd name="T12" fmla="*/ 37 w 85"/>
                <a:gd name="T13" fmla="*/ 79 h 96"/>
                <a:gd name="T14" fmla="*/ 34 w 85"/>
                <a:gd name="T15" fmla="*/ 77 h 96"/>
                <a:gd name="T16" fmla="*/ 24 w 85"/>
                <a:gd name="T17" fmla="*/ 88 h 96"/>
                <a:gd name="T18" fmla="*/ 25 w 85"/>
                <a:gd name="T19" fmla="*/ 94 h 96"/>
                <a:gd name="T20" fmla="*/ 35 w 85"/>
                <a:gd name="T21" fmla="*/ 84 h 96"/>
                <a:gd name="T22" fmla="*/ 68 w 85"/>
                <a:gd name="T23" fmla="*/ 19 h 96"/>
                <a:gd name="T24" fmla="*/ 80 w 85"/>
                <a:gd name="T25" fmla="*/ 27 h 96"/>
                <a:gd name="T26" fmla="*/ 58 w 85"/>
                <a:gd name="T27" fmla="*/ 73 h 96"/>
                <a:gd name="T28" fmla="*/ 55 w 85"/>
                <a:gd name="T29" fmla="*/ 71 h 96"/>
                <a:gd name="T30" fmla="*/ 45 w 85"/>
                <a:gd name="T31" fmla="*/ 83 h 96"/>
                <a:gd name="T32" fmla="*/ 46 w 85"/>
                <a:gd name="T33" fmla="*/ 88 h 96"/>
                <a:gd name="T34" fmla="*/ 56 w 85"/>
                <a:gd name="T35" fmla="*/ 78 h 96"/>
                <a:gd name="T36" fmla="*/ 83 w 85"/>
                <a:gd name="T37" fmla="*/ 22 h 96"/>
                <a:gd name="T38" fmla="*/ 85 w 85"/>
                <a:gd name="T39" fmla="*/ 16 h 96"/>
                <a:gd name="T40" fmla="*/ 57 w 85"/>
                <a:gd name="T41" fmla="*/ 0 h 96"/>
                <a:gd name="T42" fmla="*/ 54 w 85"/>
                <a:gd name="T43" fmla="*/ 11 h 96"/>
                <a:gd name="T44" fmla="*/ 17 w 85"/>
                <a:gd name="T45" fmla="*/ 81 h 96"/>
                <a:gd name="T46" fmla="*/ 14 w 85"/>
                <a:gd name="T47" fmla="*/ 78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5" h="96">
                  <a:moveTo>
                    <a:pt x="14" y="78"/>
                  </a:moveTo>
                  <a:cubicBezTo>
                    <a:pt x="11" y="80"/>
                    <a:pt x="6" y="84"/>
                    <a:pt x="3" y="89"/>
                  </a:cubicBezTo>
                  <a:cubicBezTo>
                    <a:pt x="0" y="93"/>
                    <a:pt x="1" y="96"/>
                    <a:pt x="4" y="95"/>
                  </a:cubicBezTo>
                  <a:cubicBezTo>
                    <a:pt x="8" y="94"/>
                    <a:pt x="13" y="89"/>
                    <a:pt x="15" y="84"/>
                  </a:cubicBezTo>
                  <a:cubicBezTo>
                    <a:pt x="30" y="62"/>
                    <a:pt x="45" y="37"/>
                    <a:pt x="54" y="11"/>
                  </a:cubicBezTo>
                  <a:cubicBezTo>
                    <a:pt x="60" y="14"/>
                    <a:pt x="62" y="16"/>
                    <a:pt x="67" y="19"/>
                  </a:cubicBezTo>
                  <a:cubicBezTo>
                    <a:pt x="59" y="40"/>
                    <a:pt x="49" y="60"/>
                    <a:pt x="37" y="79"/>
                  </a:cubicBezTo>
                  <a:cubicBezTo>
                    <a:pt x="37" y="77"/>
                    <a:pt x="37" y="76"/>
                    <a:pt x="34" y="77"/>
                  </a:cubicBezTo>
                  <a:cubicBezTo>
                    <a:pt x="31" y="79"/>
                    <a:pt x="26" y="84"/>
                    <a:pt x="24" y="88"/>
                  </a:cubicBezTo>
                  <a:cubicBezTo>
                    <a:pt x="21" y="93"/>
                    <a:pt x="21" y="95"/>
                    <a:pt x="25" y="94"/>
                  </a:cubicBezTo>
                  <a:cubicBezTo>
                    <a:pt x="28" y="93"/>
                    <a:pt x="32" y="88"/>
                    <a:pt x="35" y="84"/>
                  </a:cubicBezTo>
                  <a:cubicBezTo>
                    <a:pt x="48" y="64"/>
                    <a:pt x="59" y="42"/>
                    <a:pt x="68" y="19"/>
                  </a:cubicBezTo>
                  <a:cubicBezTo>
                    <a:pt x="73" y="22"/>
                    <a:pt x="75" y="24"/>
                    <a:pt x="80" y="27"/>
                  </a:cubicBezTo>
                  <a:cubicBezTo>
                    <a:pt x="74" y="43"/>
                    <a:pt x="66" y="58"/>
                    <a:pt x="58" y="73"/>
                  </a:cubicBezTo>
                  <a:cubicBezTo>
                    <a:pt x="58" y="71"/>
                    <a:pt x="57" y="70"/>
                    <a:pt x="55" y="71"/>
                  </a:cubicBezTo>
                  <a:cubicBezTo>
                    <a:pt x="52" y="73"/>
                    <a:pt x="48" y="78"/>
                    <a:pt x="45" y="83"/>
                  </a:cubicBezTo>
                  <a:cubicBezTo>
                    <a:pt x="43" y="87"/>
                    <a:pt x="43" y="90"/>
                    <a:pt x="46" y="88"/>
                  </a:cubicBezTo>
                  <a:cubicBezTo>
                    <a:pt x="49" y="87"/>
                    <a:pt x="53" y="82"/>
                    <a:pt x="56" y="78"/>
                  </a:cubicBezTo>
                  <a:cubicBezTo>
                    <a:pt x="67" y="60"/>
                    <a:pt x="76" y="41"/>
                    <a:pt x="83" y="22"/>
                  </a:cubicBezTo>
                  <a:cubicBezTo>
                    <a:pt x="83" y="20"/>
                    <a:pt x="84" y="19"/>
                    <a:pt x="85" y="16"/>
                  </a:cubicBezTo>
                  <a:cubicBezTo>
                    <a:pt x="71" y="8"/>
                    <a:pt x="71" y="9"/>
                    <a:pt x="57" y="0"/>
                  </a:cubicBezTo>
                  <a:cubicBezTo>
                    <a:pt x="54" y="11"/>
                    <a:pt x="54" y="11"/>
                    <a:pt x="54" y="11"/>
                  </a:cubicBezTo>
                  <a:cubicBezTo>
                    <a:pt x="45" y="35"/>
                    <a:pt x="32" y="59"/>
                    <a:pt x="17" y="81"/>
                  </a:cubicBezTo>
                  <a:cubicBezTo>
                    <a:pt x="18" y="78"/>
                    <a:pt x="17" y="77"/>
                    <a:pt x="14" y="7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4" name="Freeform 108"/>
            <p:cNvSpPr>
              <a:spLocks/>
            </p:cNvSpPr>
            <p:nvPr/>
          </p:nvSpPr>
          <p:spPr bwMode="auto">
            <a:xfrm>
              <a:off x="2546" y="1357"/>
              <a:ext cx="59" cy="173"/>
            </a:xfrm>
            <a:custGeom>
              <a:avLst/>
              <a:gdLst>
                <a:gd name="T0" fmla="*/ 25 w 25"/>
                <a:gd name="T1" fmla="*/ 68 h 73"/>
                <a:gd name="T2" fmla="*/ 0 w 25"/>
                <a:gd name="T3" fmla="*/ 73 h 73"/>
                <a:gd name="T4" fmla="*/ 25 w 25"/>
                <a:gd name="T5" fmla="*/ 68 h 73"/>
              </a:gdLst>
              <a:ahLst/>
              <a:cxnLst>
                <a:cxn ang="0">
                  <a:pos x="T0" y="T1"/>
                </a:cxn>
                <a:cxn ang="0">
                  <a:pos x="T2" y="T3"/>
                </a:cxn>
                <a:cxn ang="0">
                  <a:pos x="T4" y="T5"/>
                </a:cxn>
              </a:cxnLst>
              <a:rect l="0" t="0" r="r" b="b"/>
              <a:pathLst>
                <a:path w="25" h="73">
                  <a:moveTo>
                    <a:pt x="25" y="68"/>
                  </a:moveTo>
                  <a:cubicBezTo>
                    <a:pt x="8" y="0"/>
                    <a:pt x="0" y="73"/>
                    <a:pt x="0" y="73"/>
                  </a:cubicBezTo>
                  <a:cubicBezTo>
                    <a:pt x="10" y="30"/>
                    <a:pt x="25" y="68"/>
                    <a:pt x="25" y="6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5" name="Freeform 109"/>
            <p:cNvSpPr>
              <a:spLocks/>
            </p:cNvSpPr>
            <p:nvPr/>
          </p:nvSpPr>
          <p:spPr bwMode="auto">
            <a:xfrm>
              <a:off x="1639" y="1077"/>
              <a:ext cx="183" cy="301"/>
            </a:xfrm>
            <a:custGeom>
              <a:avLst/>
              <a:gdLst>
                <a:gd name="T0" fmla="*/ 7 w 77"/>
                <a:gd name="T1" fmla="*/ 111 h 127"/>
                <a:gd name="T2" fmla="*/ 2 w 77"/>
                <a:gd name="T3" fmla="*/ 117 h 127"/>
                <a:gd name="T4" fmla="*/ 1 w 77"/>
                <a:gd name="T5" fmla="*/ 126 h 127"/>
                <a:gd name="T6" fmla="*/ 5 w 77"/>
                <a:gd name="T7" fmla="*/ 122 h 127"/>
                <a:gd name="T8" fmla="*/ 63 w 77"/>
                <a:gd name="T9" fmla="*/ 12 h 127"/>
                <a:gd name="T10" fmla="*/ 70 w 77"/>
                <a:gd name="T11" fmla="*/ 18 h 127"/>
                <a:gd name="T12" fmla="*/ 44 w 77"/>
                <a:gd name="T13" fmla="*/ 65 h 127"/>
                <a:gd name="T14" fmla="*/ 44 w 77"/>
                <a:gd name="T15" fmla="*/ 60 h 127"/>
                <a:gd name="T16" fmla="*/ 36 w 77"/>
                <a:gd name="T17" fmla="*/ 71 h 127"/>
                <a:gd name="T18" fmla="*/ 34 w 77"/>
                <a:gd name="T19" fmla="*/ 81 h 127"/>
                <a:gd name="T20" fmla="*/ 41 w 77"/>
                <a:gd name="T21" fmla="*/ 73 h 127"/>
                <a:gd name="T22" fmla="*/ 77 w 77"/>
                <a:gd name="T23" fmla="*/ 6 h 127"/>
                <a:gd name="T24" fmla="*/ 69 w 77"/>
                <a:gd name="T25" fmla="*/ 0 h 127"/>
                <a:gd name="T26" fmla="*/ 7 w 77"/>
                <a:gd name="T27" fmla="*/ 116 h 127"/>
                <a:gd name="T28" fmla="*/ 7 w 77"/>
                <a:gd name="T29" fmla="*/ 111 h 1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7" h="127">
                  <a:moveTo>
                    <a:pt x="7" y="111"/>
                  </a:moveTo>
                  <a:cubicBezTo>
                    <a:pt x="6" y="110"/>
                    <a:pt x="4" y="113"/>
                    <a:pt x="2" y="117"/>
                  </a:cubicBezTo>
                  <a:cubicBezTo>
                    <a:pt x="1" y="121"/>
                    <a:pt x="0" y="125"/>
                    <a:pt x="1" y="126"/>
                  </a:cubicBezTo>
                  <a:cubicBezTo>
                    <a:pt x="2" y="127"/>
                    <a:pt x="3" y="125"/>
                    <a:pt x="5" y="122"/>
                  </a:cubicBezTo>
                  <a:cubicBezTo>
                    <a:pt x="22" y="85"/>
                    <a:pt x="42" y="48"/>
                    <a:pt x="63" y="12"/>
                  </a:cubicBezTo>
                  <a:cubicBezTo>
                    <a:pt x="65" y="15"/>
                    <a:pt x="67" y="16"/>
                    <a:pt x="70" y="18"/>
                  </a:cubicBezTo>
                  <a:cubicBezTo>
                    <a:pt x="59" y="37"/>
                    <a:pt x="54" y="47"/>
                    <a:pt x="44" y="65"/>
                  </a:cubicBezTo>
                  <a:cubicBezTo>
                    <a:pt x="45" y="62"/>
                    <a:pt x="45" y="60"/>
                    <a:pt x="44" y="60"/>
                  </a:cubicBezTo>
                  <a:cubicBezTo>
                    <a:pt x="42" y="61"/>
                    <a:pt x="39" y="65"/>
                    <a:pt x="36" y="71"/>
                  </a:cubicBezTo>
                  <a:cubicBezTo>
                    <a:pt x="33" y="77"/>
                    <a:pt x="33" y="81"/>
                    <a:pt x="34" y="81"/>
                  </a:cubicBezTo>
                  <a:cubicBezTo>
                    <a:pt x="36" y="81"/>
                    <a:pt x="38" y="78"/>
                    <a:pt x="41" y="73"/>
                  </a:cubicBezTo>
                  <a:cubicBezTo>
                    <a:pt x="53" y="50"/>
                    <a:pt x="65" y="28"/>
                    <a:pt x="77" y="6"/>
                  </a:cubicBezTo>
                  <a:cubicBezTo>
                    <a:pt x="74" y="4"/>
                    <a:pt x="72" y="2"/>
                    <a:pt x="69" y="0"/>
                  </a:cubicBezTo>
                  <a:cubicBezTo>
                    <a:pt x="48" y="38"/>
                    <a:pt x="26" y="76"/>
                    <a:pt x="7" y="116"/>
                  </a:cubicBezTo>
                  <a:cubicBezTo>
                    <a:pt x="8" y="113"/>
                    <a:pt x="8" y="111"/>
                    <a:pt x="7" y="11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6" name="Freeform 110"/>
            <p:cNvSpPr>
              <a:spLocks noEditPoints="1"/>
            </p:cNvSpPr>
            <p:nvPr/>
          </p:nvSpPr>
          <p:spPr bwMode="auto">
            <a:xfrm>
              <a:off x="1824" y="866"/>
              <a:ext cx="83" cy="138"/>
            </a:xfrm>
            <a:custGeom>
              <a:avLst/>
              <a:gdLst>
                <a:gd name="T0" fmla="*/ 2 w 35"/>
                <a:gd name="T1" fmla="*/ 52 h 58"/>
                <a:gd name="T2" fmla="*/ 9 w 35"/>
                <a:gd name="T3" fmla="*/ 42 h 58"/>
                <a:gd name="T4" fmla="*/ 27 w 35"/>
                <a:gd name="T5" fmla="*/ 18 h 58"/>
                <a:gd name="T6" fmla="*/ 25 w 35"/>
                <a:gd name="T7" fmla="*/ 17 h 58"/>
                <a:gd name="T8" fmla="*/ 22 w 35"/>
                <a:gd name="T9" fmla="*/ 18 h 58"/>
                <a:gd name="T10" fmla="*/ 25 w 35"/>
                <a:gd name="T11" fmla="*/ 16 h 58"/>
                <a:gd name="T12" fmla="*/ 2 w 35"/>
                <a:gd name="T13" fmla="*/ 50 h 58"/>
                <a:gd name="T14" fmla="*/ 2 w 35"/>
                <a:gd name="T15" fmla="*/ 48 h 58"/>
                <a:gd name="T16" fmla="*/ 0 w 35"/>
                <a:gd name="T17" fmla="*/ 52 h 58"/>
                <a:gd name="T18" fmla="*/ 0 w 35"/>
                <a:gd name="T19" fmla="*/ 58 h 58"/>
                <a:gd name="T20" fmla="*/ 2 w 35"/>
                <a:gd name="T21" fmla="*/ 54 h 58"/>
                <a:gd name="T22" fmla="*/ 2 w 35"/>
                <a:gd name="T23" fmla="*/ 52 h 58"/>
                <a:gd name="T24" fmla="*/ 21 w 35"/>
                <a:gd name="T25" fmla="*/ 24 h 58"/>
                <a:gd name="T26" fmla="*/ 22 w 35"/>
                <a:gd name="T27" fmla="*/ 24 h 58"/>
                <a:gd name="T28" fmla="*/ 10 w 35"/>
                <a:gd name="T29" fmla="*/ 40 h 58"/>
                <a:gd name="T30" fmla="*/ 21 w 35"/>
                <a:gd name="T31" fmla="*/ 24 h 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5" h="58">
                  <a:moveTo>
                    <a:pt x="2" y="52"/>
                  </a:moveTo>
                  <a:cubicBezTo>
                    <a:pt x="5" y="48"/>
                    <a:pt x="6" y="46"/>
                    <a:pt x="9" y="42"/>
                  </a:cubicBezTo>
                  <a:cubicBezTo>
                    <a:pt x="13" y="42"/>
                    <a:pt x="23" y="28"/>
                    <a:pt x="27" y="18"/>
                  </a:cubicBezTo>
                  <a:cubicBezTo>
                    <a:pt x="30" y="12"/>
                    <a:pt x="27" y="15"/>
                    <a:pt x="25" y="17"/>
                  </a:cubicBezTo>
                  <a:cubicBezTo>
                    <a:pt x="35" y="0"/>
                    <a:pt x="22" y="18"/>
                    <a:pt x="22" y="18"/>
                  </a:cubicBezTo>
                  <a:cubicBezTo>
                    <a:pt x="22" y="18"/>
                    <a:pt x="25" y="16"/>
                    <a:pt x="25" y="16"/>
                  </a:cubicBezTo>
                  <a:cubicBezTo>
                    <a:pt x="25" y="17"/>
                    <a:pt x="6" y="44"/>
                    <a:pt x="2" y="50"/>
                  </a:cubicBezTo>
                  <a:cubicBezTo>
                    <a:pt x="2" y="49"/>
                    <a:pt x="2" y="49"/>
                    <a:pt x="2" y="48"/>
                  </a:cubicBezTo>
                  <a:cubicBezTo>
                    <a:pt x="1" y="50"/>
                    <a:pt x="1" y="50"/>
                    <a:pt x="0" y="52"/>
                  </a:cubicBezTo>
                  <a:cubicBezTo>
                    <a:pt x="0" y="54"/>
                    <a:pt x="0" y="55"/>
                    <a:pt x="0" y="58"/>
                  </a:cubicBezTo>
                  <a:cubicBezTo>
                    <a:pt x="1" y="56"/>
                    <a:pt x="1" y="55"/>
                    <a:pt x="2" y="54"/>
                  </a:cubicBezTo>
                  <a:cubicBezTo>
                    <a:pt x="2" y="53"/>
                    <a:pt x="2" y="53"/>
                    <a:pt x="2" y="52"/>
                  </a:cubicBezTo>
                  <a:close/>
                  <a:moveTo>
                    <a:pt x="21" y="24"/>
                  </a:moveTo>
                  <a:cubicBezTo>
                    <a:pt x="24" y="20"/>
                    <a:pt x="26" y="17"/>
                    <a:pt x="22" y="24"/>
                  </a:cubicBezTo>
                  <a:cubicBezTo>
                    <a:pt x="20" y="30"/>
                    <a:pt x="14" y="36"/>
                    <a:pt x="10" y="40"/>
                  </a:cubicBezTo>
                  <a:cubicBezTo>
                    <a:pt x="15" y="33"/>
                    <a:pt x="17" y="30"/>
                    <a:pt x="21" y="2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7" name="Freeform 111"/>
            <p:cNvSpPr>
              <a:spLocks/>
            </p:cNvSpPr>
            <p:nvPr/>
          </p:nvSpPr>
          <p:spPr bwMode="auto">
            <a:xfrm>
              <a:off x="1670" y="1179"/>
              <a:ext cx="145" cy="277"/>
            </a:xfrm>
            <a:custGeom>
              <a:avLst/>
              <a:gdLst>
                <a:gd name="T0" fmla="*/ 50 w 61"/>
                <a:gd name="T1" fmla="*/ 13 h 117"/>
                <a:gd name="T2" fmla="*/ 37 w 61"/>
                <a:gd name="T3" fmla="*/ 39 h 117"/>
                <a:gd name="T4" fmla="*/ 35 w 61"/>
                <a:gd name="T5" fmla="*/ 41 h 117"/>
                <a:gd name="T6" fmla="*/ 0 w 61"/>
                <a:gd name="T7" fmla="*/ 115 h 117"/>
                <a:gd name="T8" fmla="*/ 0 w 61"/>
                <a:gd name="T9" fmla="*/ 117 h 117"/>
                <a:gd name="T10" fmla="*/ 33 w 61"/>
                <a:gd name="T11" fmla="*/ 47 h 117"/>
                <a:gd name="T12" fmla="*/ 34 w 61"/>
                <a:gd name="T13" fmla="*/ 52 h 117"/>
                <a:gd name="T14" fmla="*/ 43 w 61"/>
                <a:gd name="T15" fmla="*/ 40 h 117"/>
                <a:gd name="T16" fmla="*/ 44 w 61"/>
                <a:gd name="T17" fmla="*/ 30 h 117"/>
                <a:gd name="T18" fmla="*/ 41 w 61"/>
                <a:gd name="T19" fmla="*/ 33 h 117"/>
                <a:gd name="T20" fmla="*/ 47 w 61"/>
                <a:gd name="T21" fmla="*/ 20 h 117"/>
                <a:gd name="T22" fmla="*/ 48 w 61"/>
                <a:gd name="T23" fmla="*/ 25 h 117"/>
                <a:gd name="T24" fmla="*/ 58 w 61"/>
                <a:gd name="T25" fmla="*/ 11 h 117"/>
                <a:gd name="T26" fmla="*/ 59 w 61"/>
                <a:gd name="T27" fmla="*/ 1 h 117"/>
                <a:gd name="T28" fmla="*/ 50 w 61"/>
                <a:gd name="T29" fmla="*/ 13 h 1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1" h="117">
                  <a:moveTo>
                    <a:pt x="50" y="13"/>
                  </a:moveTo>
                  <a:cubicBezTo>
                    <a:pt x="50" y="13"/>
                    <a:pt x="37" y="39"/>
                    <a:pt x="37" y="39"/>
                  </a:cubicBezTo>
                  <a:cubicBezTo>
                    <a:pt x="36" y="39"/>
                    <a:pt x="36" y="40"/>
                    <a:pt x="35" y="41"/>
                  </a:cubicBezTo>
                  <a:cubicBezTo>
                    <a:pt x="23" y="66"/>
                    <a:pt x="11" y="90"/>
                    <a:pt x="0" y="115"/>
                  </a:cubicBezTo>
                  <a:cubicBezTo>
                    <a:pt x="0" y="116"/>
                    <a:pt x="0" y="116"/>
                    <a:pt x="0" y="117"/>
                  </a:cubicBezTo>
                  <a:cubicBezTo>
                    <a:pt x="10" y="93"/>
                    <a:pt x="22" y="70"/>
                    <a:pt x="33" y="47"/>
                  </a:cubicBezTo>
                  <a:cubicBezTo>
                    <a:pt x="32" y="51"/>
                    <a:pt x="33" y="53"/>
                    <a:pt x="34" y="52"/>
                  </a:cubicBezTo>
                  <a:cubicBezTo>
                    <a:pt x="36" y="52"/>
                    <a:pt x="40" y="47"/>
                    <a:pt x="43" y="40"/>
                  </a:cubicBezTo>
                  <a:cubicBezTo>
                    <a:pt x="46" y="34"/>
                    <a:pt x="46" y="29"/>
                    <a:pt x="44" y="30"/>
                  </a:cubicBezTo>
                  <a:cubicBezTo>
                    <a:pt x="43" y="30"/>
                    <a:pt x="42" y="31"/>
                    <a:pt x="41" y="33"/>
                  </a:cubicBezTo>
                  <a:cubicBezTo>
                    <a:pt x="43" y="28"/>
                    <a:pt x="45" y="25"/>
                    <a:pt x="47" y="20"/>
                  </a:cubicBezTo>
                  <a:cubicBezTo>
                    <a:pt x="46" y="23"/>
                    <a:pt x="47" y="25"/>
                    <a:pt x="48" y="25"/>
                  </a:cubicBezTo>
                  <a:cubicBezTo>
                    <a:pt x="51" y="24"/>
                    <a:pt x="55" y="18"/>
                    <a:pt x="58" y="11"/>
                  </a:cubicBezTo>
                  <a:cubicBezTo>
                    <a:pt x="61" y="5"/>
                    <a:pt x="61" y="0"/>
                    <a:pt x="59" y="1"/>
                  </a:cubicBezTo>
                  <a:cubicBezTo>
                    <a:pt x="57" y="2"/>
                    <a:pt x="53" y="7"/>
                    <a:pt x="50" y="1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8" name="Freeform 112"/>
            <p:cNvSpPr>
              <a:spLocks/>
            </p:cNvSpPr>
            <p:nvPr/>
          </p:nvSpPr>
          <p:spPr bwMode="auto">
            <a:xfrm>
              <a:off x="2158" y="1617"/>
              <a:ext cx="73" cy="299"/>
            </a:xfrm>
            <a:custGeom>
              <a:avLst/>
              <a:gdLst>
                <a:gd name="T0" fmla="*/ 11 w 31"/>
                <a:gd name="T1" fmla="*/ 56 h 126"/>
                <a:gd name="T2" fmla="*/ 14 w 31"/>
                <a:gd name="T3" fmla="*/ 57 h 126"/>
                <a:gd name="T4" fmla="*/ 20 w 31"/>
                <a:gd name="T5" fmla="*/ 40 h 126"/>
                <a:gd name="T6" fmla="*/ 18 w 31"/>
                <a:gd name="T7" fmla="*/ 35 h 126"/>
                <a:gd name="T8" fmla="*/ 15 w 31"/>
                <a:gd name="T9" fmla="*/ 41 h 126"/>
                <a:gd name="T10" fmla="*/ 19 w 31"/>
                <a:gd name="T11" fmla="*/ 27 h 126"/>
                <a:gd name="T12" fmla="*/ 22 w 31"/>
                <a:gd name="T13" fmla="*/ 27 h 126"/>
                <a:gd name="T14" fmla="*/ 29 w 31"/>
                <a:gd name="T15" fmla="*/ 9 h 126"/>
                <a:gd name="T16" fmla="*/ 28 w 31"/>
                <a:gd name="T17" fmla="*/ 4 h 126"/>
                <a:gd name="T18" fmla="*/ 21 w 31"/>
                <a:gd name="T19" fmla="*/ 19 h 126"/>
                <a:gd name="T20" fmla="*/ 0 w 31"/>
                <a:gd name="T21" fmla="*/ 126 h 126"/>
                <a:gd name="T22" fmla="*/ 0 w 31"/>
                <a:gd name="T23" fmla="*/ 126 h 126"/>
                <a:gd name="T24" fmla="*/ 11 w 31"/>
                <a:gd name="T25" fmla="*/ 56 h 1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1" h="126">
                  <a:moveTo>
                    <a:pt x="11" y="56"/>
                  </a:moveTo>
                  <a:cubicBezTo>
                    <a:pt x="11" y="59"/>
                    <a:pt x="12" y="59"/>
                    <a:pt x="14" y="57"/>
                  </a:cubicBezTo>
                  <a:cubicBezTo>
                    <a:pt x="16" y="53"/>
                    <a:pt x="19" y="46"/>
                    <a:pt x="20" y="40"/>
                  </a:cubicBezTo>
                  <a:cubicBezTo>
                    <a:pt x="21" y="34"/>
                    <a:pt x="21" y="31"/>
                    <a:pt x="18" y="35"/>
                  </a:cubicBezTo>
                  <a:cubicBezTo>
                    <a:pt x="17" y="37"/>
                    <a:pt x="16" y="39"/>
                    <a:pt x="15" y="41"/>
                  </a:cubicBezTo>
                  <a:cubicBezTo>
                    <a:pt x="17" y="36"/>
                    <a:pt x="18" y="33"/>
                    <a:pt x="19" y="27"/>
                  </a:cubicBezTo>
                  <a:cubicBezTo>
                    <a:pt x="19" y="29"/>
                    <a:pt x="20" y="30"/>
                    <a:pt x="22" y="27"/>
                  </a:cubicBezTo>
                  <a:cubicBezTo>
                    <a:pt x="24" y="24"/>
                    <a:pt x="27" y="15"/>
                    <a:pt x="29" y="9"/>
                  </a:cubicBezTo>
                  <a:cubicBezTo>
                    <a:pt x="31" y="2"/>
                    <a:pt x="31" y="0"/>
                    <a:pt x="28" y="4"/>
                  </a:cubicBezTo>
                  <a:cubicBezTo>
                    <a:pt x="26" y="7"/>
                    <a:pt x="23" y="14"/>
                    <a:pt x="21" y="19"/>
                  </a:cubicBezTo>
                  <a:cubicBezTo>
                    <a:pt x="10" y="54"/>
                    <a:pt x="0" y="90"/>
                    <a:pt x="0" y="126"/>
                  </a:cubicBezTo>
                  <a:cubicBezTo>
                    <a:pt x="0" y="126"/>
                    <a:pt x="0" y="126"/>
                    <a:pt x="0" y="126"/>
                  </a:cubicBezTo>
                  <a:cubicBezTo>
                    <a:pt x="0" y="104"/>
                    <a:pt x="3" y="89"/>
                    <a:pt x="11" y="5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09" name="Freeform 113"/>
            <p:cNvSpPr>
              <a:spLocks/>
            </p:cNvSpPr>
            <p:nvPr/>
          </p:nvSpPr>
          <p:spPr bwMode="auto">
            <a:xfrm>
              <a:off x="1762" y="1335"/>
              <a:ext cx="121" cy="232"/>
            </a:xfrm>
            <a:custGeom>
              <a:avLst/>
              <a:gdLst>
                <a:gd name="T0" fmla="*/ 11 w 51"/>
                <a:gd name="T1" fmla="*/ 77 h 98"/>
                <a:gd name="T2" fmla="*/ 2 w 51"/>
                <a:gd name="T3" fmla="*/ 88 h 98"/>
                <a:gd name="T4" fmla="*/ 4 w 51"/>
                <a:gd name="T5" fmla="*/ 98 h 98"/>
                <a:gd name="T6" fmla="*/ 12 w 51"/>
                <a:gd name="T7" fmla="*/ 91 h 98"/>
                <a:gd name="T8" fmla="*/ 38 w 51"/>
                <a:gd name="T9" fmla="*/ 32 h 98"/>
                <a:gd name="T10" fmla="*/ 37 w 51"/>
                <a:gd name="T11" fmla="*/ 40 h 98"/>
                <a:gd name="T12" fmla="*/ 24 w 51"/>
                <a:gd name="T13" fmla="*/ 74 h 98"/>
                <a:gd name="T14" fmla="*/ 40 w 51"/>
                <a:gd name="T15" fmla="*/ 43 h 98"/>
                <a:gd name="T16" fmla="*/ 47 w 51"/>
                <a:gd name="T17" fmla="*/ 12 h 98"/>
                <a:gd name="T18" fmla="*/ 51 w 51"/>
                <a:gd name="T19" fmla="*/ 0 h 98"/>
                <a:gd name="T20" fmla="*/ 14 w 51"/>
                <a:gd name="T21" fmla="*/ 82 h 98"/>
                <a:gd name="T22" fmla="*/ 11 w 51"/>
                <a:gd name="T23" fmla="*/ 77 h 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51" h="98">
                  <a:moveTo>
                    <a:pt x="11" y="77"/>
                  </a:moveTo>
                  <a:cubicBezTo>
                    <a:pt x="7" y="78"/>
                    <a:pt x="3" y="83"/>
                    <a:pt x="2" y="88"/>
                  </a:cubicBezTo>
                  <a:cubicBezTo>
                    <a:pt x="0" y="94"/>
                    <a:pt x="1" y="98"/>
                    <a:pt x="4" y="98"/>
                  </a:cubicBezTo>
                  <a:cubicBezTo>
                    <a:pt x="7" y="98"/>
                    <a:pt x="10" y="95"/>
                    <a:pt x="12" y="91"/>
                  </a:cubicBezTo>
                  <a:cubicBezTo>
                    <a:pt x="12" y="92"/>
                    <a:pt x="38" y="32"/>
                    <a:pt x="38" y="32"/>
                  </a:cubicBezTo>
                  <a:cubicBezTo>
                    <a:pt x="37" y="35"/>
                    <a:pt x="37" y="38"/>
                    <a:pt x="37" y="40"/>
                  </a:cubicBezTo>
                  <a:cubicBezTo>
                    <a:pt x="36" y="53"/>
                    <a:pt x="28" y="69"/>
                    <a:pt x="24" y="74"/>
                  </a:cubicBezTo>
                  <a:cubicBezTo>
                    <a:pt x="24" y="74"/>
                    <a:pt x="32" y="71"/>
                    <a:pt x="40" y="43"/>
                  </a:cubicBezTo>
                  <a:cubicBezTo>
                    <a:pt x="45" y="24"/>
                    <a:pt x="45" y="19"/>
                    <a:pt x="47" y="12"/>
                  </a:cubicBezTo>
                  <a:cubicBezTo>
                    <a:pt x="49" y="7"/>
                    <a:pt x="50" y="5"/>
                    <a:pt x="51" y="0"/>
                  </a:cubicBezTo>
                  <a:cubicBezTo>
                    <a:pt x="39" y="27"/>
                    <a:pt x="26" y="55"/>
                    <a:pt x="14" y="82"/>
                  </a:cubicBezTo>
                  <a:cubicBezTo>
                    <a:pt x="14" y="79"/>
                    <a:pt x="13" y="77"/>
                    <a:pt x="11" y="77"/>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0" name="Freeform 114"/>
            <p:cNvSpPr>
              <a:spLocks/>
            </p:cNvSpPr>
            <p:nvPr/>
          </p:nvSpPr>
          <p:spPr bwMode="auto">
            <a:xfrm>
              <a:off x="2479" y="293"/>
              <a:ext cx="133" cy="258"/>
            </a:xfrm>
            <a:custGeom>
              <a:avLst/>
              <a:gdLst>
                <a:gd name="T0" fmla="*/ 8 w 56"/>
                <a:gd name="T1" fmla="*/ 107 h 109"/>
                <a:gd name="T2" fmla="*/ 19 w 56"/>
                <a:gd name="T3" fmla="*/ 96 h 109"/>
                <a:gd name="T4" fmla="*/ 21 w 56"/>
                <a:gd name="T5" fmla="*/ 90 h 109"/>
                <a:gd name="T6" fmla="*/ 46 w 56"/>
                <a:gd name="T7" fmla="*/ 29 h 109"/>
                <a:gd name="T8" fmla="*/ 46 w 56"/>
                <a:gd name="T9" fmla="*/ 36 h 109"/>
                <a:gd name="T10" fmla="*/ 34 w 56"/>
                <a:gd name="T11" fmla="*/ 71 h 109"/>
                <a:gd name="T12" fmla="*/ 51 w 56"/>
                <a:gd name="T13" fmla="*/ 38 h 109"/>
                <a:gd name="T14" fmla="*/ 56 w 56"/>
                <a:gd name="T15" fmla="*/ 1 h 109"/>
                <a:gd name="T16" fmla="*/ 54 w 56"/>
                <a:gd name="T17" fmla="*/ 0 h 109"/>
                <a:gd name="T18" fmla="*/ 22 w 56"/>
                <a:gd name="T19" fmla="*/ 84 h 109"/>
                <a:gd name="T20" fmla="*/ 15 w 56"/>
                <a:gd name="T21" fmla="*/ 81 h 109"/>
                <a:gd name="T22" fmla="*/ 2 w 56"/>
                <a:gd name="T23" fmla="*/ 97 h 109"/>
                <a:gd name="T24" fmla="*/ 8 w 56"/>
                <a:gd name="T25" fmla="*/ 107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109">
                  <a:moveTo>
                    <a:pt x="8" y="107"/>
                  </a:moveTo>
                  <a:cubicBezTo>
                    <a:pt x="12" y="105"/>
                    <a:pt x="16" y="102"/>
                    <a:pt x="19" y="96"/>
                  </a:cubicBezTo>
                  <a:cubicBezTo>
                    <a:pt x="20" y="94"/>
                    <a:pt x="20" y="93"/>
                    <a:pt x="21" y="90"/>
                  </a:cubicBezTo>
                  <a:cubicBezTo>
                    <a:pt x="32" y="64"/>
                    <a:pt x="37" y="51"/>
                    <a:pt x="46" y="29"/>
                  </a:cubicBezTo>
                  <a:cubicBezTo>
                    <a:pt x="45" y="31"/>
                    <a:pt x="45" y="34"/>
                    <a:pt x="46" y="36"/>
                  </a:cubicBezTo>
                  <a:cubicBezTo>
                    <a:pt x="48" y="48"/>
                    <a:pt x="40" y="65"/>
                    <a:pt x="34" y="71"/>
                  </a:cubicBezTo>
                  <a:cubicBezTo>
                    <a:pt x="34" y="71"/>
                    <a:pt x="49" y="62"/>
                    <a:pt x="51" y="38"/>
                  </a:cubicBezTo>
                  <a:cubicBezTo>
                    <a:pt x="52" y="17"/>
                    <a:pt x="56" y="1"/>
                    <a:pt x="56" y="1"/>
                  </a:cubicBezTo>
                  <a:cubicBezTo>
                    <a:pt x="55" y="1"/>
                    <a:pt x="55" y="0"/>
                    <a:pt x="54" y="0"/>
                  </a:cubicBezTo>
                  <a:cubicBezTo>
                    <a:pt x="44" y="28"/>
                    <a:pt x="33" y="56"/>
                    <a:pt x="22" y="84"/>
                  </a:cubicBezTo>
                  <a:cubicBezTo>
                    <a:pt x="21" y="81"/>
                    <a:pt x="19" y="79"/>
                    <a:pt x="15" y="81"/>
                  </a:cubicBezTo>
                  <a:cubicBezTo>
                    <a:pt x="10" y="83"/>
                    <a:pt x="4" y="90"/>
                    <a:pt x="2" y="97"/>
                  </a:cubicBezTo>
                  <a:cubicBezTo>
                    <a:pt x="0" y="104"/>
                    <a:pt x="2" y="109"/>
                    <a:pt x="8" y="107"/>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1" name="Freeform 115"/>
            <p:cNvSpPr>
              <a:spLocks/>
            </p:cNvSpPr>
            <p:nvPr/>
          </p:nvSpPr>
          <p:spPr bwMode="auto">
            <a:xfrm>
              <a:off x="2420" y="1314"/>
              <a:ext cx="78" cy="441"/>
            </a:xfrm>
            <a:custGeom>
              <a:avLst/>
              <a:gdLst>
                <a:gd name="T0" fmla="*/ 2 w 33"/>
                <a:gd name="T1" fmla="*/ 155 h 186"/>
                <a:gd name="T2" fmla="*/ 0 w 33"/>
                <a:gd name="T3" fmla="*/ 177 h 186"/>
                <a:gd name="T4" fmla="*/ 5 w 33"/>
                <a:gd name="T5" fmla="*/ 182 h 186"/>
                <a:gd name="T6" fmla="*/ 7 w 33"/>
                <a:gd name="T7" fmla="*/ 164 h 186"/>
                <a:gd name="T8" fmla="*/ 19 w 33"/>
                <a:gd name="T9" fmla="*/ 18 h 186"/>
                <a:gd name="T10" fmla="*/ 29 w 33"/>
                <a:gd name="T11" fmla="*/ 20 h 186"/>
                <a:gd name="T12" fmla="*/ 20 w 33"/>
                <a:gd name="T13" fmla="*/ 108 h 186"/>
                <a:gd name="T14" fmla="*/ 17 w 33"/>
                <a:gd name="T15" fmla="*/ 109 h 186"/>
                <a:gd name="T16" fmla="*/ 14 w 33"/>
                <a:gd name="T17" fmla="*/ 132 h 186"/>
                <a:gd name="T18" fmla="*/ 18 w 33"/>
                <a:gd name="T19" fmla="*/ 137 h 186"/>
                <a:gd name="T20" fmla="*/ 21 w 33"/>
                <a:gd name="T21" fmla="*/ 114 h 186"/>
                <a:gd name="T22" fmla="*/ 33 w 33"/>
                <a:gd name="T23" fmla="*/ 2 h 186"/>
                <a:gd name="T24" fmla="*/ 22 w 33"/>
                <a:gd name="T25" fmla="*/ 0 h 186"/>
                <a:gd name="T26" fmla="*/ 7 w 33"/>
                <a:gd name="T27" fmla="*/ 99 h 186"/>
                <a:gd name="T28" fmla="*/ 4 w 33"/>
                <a:gd name="T29" fmla="*/ 98 h 186"/>
                <a:gd name="T30" fmla="*/ 0 w 33"/>
                <a:gd name="T31" fmla="*/ 121 h 186"/>
                <a:gd name="T32" fmla="*/ 3 w 33"/>
                <a:gd name="T33" fmla="*/ 126 h 186"/>
                <a:gd name="T34" fmla="*/ 6 w 33"/>
                <a:gd name="T35" fmla="*/ 114 h 186"/>
                <a:gd name="T36" fmla="*/ 5 w 33"/>
                <a:gd name="T37" fmla="*/ 154 h 186"/>
                <a:gd name="T38" fmla="*/ 2 w 33"/>
                <a:gd name="T39" fmla="*/ 15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3" h="186">
                  <a:moveTo>
                    <a:pt x="2" y="155"/>
                  </a:moveTo>
                  <a:cubicBezTo>
                    <a:pt x="1" y="159"/>
                    <a:pt x="0" y="169"/>
                    <a:pt x="0" y="177"/>
                  </a:cubicBezTo>
                  <a:cubicBezTo>
                    <a:pt x="1" y="184"/>
                    <a:pt x="3" y="186"/>
                    <a:pt x="5" y="182"/>
                  </a:cubicBezTo>
                  <a:cubicBezTo>
                    <a:pt x="6" y="178"/>
                    <a:pt x="7" y="171"/>
                    <a:pt x="7" y="164"/>
                  </a:cubicBezTo>
                  <a:cubicBezTo>
                    <a:pt x="4" y="115"/>
                    <a:pt x="9" y="66"/>
                    <a:pt x="19" y="18"/>
                  </a:cubicBezTo>
                  <a:cubicBezTo>
                    <a:pt x="23" y="19"/>
                    <a:pt x="25" y="19"/>
                    <a:pt x="29" y="20"/>
                  </a:cubicBezTo>
                  <a:cubicBezTo>
                    <a:pt x="25" y="50"/>
                    <a:pt x="22" y="78"/>
                    <a:pt x="20" y="108"/>
                  </a:cubicBezTo>
                  <a:cubicBezTo>
                    <a:pt x="20" y="105"/>
                    <a:pt x="18" y="105"/>
                    <a:pt x="17" y="109"/>
                  </a:cubicBezTo>
                  <a:cubicBezTo>
                    <a:pt x="15" y="114"/>
                    <a:pt x="14" y="124"/>
                    <a:pt x="14" y="132"/>
                  </a:cubicBezTo>
                  <a:cubicBezTo>
                    <a:pt x="15" y="140"/>
                    <a:pt x="16" y="142"/>
                    <a:pt x="18" y="137"/>
                  </a:cubicBezTo>
                  <a:cubicBezTo>
                    <a:pt x="20" y="132"/>
                    <a:pt x="21" y="122"/>
                    <a:pt x="21" y="114"/>
                  </a:cubicBezTo>
                  <a:cubicBezTo>
                    <a:pt x="23" y="76"/>
                    <a:pt x="27" y="40"/>
                    <a:pt x="33" y="2"/>
                  </a:cubicBezTo>
                  <a:cubicBezTo>
                    <a:pt x="29" y="1"/>
                    <a:pt x="26" y="1"/>
                    <a:pt x="22" y="0"/>
                  </a:cubicBezTo>
                  <a:cubicBezTo>
                    <a:pt x="15" y="33"/>
                    <a:pt x="10" y="66"/>
                    <a:pt x="7" y="99"/>
                  </a:cubicBezTo>
                  <a:cubicBezTo>
                    <a:pt x="7" y="94"/>
                    <a:pt x="6" y="94"/>
                    <a:pt x="4" y="98"/>
                  </a:cubicBezTo>
                  <a:cubicBezTo>
                    <a:pt x="2" y="103"/>
                    <a:pt x="0" y="113"/>
                    <a:pt x="0" y="121"/>
                  </a:cubicBezTo>
                  <a:cubicBezTo>
                    <a:pt x="0" y="128"/>
                    <a:pt x="2" y="130"/>
                    <a:pt x="3" y="126"/>
                  </a:cubicBezTo>
                  <a:cubicBezTo>
                    <a:pt x="4" y="123"/>
                    <a:pt x="5" y="119"/>
                    <a:pt x="6" y="114"/>
                  </a:cubicBezTo>
                  <a:cubicBezTo>
                    <a:pt x="5" y="131"/>
                    <a:pt x="5" y="139"/>
                    <a:pt x="5" y="154"/>
                  </a:cubicBezTo>
                  <a:cubicBezTo>
                    <a:pt x="5" y="152"/>
                    <a:pt x="3" y="152"/>
                    <a:pt x="2" y="15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2" name="Freeform 116"/>
            <p:cNvSpPr>
              <a:spLocks/>
            </p:cNvSpPr>
            <p:nvPr/>
          </p:nvSpPr>
          <p:spPr bwMode="auto">
            <a:xfrm>
              <a:off x="2688" y="755"/>
              <a:ext cx="4" cy="12"/>
            </a:xfrm>
            <a:custGeom>
              <a:avLst/>
              <a:gdLst>
                <a:gd name="T0" fmla="*/ 0 w 2"/>
                <a:gd name="T1" fmla="*/ 5 h 5"/>
                <a:gd name="T2" fmla="*/ 2 w 2"/>
                <a:gd name="T3" fmla="*/ 0 h 5"/>
                <a:gd name="T4" fmla="*/ 0 w 2"/>
                <a:gd name="T5" fmla="*/ 5 h 5"/>
              </a:gdLst>
              <a:ahLst/>
              <a:cxnLst>
                <a:cxn ang="0">
                  <a:pos x="T0" y="T1"/>
                </a:cxn>
                <a:cxn ang="0">
                  <a:pos x="T2" y="T3"/>
                </a:cxn>
                <a:cxn ang="0">
                  <a:pos x="T4" y="T5"/>
                </a:cxn>
              </a:cxnLst>
              <a:rect l="0" t="0" r="r" b="b"/>
              <a:pathLst>
                <a:path w="2" h="5">
                  <a:moveTo>
                    <a:pt x="0" y="5"/>
                  </a:moveTo>
                  <a:cubicBezTo>
                    <a:pt x="0" y="3"/>
                    <a:pt x="1" y="2"/>
                    <a:pt x="2" y="0"/>
                  </a:cubicBezTo>
                  <a:cubicBezTo>
                    <a:pt x="1" y="2"/>
                    <a:pt x="0" y="3"/>
                    <a:pt x="0" y="5"/>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3" name="Freeform 117"/>
            <p:cNvSpPr>
              <a:spLocks/>
            </p:cNvSpPr>
            <p:nvPr/>
          </p:nvSpPr>
          <p:spPr bwMode="auto">
            <a:xfrm>
              <a:off x="2692" y="748"/>
              <a:ext cx="5" cy="7"/>
            </a:xfrm>
            <a:custGeom>
              <a:avLst/>
              <a:gdLst>
                <a:gd name="T0" fmla="*/ 0 w 2"/>
                <a:gd name="T1" fmla="*/ 3 h 3"/>
                <a:gd name="T2" fmla="*/ 2 w 2"/>
                <a:gd name="T3" fmla="*/ 0 h 3"/>
                <a:gd name="T4" fmla="*/ 0 w 2"/>
                <a:gd name="T5" fmla="*/ 3 h 3"/>
              </a:gdLst>
              <a:ahLst/>
              <a:cxnLst>
                <a:cxn ang="0">
                  <a:pos x="T0" y="T1"/>
                </a:cxn>
                <a:cxn ang="0">
                  <a:pos x="T2" y="T3"/>
                </a:cxn>
                <a:cxn ang="0">
                  <a:pos x="T4" y="T5"/>
                </a:cxn>
              </a:cxnLst>
              <a:rect l="0" t="0" r="r" b="b"/>
              <a:pathLst>
                <a:path w="2" h="3">
                  <a:moveTo>
                    <a:pt x="0" y="3"/>
                  </a:moveTo>
                  <a:cubicBezTo>
                    <a:pt x="1" y="2"/>
                    <a:pt x="1" y="1"/>
                    <a:pt x="2" y="0"/>
                  </a:cubicBezTo>
                  <a:cubicBezTo>
                    <a:pt x="1" y="1"/>
                    <a:pt x="1" y="2"/>
                    <a:pt x="0" y="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4" name="Freeform 118"/>
            <p:cNvSpPr>
              <a:spLocks/>
            </p:cNvSpPr>
            <p:nvPr/>
          </p:nvSpPr>
          <p:spPr bwMode="auto">
            <a:xfrm>
              <a:off x="2600" y="767"/>
              <a:ext cx="88" cy="170"/>
            </a:xfrm>
            <a:custGeom>
              <a:avLst/>
              <a:gdLst>
                <a:gd name="T0" fmla="*/ 0 w 37"/>
                <a:gd name="T1" fmla="*/ 72 h 72"/>
                <a:gd name="T2" fmla="*/ 37 w 37"/>
                <a:gd name="T3" fmla="*/ 0 h 72"/>
                <a:gd name="T4" fmla="*/ 0 w 37"/>
                <a:gd name="T5" fmla="*/ 72 h 72"/>
              </a:gdLst>
              <a:ahLst/>
              <a:cxnLst>
                <a:cxn ang="0">
                  <a:pos x="T0" y="T1"/>
                </a:cxn>
                <a:cxn ang="0">
                  <a:pos x="T2" y="T3"/>
                </a:cxn>
                <a:cxn ang="0">
                  <a:pos x="T4" y="T5"/>
                </a:cxn>
              </a:cxnLst>
              <a:rect l="0" t="0" r="r" b="b"/>
              <a:pathLst>
                <a:path w="37" h="72">
                  <a:moveTo>
                    <a:pt x="0" y="72"/>
                  </a:moveTo>
                  <a:cubicBezTo>
                    <a:pt x="12" y="47"/>
                    <a:pt x="23" y="23"/>
                    <a:pt x="37" y="0"/>
                  </a:cubicBezTo>
                  <a:cubicBezTo>
                    <a:pt x="23" y="23"/>
                    <a:pt x="11" y="47"/>
                    <a:pt x="0" y="7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5" name="Freeform 119"/>
            <p:cNvSpPr>
              <a:spLocks/>
            </p:cNvSpPr>
            <p:nvPr/>
          </p:nvSpPr>
          <p:spPr bwMode="auto">
            <a:xfrm>
              <a:off x="2548" y="937"/>
              <a:ext cx="52" cy="114"/>
            </a:xfrm>
            <a:custGeom>
              <a:avLst/>
              <a:gdLst>
                <a:gd name="T0" fmla="*/ 3 w 22"/>
                <a:gd name="T1" fmla="*/ 43 h 48"/>
                <a:gd name="T2" fmla="*/ 14 w 22"/>
                <a:gd name="T3" fmla="*/ 19 h 48"/>
                <a:gd name="T4" fmla="*/ 22 w 22"/>
                <a:gd name="T5" fmla="*/ 0 h 48"/>
                <a:gd name="T6" fmla="*/ 16 w 22"/>
                <a:gd name="T7" fmla="*/ 14 h 48"/>
                <a:gd name="T8" fmla="*/ 14 w 22"/>
                <a:gd name="T9" fmla="*/ 15 h 48"/>
                <a:gd name="T10" fmla="*/ 3 w 22"/>
                <a:gd name="T11" fmla="*/ 39 h 48"/>
                <a:gd name="T12" fmla="*/ 3 w 22"/>
                <a:gd name="T13" fmla="*/ 43 h 48"/>
              </a:gdLst>
              <a:ahLst/>
              <a:cxnLst>
                <a:cxn ang="0">
                  <a:pos x="T0" y="T1"/>
                </a:cxn>
                <a:cxn ang="0">
                  <a:pos x="T2" y="T3"/>
                </a:cxn>
                <a:cxn ang="0">
                  <a:pos x="T4" y="T5"/>
                </a:cxn>
                <a:cxn ang="0">
                  <a:pos x="T6" y="T7"/>
                </a:cxn>
                <a:cxn ang="0">
                  <a:pos x="T8" y="T9"/>
                </a:cxn>
                <a:cxn ang="0">
                  <a:pos x="T10" y="T11"/>
                </a:cxn>
                <a:cxn ang="0">
                  <a:pos x="T12" y="T13"/>
                </a:cxn>
              </a:cxnLst>
              <a:rect l="0" t="0" r="r" b="b"/>
              <a:pathLst>
                <a:path w="22" h="48">
                  <a:moveTo>
                    <a:pt x="3" y="43"/>
                  </a:moveTo>
                  <a:cubicBezTo>
                    <a:pt x="6" y="38"/>
                    <a:pt x="11" y="27"/>
                    <a:pt x="14" y="19"/>
                  </a:cubicBezTo>
                  <a:cubicBezTo>
                    <a:pt x="17" y="13"/>
                    <a:pt x="20" y="6"/>
                    <a:pt x="22" y="0"/>
                  </a:cubicBezTo>
                  <a:cubicBezTo>
                    <a:pt x="20" y="4"/>
                    <a:pt x="18" y="9"/>
                    <a:pt x="16" y="14"/>
                  </a:cubicBezTo>
                  <a:cubicBezTo>
                    <a:pt x="17" y="11"/>
                    <a:pt x="16" y="12"/>
                    <a:pt x="14" y="15"/>
                  </a:cubicBezTo>
                  <a:cubicBezTo>
                    <a:pt x="11" y="21"/>
                    <a:pt x="6" y="31"/>
                    <a:pt x="3" y="39"/>
                  </a:cubicBezTo>
                  <a:cubicBezTo>
                    <a:pt x="0" y="47"/>
                    <a:pt x="0" y="48"/>
                    <a:pt x="3" y="4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6" name="Freeform 120"/>
            <p:cNvSpPr>
              <a:spLocks/>
            </p:cNvSpPr>
            <p:nvPr/>
          </p:nvSpPr>
          <p:spPr bwMode="auto">
            <a:xfrm>
              <a:off x="2610" y="637"/>
              <a:ext cx="172" cy="310"/>
            </a:xfrm>
            <a:custGeom>
              <a:avLst/>
              <a:gdLst>
                <a:gd name="T0" fmla="*/ 63 w 73"/>
                <a:gd name="T1" fmla="*/ 16 h 131"/>
                <a:gd name="T2" fmla="*/ 18 w 73"/>
                <a:gd name="T3" fmla="*/ 97 h 131"/>
                <a:gd name="T4" fmla="*/ 15 w 73"/>
                <a:gd name="T5" fmla="*/ 98 h 131"/>
                <a:gd name="T6" fmla="*/ 3 w 73"/>
                <a:gd name="T7" fmla="*/ 121 h 131"/>
                <a:gd name="T8" fmla="*/ 3 w 73"/>
                <a:gd name="T9" fmla="*/ 126 h 131"/>
                <a:gd name="T10" fmla="*/ 15 w 73"/>
                <a:gd name="T11" fmla="*/ 103 h 131"/>
                <a:gd name="T12" fmla="*/ 73 w 73"/>
                <a:gd name="T13" fmla="*/ 0 h 131"/>
                <a:gd name="T14" fmla="*/ 64 w 73"/>
                <a:gd name="T15" fmla="*/ 3 h 131"/>
                <a:gd name="T16" fmla="*/ 37 w 73"/>
                <a:gd name="T17" fmla="*/ 47 h 131"/>
                <a:gd name="T18" fmla="*/ 55 w 73"/>
                <a:gd name="T19" fmla="*/ 17 h 131"/>
                <a:gd name="T20" fmla="*/ 63 w 73"/>
                <a:gd name="T21" fmla="*/ 16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3" h="131">
                  <a:moveTo>
                    <a:pt x="63" y="16"/>
                  </a:moveTo>
                  <a:cubicBezTo>
                    <a:pt x="46" y="42"/>
                    <a:pt x="31" y="69"/>
                    <a:pt x="18" y="97"/>
                  </a:cubicBezTo>
                  <a:cubicBezTo>
                    <a:pt x="18" y="95"/>
                    <a:pt x="17" y="95"/>
                    <a:pt x="15" y="98"/>
                  </a:cubicBezTo>
                  <a:cubicBezTo>
                    <a:pt x="12" y="103"/>
                    <a:pt x="6" y="114"/>
                    <a:pt x="3" y="121"/>
                  </a:cubicBezTo>
                  <a:cubicBezTo>
                    <a:pt x="0" y="129"/>
                    <a:pt x="0" y="131"/>
                    <a:pt x="3" y="126"/>
                  </a:cubicBezTo>
                  <a:cubicBezTo>
                    <a:pt x="7" y="120"/>
                    <a:pt x="12" y="110"/>
                    <a:pt x="15" y="103"/>
                  </a:cubicBezTo>
                  <a:cubicBezTo>
                    <a:pt x="33" y="67"/>
                    <a:pt x="52" y="34"/>
                    <a:pt x="73" y="0"/>
                  </a:cubicBezTo>
                  <a:cubicBezTo>
                    <a:pt x="69" y="1"/>
                    <a:pt x="67" y="2"/>
                    <a:pt x="64" y="3"/>
                  </a:cubicBezTo>
                  <a:cubicBezTo>
                    <a:pt x="55" y="17"/>
                    <a:pt x="46" y="32"/>
                    <a:pt x="37" y="47"/>
                  </a:cubicBezTo>
                  <a:cubicBezTo>
                    <a:pt x="43" y="37"/>
                    <a:pt x="49" y="27"/>
                    <a:pt x="55" y="17"/>
                  </a:cubicBezTo>
                  <a:cubicBezTo>
                    <a:pt x="58" y="16"/>
                    <a:pt x="59" y="16"/>
                    <a:pt x="63" y="16"/>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7" name="Freeform 121"/>
            <p:cNvSpPr>
              <a:spLocks/>
            </p:cNvSpPr>
            <p:nvPr/>
          </p:nvSpPr>
          <p:spPr bwMode="auto">
            <a:xfrm>
              <a:off x="2262" y="1402"/>
              <a:ext cx="92" cy="201"/>
            </a:xfrm>
            <a:custGeom>
              <a:avLst/>
              <a:gdLst>
                <a:gd name="T0" fmla="*/ 34 w 39"/>
                <a:gd name="T1" fmla="*/ 20 h 85"/>
                <a:gd name="T2" fmla="*/ 30 w 39"/>
                <a:gd name="T3" fmla="*/ 59 h 85"/>
                <a:gd name="T4" fmla="*/ 39 w 39"/>
                <a:gd name="T5" fmla="*/ 0 h 85"/>
                <a:gd name="T6" fmla="*/ 0 w 39"/>
                <a:gd name="T7" fmla="*/ 85 h 85"/>
                <a:gd name="T8" fmla="*/ 34 w 39"/>
                <a:gd name="T9" fmla="*/ 20 h 85"/>
              </a:gdLst>
              <a:ahLst/>
              <a:cxnLst>
                <a:cxn ang="0">
                  <a:pos x="T0" y="T1"/>
                </a:cxn>
                <a:cxn ang="0">
                  <a:pos x="T2" y="T3"/>
                </a:cxn>
                <a:cxn ang="0">
                  <a:pos x="T4" y="T5"/>
                </a:cxn>
                <a:cxn ang="0">
                  <a:pos x="T6" y="T7"/>
                </a:cxn>
                <a:cxn ang="0">
                  <a:pos x="T8" y="T9"/>
                </a:cxn>
              </a:cxnLst>
              <a:rect l="0" t="0" r="r" b="b"/>
              <a:pathLst>
                <a:path w="39" h="85">
                  <a:moveTo>
                    <a:pt x="34" y="20"/>
                  </a:moveTo>
                  <a:cubicBezTo>
                    <a:pt x="34" y="33"/>
                    <a:pt x="30" y="59"/>
                    <a:pt x="30" y="59"/>
                  </a:cubicBezTo>
                  <a:cubicBezTo>
                    <a:pt x="30" y="59"/>
                    <a:pt x="38" y="20"/>
                    <a:pt x="39" y="0"/>
                  </a:cubicBezTo>
                  <a:cubicBezTo>
                    <a:pt x="22" y="25"/>
                    <a:pt x="0" y="85"/>
                    <a:pt x="0" y="85"/>
                  </a:cubicBezTo>
                  <a:cubicBezTo>
                    <a:pt x="0" y="85"/>
                    <a:pt x="20" y="29"/>
                    <a:pt x="34" y="2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8" name="Freeform 122"/>
            <p:cNvSpPr>
              <a:spLocks/>
            </p:cNvSpPr>
            <p:nvPr/>
          </p:nvSpPr>
          <p:spPr bwMode="auto">
            <a:xfrm>
              <a:off x="2380" y="743"/>
              <a:ext cx="286" cy="464"/>
            </a:xfrm>
            <a:custGeom>
              <a:avLst/>
              <a:gdLst>
                <a:gd name="T0" fmla="*/ 4 w 121"/>
                <a:gd name="T1" fmla="*/ 192 h 196"/>
                <a:gd name="T2" fmla="*/ 14 w 121"/>
                <a:gd name="T3" fmla="*/ 175 h 196"/>
                <a:gd name="T4" fmla="*/ 99 w 121"/>
                <a:gd name="T5" fmla="*/ 21 h 196"/>
                <a:gd name="T6" fmla="*/ 113 w 121"/>
                <a:gd name="T7" fmla="*/ 11 h 196"/>
                <a:gd name="T8" fmla="*/ 82 w 121"/>
                <a:gd name="T9" fmla="*/ 60 h 196"/>
                <a:gd name="T10" fmla="*/ 80 w 121"/>
                <a:gd name="T11" fmla="*/ 61 h 196"/>
                <a:gd name="T12" fmla="*/ 68 w 121"/>
                <a:gd name="T13" fmla="*/ 79 h 196"/>
                <a:gd name="T14" fmla="*/ 68 w 121"/>
                <a:gd name="T15" fmla="*/ 83 h 196"/>
                <a:gd name="T16" fmla="*/ 78 w 121"/>
                <a:gd name="T17" fmla="*/ 67 h 196"/>
                <a:gd name="T18" fmla="*/ 121 w 121"/>
                <a:gd name="T19" fmla="*/ 0 h 196"/>
                <a:gd name="T20" fmla="*/ 66 w 121"/>
                <a:gd name="T21" fmla="*/ 30 h 196"/>
                <a:gd name="T22" fmla="*/ 25 w 121"/>
                <a:gd name="T23" fmla="*/ 108 h 196"/>
                <a:gd name="T24" fmla="*/ 22 w 121"/>
                <a:gd name="T25" fmla="*/ 107 h 196"/>
                <a:gd name="T26" fmla="*/ 10 w 121"/>
                <a:gd name="T27" fmla="*/ 125 h 196"/>
                <a:gd name="T28" fmla="*/ 11 w 121"/>
                <a:gd name="T29" fmla="*/ 131 h 196"/>
                <a:gd name="T30" fmla="*/ 22 w 121"/>
                <a:gd name="T31" fmla="*/ 115 h 196"/>
                <a:gd name="T32" fmla="*/ 61 w 121"/>
                <a:gd name="T33" fmla="*/ 40 h 196"/>
                <a:gd name="T34" fmla="*/ 80 w 121"/>
                <a:gd name="T35" fmla="*/ 33 h 196"/>
                <a:gd name="T36" fmla="*/ 21 w 121"/>
                <a:gd name="T37" fmla="*/ 140 h 196"/>
                <a:gd name="T38" fmla="*/ 19 w 121"/>
                <a:gd name="T39" fmla="*/ 140 h 196"/>
                <a:gd name="T40" fmla="*/ 7 w 121"/>
                <a:gd name="T41" fmla="*/ 159 h 196"/>
                <a:gd name="T42" fmla="*/ 7 w 121"/>
                <a:gd name="T43" fmla="*/ 165 h 196"/>
                <a:gd name="T44" fmla="*/ 19 w 121"/>
                <a:gd name="T45" fmla="*/ 145 h 196"/>
                <a:gd name="T46" fmla="*/ 81 w 121"/>
                <a:gd name="T47" fmla="*/ 32 h 196"/>
                <a:gd name="T48" fmla="*/ 98 w 121"/>
                <a:gd name="T49" fmla="*/ 22 h 196"/>
                <a:gd name="T50" fmla="*/ 17 w 121"/>
                <a:gd name="T51" fmla="*/ 166 h 196"/>
                <a:gd name="T52" fmla="*/ 15 w 121"/>
                <a:gd name="T53" fmla="*/ 167 h 196"/>
                <a:gd name="T54" fmla="*/ 4 w 121"/>
                <a:gd name="T55" fmla="*/ 187 h 196"/>
                <a:gd name="T56" fmla="*/ 4 w 121"/>
                <a:gd name="T57" fmla="*/ 192 h 1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21" h="196">
                  <a:moveTo>
                    <a:pt x="4" y="192"/>
                  </a:moveTo>
                  <a:cubicBezTo>
                    <a:pt x="6" y="188"/>
                    <a:pt x="10" y="181"/>
                    <a:pt x="14" y="175"/>
                  </a:cubicBezTo>
                  <a:cubicBezTo>
                    <a:pt x="40" y="123"/>
                    <a:pt x="68" y="71"/>
                    <a:pt x="99" y="21"/>
                  </a:cubicBezTo>
                  <a:cubicBezTo>
                    <a:pt x="105" y="17"/>
                    <a:pt x="107" y="15"/>
                    <a:pt x="113" y="11"/>
                  </a:cubicBezTo>
                  <a:cubicBezTo>
                    <a:pt x="101" y="29"/>
                    <a:pt x="94" y="39"/>
                    <a:pt x="82" y="60"/>
                  </a:cubicBezTo>
                  <a:cubicBezTo>
                    <a:pt x="82" y="59"/>
                    <a:pt x="82" y="59"/>
                    <a:pt x="80" y="61"/>
                  </a:cubicBezTo>
                  <a:cubicBezTo>
                    <a:pt x="76" y="65"/>
                    <a:pt x="71" y="73"/>
                    <a:pt x="68" y="79"/>
                  </a:cubicBezTo>
                  <a:cubicBezTo>
                    <a:pt x="65" y="85"/>
                    <a:pt x="64" y="87"/>
                    <a:pt x="68" y="83"/>
                  </a:cubicBezTo>
                  <a:cubicBezTo>
                    <a:pt x="70" y="79"/>
                    <a:pt x="75" y="73"/>
                    <a:pt x="78" y="67"/>
                  </a:cubicBezTo>
                  <a:cubicBezTo>
                    <a:pt x="92" y="44"/>
                    <a:pt x="105" y="22"/>
                    <a:pt x="121" y="0"/>
                  </a:cubicBezTo>
                  <a:cubicBezTo>
                    <a:pt x="101" y="15"/>
                    <a:pt x="91" y="22"/>
                    <a:pt x="66" y="30"/>
                  </a:cubicBezTo>
                  <a:cubicBezTo>
                    <a:pt x="52" y="56"/>
                    <a:pt x="38" y="82"/>
                    <a:pt x="25" y="108"/>
                  </a:cubicBezTo>
                  <a:cubicBezTo>
                    <a:pt x="25" y="106"/>
                    <a:pt x="24" y="105"/>
                    <a:pt x="22" y="107"/>
                  </a:cubicBezTo>
                  <a:cubicBezTo>
                    <a:pt x="18" y="111"/>
                    <a:pt x="13" y="119"/>
                    <a:pt x="10" y="125"/>
                  </a:cubicBezTo>
                  <a:cubicBezTo>
                    <a:pt x="7" y="132"/>
                    <a:pt x="8" y="135"/>
                    <a:pt x="11" y="131"/>
                  </a:cubicBezTo>
                  <a:cubicBezTo>
                    <a:pt x="15" y="128"/>
                    <a:pt x="19" y="121"/>
                    <a:pt x="22" y="115"/>
                  </a:cubicBezTo>
                  <a:cubicBezTo>
                    <a:pt x="35" y="90"/>
                    <a:pt x="48" y="65"/>
                    <a:pt x="61" y="40"/>
                  </a:cubicBezTo>
                  <a:cubicBezTo>
                    <a:pt x="69" y="38"/>
                    <a:pt x="73" y="36"/>
                    <a:pt x="80" y="33"/>
                  </a:cubicBezTo>
                  <a:cubicBezTo>
                    <a:pt x="59" y="68"/>
                    <a:pt x="40" y="104"/>
                    <a:pt x="21" y="140"/>
                  </a:cubicBezTo>
                  <a:cubicBezTo>
                    <a:pt x="22" y="138"/>
                    <a:pt x="21" y="138"/>
                    <a:pt x="19" y="140"/>
                  </a:cubicBezTo>
                  <a:cubicBezTo>
                    <a:pt x="15" y="144"/>
                    <a:pt x="10" y="152"/>
                    <a:pt x="7" y="159"/>
                  </a:cubicBezTo>
                  <a:cubicBezTo>
                    <a:pt x="4" y="166"/>
                    <a:pt x="4" y="169"/>
                    <a:pt x="7" y="165"/>
                  </a:cubicBezTo>
                  <a:cubicBezTo>
                    <a:pt x="11" y="161"/>
                    <a:pt x="16" y="152"/>
                    <a:pt x="19" y="145"/>
                  </a:cubicBezTo>
                  <a:cubicBezTo>
                    <a:pt x="39" y="107"/>
                    <a:pt x="59" y="69"/>
                    <a:pt x="81" y="32"/>
                  </a:cubicBezTo>
                  <a:cubicBezTo>
                    <a:pt x="88" y="28"/>
                    <a:pt x="91" y="26"/>
                    <a:pt x="98" y="22"/>
                  </a:cubicBezTo>
                  <a:cubicBezTo>
                    <a:pt x="69" y="69"/>
                    <a:pt x="43" y="117"/>
                    <a:pt x="17" y="166"/>
                  </a:cubicBezTo>
                  <a:cubicBezTo>
                    <a:pt x="18" y="164"/>
                    <a:pt x="17" y="164"/>
                    <a:pt x="15" y="167"/>
                  </a:cubicBezTo>
                  <a:cubicBezTo>
                    <a:pt x="12" y="171"/>
                    <a:pt x="7" y="180"/>
                    <a:pt x="4" y="187"/>
                  </a:cubicBezTo>
                  <a:cubicBezTo>
                    <a:pt x="0" y="194"/>
                    <a:pt x="0" y="196"/>
                    <a:pt x="4" y="19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19" name="Freeform 123"/>
            <p:cNvSpPr>
              <a:spLocks/>
            </p:cNvSpPr>
            <p:nvPr/>
          </p:nvSpPr>
          <p:spPr bwMode="auto">
            <a:xfrm>
              <a:off x="2342" y="1532"/>
              <a:ext cx="31" cy="237"/>
            </a:xfrm>
            <a:custGeom>
              <a:avLst/>
              <a:gdLst>
                <a:gd name="T0" fmla="*/ 4 w 13"/>
                <a:gd name="T1" fmla="*/ 81 h 100"/>
                <a:gd name="T2" fmla="*/ 8 w 13"/>
                <a:gd name="T3" fmla="*/ 72 h 100"/>
                <a:gd name="T4" fmla="*/ 6 w 13"/>
                <a:gd name="T5" fmla="*/ 63 h 100"/>
                <a:gd name="T6" fmla="*/ 9 w 13"/>
                <a:gd name="T7" fmla="*/ 32 h 100"/>
                <a:gd name="T8" fmla="*/ 13 w 13"/>
                <a:gd name="T9" fmla="*/ 0 h 100"/>
                <a:gd name="T10" fmla="*/ 8 w 13"/>
                <a:gd name="T11" fmla="*/ 30 h 100"/>
                <a:gd name="T12" fmla="*/ 5 w 13"/>
                <a:gd name="T13" fmla="*/ 62 h 100"/>
                <a:gd name="T14" fmla="*/ 4 w 13"/>
                <a:gd name="T15" fmla="*/ 65 h 100"/>
                <a:gd name="T16" fmla="*/ 4 w 13"/>
                <a:gd name="T17" fmla="*/ 100 h 100"/>
                <a:gd name="T18" fmla="*/ 4 w 13"/>
                <a:gd name="T19" fmla="*/ 81 h 1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 h="100">
                  <a:moveTo>
                    <a:pt x="4" y="81"/>
                  </a:moveTo>
                  <a:cubicBezTo>
                    <a:pt x="4" y="71"/>
                    <a:pt x="8" y="72"/>
                    <a:pt x="8" y="72"/>
                  </a:cubicBezTo>
                  <a:cubicBezTo>
                    <a:pt x="8" y="72"/>
                    <a:pt x="7" y="66"/>
                    <a:pt x="6" y="63"/>
                  </a:cubicBezTo>
                  <a:cubicBezTo>
                    <a:pt x="6" y="48"/>
                    <a:pt x="8" y="40"/>
                    <a:pt x="9" y="32"/>
                  </a:cubicBezTo>
                  <a:cubicBezTo>
                    <a:pt x="11" y="25"/>
                    <a:pt x="12" y="8"/>
                    <a:pt x="13" y="0"/>
                  </a:cubicBezTo>
                  <a:cubicBezTo>
                    <a:pt x="12" y="6"/>
                    <a:pt x="11" y="17"/>
                    <a:pt x="8" y="30"/>
                  </a:cubicBezTo>
                  <a:cubicBezTo>
                    <a:pt x="4" y="44"/>
                    <a:pt x="5" y="56"/>
                    <a:pt x="5" y="62"/>
                  </a:cubicBezTo>
                  <a:cubicBezTo>
                    <a:pt x="5" y="63"/>
                    <a:pt x="5" y="64"/>
                    <a:pt x="4" y="65"/>
                  </a:cubicBezTo>
                  <a:cubicBezTo>
                    <a:pt x="0" y="75"/>
                    <a:pt x="4" y="100"/>
                    <a:pt x="4" y="100"/>
                  </a:cubicBezTo>
                  <a:cubicBezTo>
                    <a:pt x="4" y="100"/>
                    <a:pt x="4" y="91"/>
                    <a:pt x="4" y="8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0" name="Freeform 124"/>
            <p:cNvSpPr>
              <a:spLocks/>
            </p:cNvSpPr>
            <p:nvPr/>
          </p:nvSpPr>
          <p:spPr bwMode="auto">
            <a:xfrm>
              <a:off x="1732" y="1373"/>
              <a:ext cx="78" cy="178"/>
            </a:xfrm>
            <a:custGeom>
              <a:avLst/>
              <a:gdLst>
                <a:gd name="T0" fmla="*/ 11 w 33"/>
                <a:gd name="T1" fmla="*/ 48 h 75"/>
                <a:gd name="T2" fmla="*/ 10 w 33"/>
                <a:gd name="T3" fmla="*/ 48 h 75"/>
                <a:gd name="T4" fmla="*/ 0 w 33"/>
                <a:gd name="T5" fmla="*/ 75 h 75"/>
                <a:gd name="T6" fmla="*/ 5 w 33"/>
                <a:gd name="T7" fmla="*/ 61 h 75"/>
                <a:gd name="T8" fmla="*/ 12 w 33"/>
                <a:gd name="T9" fmla="*/ 61 h 75"/>
                <a:gd name="T10" fmla="*/ 12 w 33"/>
                <a:gd name="T11" fmla="*/ 51 h 75"/>
                <a:gd name="T12" fmla="*/ 23 w 33"/>
                <a:gd name="T13" fmla="*/ 28 h 75"/>
                <a:gd name="T14" fmla="*/ 33 w 33"/>
                <a:gd name="T15" fmla="*/ 0 h 75"/>
                <a:gd name="T16" fmla="*/ 21 w 33"/>
                <a:gd name="T17" fmla="*/ 22 h 75"/>
                <a:gd name="T18" fmla="*/ 11 w 33"/>
                <a:gd name="T19" fmla="*/ 48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3" h="75">
                  <a:moveTo>
                    <a:pt x="11" y="48"/>
                  </a:moveTo>
                  <a:cubicBezTo>
                    <a:pt x="11" y="48"/>
                    <a:pt x="10" y="48"/>
                    <a:pt x="10" y="48"/>
                  </a:cubicBezTo>
                  <a:cubicBezTo>
                    <a:pt x="3" y="49"/>
                    <a:pt x="0" y="75"/>
                    <a:pt x="0" y="75"/>
                  </a:cubicBezTo>
                  <a:cubicBezTo>
                    <a:pt x="0" y="75"/>
                    <a:pt x="2" y="69"/>
                    <a:pt x="5" y="61"/>
                  </a:cubicBezTo>
                  <a:cubicBezTo>
                    <a:pt x="8" y="52"/>
                    <a:pt x="12" y="61"/>
                    <a:pt x="12" y="61"/>
                  </a:cubicBezTo>
                  <a:cubicBezTo>
                    <a:pt x="12" y="61"/>
                    <a:pt x="12" y="55"/>
                    <a:pt x="12" y="51"/>
                  </a:cubicBezTo>
                  <a:cubicBezTo>
                    <a:pt x="15" y="37"/>
                    <a:pt x="19" y="33"/>
                    <a:pt x="23" y="28"/>
                  </a:cubicBezTo>
                  <a:cubicBezTo>
                    <a:pt x="26" y="25"/>
                    <a:pt x="30" y="8"/>
                    <a:pt x="33" y="0"/>
                  </a:cubicBezTo>
                  <a:cubicBezTo>
                    <a:pt x="31" y="6"/>
                    <a:pt x="27" y="15"/>
                    <a:pt x="21" y="22"/>
                  </a:cubicBezTo>
                  <a:cubicBezTo>
                    <a:pt x="15" y="29"/>
                    <a:pt x="12" y="41"/>
                    <a:pt x="11" y="4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1" name="Freeform 125"/>
            <p:cNvSpPr>
              <a:spLocks noEditPoints="1"/>
            </p:cNvSpPr>
            <p:nvPr/>
          </p:nvSpPr>
          <p:spPr bwMode="auto">
            <a:xfrm>
              <a:off x="2700" y="326"/>
              <a:ext cx="451" cy="507"/>
            </a:xfrm>
            <a:custGeom>
              <a:avLst/>
              <a:gdLst>
                <a:gd name="T0" fmla="*/ 152 w 191"/>
                <a:gd name="T1" fmla="*/ 104 h 214"/>
                <a:gd name="T2" fmla="*/ 170 w 191"/>
                <a:gd name="T3" fmla="*/ 81 h 214"/>
                <a:gd name="T4" fmla="*/ 148 w 191"/>
                <a:gd name="T5" fmla="*/ 98 h 214"/>
                <a:gd name="T6" fmla="*/ 140 w 191"/>
                <a:gd name="T7" fmla="*/ 104 h 214"/>
                <a:gd name="T8" fmla="*/ 138 w 191"/>
                <a:gd name="T9" fmla="*/ 109 h 214"/>
                <a:gd name="T10" fmla="*/ 74 w 191"/>
                <a:gd name="T11" fmla="*/ 166 h 214"/>
                <a:gd name="T12" fmla="*/ 115 w 191"/>
                <a:gd name="T13" fmla="*/ 118 h 214"/>
                <a:gd name="T14" fmla="*/ 132 w 191"/>
                <a:gd name="T15" fmla="*/ 109 h 214"/>
                <a:gd name="T16" fmla="*/ 132 w 191"/>
                <a:gd name="T17" fmla="*/ 103 h 214"/>
                <a:gd name="T18" fmla="*/ 132 w 191"/>
                <a:gd name="T19" fmla="*/ 94 h 214"/>
                <a:gd name="T20" fmla="*/ 116 w 191"/>
                <a:gd name="T21" fmla="*/ 103 h 214"/>
                <a:gd name="T22" fmla="*/ 115 w 191"/>
                <a:gd name="T23" fmla="*/ 108 h 214"/>
                <a:gd name="T24" fmla="*/ 51 w 191"/>
                <a:gd name="T25" fmla="*/ 167 h 214"/>
                <a:gd name="T26" fmla="*/ 106 w 191"/>
                <a:gd name="T27" fmla="*/ 108 h 214"/>
                <a:gd name="T28" fmla="*/ 98 w 191"/>
                <a:gd name="T29" fmla="*/ 103 h 214"/>
                <a:gd name="T30" fmla="*/ 121 w 191"/>
                <a:gd name="T31" fmla="*/ 83 h 214"/>
                <a:gd name="T32" fmla="*/ 99 w 191"/>
                <a:gd name="T33" fmla="*/ 97 h 214"/>
                <a:gd name="T34" fmla="*/ 94 w 191"/>
                <a:gd name="T35" fmla="*/ 104 h 214"/>
                <a:gd name="T36" fmla="*/ 89 w 191"/>
                <a:gd name="T37" fmla="*/ 109 h 214"/>
                <a:gd name="T38" fmla="*/ 50 w 191"/>
                <a:gd name="T39" fmla="*/ 167 h 214"/>
                <a:gd name="T40" fmla="*/ 74 w 191"/>
                <a:gd name="T41" fmla="*/ 111 h 214"/>
                <a:gd name="T42" fmla="*/ 90 w 191"/>
                <a:gd name="T43" fmla="*/ 104 h 214"/>
                <a:gd name="T44" fmla="*/ 90 w 191"/>
                <a:gd name="T45" fmla="*/ 90 h 214"/>
                <a:gd name="T46" fmla="*/ 106 w 191"/>
                <a:gd name="T47" fmla="*/ 80 h 214"/>
                <a:gd name="T48" fmla="*/ 115 w 191"/>
                <a:gd name="T49" fmla="*/ 75 h 214"/>
                <a:gd name="T50" fmla="*/ 114 w 191"/>
                <a:gd name="T51" fmla="*/ 71 h 214"/>
                <a:gd name="T52" fmla="*/ 101 w 191"/>
                <a:gd name="T53" fmla="*/ 77 h 214"/>
                <a:gd name="T54" fmla="*/ 95 w 191"/>
                <a:gd name="T55" fmla="*/ 82 h 214"/>
                <a:gd name="T56" fmla="*/ 96 w 191"/>
                <a:gd name="T57" fmla="*/ 82 h 214"/>
                <a:gd name="T58" fmla="*/ 77 w 191"/>
                <a:gd name="T59" fmla="*/ 106 h 214"/>
                <a:gd name="T60" fmla="*/ 72 w 191"/>
                <a:gd name="T61" fmla="*/ 111 h 214"/>
                <a:gd name="T62" fmla="*/ 34 w 191"/>
                <a:gd name="T63" fmla="*/ 170 h 214"/>
                <a:gd name="T64" fmla="*/ 60 w 191"/>
                <a:gd name="T65" fmla="*/ 115 h 214"/>
                <a:gd name="T66" fmla="*/ 73 w 191"/>
                <a:gd name="T67" fmla="*/ 107 h 214"/>
                <a:gd name="T68" fmla="*/ 68 w 191"/>
                <a:gd name="T69" fmla="*/ 107 h 214"/>
                <a:gd name="T70" fmla="*/ 85 w 191"/>
                <a:gd name="T71" fmla="*/ 84 h 214"/>
                <a:gd name="T72" fmla="*/ 62 w 191"/>
                <a:gd name="T73" fmla="*/ 110 h 214"/>
                <a:gd name="T74" fmla="*/ 56 w 191"/>
                <a:gd name="T75" fmla="*/ 116 h 214"/>
                <a:gd name="T76" fmla="*/ 0 w 191"/>
                <a:gd name="T77" fmla="*/ 214 h 214"/>
                <a:gd name="T78" fmla="*/ 139 w 191"/>
                <a:gd name="T79" fmla="*/ 109 h 214"/>
                <a:gd name="T80" fmla="*/ 163 w 191"/>
                <a:gd name="T81" fmla="*/ 107 h 214"/>
                <a:gd name="T82" fmla="*/ 97 w 191"/>
                <a:gd name="T83" fmla="*/ 102 h 214"/>
                <a:gd name="T84" fmla="*/ 95 w 191"/>
                <a:gd name="T85" fmla="*/ 103 h 214"/>
                <a:gd name="T86" fmla="*/ 65 w 191"/>
                <a:gd name="T87" fmla="*/ 108 h 214"/>
                <a:gd name="T88" fmla="*/ 63 w 191"/>
                <a:gd name="T89" fmla="*/ 110 h 214"/>
                <a:gd name="T90" fmla="*/ 21 w 191"/>
                <a:gd name="T91" fmla="*/ 193 h 214"/>
                <a:gd name="T92" fmla="*/ 13 w 191"/>
                <a:gd name="T93" fmla="*/ 190 h 214"/>
                <a:gd name="T94" fmla="*/ 21 w 191"/>
                <a:gd name="T95" fmla="*/ 193 h 214"/>
                <a:gd name="T96" fmla="*/ 22 w 191"/>
                <a:gd name="T97" fmla="*/ 193 h 214"/>
                <a:gd name="T98" fmla="*/ 40 w 191"/>
                <a:gd name="T99" fmla="*/ 184 h 214"/>
                <a:gd name="T100" fmla="*/ 59 w 191"/>
                <a:gd name="T101" fmla="*/ 189 h 214"/>
                <a:gd name="T102" fmla="*/ 42 w 191"/>
                <a:gd name="T103" fmla="*/ 183 h 214"/>
                <a:gd name="T104" fmla="*/ 59 w 191"/>
                <a:gd name="T105" fmla="*/ 189 h 214"/>
                <a:gd name="T106" fmla="*/ 60 w 191"/>
                <a:gd name="T107" fmla="*/ 189 h 214"/>
                <a:gd name="T108" fmla="*/ 84 w 191"/>
                <a:gd name="T109" fmla="*/ 183 h 214"/>
                <a:gd name="T110" fmla="*/ 143 w 191"/>
                <a:gd name="T111" fmla="*/ 105 h 214"/>
                <a:gd name="T112" fmla="*/ 146 w 191"/>
                <a:gd name="T113" fmla="*/ 105 h 214"/>
                <a:gd name="T114" fmla="*/ 45 w 191"/>
                <a:gd name="T115" fmla="*/ 104 h 214"/>
                <a:gd name="T116" fmla="*/ 156 w 191"/>
                <a:gd name="T117" fmla="*/ 72 h 214"/>
                <a:gd name="T118" fmla="*/ 104 w 191"/>
                <a:gd name="T119" fmla="*/ 32 h 2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91" h="214">
                  <a:moveTo>
                    <a:pt x="148" y="105"/>
                  </a:moveTo>
                  <a:cubicBezTo>
                    <a:pt x="149" y="105"/>
                    <a:pt x="150" y="105"/>
                    <a:pt x="152" y="104"/>
                  </a:cubicBezTo>
                  <a:cubicBezTo>
                    <a:pt x="159" y="101"/>
                    <a:pt x="169" y="93"/>
                    <a:pt x="174" y="87"/>
                  </a:cubicBezTo>
                  <a:cubicBezTo>
                    <a:pt x="179" y="81"/>
                    <a:pt x="178" y="78"/>
                    <a:pt x="170" y="81"/>
                  </a:cubicBezTo>
                  <a:cubicBezTo>
                    <a:pt x="163" y="84"/>
                    <a:pt x="153" y="91"/>
                    <a:pt x="148" y="98"/>
                  </a:cubicBezTo>
                  <a:cubicBezTo>
                    <a:pt x="148" y="98"/>
                    <a:pt x="148" y="98"/>
                    <a:pt x="148" y="98"/>
                  </a:cubicBezTo>
                  <a:cubicBezTo>
                    <a:pt x="145" y="100"/>
                    <a:pt x="144" y="102"/>
                    <a:pt x="142" y="104"/>
                  </a:cubicBezTo>
                  <a:cubicBezTo>
                    <a:pt x="141" y="104"/>
                    <a:pt x="141" y="104"/>
                    <a:pt x="140" y="104"/>
                  </a:cubicBezTo>
                  <a:cubicBezTo>
                    <a:pt x="138" y="106"/>
                    <a:pt x="137" y="107"/>
                    <a:pt x="136" y="109"/>
                  </a:cubicBezTo>
                  <a:cubicBezTo>
                    <a:pt x="136" y="109"/>
                    <a:pt x="137" y="109"/>
                    <a:pt x="138" y="109"/>
                  </a:cubicBezTo>
                  <a:cubicBezTo>
                    <a:pt x="122" y="127"/>
                    <a:pt x="107" y="147"/>
                    <a:pt x="94" y="167"/>
                  </a:cubicBezTo>
                  <a:cubicBezTo>
                    <a:pt x="85" y="166"/>
                    <a:pt x="81" y="166"/>
                    <a:pt x="74" y="166"/>
                  </a:cubicBezTo>
                  <a:cubicBezTo>
                    <a:pt x="87" y="145"/>
                    <a:pt x="94" y="135"/>
                    <a:pt x="109" y="116"/>
                  </a:cubicBezTo>
                  <a:cubicBezTo>
                    <a:pt x="108" y="119"/>
                    <a:pt x="110" y="120"/>
                    <a:pt x="115" y="118"/>
                  </a:cubicBezTo>
                  <a:cubicBezTo>
                    <a:pt x="118" y="116"/>
                    <a:pt x="123" y="112"/>
                    <a:pt x="127" y="108"/>
                  </a:cubicBezTo>
                  <a:cubicBezTo>
                    <a:pt x="129" y="108"/>
                    <a:pt x="130" y="108"/>
                    <a:pt x="132" y="109"/>
                  </a:cubicBezTo>
                  <a:cubicBezTo>
                    <a:pt x="134" y="107"/>
                    <a:pt x="135" y="106"/>
                    <a:pt x="136" y="104"/>
                  </a:cubicBezTo>
                  <a:cubicBezTo>
                    <a:pt x="135" y="104"/>
                    <a:pt x="134" y="104"/>
                    <a:pt x="132" y="103"/>
                  </a:cubicBezTo>
                  <a:cubicBezTo>
                    <a:pt x="133" y="102"/>
                    <a:pt x="134" y="101"/>
                    <a:pt x="135" y="99"/>
                  </a:cubicBezTo>
                  <a:cubicBezTo>
                    <a:pt x="140" y="93"/>
                    <a:pt x="139" y="90"/>
                    <a:pt x="132" y="94"/>
                  </a:cubicBezTo>
                  <a:cubicBezTo>
                    <a:pt x="128" y="96"/>
                    <a:pt x="124" y="99"/>
                    <a:pt x="120" y="103"/>
                  </a:cubicBezTo>
                  <a:cubicBezTo>
                    <a:pt x="118" y="103"/>
                    <a:pt x="118" y="103"/>
                    <a:pt x="116" y="103"/>
                  </a:cubicBezTo>
                  <a:cubicBezTo>
                    <a:pt x="115" y="105"/>
                    <a:pt x="114" y="106"/>
                    <a:pt x="112" y="108"/>
                  </a:cubicBezTo>
                  <a:cubicBezTo>
                    <a:pt x="113" y="108"/>
                    <a:pt x="114" y="108"/>
                    <a:pt x="115" y="108"/>
                  </a:cubicBezTo>
                  <a:cubicBezTo>
                    <a:pt x="99" y="126"/>
                    <a:pt x="85" y="146"/>
                    <a:pt x="73" y="166"/>
                  </a:cubicBezTo>
                  <a:cubicBezTo>
                    <a:pt x="63" y="166"/>
                    <a:pt x="59" y="166"/>
                    <a:pt x="51" y="167"/>
                  </a:cubicBezTo>
                  <a:cubicBezTo>
                    <a:pt x="63" y="147"/>
                    <a:pt x="77" y="127"/>
                    <a:pt x="91" y="108"/>
                  </a:cubicBezTo>
                  <a:cubicBezTo>
                    <a:pt x="97" y="108"/>
                    <a:pt x="100" y="108"/>
                    <a:pt x="106" y="108"/>
                  </a:cubicBezTo>
                  <a:cubicBezTo>
                    <a:pt x="108" y="106"/>
                    <a:pt x="108" y="105"/>
                    <a:pt x="110" y="103"/>
                  </a:cubicBezTo>
                  <a:cubicBezTo>
                    <a:pt x="105" y="103"/>
                    <a:pt x="103" y="103"/>
                    <a:pt x="98" y="103"/>
                  </a:cubicBezTo>
                  <a:cubicBezTo>
                    <a:pt x="99" y="103"/>
                    <a:pt x="100" y="102"/>
                    <a:pt x="101" y="102"/>
                  </a:cubicBezTo>
                  <a:cubicBezTo>
                    <a:pt x="107" y="98"/>
                    <a:pt x="116" y="90"/>
                    <a:pt x="121" y="83"/>
                  </a:cubicBezTo>
                  <a:cubicBezTo>
                    <a:pt x="126" y="77"/>
                    <a:pt x="125" y="75"/>
                    <a:pt x="119" y="79"/>
                  </a:cubicBezTo>
                  <a:cubicBezTo>
                    <a:pt x="113" y="82"/>
                    <a:pt x="104" y="90"/>
                    <a:pt x="99" y="97"/>
                  </a:cubicBezTo>
                  <a:cubicBezTo>
                    <a:pt x="99" y="97"/>
                    <a:pt x="99" y="97"/>
                    <a:pt x="99" y="97"/>
                  </a:cubicBezTo>
                  <a:cubicBezTo>
                    <a:pt x="97" y="99"/>
                    <a:pt x="96" y="101"/>
                    <a:pt x="94" y="104"/>
                  </a:cubicBezTo>
                  <a:cubicBezTo>
                    <a:pt x="93" y="104"/>
                    <a:pt x="93" y="104"/>
                    <a:pt x="93" y="104"/>
                  </a:cubicBezTo>
                  <a:cubicBezTo>
                    <a:pt x="91" y="106"/>
                    <a:pt x="90" y="107"/>
                    <a:pt x="89" y="109"/>
                  </a:cubicBezTo>
                  <a:cubicBezTo>
                    <a:pt x="89" y="108"/>
                    <a:pt x="90" y="108"/>
                    <a:pt x="90" y="108"/>
                  </a:cubicBezTo>
                  <a:cubicBezTo>
                    <a:pt x="76" y="127"/>
                    <a:pt x="62" y="147"/>
                    <a:pt x="50" y="167"/>
                  </a:cubicBezTo>
                  <a:cubicBezTo>
                    <a:pt x="44" y="168"/>
                    <a:pt x="41" y="169"/>
                    <a:pt x="35" y="170"/>
                  </a:cubicBezTo>
                  <a:cubicBezTo>
                    <a:pt x="50" y="145"/>
                    <a:pt x="57" y="133"/>
                    <a:pt x="74" y="111"/>
                  </a:cubicBezTo>
                  <a:cubicBezTo>
                    <a:pt x="79" y="110"/>
                    <a:pt x="81" y="109"/>
                    <a:pt x="87" y="109"/>
                  </a:cubicBezTo>
                  <a:cubicBezTo>
                    <a:pt x="88" y="107"/>
                    <a:pt x="89" y="106"/>
                    <a:pt x="90" y="104"/>
                  </a:cubicBezTo>
                  <a:cubicBezTo>
                    <a:pt x="85" y="105"/>
                    <a:pt x="83" y="105"/>
                    <a:pt x="78" y="106"/>
                  </a:cubicBezTo>
                  <a:cubicBezTo>
                    <a:pt x="83" y="99"/>
                    <a:pt x="85" y="96"/>
                    <a:pt x="90" y="90"/>
                  </a:cubicBezTo>
                  <a:cubicBezTo>
                    <a:pt x="89" y="92"/>
                    <a:pt x="91" y="92"/>
                    <a:pt x="95" y="90"/>
                  </a:cubicBezTo>
                  <a:cubicBezTo>
                    <a:pt x="98" y="87"/>
                    <a:pt x="102" y="84"/>
                    <a:pt x="106" y="80"/>
                  </a:cubicBezTo>
                  <a:cubicBezTo>
                    <a:pt x="108" y="80"/>
                    <a:pt x="109" y="80"/>
                    <a:pt x="110" y="79"/>
                  </a:cubicBezTo>
                  <a:cubicBezTo>
                    <a:pt x="112" y="77"/>
                    <a:pt x="113" y="77"/>
                    <a:pt x="115" y="75"/>
                  </a:cubicBezTo>
                  <a:cubicBezTo>
                    <a:pt x="113" y="75"/>
                    <a:pt x="112" y="75"/>
                    <a:pt x="110" y="75"/>
                  </a:cubicBezTo>
                  <a:cubicBezTo>
                    <a:pt x="111" y="74"/>
                    <a:pt x="113" y="73"/>
                    <a:pt x="114" y="71"/>
                  </a:cubicBezTo>
                  <a:cubicBezTo>
                    <a:pt x="118" y="65"/>
                    <a:pt x="118" y="64"/>
                    <a:pt x="112" y="67"/>
                  </a:cubicBezTo>
                  <a:cubicBezTo>
                    <a:pt x="109" y="70"/>
                    <a:pt x="105" y="73"/>
                    <a:pt x="101" y="77"/>
                  </a:cubicBezTo>
                  <a:cubicBezTo>
                    <a:pt x="100" y="77"/>
                    <a:pt x="100" y="77"/>
                    <a:pt x="99" y="77"/>
                  </a:cubicBezTo>
                  <a:cubicBezTo>
                    <a:pt x="97" y="79"/>
                    <a:pt x="96" y="80"/>
                    <a:pt x="95" y="82"/>
                  </a:cubicBezTo>
                  <a:cubicBezTo>
                    <a:pt x="96" y="82"/>
                    <a:pt x="96" y="82"/>
                    <a:pt x="97" y="81"/>
                  </a:cubicBezTo>
                  <a:cubicBezTo>
                    <a:pt x="96" y="82"/>
                    <a:pt x="96" y="82"/>
                    <a:pt x="96" y="82"/>
                  </a:cubicBezTo>
                  <a:cubicBezTo>
                    <a:pt x="96" y="83"/>
                    <a:pt x="95" y="83"/>
                    <a:pt x="94" y="84"/>
                  </a:cubicBezTo>
                  <a:cubicBezTo>
                    <a:pt x="87" y="93"/>
                    <a:pt x="84" y="97"/>
                    <a:pt x="77" y="106"/>
                  </a:cubicBezTo>
                  <a:cubicBezTo>
                    <a:pt x="76" y="106"/>
                    <a:pt x="76" y="106"/>
                    <a:pt x="75" y="106"/>
                  </a:cubicBezTo>
                  <a:cubicBezTo>
                    <a:pt x="74" y="108"/>
                    <a:pt x="73" y="109"/>
                    <a:pt x="72" y="111"/>
                  </a:cubicBezTo>
                  <a:cubicBezTo>
                    <a:pt x="72" y="111"/>
                    <a:pt x="73" y="111"/>
                    <a:pt x="73" y="111"/>
                  </a:cubicBezTo>
                  <a:cubicBezTo>
                    <a:pt x="56" y="134"/>
                    <a:pt x="49" y="145"/>
                    <a:pt x="34" y="170"/>
                  </a:cubicBezTo>
                  <a:cubicBezTo>
                    <a:pt x="29" y="171"/>
                    <a:pt x="26" y="172"/>
                    <a:pt x="22" y="174"/>
                  </a:cubicBezTo>
                  <a:cubicBezTo>
                    <a:pt x="36" y="149"/>
                    <a:pt x="44" y="137"/>
                    <a:pt x="60" y="115"/>
                  </a:cubicBezTo>
                  <a:cubicBezTo>
                    <a:pt x="63" y="113"/>
                    <a:pt x="65" y="113"/>
                    <a:pt x="69" y="112"/>
                  </a:cubicBezTo>
                  <a:cubicBezTo>
                    <a:pt x="70" y="110"/>
                    <a:pt x="71" y="109"/>
                    <a:pt x="73" y="107"/>
                  </a:cubicBezTo>
                  <a:cubicBezTo>
                    <a:pt x="70" y="108"/>
                    <a:pt x="68" y="108"/>
                    <a:pt x="66" y="109"/>
                  </a:cubicBezTo>
                  <a:cubicBezTo>
                    <a:pt x="66" y="109"/>
                    <a:pt x="67" y="108"/>
                    <a:pt x="68" y="107"/>
                  </a:cubicBezTo>
                  <a:cubicBezTo>
                    <a:pt x="73" y="103"/>
                    <a:pt x="81" y="94"/>
                    <a:pt x="86" y="88"/>
                  </a:cubicBezTo>
                  <a:cubicBezTo>
                    <a:pt x="90" y="82"/>
                    <a:pt x="90" y="80"/>
                    <a:pt x="85" y="84"/>
                  </a:cubicBezTo>
                  <a:cubicBezTo>
                    <a:pt x="80" y="89"/>
                    <a:pt x="72" y="97"/>
                    <a:pt x="67" y="103"/>
                  </a:cubicBezTo>
                  <a:cubicBezTo>
                    <a:pt x="65" y="106"/>
                    <a:pt x="64" y="107"/>
                    <a:pt x="62" y="110"/>
                  </a:cubicBezTo>
                  <a:cubicBezTo>
                    <a:pt x="61" y="110"/>
                    <a:pt x="61" y="111"/>
                    <a:pt x="60" y="111"/>
                  </a:cubicBezTo>
                  <a:cubicBezTo>
                    <a:pt x="58" y="113"/>
                    <a:pt x="58" y="114"/>
                    <a:pt x="56" y="116"/>
                  </a:cubicBezTo>
                  <a:cubicBezTo>
                    <a:pt x="57" y="115"/>
                    <a:pt x="58" y="115"/>
                    <a:pt x="59" y="115"/>
                  </a:cubicBezTo>
                  <a:cubicBezTo>
                    <a:pt x="37" y="147"/>
                    <a:pt x="18" y="179"/>
                    <a:pt x="0" y="214"/>
                  </a:cubicBezTo>
                  <a:cubicBezTo>
                    <a:pt x="24" y="205"/>
                    <a:pt x="46" y="206"/>
                    <a:pt x="72" y="206"/>
                  </a:cubicBezTo>
                  <a:cubicBezTo>
                    <a:pt x="92" y="172"/>
                    <a:pt x="114" y="140"/>
                    <a:pt x="139" y="109"/>
                  </a:cubicBezTo>
                  <a:cubicBezTo>
                    <a:pt x="147" y="110"/>
                    <a:pt x="150" y="111"/>
                    <a:pt x="158" y="112"/>
                  </a:cubicBezTo>
                  <a:cubicBezTo>
                    <a:pt x="160" y="110"/>
                    <a:pt x="161" y="109"/>
                    <a:pt x="163" y="107"/>
                  </a:cubicBezTo>
                  <a:cubicBezTo>
                    <a:pt x="157" y="106"/>
                    <a:pt x="154" y="106"/>
                    <a:pt x="148" y="105"/>
                  </a:cubicBezTo>
                  <a:close/>
                  <a:moveTo>
                    <a:pt x="97" y="102"/>
                  </a:moveTo>
                  <a:cubicBezTo>
                    <a:pt x="96" y="103"/>
                    <a:pt x="96" y="103"/>
                    <a:pt x="97" y="103"/>
                  </a:cubicBezTo>
                  <a:cubicBezTo>
                    <a:pt x="96" y="103"/>
                    <a:pt x="96" y="103"/>
                    <a:pt x="95" y="103"/>
                  </a:cubicBezTo>
                  <a:cubicBezTo>
                    <a:pt x="96" y="103"/>
                    <a:pt x="96" y="102"/>
                    <a:pt x="97" y="102"/>
                  </a:cubicBezTo>
                  <a:close/>
                  <a:moveTo>
                    <a:pt x="65" y="108"/>
                  </a:moveTo>
                  <a:cubicBezTo>
                    <a:pt x="64" y="109"/>
                    <a:pt x="64" y="109"/>
                    <a:pt x="65" y="109"/>
                  </a:cubicBezTo>
                  <a:cubicBezTo>
                    <a:pt x="64" y="110"/>
                    <a:pt x="64" y="110"/>
                    <a:pt x="63" y="110"/>
                  </a:cubicBezTo>
                  <a:cubicBezTo>
                    <a:pt x="64" y="109"/>
                    <a:pt x="64" y="109"/>
                    <a:pt x="65" y="108"/>
                  </a:cubicBezTo>
                  <a:close/>
                  <a:moveTo>
                    <a:pt x="21" y="193"/>
                  </a:moveTo>
                  <a:cubicBezTo>
                    <a:pt x="16" y="195"/>
                    <a:pt x="13" y="195"/>
                    <a:pt x="9" y="197"/>
                  </a:cubicBezTo>
                  <a:cubicBezTo>
                    <a:pt x="10" y="194"/>
                    <a:pt x="11" y="193"/>
                    <a:pt x="13" y="190"/>
                  </a:cubicBezTo>
                  <a:cubicBezTo>
                    <a:pt x="17" y="188"/>
                    <a:pt x="20" y="188"/>
                    <a:pt x="25" y="186"/>
                  </a:cubicBezTo>
                  <a:cubicBezTo>
                    <a:pt x="23" y="189"/>
                    <a:pt x="23" y="190"/>
                    <a:pt x="21" y="193"/>
                  </a:cubicBezTo>
                  <a:close/>
                  <a:moveTo>
                    <a:pt x="37" y="190"/>
                  </a:moveTo>
                  <a:cubicBezTo>
                    <a:pt x="30" y="191"/>
                    <a:pt x="27" y="192"/>
                    <a:pt x="22" y="193"/>
                  </a:cubicBezTo>
                  <a:cubicBezTo>
                    <a:pt x="24" y="190"/>
                    <a:pt x="24" y="189"/>
                    <a:pt x="26" y="186"/>
                  </a:cubicBezTo>
                  <a:cubicBezTo>
                    <a:pt x="31" y="185"/>
                    <a:pt x="34" y="184"/>
                    <a:pt x="40" y="184"/>
                  </a:cubicBezTo>
                  <a:cubicBezTo>
                    <a:pt x="39" y="186"/>
                    <a:pt x="38" y="188"/>
                    <a:pt x="37" y="190"/>
                  </a:cubicBezTo>
                  <a:close/>
                  <a:moveTo>
                    <a:pt x="59" y="189"/>
                  </a:moveTo>
                  <a:cubicBezTo>
                    <a:pt x="50" y="189"/>
                    <a:pt x="45" y="189"/>
                    <a:pt x="38" y="190"/>
                  </a:cubicBezTo>
                  <a:cubicBezTo>
                    <a:pt x="39" y="188"/>
                    <a:pt x="40" y="186"/>
                    <a:pt x="42" y="183"/>
                  </a:cubicBezTo>
                  <a:cubicBezTo>
                    <a:pt x="49" y="182"/>
                    <a:pt x="54" y="182"/>
                    <a:pt x="63" y="182"/>
                  </a:cubicBezTo>
                  <a:cubicBezTo>
                    <a:pt x="61" y="185"/>
                    <a:pt x="60" y="186"/>
                    <a:pt x="59" y="189"/>
                  </a:cubicBezTo>
                  <a:close/>
                  <a:moveTo>
                    <a:pt x="80" y="190"/>
                  </a:moveTo>
                  <a:cubicBezTo>
                    <a:pt x="71" y="189"/>
                    <a:pt x="67" y="189"/>
                    <a:pt x="60" y="189"/>
                  </a:cubicBezTo>
                  <a:cubicBezTo>
                    <a:pt x="62" y="186"/>
                    <a:pt x="62" y="185"/>
                    <a:pt x="64" y="182"/>
                  </a:cubicBezTo>
                  <a:cubicBezTo>
                    <a:pt x="72" y="182"/>
                    <a:pt x="75" y="182"/>
                    <a:pt x="84" y="183"/>
                  </a:cubicBezTo>
                  <a:cubicBezTo>
                    <a:pt x="82" y="185"/>
                    <a:pt x="81" y="187"/>
                    <a:pt x="80" y="190"/>
                  </a:cubicBezTo>
                  <a:close/>
                  <a:moveTo>
                    <a:pt x="143" y="105"/>
                  </a:moveTo>
                  <a:cubicBezTo>
                    <a:pt x="144" y="104"/>
                    <a:pt x="145" y="103"/>
                    <a:pt x="145" y="103"/>
                  </a:cubicBezTo>
                  <a:cubicBezTo>
                    <a:pt x="145" y="104"/>
                    <a:pt x="145" y="104"/>
                    <a:pt x="146" y="105"/>
                  </a:cubicBezTo>
                  <a:cubicBezTo>
                    <a:pt x="145" y="105"/>
                    <a:pt x="144" y="105"/>
                    <a:pt x="143" y="105"/>
                  </a:cubicBezTo>
                  <a:close/>
                  <a:moveTo>
                    <a:pt x="45" y="104"/>
                  </a:moveTo>
                  <a:cubicBezTo>
                    <a:pt x="58" y="89"/>
                    <a:pt x="122" y="0"/>
                    <a:pt x="154" y="17"/>
                  </a:cubicBezTo>
                  <a:cubicBezTo>
                    <a:pt x="171" y="26"/>
                    <a:pt x="160" y="60"/>
                    <a:pt x="156" y="72"/>
                  </a:cubicBezTo>
                  <a:cubicBezTo>
                    <a:pt x="162" y="57"/>
                    <a:pt x="191" y="9"/>
                    <a:pt x="160" y="4"/>
                  </a:cubicBezTo>
                  <a:cubicBezTo>
                    <a:pt x="147" y="2"/>
                    <a:pt x="122" y="17"/>
                    <a:pt x="104" y="32"/>
                  </a:cubicBezTo>
                  <a:cubicBezTo>
                    <a:pt x="80" y="54"/>
                    <a:pt x="65" y="79"/>
                    <a:pt x="45" y="10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2" name="Freeform 126"/>
            <p:cNvSpPr>
              <a:spLocks noEditPoints="1"/>
            </p:cNvSpPr>
            <p:nvPr/>
          </p:nvSpPr>
          <p:spPr bwMode="auto">
            <a:xfrm>
              <a:off x="1765" y="627"/>
              <a:ext cx="201" cy="168"/>
            </a:xfrm>
            <a:custGeom>
              <a:avLst/>
              <a:gdLst>
                <a:gd name="T0" fmla="*/ 84 w 85"/>
                <a:gd name="T1" fmla="*/ 3 h 71"/>
                <a:gd name="T2" fmla="*/ 76 w 85"/>
                <a:gd name="T3" fmla="*/ 1 h 71"/>
                <a:gd name="T4" fmla="*/ 70 w 85"/>
                <a:gd name="T5" fmla="*/ 7 h 71"/>
                <a:gd name="T6" fmla="*/ 72 w 85"/>
                <a:gd name="T7" fmla="*/ 32 h 71"/>
                <a:gd name="T8" fmla="*/ 51 w 85"/>
                <a:gd name="T9" fmla="*/ 39 h 71"/>
                <a:gd name="T10" fmla="*/ 50 w 85"/>
                <a:gd name="T11" fmla="*/ 16 h 71"/>
                <a:gd name="T12" fmla="*/ 57 w 85"/>
                <a:gd name="T13" fmla="*/ 16 h 71"/>
                <a:gd name="T14" fmla="*/ 62 w 85"/>
                <a:gd name="T15" fmla="*/ 9 h 71"/>
                <a:gd name="T16" fmla="*/ 53 w 85"/>
                <a:gd name="T17" fmla="*/ 7 h 71"/>
                <a:gd name="T18" fmla="*/ 48 w 85"/>
                <a:gd name="T19" fmla="*/ 14 h 71"/>
                <a:gd name="T20" fmla="*/ 50 w 85"/>
                <a:gd name="T21" fmla="*/ 40 h 71"/>
                <a:gd name="T22" fmla="*/ 29 w 85"/>
                <a:gd name="T23" fmla="*/ 46 h 71"/>
                <a:gd name="T24" fmla="*/ 28 w 85"/>
                <a:gd name="T25" fmla="*/ 22 h 71"/>
                <a:gd name="T26" fmla="*/ 35 w 85"/>
                <a:gd name="T27" fmla="*/ 22 h 71"/>
                <a:gd name="T28" fmla="*/ 40 w 85"/>
                <a:gd name="T29" fmla="*/ 15 h 71"/>
                <a:gd name="T30" fmla="*/ 31 w 85"/>
                <a:gd name="T31" fmla="*/ 13 h 71"/>
                <a:gd name="T32" fmla="*/ 26 w 85"/>
                <a:gd name="T33" fmla="*/ 19 h 71"/>
                <a:gd name="T34" fmla="*/ 28 w 85"/>
                <a:gd name="T35" fmla="*/ 47 h 71"/>
                <a:gd name="T36" fmla="*/ 4 w 85"/>
                <a:gd name="T37" fmla="*/ 54 h 71"/>
                <a:gd name="T38" fmla="*/ 3 w 85"/>
                <a:gd name="T39" fmla="*/ 31 h 71"/>
                <a:gd name="T40" fmla="*/ 10 w 85"/>
                <a:gd name="T41" fmla="*/ 31 h 71"/>
                <a:gd name="T42" fmla="*/ 15 w 85"/>
                <a:gd name="T43" fmla="*/ 24 h 71"/>
                <a:gd name="T44" fmla="*/ 6 w 85"/>
                <a:gd name="T45" fmla="*/ 22 h 71"/>
                <a:gd name="T46" fmla="*/ 1 w 85"/>
                <a:gd name="T47" fmla="*/ 29 h 71"/>
                <a:gd name="T48" fmla="*/ 3 w 85"/>
                <a:gd name="T49" fmla="*/ 71 h 71"/>
                <a:gd name="T50" fmla="*/ 75 w 85"/>
                <a:gd name="T51" fmla="*/ 49 h 71"/>
                <a:gd name="T52" fmla="*/ 73 w 85"/>
                <a:gd name="T53" fmla="*/ 10 h 71"/>
                <a:gd name="T54" fmla="*/ 79 w 85"/>
                <a:gd name="T55" fmla="*/ 10 h 71"/>
                <a:gd name="T56" fmla="*/ 84 w 85"/>
                <a:gd name="T57" fmla="*/ 3 h 71"/>
                <a:gd name="T58" fmla="*/ 72 w 85"/>
                <a:gd name="T59" fmla="*/ 38 h 71"/>
                <a:gd name="T60" fmla="*/ 72 w 85"/>
                <a:gd name="T61" fmla="*/ 44 h 71"/>
                <a:gd name="T62" fmla="*/ 52 w 85"/>
                <a:gd name="T63" fmla="*/ 51 h 71"/>
                <a:gd name="T64" fmla="*/ 52 w 85"/>
                <a:gd name="T65" fmla="*/ 44 h 71"/>
                <a:gd name="T66" fmla="*/ 72 w 85"/>
                <a:gd name="T67" fmla="*/ 38 h 71"/>
                <a:gd name="T68" fmla="*/ 50 w 85"/>
                <a:gd name="T69" fmla="*/ 45 h 71"/>
                <a:gd name="T70" fmla="*/ 50 w 85"/>
                <a:gd name="T71" fmla="*/ 51 h 71"/>
                <a:gd name="T72" fmla="*/ 30 w 85"/>
                <a:gd name="T73" fmla="*/ 58 h 71"/>
                <a:gd name="T74" fmla="*/ 30 w 85"/>
                <a:gd name="T75" fmla="*/ 52 h 71"/>
                <a:gd name="T76" fmla="*/ 50 w 85"/>
                <a:gd name="T77" fmla="*/ 45 h 71"/>
                <a:gd name="T78" fmla="*/ 28 w 85"/>
                <a:gd name="T79" fmla="*/ 52 h 71"/>
                <a:gd name="T80" fmla="*/ 28 w 85"/>
                <a:gd name="T81" fmla="*/ 58 h 71"/>
                <a:gd name="T82" fmla="*/ 5 w 85"/>
                <a:gd name="T83" fmla="*/ 66 h 71"/>
                <a:gd name="T84" fmla="*/ 5 w 85"/>
                <a:gd name="T85" fmla="*/ 60 h 71"/>
                <a:gd name="T86" fmla="*/ 28 w 85"/>
                <a:gd name="T87" fmla="*/ 52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Lst>
              <a:rect l="0" t="0" r="r" b="b"/>
              <a:pathLst>
                <a:path w="85" h="71">
                  <a:moveTo>
                    <a:pt x="84" y="3"/>
                  </a:moveTo>
                  <a:cubicBezTo>
                    <a:pt x="83" y="0"/>
                    <a:pt x="79" y="0"/>
                    <a:pt x="76" y="1"/>
                  </a:cubicBezTo>
                  <a:cubicBezTo>
                    <a:pt x="72" y="2"/>
                    <a:pt x="70" y="5"/>
                    <a:pt x="70" y="7"/>
                  </a:cubicBezTo>
                  <a:cubicBezTo>
                    <a:pt x="72" y="32"/>
                    <a:pt x="72" y="32"/>
                    <a:pt x="72" y="32"/>
                  </a:cubicBezTo>
                  <a:cubicBezTo>
                    <a:pt x="51" y="39"/>
                    <a:pt x="51" y="39"/>
                    <a:pt x="51" y="39"/>
                  </a:cubicBezTo>
                  <a:cubicBezTo>
                    <a:pt x="50" y="16"/>
                    <a:pt x="50" y="16"/>
                    <a:pt x="50" y="16"/>
                  </a:cubicBezTo>
                  <a:cubicBezTo>
                    <a:pt x="52" y="17"/>
                    <a:pt x="54" y="17"/>
                    <a:pt x="57" y="16"/>
                  </a:cubicBezTo>
                  <a:cubicBezTo>
                    <a:pt x="60" y="14"/>
                    <a:pt x="63" y="11"/>
                    <a:pt x="62" y="9"/>
                  </a:cubicBezTo>
                  <a:cubicBezTo>
                    <a:pt x="61" y="6"/>
                    <a:pt x="57" y="6"/>
                    <a:pt x="53" y="7"/>
                  </a:cubicBezTo>
                  <a:cubicBezTo>
                    <a:pt x="50" y="9"/>
                    <a:pt x="48" y="11"/>
                    <a:pt x="48" y="14"/>
                  </a:cubicBezTo>
                  <a:cubicBezTo>
                    <a:pt x="48" y="14"/>
                    <a:pt x="50" y="40"/>
                    <a:pt x="50" y="40"/>
                  </a:cubicBezTo>
                  <a:cubicBezTo>
                    <a:pt x="29" y="46"/>
                    <a:pt x="29" y="46"/>
                    <a:pt x="29" y="46"/>
                  </a:cubicBezTo>
                  <a:cubicBezTo>
                    <a:pt x="28" y="22"/>
                    <a:pt x="28" y="22"/>
                    <a:pt x="28" y="22"/>
                  </a:cubicBezTo>
                  <a:cubicBezTo>
                    <a:pt x="30" y="23"/>
                    <a:pt x="32" y="23"/>
                    <a:pt x="35" y="22"/>
                  </a:cubicBezTo>
                  <a:cubicBezTo>
                    <a:pt x="38" y="20"/>
                    <a:pt x="41" y="17"/>
                    <a:pt x="40" y="15"/>
                  </a:cubicBezTo>
                  <a:cubicBezTo>
                    <a:pt x="39" y="12"/>
                    <a:pt x="35" y="12"/>
                    <a:pt x="31" y="13"/>
                  </a:cubicBezTo>
                  <a:cubicBezTo>
                    <a:pt x="28" y="15"/>
                    <a:pt x="26" y="17"/>
                    <a:pt x="26" y="19"/>
                  </a:cubicBezTo>
                  <a:cubicBezTo>
                    <a:pt x="26" y="19"/>
                    <a:pt x="28" y="47"/>
                    <a:pt x="28" y="47"/>
                  </a:cubicBezTo>
                  <a:cubicBezTo>
                    <a:pt x="4" y="54"/>
                    <a:pt x="4" y="54"/>
                    <a:pt x="4" y="54"/>
                  </a:cubicBezTo>
                  <a:cubicBezTo>
                    <a:pt x="3" y="31"/>
                    <a:pt x="3" y="31"/>
                    <a:pt x="3" y="31"/>
                  </a:cubicBezTo>
                  <a:cubicBezTo>
                    <a:pt x="5" y="32"/>
                    <a:pt x="7" y="32"/>
                    <a:pt x="10" y="31"/>
                  </a:cubicBezTo>
                  <a:cubicBezTo>
                    <a:pt x="13" y="29"/>
                    <a:pt x="16" y="26"/>
                    <a:pt x="15" y="24"/>
                  </a:cubicBezTo>
                  <a:cubicBezTo>
                    <a:pt x="14" y="21"/>
                    <a:pt x="10" y="21"/>
                    <a:pt x="6" y="22"/>
                  </a:cubicBezTo>
                  <a:cubicBezTo>
                    <a:pt x="2" y="24"/>
                    <a:pt x="0" y="27"/>
                    <a:pt x="1" y="29"/>
                  </a:cubicBezTo>
                  <a:cubicBezTo>
                    <a:pt x="3" y="71"/>
                    <a:pt x="3" y="71"/>
                    <a:pt x="3" y="71"/>
                  </a:cubicBezTo>
                  <a:cubicBezTo>
                    <a:pt x="75" y="49"/>
                    <a:pt x="75" y="49"/>
                    <a:pt x="75" y="49"/>
                  </a:cubicBezTo>
                  <a:cubicBezTo>
                    <a:pt x="73" y="10"/>
                    <a:pt x="73" y="10"/>
                    <a:pt x="73" y="10"/>
                  </a:cubicBezTo>
                  <a:cubicBezTo>
                    <a:pt x="74" y="11"/>
                    <a:pt x="77" y="11"/>
                    <a:pt x="79" y="10"/>
                  </a:cubicBezTo>
                  <a:cubicBezTo>
                    <a:pt x="83" y="8"/>
                    <a:pt x="85" y="5"/>
                    <a:pt x="84" y="3"/>
                  </a:cubicBezTo>
                  <a:close/>
                  <a:moveTo>
                    <a:pt x="72" y="38"/>
                  </a:moveTo>
                  <a:cubicBezTo>
                    <a:pt x="72" y="44"/>
                    <a:pt x="72" y="44"/>
                    <a:pt x="72" y="44"/>
                  </a:cubicBezTo>
                  <a:cubicBezTo>
                    <a:pt x="52" y="51"/>
                    <a:pt x="52" y="51"/>
                    <a:pt x="52" y="51"/>
                  </a:cubicBezTo>
                  <a:cubicBezTo>
                    <a:pt x="52" y="44"/>
                    <a:pt x="52" y="44"/>
                    <a:pt x="52" y="44"/>
                  </a:cubicBezTo>
                  <a:lnTo>
                    <a:pt x="72" y="38"/>
                  </a:lnTo>
                  <a:close/>
                  <a:moveTo>
                    <a:pt x="50" y="45"/>
                  </a:moveTo>
                  <a:cubicBezTo>
                    <a:pt x="50" y="51"/>
                    <a:pt x="50" y="51"/>
                    <a:pt x="50" y="51"/>
                  </a:cubicBezTo>
                  <a:cubicBezTo>
                    <a:pt x="30" y="58"/>
                    <a:pt x="30" y="58"/>
                    <a:pt x="30" y="58"/>
                  </a:cubicBezTo>
                  <a:cubicBezTo>
                    <a:pt x="30" y="52"/>
                    <a:pt x="30" y="52"/>
                    <a:pt x="30" y="52"/>
                  </a:cubicBezTo>
                  <a:lnTo>
                    <a:pt x="50" y="45"/>
                  </a:lnTo>
                  <a:close/>
                  <a:moveTo>
                    <a:pt x="28" y="52"/>
                  </a:moveTo>
                  <a:cubicBezTo>
                    <a:pt x="28" y="58"/>
                    <a:pt x="28" y="58"/>
                    <a:pt x="28" y="58"/>
                  </a:cubicBezTo>
                  <a:cubicBezTo>
                    <a:pt x="5" y="66"/>
                    <a:pt x="5" y="66"/>
                    <a:pt x="5" y="66"/>
                  </a:cubicBezTo>
                  <a:cubicBezTo>
                    <a:pt x="5" y="60"/>
                    <a:pt x="5" y="60"/>
                    <a:pt x="5" y="60"/>
                  </a:cubicBezTo>
                  <a:lnTo>
                    <a:pt x="28" y="52"/>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3" name="Freeform 127"/>
            <p:cNvSpPr>
              <a:spLocks/>
            </p:cNvSpPr>
            <p:nvPr/>
          </p:nvSpPr>
          <p:spPr bwMode="auto">
            <a:xfrm>
              <a:off x="546" y="1402"/>
              <a:ext cx="130" cy="270"/>
            </a:xfrm>
            <a:custGeom>
              <a:avLst/>
              <a:gdLst>
                <a:gd name="T0" fmla="*/ 53 w 55"/>
                <a:gd name="T1" fmla="*/ 32 h 114"/>
                <a:gd name="T2" fmla="*/ 31 w 55"/>
                <a:gd name="T3" fmla="*/ 0 h 114"/>
                <a:gd name="T4" fmla="*/ 0 w 55"/>
                <a:gd name="T5" fmla="*/ 29 h 114"/>
                <a:gd name="T6" fmla="*/ 45 w 55"/>
                <a:gd name="T7" fmla="*/ 95 h 114"/>
                <a:gd name="T8" fmla="*/ 37 w 55"/>
                <a:gd name="T9" fmla="*/ 100 h 114"/>
                <a:gd name="T10" fmla="*/ 36 w 55"/>
                <a:gd name="T11" fmla="*/ 112 h 114"/>
                <a:gd name="T12" fmla="*/ 48 w 55"/>
                <a:gd name="T13" fmla="*/ 108 h 114"/>
                <a:gd name="T14" fmla="*/ 50 w 55"/>
                <a:gd name="T15" fmla="*/ 97 h 114"/>
                <a:gd name="T16" fmla="*/ 6 w 55"/>
                <a:gd name="T17" fmla="*/ 33 h 114"/>
                <a:gd name="T18" fmla="*/ 33 w 55"/>
                <a:gd name="T19" fmla="*/ 7 h 114"/>
                <a:gd name="T20" fmla="*/ 49 w 55"/>
                <a:gd name="T21" fmla="*/ 30 h 114"/>
                <a:gd name="T22" fmla="*/ 41 w 55"/>
                <a:gd name="T23" fmla="*/ 36 h 114"/>
                <a:gd name="T24" fmla="*/ 40 w 55"/>
                <a:gd name="T25" fmla="*/ 48 h 114"/>
                <a:gd name="T26" fmla="*/ 51 w 55"/>
                <a:gd name="T27" fmla="*/ 43 h 114"/>
                <a:gd name="T28" fmla="*/ 53 w 55"/>
                <a:gd name="T29" fmla="*/ 32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5" h="114">
                  <a:moveTo>
                    <a:pt x="53" y="32"/>
                  </a:moveTo>
                  <a:cubicBezTo>
                    <a:pt x="53" y="32"/>
                    <a:pt x="31" y="0"/>
                    <a:pt x="31" y="0"/>
                  </a:cubicBezTo>
                  <a:cubicBezTo>
                    <a:pt x="0" y="29"/>
                    <a:pt x="0" y="29"/>
                    <a:pt x="0" y="29"/>
                  </a:cubicBezTo>
                  <a:cubicBezTo>
                    <a:pt x="45" y="95"/>
                    <a:pt x="45" y="95"/>
                    <a:pt x="45" y="95"/>
                  </a:cubicBezTo>
                  <a:cubicBezTo>
                    <a:pt x="43" y="95"/>
                    <a:pt x="40" y="97"/>
                    <a:pt x="37" y="100"/>
                  </a:cubicBezTo>
                  <a:cubicBezTo>
                    <a:pt x="34" y="105"/>
                    <a:pt x="33" y="110"/>
                    <a:pt x="36" y="112"/>
                  </a:cubicBezTo>
                  <a:cubicBezTo>
                    <a:pt x="39" y="114"/>
                    <a:pt x="44" y="112"/>
                    <a:pt x="48" y="108"/>
                  </a:cubicBezTo>
                  <a:cubicBezTo>
                    <a:pt x="50" y="104"/>
                    <a:pt x="51" y="100"/>
                    <a:pt x="50" y="97"/>
                  </a:cubicBezTo>
                  <a:cubicBezTo>
                    <a:pt x="50" y="96"/>
                    <a:pt x="6" y="33"/>
                    <a:pt x="6" y="33"/>
                  </a:cubicBezTo>
                  <a:cubicBezTo>
                    <a:pt x="33" y="7"/>
                    <a:pt x="33" y="7"/>
                    <a:pt x="33" y="7"/>
                  </a:cubicBezTo>
                  <a:cubicBezTo>
                    <a:pt x="49" y="30"/>
                    <a:pt x="49" y="30"/>
                    <a:pt x="49" y="30"/>
                  </a:cubicBezTo>
                  <a:cubicBezTo>
                    <a:pt x="46" y="31"/>
                    <a:pt x="43" y="33"/>
                    <a:pt x="41" y="36"/>
                  </a:cubicBezTo>
                  <a:cubicBezTo>
                    <a:pt x="38" y="40"/>
                    <a:pt x="37" y="46"/>
                    <a:pt x="40" y="48"/>
                  </a:cubicBezTo>
                  <a:cubicBezTo>
                    <a:pt x="43" y="50"/>
                    <a:pt x="48" y="48"/>
                    <a:pt x="51" y="43"/>
                  </a:cubicBezTo>
                  <a:cubicBezTo>
                    <a:pt x="54" y="40"/>
                    <a:pt x="55" y="35"/>
                    <a:pt x="53" y="3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4" name="Freeform 128"/>
            <p:cNvSpPr>
              <a:spLocks/>
            </p:cNvSpPr>
            <p:nvPr/>
          </p:nvSpPr>
          <p:spPr bwMode="auto">
            <a:xfrm>
              <a:off x="941" y="1672"/>
              <a:ext cx="119" cy="144"/>
            </a:xfrm>
            <a:custGeom>
              <a:avLst/>
              <a:gdLst>
                <a:gd name="T0" fmla="*/ 46 w 50"/>
                <a:gd name="T1" fmla="*/ 12 h 61"/>
                <a:gd name="T2" fmla="*/ 14 w 50"/>
                <a:gd name="T3" fmla="*/ 0 h 61"/>
                <a:gd name="T4" fmla="*/ 0 w 50"/>
                <a:gd name="T5" fmla="*/ 30 h 61"/>
                <a:gd name="T6" fmla="*/ 42 w 50"/>
                <a:gd name="T7" fmla="*/ 47 h 61"/>
                <a:gd name="T8" fmla="*/ 40 w 50"/>
                <a:gd name="T9" fmla="*/ 53 h 61"/>
                <a:gd name="T10" fmla="*/ 44 w 50"/>
                <a:gd name="T11" fmla="*/ 61 h 61"/>
                <a:gd name="T12" fmla="*/ 49 w 50"/>
                <a:gd name="T13" fmla="*/ 53 h 61"/>
                <a:gd name="T14" fmla="*/ 44 w 50"/>
                <a:gd name="T15" fmla="*/ 46 h 61"/>
                <a:gd name="T16" fmla="*/ 5 w 50"/>
                <a:gd name="T17" fmla="*/ 31 h 61"/>
                <a:gd name="T18" fmla="*/ 18 w 50"/>
                <a:gd name="T19" fmla="*/ 3 h 61"/>
                <a:gd name="T20" fmla="*/ 43 w 50"/>
                <a:gd name="T21" fmla="*/ 13 h 61"/>
                <a:gd name="T22" fmla="*/ 41 w 50"/>
                <a:gd name="T23" fmla="*/ 19 h 61"/>
                <a:gd name="T24" fmla="*/ 45 w 50"/>
                <a:gd name="T25" fmla="*/ 27 h 61"/>
                <a:gd name="T26" fmla="*/ 50 w 50"/>
                <a:gd name="T27" fmla="*/ 20 h 61"/>
                <a:gd name="T28" fmla="*/ 46 w 50"/>
                <a:gd name="T29" fmla="*/ 1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0" h="61">
                  <a:moveTo>
                    <a:pt x="46" y="12"/>
                  </a:moveTo>
                  <a:cubicBezTo>
                    <a:pt x="14" y="0"/>
                    <a:pt x="14" y="0"/>
                    <a:pt x="14" y="0"/>
                  </a:cubicBezTo>
                  <a:cubicBezTo>
                    <a:pt x="0" y="30"/>
                    <a:pt x="0" y="30"/>
                    <a:pt x="0" y="30"/>
                  </a:cubicBezTo>
                  <a:cubicBezTo>
                    <a:pt x="42" y="47"/>
                    <a:pt x="42" y="47"/>
                    <a:pt x="42" y="47"/>
                  </a:cubicBezTo>
                  <a:cubicBezTo>
                    <a:pt x="41" y="48"/>
                    <a:pt x="40" y="50"/>
                    <a:pt x="40" y="53"/>
                  </a:cubicBezTo>
                  <a:cubicBezTo>
                    <a:pt x="39" y="57"/>
                    <a:pt x="41" y="60"/>
                    <a:pt x="44" y="61"/>
                  </a:cubicBezTo>
                  <a:cubicBezTo>
                    <a:pt x="46" y="61"/>
                    <a:pt x="48" y="57"/>
                    <a:pt x="49" y="53"/>
                  </a:cubicBezTo>
                  <a:cubicBezTo>
                    <a:pt x="49" y="49"/>
                    <a:pt x="47" y="46"/>
                    <a:pt x="44" y="46"/>
                  </a:cubicBezTo>
                  <a:cubicBezTo>
                    <a:pt x="44" y="46"/>
                    <a:pt x="5" y="31"/>
                    <a:pt x="5" y="31"/>
                  </a:cubicBezTo>
                  <a:cubicBezTo>
                    <a:pt x="18" y="3"/>
                    <a:pt x="18" y="3"/>
                    <a:pt x="18" y="3"/>
                  </a:cubicBezTo>
                  <a:cubicBezTo>
                    <a:pt x="43" y="13"/>
                    <a:pt x="43" y="13"/>
                    <a:pt x="43" y="13"/>
                  </a:cubicBezTo>
                  <a:cubicBezTo>
                    <a:pt x="42" y="14"/>
                    <a:pt x="41" y="17"/>
                    <a:pt x="41" y="19"/>
                  </a:cubicBezTo>
                  <a:cubicBezTo>
                    <a:pt x="41" y="23"/>
                    <a:pt x="42" y="27"/>
                    <a:pt x="45" y="27"/>
                  </a:cubicBezTo>
                  <a:cubicBezTo>
                    <a:pt x="47" y="27"/>
                    <a:pt x="50" y="24"/>
                    <a:pt x="50" y="20"/>
                  </a:cubicBezTo>
                  <a:cubicBezTo>
                    <a:pt x="50" y="16"/>
                    <a:pt x="48" y="12"/>
                    <a:pt x="46" y="1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5" name="Freeform 129"/>
            <p:cNvSpPr>
              <a:spLocks/>
            </p:cNvSpPr>
            <p:nvPr/>
          </p:nvSpPr>
          <p:spPr bwMode="auto">
            <a:xfrm>
              <a:off x="2259" y="35"/>
              <a:ext cx="270" cy="223"/>
            </a:xfrm>
            <a:custGeom>
              <a:avLst/>
              <a:gdLst>
                <a:gd name="T0" fmla="*/ 112 w 114"/>
                <a:gd name="T1" fmla="*/ 38 h 94"/>
                <a:gd name="T2" fmla="*/ 79 w 114"/>
                <a:gd name="T3" fmla="*/ 0 h 94"/>
                <a:gd name="T4" fmla="*/ 0 w 114"/>
                <a:gd name="T5" fmla="*/ 57 h 94"/>
                <a:gd name="T6" fmla="*/ 21 w 114"/>
                <a:gd name="T7" fmla="*/ 80 h 94"/>
                <a:gd name="T8" fmla="*/ 16 w 114"/>
                <a:gd name="T9" fmla="*/ 85 h 94"/>
                <a:gd name="T10" fmla="*/ 16 w 114"/>
                <a:gd name="T11" fmla="*/ 93 h 94"/>
                <a:gd name="T12" fmla="*/ 24 w 114"/>
                <a:gd name="T13" fmla="*/ 89 h 94"/>
                <a:gd name="T14" fmla="*/ 24 w 114"/>
                <a:gd name="T15" fmla="*/ 80 h 94"/>
                <a:gd name="T16" fmla="*/ 7 w 114"/>
                <a:gd name="T17" fmla="*/ 61 h 94"/>
                <a:gd name="T18" fmla="*/ 31 w 114"/>
                <a:gd name="T19" fmla="*/ 43 h 94"/>
                <a:gd name="T20" fmla="*/ 48 w 114"/>
                <a:gd name="T21" fmla="*/ 62 h 94"/>
                <a:gd name="T22" fmla="*/ 43 w 114"/>
                <a:gd name="T23" fmla="*/ 67 h 94"/>
                <a:gd name="T24" fmla="*/ 43 w 114"/>
                <a:gd name="T25" fmla="*/ 75 h 94"/>
                <a:gd name="T26" fmla="*/ 51 w 114"/>
                <a:gd name="T27" fmla="*/ 71 h 94"/>
                <a:gd name="T28" fmla="*/ 52 w 114"/>
                <a:gd name="T29" fmla="*/ 64 h 94"/>
                <a:gd name="T30" fmla="*/ 51 w 114"/>
                <a:gd name="T31" fmla="*/ 63 h 94"/>
                <a:gd name="T32" fmla="*/ 32 w 114"/>
                <a:gd name="T33" fmla="*/ 42 h 94"/>
                <a:gd name="T34" fmla="*/ 57 w 114"/>
                <a:gd name="T35" fmla="*/ 24 h 94"/>
                <a:gd name="T36" fmla="*/ 80 w 114"/>
                <a:gd name="T37" fmla="*/ 50 h 94"/>
                <a:gd name="T38" fmla="*/ 74 w 114"/>
                <a:gd name="T39" fmla="*/ 54 h 94"/>
                <a:gd name="T40" fmla="*/ 75 w 114"/>
                <a:gd name="T41" fmla="*/ 63 h 94"/>
                <a:gd name="T42" fmla="*/ 82 w 114"/>
                <a:gd name="T43" fmla="*/ 59 h 94"/>
                <a:gd name="T44" fmla="*/ 82 w 114"/>
                <a:gd name="T45" fmla="*/ 50 h 94"/>
                <a:gd name="T46" fmla="*/ 59 w 114"/>
                <a:gd name="T47" fmla="*/ 23 h 94"/>
                <a:gd name="T48" fmla="*/ 82 w 114"/>
                <a:gd name="T49" fmla="*/ 6 h 94"/>
                <a:gd name="T50" fmla="*/ 110 w 114"/>
                <a:gd name="T51" fmla="*/ 37 h 94"/>
                <a:gd name="T52" fmla="*/ 104 w 114"/>
                <a:gd name="T53" fmla="*/ 42 h 94"/>
                <a:gd name="T54" fmla="*/ 105 w 114"/>
                <a:gd name="T55" fmla="*/ 50 h 94"/>
                <a:gd name="T56" fmla="*/ 112 w 114"/>
                <a:gd name="T57" fmla="*/ 46 h 94"/>
                <a:gd name="T58" fmla="*/ 112 w 114"/>
                <a:gd name="T59" fmla="*/ 38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14" h="94">
                  <a:moveTo>
                    <a:pt x="112" y="38"/>
                  </a:moveTo>
                  <a:cubicBezTo>
                    <a:pt x="79" y="0"/>
                    <a:pt x="79" y="0"/>
                    <a:pt x="79" y="0"/>
                  </a:cubicBezTo>
                  <a:cubicBezTo>
                    <a:pt x="0" y="57"/>
                    <a:pt x="0" y="57"/>
                    <a:pt x="0" y="57"/>
                  </a:cubicBezTo>
                  <a:cubicBezTo>
                    <a:pt x="21" y="80"/>
                    <a:pt x="21" y="80"/>
                    <a:pt x="21" y="80"/>
                  </a:cubicBezTo>
                  <a:cubicBezTo>
                    <a:pt x="19" y="81"/>
                    <a:pt x="17" y="82"/>
                    <a:pt x="16" y="85"/>
                  </a:cubicBezTo>
                  <a:cubicBezTo>
                    <a:pt x="14" y="88"/>
                    <a:pt x="14" y="92"/>
                    <a:pt x="16" y="93"/>
                  </a:cubicBezTo>
                  <a:cubicBezTo>
                    <a:pt x="19" y="94"/>
                    <a:pt x="22" y="93"/>
                    <a:pt x="24" y="89"/>
                  </a:cubicBezTo>
                  <a:cubicBezTo>
                    <a:pt x="26" y="85"/>
                    <a:pt x="26" y="82"/>
                    <a:pt x="24" y="80"/>
                  </a:cubicBezTo>
                  <a:cubicBezTo>
                    <a:pt x="7" y="61"/>
                    <a:pt x="7" y="61"/>
                    <a:pt x="7" y="61"/>
                  </a:cubicBezTo>
                  <a:cubicBezTo>
                    <a:pt x="31" y="43"/>
                    <a:pt x="31" y="43"/>
                    <a:pt x="31" y="43"/>
                  </a:cubicBezTo>
                  <a:cubicBezTo>
                    <a:pt x="48" y="62"/>
                    <a:pt x="48" y="62"/>
                    <a:pt x="48" y="62"/>
                  </a:cubicBezTo>
                  <a:cubicBezTo>
                    <a:pt x="46" y="63"/>
                    <a:pt x="44" y="64"/>
                    <a:pt x="43" y="67"/>
                  </a:cubicBezTo>
                  <a:cubicBezTo>
                    <a:pt x="41" y="70"/>
                    <a:pt x="41" y="74"/>
                    <a:pt x="43" y="75"/>
                  </a:cubicBezTo>
                  <a:cubicBezTo>
                    <a:pt x="45" y="77"/>
                    <a:pt x="49" y="75"/>
                    <a:pt x="51" y="71"/>
                  </a:cubicBezTo>
                  <a:cubicBezTo>
                    <a:pt x="52" y="69"/>
                    <a:pt x="53" y="66"/>
                    <a:pt x="52" y="64"/>
                  </a:cubicBezTo>
                  <a:cubicBezTo>
                    <a:pt x="52" y="63"/>
                    <a:pt x="51" y="63"/>
                    <a:pt x="51" y="63"/>
                  </a:cubicBezTo>
                  <a:cubicBezTo>
                    <a:pt x="32" y="42"/>
                    <a:pt x="32" y="42"/>
                    <a:pt x="32" y="42"/>
                  </a:cubicBezTo>
                  <a:cubicBezTo>
                    <a:pt x="57" y="24"/>
                    <a:pt x="57" y="24"/>
                    <a:pt x="57" y="24"/>
                  </a:cubicBezTo>
                  <a:cubicBezTo>
                    <a:pt x="80" y="50"/>
                    <a:pt x="80" y="50"/>
                    <a:pt x="80" y="50"/>
                  </a:cubicBezTo>
                  <a:cubicBezTo>
                    <a:pt x="78" y="50"/>
                    <a:pt x="76" y="52"/>
                    <a:pt x="74" y="54"/>
                  </a:cubicBezTo>
                  <a:cubicBezTo>
                    <a:pt x="72" y="58"/>
                    <a:pt x="72" y="62"/>
                    <a:pt x="75" y="63"/>
                  </a:cubicBezTo>
                  <a:cubicBezTo>
                    <a:pt x="77" y="64"/>
                    <a:pt x="80" y="62"/>
                    <a:pt x="82" y="59"/>
                  </a:cubicBezTo>
                  <a:cubicBezTo>
                    <a:pt x="84" y="55"/>
                    <a:pt x="84" y="52"/>
                    <a:pt x="82" y="50"/>
                  </a:cubicBezTo>
                  <a:cubicBezTo>
                    <a:pt x="59" y="23"/>
                    <a:pt x="59" y="23"/>
                    <a:pt x="59" y="23"/>
                  </a:cubicBezTo>
                  <a:cubicBezTo>
                    <a:pt x="82" y="6"/>
                    <a:pt x="82" y="6"/>
                    <a:pt x="82" y="6"/>
                  </a:cubicBezTo>
                  <a:cubicBezTo>
                    <a:pt x="110" y="37"/>
                    <a:pt x="110" y="37"/>
                    <a:pt x="110" y="37"/>
                  </a:cubicBezTo>
                  <a:cubicBezTo>
                    <a:pt x="108" y="38"/>
                    <a:pt x="106" y="39"/>
                    <a:pt x="104" y="42"/>
                  </a:cubicBezTo>
                  <a:cubicBezTo>
                    <a:pt x="102" y="45"/>
                    <a:pt x="103" y="49"/>
                    <a:pt x="105" y="50"/>
                  </a:cubicBezTo>
                  <a:cubicBezTo>
                    <a:pt x="107" y="52"/>
                    <a:pt x="110" y="50"/>
                    <a:pt x="112" y="46"/>
                  </a:cubicBezTo>
                  <a:cubicBezTo>
                    <a:pt x="114" y="43"/>
                    <a:pt x="114" y="39"/>
                    <a:pt x="112" y="38"/>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6" name="Freeform 130"/>
            <p:cNvSpPr>
              <a:spLocks noEditPoints="1"/>
            </p:cNvSpPr>
            <p:nvPr/>
          </p:nvSpPr>
          <p:spPr bwMode="auto">
            <a:xfrm>
              <a:off x="1391" y="2162"/>
              <a:ext cx="135" cy="123"/>
            </a:xfrm>
            <a:custGeom>
              <a:avLst/>
              <a:gdLst>
                <a:gd name="T0" fmla="*/ 44 w 57"/>
                <a:gd name="T1" fmla="*/ 10 h 52"/>
                <a:gd name="T2" fmla="*/ 32 w 57"/>
                <a:gd name="T3" fmla="*/ 14 h 52"/>
                <a:gd name="T4" fmla="*/ 27 w 57"/>
                <a:gd name="T5" fmla="*/ 25 h 52"/>
                <a:gd name="T6" fmla="*/ 4 w 57"/>
                <a:gd name="T7" fmla="*/ 0 h 52"/>
                <a:gd name="T8" fmla="*/ 0 w 57"/>
                <a:gd name="T9" fmla="*/ 3 h 52"/>
                <a:gd name="T10" fmla="*/ 44 w 57"/>
                <a:gd name="T11" fmla="*/ 50 h 52"/>
                <a:gd name="T12" fmla="*/ 47 w 57"/>
                <a:gd name="T13" fmla="*/ 52 h 52"/>
                <a:gd name="T14" fmla="*/ 48 w 57"/>
                <a:gd name="T15" fmla="*/ 49 h 52"/>
                <a:gd name="T16" fmla="*/ 52 w 57"/>
                <a:gd name="T17" fmla="*/ 19 h 52"/>
                <a:gd name="T18" fmla="*/ 44 w 57"/>
                <a:gd name="T19" fmla="*/ 10 h 52"/>
                <a:gd name="T20" fmla="*/ 46 w 57"/>
                <a:gd name="T21" fmla="*/ 22 h 52"/>
                <a:gd name="T22" fmla="*/ 45 w 57"/>
                <a:gd name="T23" fmla="*/ 44 h 52"/>
                <a:gd name="T24" fmla="*/ 31 w 57"/>
                <a:gd name="T25" fmla="*/ 29 h 52"/>
                <a:gd name="T26" fmla="*/ 35 w 57"/>
                <a:gd name="T27" fmla="*/ 18 h 52"/>
                <a:gd name="T28" fmla="*/ 42 w 57"/>
                <a:gd name="T29" fmla="*/ 16 h 52"/>
                <a:gd name="T30" fmla="*/ 46 w 57"/>
                <a:gd name="T31" fmla="*/ 22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7" h="52">
                  <a:moveTo>
                    <a:pt x="44" y="10"/>
                  </a:moveTo>
                  <a:cubicBezTo>
                    <a:pt x="39" y="9"/>
                    <a:pt x="35" y="12"/>
                    <a:pt x="32" y="14"/>
                  </a:cubicBezTo>
                  <a:cubicBezTo>
                    <a:pt x="29" y="17"/>
                    <a:pt x="28" y="21"/>
                    <a:pt x="27" y="25"/>
                  </a:cubicBezTo>
                  <a:cubicBezTo>
                    <a:pt x="4" y="0"/>
                    <a:pt x="4" y="0"/>
                    <a:pt x="4" y="0"/>
                  </a:cubicBezTo>
                  <a:cubicBezTo>
                    <a:pt x="0" y="3"/>
                    <a:pt x="0" y="3"/>
                    <a:pt x="0" y="3"/>
                  </a:cubicBezTo>
                  <a:cubicBezTo>
                    <a:pt x="44" y="50"/>
                    <a:pt x="44" y="50"/>
                    <a:pt x="44" y="50"/>
                  </a:cubicBezTo>
                  <a:cubicBezTo>
                    <a:pt x="47" y="52"/>
                    <a:pt x="47" y="52"/>
                    <a:pt x="47" y="52"/>
                  </a:cubicBezTo>
                  <a:cubicBezTo>
                    <a:pt x="48" y="49"/>
                    <a:pt x="48" y="49"/>
                    <a:pt x="48" y="49"/>
                  </a:cubicBezTo>
                  <a:cubicBezTo>
                    <a:pt x="48" y="48"/>
                    <a:pt x="57" y="30"/>
                    <a:pt x="52" y="19"/>
                  </a:cubicBezTo>
                  <a:cubicBezTo>
                    <a:pt x="51" y="16"/>
                    <a:pt x="48" y="11"/>
                    <a:pt x="44" y="10"/>
                  </a:cubicBezTo>
                  <a:close/>
                  <a:moveTo>
                    <a:pt x="46" y="22"/>
                  </a:moveTo>
                  <a:cubicBezTo>
                    <a:pt x="49" y="28"/>
                    <a:pt x="47" y="38"/>
                    <a:pt x="45" y="44"/>
                  </a:cubicBezTo>
                  <a:cubicBezTo>
                    <a:pt x="31" y="29"/>
                    <a:pt x="31" y="29"/>
                    <a:pt x="31" y="29"/>
                  </a:cubicBezTo>
                  <a:cubicBezTo>
                    <a:pt x="31" y="26"/>
                    <a:pt x="32" y="21"/>
                    <a:pt x="35" y="18"/>
                  </a:cubicBezTo>
                  <a:cubicBezTo>
                    <a:pt x="37" y="17"/>
                    <a:pt x="39" y="15"/>
                    <a:pt x="42" y="16"/>
                  </a:cubicBezTo>
                  <a:cubicBezTo>
                    <a:pt x="44" y="17"/>
                    <a:pt x="46" y="20"/>
                    <a:pt x="46" y="22"/>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7" name="Freeform 131"/>
            <p:cNvSpPr>
              <a:spLocks/>
            </p:cNvSpPr>
            <p:nvPr/>
          </p:nvSpPr>
          <p:spPr bwMode="auto">
            <a:xfrm>
              <a:off x="1900" y="2283"/>
              <a:ext cx="135" cy="132"/>
            </a:xfrm>
            <a:custGeom>
              <a:avLst/>
              <a:gdLst>
                <a:gd name="T0" fmla="*/ 8 w 57"/>
                <a:gd name="T1" fmla="*/ 46 h 56"/>
                <a:gd name="T2" fmla="*/ 8 w 57"/>
                <a:gd name="T3" fmla="*/ 42 h 56"/>
                <a:gd name="T4" fmla="*/ 15 w 57"/>
                <a:gd name="T5" fmla="*/ 31 h 56"/>
                <a:gd name="T6" fmla="*/ 4 w 57"/>
                <a:gd name="T7" fmla="*/ 39 h 56"/>
                <a:gd name="T8" fmla="*/ 2 w 57"/>
                <a:gd name="T9" fmla="*/ 51 h 56"/>
                <a:gd name="T10" fmla="*/ 0 w 57"/>
                <a:gd name="T11" fmla="*/ 55 h 56"/>
                <a:gd name="T12" fmla="*/ 2 w 57"/>
                <a:gd name="T13" fmla="*/ 56 h 56"/>
                <a:gd name="T14" fmla="*/ 23 w 57"/>
                <a:gd name="T15" fmla="*/ 31 h 56"/>
                <a:gd name="T16" fmla="*/ 28 w 57"/>
                <a:gd name="T17" fmla="*/ 36 h 56"/>
                <a:gd name="T18" fmla="*/ 37 w 57"/>
                <a:gd name="T19" fmla="*/ 34 h 56"/>
                <a:gd name="T20" fmla="*/ 31 w 57"/>
                <a:gd name="T21" fmla="*/ 27 h 56"/>
                <a:gd name="T22" fmla="*/ 27 w 57"/>
                <a:gd name="T23" fmla="*/ 26 h 56"/>
                <a:gd name="T24" fmla="*/ 41 w 57"/>
                <a:gd name="T25" fmla="*/ 10 h 56"/>
                <a:gd name="T26" fmla="*/ 45 w 57"/>
                <a:gd name="T27" fmla="*/ 14 h 56"/>
                <a:gd name="T28" fmla="*/ 50 w 57"/>
                <a:gd name="T29" fmla="*/ 15 h 56"/>
                <a:gd name="T30" fmla="*/ 55 w 57"/>
                <a:gd name="T31" fmla="*/ 20 h 56"/>
                <a:gd name="T32" fmla="*/ 57 w 57"/>
                <a:gd name="T33" fmla="*/ 18 h 56"/>
                <a:gd name="T34" fmla="*/ 53 w 57"/>
                <a:gd name="T35" fmla="*/ 14 h 56"/>
                <a:gd name="T36" fmla="*/ 54 w 57"/>
                <a:gd name="T37" fmla="*/ 13 h 56"/>
                <a:gd name="T38" fmla="*/ 49 w 57"/>
                <a:gd name="T39" fmla="*/ 6 h 56"/>
                <a:gd name="T40" fmla="*/ 42 w 57"/>
                <a:gd name="T41" fmla="*/ 6 h 56"/>
                <a:gd name="T42" fmla="*/ 35 w 57"/>
                <a:gd name="T43" fmla="*/ 0 h 56"/>
                <a:gd name="T44" fmla="*/ 34 w 57"/>
                <a:gd name="T45" fmla="*/ 2 h 56"/>
                <a:gd name="T46" fmla="*/ 40 w 57"/>
                <a:gd name="T47" fmla="*/ 7 h 56"/>
                <a:gd name="T48" fmla="*/ 8 w 57"/>
                <a:gd name="T49" fmla="*/ 46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57" h="56">
                  <a:moveTo>
                    <a:pt x="8" y="46"/>
                  </a:moveTo>
                  <a:cubicBezTo>
                    <a:pt x="8" y="45"/>
                    <a:pt x="8" y="43"/>
                    <a:pt x="8" y="42"/>
                  </a:cubicBezTo>
                  <a:cubicBezTo>
                    <a:pt x="6" y="36"/>
                    <a:pt x="11" y="31"/>
                    <a:pt x="15" y="31"/>
                  </a:cubicBezTo>
                  <a:cubicBezTo>
                    <a:pt x="15" y="31"/>
                    <a:pt x="6" y="29"/>
                    <a:pt x="4" y="39"/>
                  </a:cubicBezTo>
                  <a:cubicBezTo>
                    <a:pt x="2" y="46"/>
                    <a:pt x="2" y="49"/>
                    <a:pt x="2" y="51"/>
                  </a:cubicBezTo>
                  <a:cubicBezTo>
                    <a:pt x="0" y="55"/>
                    <a:pt x="0" y="55"/>
                    <a:pt x="0" y="55"/>
                  </a:cubicBezTo>
                  <a:cubicBezTo>
                    <a:pt x="2" y="56"/>
                    <a:pt x="2" y="56"/>
                    <a:pt x="2" y="56"/>
                  </a:cubicBezTo>
                  <a:cubicBezTo>
                    <a:pt x="23" y="31"/>
                    <a:pt x="23" y="31"/>
                    <a:pt x="23" y="31"/>
                  </a:cubicBezTo>
                  <a:cubicBezTo>
                    <a:pt x="24" y="33"/>
                    <a:pt x="26" y="35"/>
                    <a:pt x="28" y="36"/>
                  </a:cubicBezTo>
                  <a:cubicBezTo>
                    <a:pt x="32" y="37"/>
                    <a:pt x="36" y="36"/>
                    <a:pt x="37" y="34"/>
                  </a:cubicBezTo>
                  <a:cubicBezTo>
                    <a:pt x="38" y="32"/>
                    <a:pt x="35" y="28"/>
                    <a:pt x="31" y="27"/>
                  </a:cubicBezTo>
                  <a:cubicBezTo>
                    <a:pt x="30" y="26"/>
                    <a:pt x="28" y="26"/>
                    <a:pt x="27" y="26"/>
                  </a:cubicBezTo>
                  <a:cubicBezTo>
                    <a:pt x="41" y="10"/>
                    <a:pt x="41" y="10"/>
                    <a:pt x="41" y="10"/>
                  </a:cubicBezTo>
                  <a:cubicBezTo>
                    <a:pt x="41" y="12"/>
                    <a:pt x="43" y="13"/>
                    <a:pt x="45" y="14"/>
                  </a:cubicBezTo>
                  <a:cubicBezTo>
                    <a:pt x="47" y="15"/>
                    <a:pt x="48" y="15"/>
                    <a:pt x="50" y="15"/>
                  </a:cubicBezTo>
                  <a:cubicBezTo>
                    <a:pt x="55" y="20"/>
                    <a:pt x="55" y="20"/>
                    <a:pt x="55" y="20"/>
                  </a:cubicBezTo>
                  <a:cubicBezTo>
                    <a:pt x="57" y="18"/>
                    <a:pt x="57" y="18"/>
                    <a:pt x="57" y="18"/>
                  </a:cubicBezTo>
                  <a:cubicBezTo>
                    <a:pt x="53" y="14"/>
                    <a:pt x="53" y="14"/>
                    <a:pt x="53" y="14"/>
                  </a:cubicBezTo>
                  <a:cubicBezTo>
                    <a:pt x="53" y="14"/>
                    <a:pt x="54" y="13"/>
                    <a:pt x="54" y="13"/>
                  </a:cubicBezTo>
                  <a:cubicBezTo>
                    <a:pt x="55" y="10"/>
                    <a:pt x="53" y="7"/>
                    <a:pt x="49" y="6"/>
                  </a:cubicBezTo>
                  <a:cubicBezTo>
                    <a:pt x="46" y="5"/>
                    <a:pt x="44" y="5"/>
                    <a:pt x="42" y="6"/>
                  </a:cubicBezTo>
                  <a:cubicBezTo>
                    <a:pt x="35" y="0"/>
                    <a:pt x="35" y="0"/>
                    <a:pt x="35" y="0"/>
                  </a:cubicBezTo>
                  <a:cubicBezTo>
                    <a:pt x="34" y="2"/>
                    <a:pt x="34" y="2"/>
                    <a:pt x="34" y="2"/>
                  </a:cubicBezTo>
                  <a:cubicBezTo>
                    <a:pt x="40" y="7"/>
                    <a:pt x="40" y="7"/>
                    <a:pt x="40" y="7"/>
                  </a:cubicBezTo>
                  <a:lnTo>
                    <a:pt x="8" y="46"/>
                  </a:ln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8" name="Freeform 132"/>
            <p:cNvSpPr>
              <a:spLocks/>
            </p:cNvSpPr>
            <p:nvPr/>
          </p:nvSpPr>
          <p:spPr bwMode="auto">
            <a:xfrm>
              <a:off x="1490" y="2"/>
              <a:ext cx="277" cy="130"/>
            </a:xfrm>
            <a:custGeom>
              <a:avLst/>
              <a:gdLst>
                <a:gd name="T0" fmla="*/ 83 w 117"/>
                <a:gd name="T1" fmla="*/ 54 h 55"/>
                <a:gd name="T2" fmla="*/ 117 w 117"/>
                <a:gd name="T3" fmla="*/ 32 h 55"/>
                <a:gd name="T4" fmla="*/ 88 w 117"/>
                <a:gd name="T5" fmla="*/ 0 h 55"/>
                <a:gd name="T6" fmla="*/ 19 w 117"/>
                <a:gd name="T7" fmla="*/ 43 h 55"/>
                <a:gd name="T8" fmla="*/ 14 w 117"/>
                <a:gd name="T9" fmla="*/ 35 h 55"/>
                <a:gd name="T10" fmla="*/ 2 w 117"/>
                <a:gd name="T11" fmla="*/ 34 h 55"/>
                <a:gd name="T12" fmla="*/ 6 w 117"/>
                <a:gd name="T13" fmla="*/ 45 h 55"/>
                <a:gd name="T14" fmla="*/ 17 w 117"/>
                <a:gd name="T15" fmla="*/ 48 h 55"/>
                <a:gd name="T16" fmla="*/ 83 w 117"/>
                <a:gd name="T17" fmla="*/ 6 h 55"/>
                <a:gd name="T18" fmla="*/ 109 w 117"/>
                <a:gd name="T19" fmla="*/ 34 h 55"/>
                <a:gd name="T20" fmla="*/ 85 w 117"/>
                <a:gd name="T21" fmla="*/ 49 h 55"/>
                <a:gd name="T22" fmla="*/ 80 w 117"/>
                <a:gd name="T23" fmla="*/ 41 h 55"/>
                <a:gd name="T24" fmla="*/ 67 w 117"/>
                <a:gd name="T25" fmla="*/ 39 h 55"/>
                <a:gd name="T26" fmla="*/ 71 w 117"/>
                <a:gd name="T27" fmla="*/ 51 h 55"/>
                <a:gd name="T28" fmla="*/ 83 w 117"/>
                <a:gd name="T29" fmla="*/ 54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7" h="55">
                  <a:moveTo>
                    <a:pt x="83" y="54"/>
                  </a:moveTo>
                  <a:cubicBezTo>
                    <a:pt x="83" y="53"/>
                    <a:pt x="117" y="32"/>
                    <a:pt x="117" y="32"/>
                  </a:cubicBezTo>
                  <a:cubicBezTo>
                    <a:pt x="88" y="0"/>
                    <a:pt x="88" y="0"/>
                    <a:pt x="88" y="0"/>
                  </a:cubicBezTo>
                  <a:cubicBezTo>
                    <a:pt x="19" y="43"/>
                    <a:pt x="19" y="43"/>
                    <a:pt x="19" y="43"/>
                  </a:cubicBezTo>
                  <a:cubicBezTo>
                    <a:pt x="19" y="41"/>
                    <a:pt x="17" y="38"/>
                    <a:pt x="14" y="35"/>
                  </a:cubicBezTo>
                  <a:cubicBezTo>
                    <a:pt x="10" y="32"/>
                    <a:pt x="4" y="31"/>
                    <a:pt x="2" y="34"/>
                  </a:cubicBezTo>
                  <a:cubicBezTo>
                    <a:pt x="0" y="36"/>
                    <a:pt x="2" y="42"/>
                    <a:pt x="6" y="45"/>
                  </a:cubicBezTo>
                  <a:cubicBezTo>
                    <a:pt x="10" y="48"/>
                    <a:pt x="14" y="49"/>
                    <a:pt x="17" y="48"/>
                  </a:cubicBezTo>
                  <a:cubicBezTo>
                    <a:pt x="18" y="48"/>
                    <a:pt x="83" y="6"/>
                    <a:pt x="83" y="6"/>
                  </a:cubicBezTo>
                  <a:cubicBezTo>
                    <a:pt x="109" y="34"/>
                    <a:pt x="109" y="34"/>
                    <a:pt x="109" y="34"/>
                  </a:cubicBezTo>
                  <a:cubicBezTo>
                    <a:pt x="85" y="49"/>
                    <a:pt x="85" y="49"/>
                    <a:pt x="85" y="49"/>
                  </a:cubicBezTo>
                  <a:cubicBezTo>
                    <a:pt x="84" y="47"/>
                    <a:pt x="83" y="43"/>
                    <a:pt x="80" y="41"/>
                  </a:cubicBezTo>
                  <a:cubicBezTo>
                    <a:pt x="75" y="37"/>
                    <a:pt x="70" y="37"/>
                    <a:pt x="67" y="39"/>
                  </a:cubicBezTo>
                  <a:cubicBezTo>
                    <a:pt x="65" y="42"/>
                    <a:pt x="67" y="48"/>
                    <a:pt x="71" y="51"/>
                  </a:cubicBezTo>
                  <a:cubicBezTo>
                    <a:pt x="75" y="54"/>
                    <a:pt x="80" y="55"/>
                    <a:pt x="83" y="54"/>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29" name="Freeform 133"/>
            <p:cNvSpPr>
              <a:spLocks/>
            </p:cNvSpPr>
            <p:nvPr/>
          </p:nvSpPr>
          <p:spPr bwMode="auto">
            <a:xfrm>
              <a:off x="1038" y="2067"/>
              <a:ext cx="71" cy="119"/>
            </a:xfrm>
            <a:custGeom>
              <a:avLst/>
              <a:gdLst>
                <a:gd name="T0" fmla="*/ 19 w 30"/>
                <a:gd name="T1" fmla="*/ 11 h 50"/>
                <a:gd name="T2" fmla="*/ 14 w 30"/>
                <a:gd name="T3" fmla="*/ 12 h 50"/>
                <a:gd name="T4" fmla="*/ 16 w 30"/>
                <a:gd name="T5" fmla="*/ 7 h 50"/>
                <a:gd name="T6" fmla="*/ 23 w 30"/>
                <a:gd name="T7" fmla="*/ 10 h 50"/>
                <a:gd name="T8" fmla="*/ 30 w 30"/>
                <a:gd name="T9" fmla="*/ 5 h 50"/>
                <a:gd name="T10" fmla="*/ 23 w 30"/>
                <a:gd name="T11" fmla="*/ 0 h 50"/>
                <a:gd name="T12" fmla="*/ 16 w 30"/>
                <a:gd name="T13" fmla="*/ 4 h 50"/>
                <a:gd name="T14" fmla="*/ 0 w 30"/>
                <a:gd name="T15" fmla="*/ 49 h 50"/>
                <a:gd name="T16" fmla="*/ 1 w 30"/>
                <a:gd name="T17" fmla="*/ 50 h 50"/>
                <a:gd name="T18" fmla="*/ 12 w 30"/>
                <a:gd name="T19" fmla="*/ 18 h 50"/>
                <a:gd name="T20" fmla="*/ 19 w 30"/>
                <a:gd name="T21" fmla="*/ 20 h 50"/>
                <a:gd name="T22" fmla="*/ 26 w 30"/>
                <a:gd name="T23" fmla="*/ 16 h 50"/>
                <a:gd name="T24" fmla="*/ 19 w 30"/>
                <a:gd name="T25" fmla="*/ 11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0" h="50">
                  <a:moveTo>
                    <a:pt x="19" y="11"/>
                  </a:moveTo>
                  <a:cubicBezTo>
                    <a:pt x="17" y="11"/>
                    <a:pt x="16" y="12"/>
                    <a:pt x="14" y="12"/>
                  </a:cubicBezTo>
                  <a:cubicBezTo>
                    <a:pt x="16" y="7"/>
                    <a:pt x="16" y="7"/>
                    <a:pt x="16" y="7"/>
                  </a:cubicBezTo>
                  <a:cubicBezTo>
                    <a:pt x="17" y="8"/>
                    <a:pt x="20" y="9"/>
                    <a:pt x="23" y="10"/>
                  </a:cubicBezTo>
                  <a:cubicBezTo>
                    <a:pt x="27" y="10"/>
                    <a:pt x="30" y="8"/>
                    <a:pt x="30" y="5"/>
                  </a:cubicBezTo>
                  <a:cubicBezTo>
                    <a:pt x="30" y="3"/>
                    <a:pt x="27" y="0"/>
                    <a:pt x="23" y="0"/>
                  </a:cubicBezTo>
                  <a:cubicBezTo>
                    <a:pt x="19" y="0"/>
                    <a:pt x="16" y="2"/>
                    <a:pt x="16" y="4"/>
                  </a:cubicBezTo>
                  <a:cubicBezTo>
                    <a:pt x="15" y="4"/>
                    <a:pt x="0" y="49"/>
                    <a:pt x="0" y="49"/>
                  </a:cubicBezTo>
                  <a:cubicBezTo>
                    <a:pt x="1" y="50"/>
                    <a:pt x="1" y="50"/>
                    <a:pt x="1" y="50"/>
                  </a:cubicBezTo>
                  <a:cubicBezTo>
                    <a:pt x="12" y="18"/>
                    <a:pt x="12" y="18"/>
                    <a:pt x="12" y="18"/>
                  </a:cubicBezTo>
                  <a:cubicBezTo>
                    <a:pt x="14" y="19"/>
                    <a:pt x="16" y="20"/>
                    <a:pt x="19" y="20"/>
                  </a:cubicBezTo>
                  <a:cubicBezTo>
                    <a:pt x="23" y="21"/>
                    <a:pt x="26" y="19"/>
                    <a:pt x="26" y="16"/>
                  </a:cubicBezTo>
                  <a:cubicBezTo>
                    <a:pt x="26" y="13"/>
                    <a:pt x="23" y="11"/>
                    <a:pt x="19" y="11"/>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30" name="Freeform 134"/>
            <p:cNvSpPr>
              <a:spLocks/>
            </p:cNvSpPr>
            <p:nvPr/>
          </p:nvSpPr>
          <p:spPr bwMode="auto">
            <a:xfrm>
              <a:off x="2122" y="2067"/>
              <a:ext cx="156" cy="197"/>
            </a:xfrm>
            <a:custGeom>
              <a:avLst/>
              <a:gdLst>
                <a:gd name="T0" fmla="*/ 38 w 66"/>
                <a:gd name="T1" fmla="*/ 83 h 83"/>
                <a:gd name="T2" fmla="*/ 66 w 66"/>
                <a:gd name="T3" fmla="*/ 0 h 83"/>
                <a:gd name="T4" fmla="*/ 38 w 66"/>
                <a:gd name="T5" fmla="*/ 83 h 83"/>
              </a:gdLst>
              <a:ahLst/>
              <a:cxnLst>
                <a:cxn ang="0">
                  <a:pos x="T0" y="T1"/>
                </a:cxn>
                <a:cxn ang="0">
                  <a:pos x="T2" y="T3"/>
                </a:cxn>
                <a:cxn ang="0">
                  <a:pos x="T4" y="T5"/>
                </a:cxn>
              </a:cxnLst>
              <a:rect l="0" t="0" r="r" b="b"/>
              <a:pathLst>
                <a:path w="66" h="83">
                  <a:moveTo>
                    <a:pt x="38" y="83"/>
                  </a:moveTo>
                  <a:cubicBezTo>
                    <a:pt x="38" y="83"/>
                    <a:pt x="0" y="29"/>
                    <a:pt x="66" y="0"/>
                  </a:cubicBezTo>
                  <a:cubicBezTo>
                    <a:pt x="66" y="0"/>
                    <a:pt x="20" y="18"/>
                    <a:pt x="38" y="83"/>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sp>
          <p:nvSpPr>
            <p:cNvPr id="331" name="Freeform 135"/>
            <p:cNvSpPr>
              <a:spLocks/>
            </p:cNvSpPr>
            <p:nvPr/>
          </p:nvSpPr>
          <p:spPr bwMode="auto">
            <a:xfrm>
              <a:off x="2222" y="2065"/>
              <a:ext cx="184" cy="260"/>
            </a:xfrm>
            <a:custGeom>
              <a:avLst/>
              <a:gdLst>
                <a:gd name="T0" fmla="*/ 46 w 78"/>
                <a:gd name="T1" fmla="*/ 0 h 110"/>
                <a:gd name="T2" fmla="*/ 42 w 78"/>
                <a:gd name="T3" fmla="*/ 7 h 110"/>
                <a:gd name="T4" fmla="*/ 45 w 78"/>
                <a:gd name="T5" fmla="*/ 15 h 110"/>
                <a:gd name="T6" fmla="*/ 73 w 78"/>
                <a:gd name="T7" fmla="*/ 26 h 110"/>
                <a:gd name="T8" fmla="*/ 66 w 78"/>
                <a:gd name="T9" fmla="*/ 52 h 110"/>
                <a:gd name="T10" fmla="*/ 27 w 78"/>
                <a:gd name="T11" fmla="*/ 37 h 110"/>
                <a:gd name="T12" fmla="*/ 30 w 78"/>
                <a:gd name="T13" fmla="*/ 31 h 110"/>
                <a:gd name="T14" fmla="*/ 25 w 78"/>
                <a:gd name="T15" fmla="*/ 23 h 110"/>
                <a:gd name="T16" fmla="*/ 21 w 78"/>
                <a:gd name="T17" fmla="*/ 30 h 110"/>
                <a:gd name="T18" fmla="*/ 23 w 78"/>
                <a:gd name="T19" fmla="*/ 37 h 110"/>
                <a:gd name="T20" fmla="*/ 66 w 78"/>
                <a:gd name="T21" fmla="*/ 54 h 110"/>
                <a:gd name="T22" fmla="*/ 59 w 78"/>
                <a:gd name="T23" fmla="*/ 81 h 110"/>
                <a:gd name="T24" fmla="*/ 7 w 78"/>
                <a:gd name="T25" fmla="*/ 61 h 110"/>
                <a:gd name="T26" fmla="*/ 9 w 78"/>
                <a:gd name="T27" fmla="*/ 54 h 110"/>
                <a:gd name="T28" fmla="*/ 5 w 78"/>
                <a:gd name="T29" fmla="*/ 47 h 110"/>
                <a:gd name="T30" fmla="*/ 0 w 78"/>
                <a:gd name="T31" fmla="*/ 54 h 110"/>
                <a:gd name="T32" fmla="*/ 4 w 78"/>
                <a:gd name="T33" fmla="*/ 61 h 110"/>
                <a:gd name="T34" fmla="*/ 58 w 78"/>
                <a:gd name="T35" fmla="*/ 83 h 110"/>
                <a:gd name="T36" fmla="*/ 52 w 78"/>
                <a:gd name="T37" fmla="*/ 106 h 110"/>
                <a:gd name="T38" fmla="*/ 32 w 78"/>
                <a:gd name="T39" fmla="*/ 98 h 110"/>
                <a:gd name="T40" fmla="*/ 35 w 78"/>
                <a:gd name="T41" fmla="*/ 92 h 110"/>
                <a:gd name="T42" fmla="*/ 30 w 78"/>
                <a:gd name="T43" fmla="*/ 85 h 110"/>
                <a:gd name="T44" fmla="*/ 25 w 78"/>
                <a:gd name="T45" fmla="*/ 92 h 110"/>
                <a:gd name="T46" fmla="*/ 29 w 78"/>
                <a:gd name="T47" fmla="*/ 99 h 110"/>
                <a:gd name="T48" fmla="*/ 57 w 78"/>
                <a:gd name="T49" fmla="*/ 110 h 110"/>
                <a:gd name="T50" fmla="*/ 78 w 78"/>
                <a:gd name="T51" fmla="*/ 27 h 110"/>
                <a:gd name="T52" fmla="*/ 48 w 78"/>
                <a:gd name="T53" fmla="*/ 14 h 110"/>
                <a:gd name="T54" fmla="*/ 51 w 78"/>
                <a:gd name="T55" fmla="*/ 8 h 110"/>
                <a:gd name="T56" fmla="*/ 46 w 78"/>
                <a:gd name="T57" fmla="*/ 0 h 1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78" h="110">
                  <a:moveTo>
                    <a:pt x="46" y="0"/>
                  </a:moveTo>
                  <a:cubicBezTo>
                    <a:pt x="44" y="0"/>
                    <a:pt x="42" y="3"/>
                    <a:pt x="42" y="7"/>
                  </a:cubicBezTo>
                  <a:cubicBezTo>
                    <a:pt x="41" y="11"/>
                    <a:pt x="43" y="14"/>
                    <a:pt x="45" y="15"/>
                  </a:cubicBezTo>
                  <a:cubicBezTo>
                    <a:pt x="73" y="26"/>
                    <a:pt x="73" y="26"/>
                    <a:pt x="73" y="26"/>
                  </a:cubicBezTo>
                  <a:cubicBezTo>
                    <a:pt x="66" y="52"/>
                    <a:pt x="66" y="52"/>
                    <a:pt x="66" y="52"/>
                  </a:cubicBezTo>
                  <a:cubicBezTo>
                    <a:pt x="27" y="37"/>
                    <a:pt x="27" y="37"/>
                    <a:pt x="27" y="37"/>
                  </a:cubicBezTo>
                  <a:cubicBezTo>
                    <a:pt x="28" y="36"/>
                    <a:pt x="30" y="33"/>
                    <a:pt x="30" y="31"/>
                  </a:cubicBezTo>
                  <a:cubicBezTo>
                    <a:pt x="30" y="26"/>
                    <a:pt x="28" y="23"/>
                    <a:pt x="25" y="23"/>
                  </a:cubicBezTo>
                  <a:cubicBezTo>
                    <a:pt x="23" y="23"/>
                    <a:pt x="21" y="26"/>
                    <a:pt x="21" y="30"/>
                  </a:cubicBezTo>
                  <a:cubicBezTo>
                    <a:pt x="20" y="33"/>
                    <a:pt x="22" y="36"/>
                    <a:pt x="23" y="37"/>
                  </a:cubicBezTo>
                  <a:cubicBezTo>
                    <a:pt x="24" y="38"/>
                    <a:pt x="66" y="54"/>
                    <a:pt x="66" y="54"/>
                  </a:cubicBezTo>
                  <a:cubicBezTo>
                    <a:pt x="59" y="81"/>
                    <a:pt x="59" y="81"/>
                    <a:pt x="59" y="81"/>
                  </a:cubicBezTo>
                  <a:cubicBezTo>
                    <a:pt x="7" y="61"/>
                    <a:pt x="7" y="61"/>
                    <a:pt x="7" y="61"/>
                  </a:cubicBezTo>
                  <a:cubicBezTo>
                    <a:pt x="8" y="59"/>
                    <a:pt x="9" y="57"/>
                    <a:pt x="9" y="54"/>
                  </a:cubicBezTo>
                  <a:cubicBezTo>
                    <a:pt x="9" y="50"/>
                    <a:pt x="7" y="47"/>
                    <a:pt x="5" y="47"/>
                  </a:cubicBezTo>
                  <a:cubicBezTo>
                    <a:pt x="2" y="47"/>
                    <a:pt x="0" y="50"/>
                    <a:pt x="0" y="54"/>
                  </a:cubicBezTo>
                  <a:cubicBezTo>
                    <a:pt x="0" y="58"/>
                    <a:pt x="2" y="61"/>
                    <a:pt x="4" y="61"/>
                  </a:cubicBezTo>
                  <a:cubicBezTo>
                    <a:pt x="4" y="61"/>
                    <a:pt x="58" y="83"/>
                    <a:pt x="58" y="83"/>
                  </a:cubicBezTo>
                  <a:cubicBezTo>
                    <a:pt x="52" y="106"/>
                    <a:pt x="52" y="106"/>
                    <a:pt x="52" y="106"/>
                  </a:cubicBezTo>
                  <a:cubicBezTo>
                    <a:pt x="32" y="98"/>
                    <a:pt x="32" y="98"/>
                    <a:pt x="32" y="98"/>
                  </a:cubicBezTo>
                  <a:cubicBezTo>
                    <a:pt x="33" y="97"/>
                    <a:pt x="34" y="95"/>
                    <a:pt x="35" y="92"/>
                  </a:cubicBezTo>
                  <a:cubicBezTo>
                    <a:pt x="35" y="88"/>
                    <a:pt x="33" y="85"/>
                    <a:pt x="30" y="85"/>
                  </a:cubicBezTo>
                  <a:cubicBezTo>
                    <a:pt x="28" y="84"/>
                    <a:pt x="26" y="88"/>
                    <a:pt x="25" y="92"/>
                  </a:cubicBezTo>
                  <a:cubicBezTo>
                    <a:pt x="25" y="95"/>
                    <a:pt x="27" y="99"/>
                    <a:pt x="29" y="99"/>
                  </a:cubicBezTo>
                  <a:cubicBezTo>
                    <a:pt x="57" y="110"/>
                    <a:pt x="57" y="110"/>
                    <a:pt x="57" y="110"/>
                  </a:cubicBezTo>
                  <a:cubicBezTo>
                    <a:pt x="78" y="27"/>
                    <a:pt x="78" y="27"/>
                    <a:pt x="78" y="27"/>
                  </a:cubicBezTo>
                  <a:cubicBezTo>
                    <a:pt x="48" y="14"/>
                    <a:pt x="48" y="14"/>
                    <a:pt x="48" y="14"/>
                  </a:cubicBezTo>
                  <a:cubicBezTo>
                    <a:pt x="49" y="13"/>
                    <a:pt x="51" y="11"/>
                    <a:pt x="51" y="8"/>
                  </a:cubicBezTo>
                  <a:cubicBezTo>
                    <a:pt x="51" y="4"/>
                    <a:pt x="49" y="0"/>
                    <a:pt x="46" y="0"/>
                  </a:cubicBezTo>
                  <a:close/>
                </a:path>
              </a:pathLst>
            </a:custGeom>
            <a:solidFill>
              <a:srgbClr val="000000"/>
            </a:solidFill>
            <a:ln>
              <a:noFill/>
            </a:ln>
            <a:extLst>
              <a:ext uri="{91240B29-F687-4F45-9708-019B960494DF}">
                <a14:hiddenLine xmlns:a14="http://schemas.microsoft.com/office/drawing/2010/main" xmlns=""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pPr eaLnBrk="1" fontAlgn="auto" hangingPunct="1">
                <a:spcBef>
                  <a:spcPts val="0"/>
                </a:spcBef>
                <a:spcAft>
                  <a:spcPts val="0"/>
                </a:spcAft>
              </a:pPr>
              <a:endParaRPr lang="zh-CN" altLang="en-US">
                <a:solidFill>
                  <a:prstClr val="black"/>
                </a:solidFill>
                <a:latin typeface="Agency FB"/>
                <a:ea typeface="微软雅黑"/>
              </a:endParaRPr>
            </a:p>
          </p:txBody>
        </p:sp>
      </p:grpSp>
      <p:sp>
        <p:nvSpPr>
          <p:cNvPr id="332" name="矩形 331"/>
          <p:cNvSpPr/>
          <p:nvPr/>
        </p:nvSpPr>
        <p:spPr>
          <a:xfrm>
            <a:off x="724412" y="2018134"/>
            <a:ext cx="4231668" cy="3108072"/>
          </a:xfrm>
          <a:prstGeom prst="rect">
            <a:avLst/>
          </a:prstGeom>
          <a:noFill/>
          <a:ln w="44450" cap="flat" cmpd="sng" algn="ctr">
            <a:solidFill>
              <a:srgbClr val="000000"/>
            </a:solidFill>
            <a:prstDash val="solid"/>
            <a:miter lim="800000"/>
          </a:ln>
          <a:effectLst>
            <a:outerShdw blurRad="215900" dist="152400" dir="5400000" algn="t" rotWithShape="0">
              <a:prstClr val="black">
                <a:alpha val="40000"/>
              </a:prstClr>
            </a:outerShdw>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3200" b="0" i="0" u="none" strike="noStrike" kern="0" cap="none" spc="0" normalizeH="0" baseline="0" noProof="0">
              <a:ln>
                <a:noFill/>
              </a:ln>
              <a:solidFill>
                <a:prstClr val="black">
                  <a:lumMod val="75000"/>
                  <a:lumOff val="25000"/>
                </a:prstClr>
              </a:solidFill>
              <a:effectLst/>
              <a:uLnTx/>
              <a:uFillTx/>
              <a:latin typeface="Agency FB"/>
              <a:ea typeface="微软雅黑"/>
              <a:cs typeface="+mn-cs"/>
            </a:endParaRPr>
          </a:p>
        </p:txBody>
      </p:sp>
      <p:sp>
        <p:nvSpPr>
          <p:cNvPr id="333" name="矩形 332"/>
          <p:cNvSpPr/>
          <p:nvPr/>
        </p:nvSpPr>
        <p:spPr>
          <a:xfrm>
            <a:off x="3115380" y="2437910"/>
            <a:ext cx="1415772" cy="1200329"/>
          </a:xfrm>
          <a:prstGeom prst="rect">
            <a:avLst/>
          </a:prstGeom>
        </p:spPr>
        <p:txBody>
          <a:bodyPr wrap="none">
            <a:spAutoFit/>
          </a:bodyPr>
          <a:lstStyle/>
          <a:p>
            <a:pPr algn="ctr" eaLnBrk="1" fontAlgn="auto" hangingPunct="1">
              <a:spcBef>
                <a:spcPts val="0"/>
              </a:spcBef>
              <a:spcAft>
                <a:spcPts val="0"/>
              </a:spcAft>
            </a:pPr>
            <a:r>
              <a:rPr lang="zh-CN" altLang="en-US" sz="3600" spc="-300" dirty="0">
                <a:solidFill>
                  <a:prstClr val="black">
                    <a:lumMod val="75000"/>
                    <a:lumOff val="25000"/>
                  </a:prstClr>
                </a:solidFill>
                <a:latin typeface="造字工房俊雅（非商用）常规体" pitchFamily="50" charset="-122"/>
                <a:ea typeface="造字工房俊雅（非商用）常规体" pitchFamily="50" charset="-122"/>
              </a:rPr>
              <a:t>请在这里</a:t>
            </a:r>
            <a:endParaRPr lang="en-US" altLang="zh-CN" sz="3600" spc="-300" dirty="0">
              <a:solidFill>
                <a:prstClr val="black">
                  <a:lumMod val="75000"/>
                  <a:lumOff val="25000"/>
                </a:prstClr>
              </a:solidFill>
              <a:latin typeface="造字工房俊雅（非商用）常规体" pitchFamily="50" charset="-122"/>
              <a:ea typeface="造字工房俊雅（非商用）常规体" pitchFamily="50" charset="-122"/>
            </a:endParaRPr>
          </a:p>
          <a:p>
            <a:pPr algn="ctr" eaLnBrk="1" fontAlgn="auto" hangingPunct="1">
              <a:spcBef>
                <a:spcPts val="0"/>
              </a:spcBef>
              <a:spcAft>
                <a:spcPts val="0"/>
              </a:spcAft>
            </a:pPr>
            <a:r>
              <a:rPr lang="zh-CN" altLang="en-US" sz="3600" spc="-300" dirty="0">
                <a:solidFill>
                  <a:prstClr val="black">
                    <a:lumMod val="75000"/>
                    <a:lumOff val="25000"/>
                  </a:prstClr>
                </a:solidFill>
                <a:latin typeface="造字工房俊雅（非商用）常规体" pitchFamily="50" charset="-122"/>
                <a:ea typeface="造字工房俊雅（非商用）常规体" pitchFamily="50" charset="-122"/>
              </a:rPr>
              <a:t>输入标题</a:t>
            </a:r>
            <a:endParaRPr lang="en-US" altLang="zh-CN" sz="3600" spc="-300" dirty="0">
              <a:solidFill>
                <a:prstClr val="black">
                  <a:lumMod val="75000"/>
                  <a:lumOff val="25000"/>
                </a:prstClr>
              </a:solidFill>
              <a:latin typeface="造字工房俊雅（非商用）常规体" pitchFamily="50" charset="-122"/>
              <a:ea typeface="造字工房俊雅（非商用）常规体" pitchFamily="50" charset="-122"/>
            </a:endParaRPr>
          </a:p>
        </p:txBody>
      </p:sp>
      <p:sp>
        <p:nvSpPr>
          <p:cNvPr id="334" name="文本框 333"/>
          <p:cNvSpPr txBox="1"/>
          <p:nvPr/>
        </p:nvSpPr>
        <p:spPr>
          <a:xfrm>
            <a:off x="2924409" y="3732426"/>
            <a:ext cx="1797714" cy="307777"/>
          </a:xfrm>
          <a:prstGeom prst="rect">
            <a:avLst/>
          </a:prstGeom>
          <a:noFill/>
        </p:spPr>
        <p:txBody>
          <a:bodyPr vert="horz" wrap="square" rtlCol="0">
            <a:spAutoFit/>
          </a:bodyPr>
          <a:lstStyle/>
          <a:p>
            <a:pPr algn="dist" eaLnBrk="1" fontAlgn="auto" hangingPunct="1">
              <a:spcBef>
                <a:spcPts val="0"/>
              </a:spcBef>
              <a:spcAft>
                <a:spcPts val="0"/>
              </a:spcAft>
            </a:pPr>
            <a:r>
              <a:rPr lang="en-US" altLang="zh-CN" sz="1400" dirty="0">
                <a:solidFill>
                  <a:prstClr val="black">
                    <a:lumMod val="75000"/>
                    <a:lumOff val="25000"/>
                  </a:prstClr>
                </a:solidFill>
                <a:latin typeface="Agency FB"/>
                <a:ea typeface="微软雅黑 Light" panose="020B0502040204020203" pitchFamily="34" charset="-122"/>
              </a:rPr>
              <a:t>ADD YOUR TITLE HERE </a:t>
            </a:r>
            <a:endParaRPr lang="zh-CN" altLang="en-US" sz="1400" dirty="0">
              <a:solidFill>
                <a:prstClr val="black">
                  <a:lumMod val="75000"/>
                  <a:lumOff val="25000"/>
                </a:prstClr>
              </a:solidFill>
              <a:latin typeface="Agency FB"/>
              <a:ea typeface="微软雅黑 Light" panose="020B0502040204020203" pitchFamily="34" charset="-122"/>
            </a:endParaRPr>
          </a:p>
        </p:txBody>
      </p:sp>
      <p:grpSp>
        <p:nvGrpSpPr>
          <p:cNvPr id="335" name="组合 334"/>
          <p:cNvGrpSpPr/>
          <p:nvPr/>
        </p:nvGrpSpPr>
        <p:grpSpPr>
          <a:xfrm>
            <a:off x="1208250" y="2434501"/>
            <a:ext cx="1631101" cy="2165361"/>
            <a:chOff x="5411843" y="2747169"/>
            <a:chExt cx="1631101" cy="2165361"/>
          </a:xfrm>
        </p:grpSpPr>
        <p:sp>
          <p:nvSpPr>
            <p:cNvPr id="336" name="AutoShape 45"/>
            <p:cNvSpPr>
              <a:spLocks/>
            </p:cNvSpPr>
            <p:nvPr/>
          </p:nvSpPr>
          <p:spPr bwMode="auto">
            <a:xfrm>
              <a:off x="5436394" y="3114100"/>
              <a:ext cx="1606550" cy="857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eaLnBrk="1" fontAlgn="auto" hangingPunct="1">
                <a:lnSpc>
                  <a:spcPct val="120000"/>
                </a:lnSpc>
                <a:spcBef>
                  <a:spcPts val="850"/>
                </a:spcBef>
                <a:spcAft>
                  <a:spcPts val="0"/>
                </a:spcAft>
                <a:defRPr/>
              </a:pPr>
              <a:r>
                <a:rPr lang="es-ES" sz="900" dirty="0">
                  <a:solidFill>
                    <a:prstClr val="black">
                      <a:lumMod val="85000"/>
                      <a:lumOff val="15000"/>
                    </a:prst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a:t>
              </a:r>
              <a:endParaRPr lang="es-ES" sz="1450" dirty="0">
                <a:solidFill>
                  <a:prstClr val="black">
                    <a:lumMod val="85000"/>
                    <a:lumOff val="15000"/>
                  </a:prstClr>
                </a:solidFill>
                <a:latin typeface="Gill Sans" charset="0"/>
                <a:ea typeface="ＭＳ Ｐゴシック" charset="0"/>
                <a:sym typeface="Gill Sans" charset="0"/>
              </a:endParaRPr>
            </a:p>
          </p:txBody>
        </p:sp>
        <p:sp>
          <p:nvSpPr>
            <p:cNvPr id="337" name="AutoShape 46"/>
            <p:cNvSpPr>
              <a:spLocks/>
            </p:cNvSpPr>
            <p:nvPr/>
          </p:nvSpPr>
          <p:spPr bwMode="auto">
            <a:xfrm>
              <a:off x="5445883" y="2747169"/>
              <a:ext cx="1426369" cy="1674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04007" eaLnBrk="1" fontAlgn="auto" hangingPunct="1">
                <a:spcBef>
                  <a:spcPts val="750"/>
                </a:spcBef>
                <a:spcAft>
                  <a:spcPts val="0"/>
                </a:spcAft>
                <a:defRPr/>
              </a:pPr>
              <a:r>
                <a:rPr lang="es-ES" altLang="zh-CN" sz="1600" dirty="0">
                  <a:solidFill>
                    <a:prstClr val="black">
                      <a:lumMod val="85000"/>
                      <a:lumOff val="15000"/>
                    </a:prstClr>
                  </a:solidFill>
                  <a:latin typeface="Agency FB"/>
                  <a:ea typeface="ＭＳ Ｐゴシック" charset="0"/>
                  <a:cs typeface="Lato" charset="0"/>
                  <a:sym typeface="Lato" charset="0"/>
                </a:rPr>
                <a:t>ADD YOUR TITLE HERE</a:t>
              </a:r>
              <a:endParaRPr lang="es-ES" altLang="zh-CN" sz="2400" dirty="0">
                <a:solidFill>
                  <a:prstClr val="black">
                    <a:lumMod val="85000"/>
                    <a:lumOff val="15000"/>
                  </a:prstClr>
                </a:solidFill>
                <a:latin typeface="Agency FB"/>
                <a:ea typeface="ＭＳ Ｐゴシック" charset="0"/>
                <a:sym typeface="Gill Sans" charset="0"/>
              </a:endParaRPr>
            </a:p>
          </p:txBody>
        </p:sp>
        <p:sp>
          <p:nvSpPr>
            <p:cNvPr id="338" name="AutoShape 45"/>
            <p:cNvSpPr>
              <a:spLocks/>
            </p:cNvSpPr>
            <p:nvPr/>
          </p:nvSpPr>
          <p:spPr bwMode="auto">
            <a:xfrm>
              <a:off x="5411843" y="4055280"/>
              <a:ext cx="1606550" cy="85725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12700" cap="flat" cmpd="sng">
                  <a:solidFill>
                    <a:srgbClr val="000000"/>
                  </a:solidFill>
                  <a:prstDash val="solid"/>
                  <a:miter lim="0"/>
                  <a:headEnd/>
                  <a:tailEnd/>
                </a14:hiddenLine>
              </a:ext>
              <a:ext uri="{AF507438-7753-43e0-B8FC-AC1667EBCBE1}">
                <a14:hiddenEffects xmln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defTabSz="323850" eaLnBrk="1" fontAlgn="auto" hangingPunct="1">
                <a:lnSpc>
                  <a:spcPct val="120000"/>
                </a:lnSpc>
                <a:spcBef>
                  <a:spcPts val="850"/>
                </a:spcBef>
                <a:spcAft>
                  <a:spcPts val="0"/>
                </a:spcAft>
                <a:defRPr/>
              </a:pPr>
              <a:r>
                <a:rPr lang="es-ES" sz="900" dirty="0">
                  <a:solidFill>
                    <a:prstClr val="black">
                      <a:lumMod val="85000"/>
                      <a:lumOff val="15000"/>
                    </a:prstClr>
                  </a:solidFill>
                  <a:latin typeface="Lato" charset="0"/>
                  <a:ea typeface="ＭＳ Ｐゴシック" charset="0"/>
                  <a:cs typeface="Lato" charset="0"/>
                  <a:sym typeface="Lato" charset="0"/>
                </a:rPr>
                <a:t>Lorem ipsum dolor sit amet, consectetur adipiscing elit. Integer mollis vehicula ligula ut faucibus. Curabitur vestibulum consequat urna et vehicula. </a:t>
              </a:r>
              <a:endParaRPr lang="es-ES" sz="1450" dirty="0">
                <a:solidFill>
                  <a:prstClr val="black">
                    <a:lumMod val="85000"/>
                    <a:lumOff val="15000"/>
                  </a:prstClr>
                </a:solidFill>
                <a:latin typeface="Gill Sans" charset="0"/>
                <a:ea typeface="ＭＳ Ｐゴシック" charset="0"/>
                <a:sym typeface="Gill Sans" charset="0"/>
              </a:endParaRPr>
            </a:p>
          </p:txBody>
        </p:sp>
      </p:grpSp>
    </p:spTree>
    <p:extLst>
      <p:ext uri="{BB962C8B-B14F-4D97-AF65-F5344CB8AC3E}">
        <p14:creationId xmlns:p14="http://schemas.microsoft.com/office/powerpoint/2010/main" xmlns="" val="288424354"/>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grpId="0" nodeType="withEffect" p14:presetBounceEnd="52000">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14:bounceEnd="52000">
                                          <p:cBhvr additive="base">
                                            <p:cTn id="7" dur="1500" fill="hold"/>
                                            <p:tgtEl>
                                              <p:spTgt spid="332"/>
                                            </p:tgtEl>
                                            <p:attrNameLst>
                                              <p:attrName>ppt_x</p:attrName>
                                            </p:attrNameLst>
                                          </p:cBhvr>
                                          <p:tavLst>
                                            <p:tav tm="0">
                                              <p:val>
                                                <p:strVal val="#ppt_x"/>
                                              </p:val>
                                            </p:tav>
                                            <p:tav tm="100000">
                                              <p:val>
                                                <p:strVal val="#ppt_x"/>
                                              </p:val>
                                            </p:tav>
                                          </p:tavLst>
                                        </p:anim>
                                        <p:anim calcmode="lin" valueType="num" p14:bounceEnd="52000">
                                          <p:cBhvr additive="base">
                                            <p:cTn id="8" dur="1500" fill="hold"/>
                                            <p:tgtEl>
                                              <p:spTgt spid="33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7" presetClass="entr" presetSubtype="0" fill="hold" grpId="0" nodeType="afterEffect">
                                      <p:stCondLst>
                                        <p:cond delay="0"/>
                                      </p:stCondLst>
                                      <p:childTnLst>
                                        <p:set>
                                          <p:cBhvr>
                                            <p:cTn id="11" dur="1" fill="hold">
                                              <p:stCondLst>
                                                <p:cond delay="0"/>
                                              </p:stCondLst>
                                            </p:cTn>
                                            <p:tgtEl>
                                              <p:spTgt spid="333"/>
                                            </p:tgtEl>
                                            <p:attrNameLst>
                                              <p:attrName>style.visibility</p:attrName>
                                            </p:attrNameLst>
                                          </p:cBhvr>
                                          <p:to>
                                            <p:strVal val="visible"/>
                                          </p:to>
                                        </p:set>
                                        <p:animEffect transition="in" filter="fade">
                                          <p:cBhvr>
                                            <p:cTn id="12" dur="1000"/>
                                            <p:tgtEl>
                                              <p:spTgt spid="333"/>
                                            </p:tgtEl>
                                          </p:cBhvr>
                                        </p:animEffect>
                                        <p:anim calcmode="lin" valueType="num">
                                          <p:cBhvr>
                                            <p:cTn id="13" dur="1000" fill="hold"/>
                                            <p:tgtEl>
                                              <p:spTgt spid="333"/>
                                            </p:tgtEl>
                                            <p:attrNameLst>
                                              <p:attrName>ppt_x</p:attrName>
                                            </p:attrNameLst>
                                          </p:cBhvr>
                                          <p:tavLst>
                                            <p:tav tm="0">
                                              <p:val>
                                                <p:strVal val="#ppt_x"/>
                                              </p:val>
                                            </p:tav>
                                            <p:tav tm="100000">
                                              <p:val>
                                                <p:strVal val="#ppt_x"/>
                                              </p:val>
                                            </p:tav>
                                          </p:tavLst>
                                        </p:anim>
                                        <p:anim calcmode="lin" valueType="num">
                                          <p:cBhvr>
                                            <p:cTn id="14" dur="1000" fill="hold"/>
                                            <p:tgtEl>
                                              <p:spTgt spid="333"/>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2" presetClass="entr" presetSubtype="4" fill="hold" grpId="0" nodeType="afterEffect">
                                      <p:stCondLst>
                                        <p:cond delay="0"/>
                                      </p:stCondLst>
                                      <p:childTnLst>
                                        <p:set>
                                          <p:cBhvr>
                                            <p:cTn id="17" dur="1" fill="hold">
                                              <p:stCondLst>
                                                <p:cond delay="0"/>
                                              </p:stCondLst>
                                            </p:cTn>
                                            <p:tgtEl>
                                              <p:spTgt spid="334"/>
                                            </p:tgtEl>
                                            <p:attrNameLst>
                                              <p:attrName>style.visibility</p:attrName>
                                            </p:attrNameLst>
                                          </p:cBhvr>
                                          <p:to>
                                            <p:strVal val="visible"/>
                                          </p:to>
                                        </p:set>
                                        <p:anim calcmode="lin" valueType="num">
                                          <p:cBhvr additive="base">
                                            <p:cTn id="18" dur="500" fill="hold"/>
                                            <p:tgtEl>
                                              <p:spTgt spid="334"/>
                                            </p:tgtEl>
                                            <p:attrNameLst>
                                              <p:attrName>ppt_x</p:attrName>
                                            </p:attrNameLst>
                                          </p:cBhvr>
                                          <p:tavLst>
                                            <p:tav tm="0">
                                              <p:val>
                                                <p:strVal val="#ppt_x"/>
                                              </p:val>
                                            </p:tav>
                                            <p:tav tm="100000">
                                              <p:val>
                                                <p:strVal val="#ppt_x"/>
                                              </p:val>
                                            </p:tav>
                                          </p:tavLst>
                                        </p:anim>
                                        <p:anim calcmode="lin" valueType="num">
                                          <p:cBhvr additive="base">
                                            <p:cTn id="19" dur="500" fill="hold"/>
                                            <p:tgtEl>
                                              <p:spTgt spid="334"/>
                                            </p:tgtEl>
                                            <p:attrNameLst>
                                              <p:attrName>ppt_y</p:attrName>
                                            </p:attrNameLst>
                                          </p:cBhvr>
                                          <p:tavLst>
                                            <p:tav tm="0">
                                              <p:val>
                                                <p:strVal val="1+#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335"/>
                                            </p:tgtEl>
                                            <p:attrNameLst>
                                              <p:attrName>style.visibility</p:attrName>
                                            </p:attrNameLst>
                                          </p:cBhvr>
                                          <p:to>
                                            <p:strVal val="visible"/>
                                          </p:to>
                                        </p:set>
                                        <p:animEffect transition="in" filter="wipe(up)">
                                          <p:cBhvr>
                                            <p:cTn id="22" dur="500"/>
                                            <p:tgtEl>
                                              <p:spTgt spid="335"/>
                                            </p:tgtEl>
                                          </p:cBhvr>
                                        </p:animEffect>
                                      </p:childTnLst>
                                    </p:cTn>
                                  </p:par>
                                </p:childTnLst>
                              </p:cTn>
                            </p:par>
                            <p:par>
                              <p:cTn id="23" fill="hold">
                                <p:stCondLst>
                                  <p:cond delay="3000"/>
                                </p:stCondLst>
                                <p:childTnLst>
                                  <p:par>
                                    <p:cTn id="24" presetID="14" presetClass="entr" presetSubtype="10" fill="hold" nodeType="afterEffect">
                                      <p:stCondLst>
                                        <p:cond delay="0"/>
                                      </p:stCondLst>
                                      <p:childTnLst>
                                        <p:set>
                                          <p:cBhvr>
                                            <p:cTn id="25" dur="1" fill="hold">
                                              <p:stCondLst>
                                                <p:cond delay="0"/>
                                              </p:stCondLst>
                                            </p:cTn>
                                            <p:tgtEl>
                                              <p:spTgt spid="200"/>
                                            </p:tgtEl>
                                            <p:attrNameLst>
                                              <p:attrName>style.visibility</p:attrName>
                                            </p:attrNameLst>
                                          </p:cBhvr>
                                          <p:to>
                                            <p:strVal val="visible"/>
                                          </p:to>
                                        </p:set>
                                        <p:animEffect transition="in" filter="randombar(horizontal)">
                                          <p:cBhvr>
                                            <p:cTn id="26"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333" grpId="0"/>
          <p:bldP spid="33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58000" fill="hold" grpId="0" nodeType="withEffect">
                                      <p:stCondLst>
                                        <p:cond delay="0"/>
                                      </p:stCondLst>
                                      <p:childTnLst>
                                        <p:set>
                                          <p:cBhvr>
                                            <p:cTn id="6" dur="1" fill="hold">
                                              <p:stCondLst>
                                                <p:cond delay="0"/>
                                              </p:stCondLst>
                                            </p:cTn>
                                            <p:tgtEl>
                                              <p:spTgt spid="332"/>
                                            </p:tgtEl>
                                            <p:attrNameLst>
                                              <p:attrName>style.visibility</p:attrName>
                                            </p:attrNameLst>
                                          </p:cBhvr>
                                          <p:to>
                                            <p:strVal val="visible"/>
                                          </p:to>
                                        </p:set>
                                        <p:anim calcmode="lin" valueType="num">
                                          <p:cBhvr additive="base">
                                            <p:cTn id="7" dur="1500" fill="hold"/>
                                            <p:tgtEl>
                                              <p:spTgt spid="332"/>
                                            </p:tgtEl>
                                            <p:attrNameLst>
                                              <p:attrName>ppt_x</p:attrName>
                                            </p:attrNameLst>
                                          </p:cBhvr>
                                          <p:tavLst>
                                            <p:tav tm="0">
                                              <p:val>
                                                <p:strVal val="#ppt_x"/>
                                              </p:val>
                                            </p:tav>
                                            <p:tav tm="100000">
                                              <p:val>
                                                <p:strVal val="#ppt_x"/>
                                              </p:val>
                                            </p:tav>
                                          </p:tavLst>
                                        </p:anim>
                                        <p:anim calcmode="lin" valueType="num">
                                          <p:cBhvr additive="base">
                                            <p:cTn id="8" dur="1500" fill="hold"/>
                                            <p:tgtEl>
                                              <p:spTgt spid="332"/>
                                            </p:tgtEl>
                                            <p:attrNameLst>
                                              <p:attrName>ppt_y</p:attrName>
                                            </p:attrNameLst>
                                          </p:cBhvr>
                                          <p:tavLst>
                                            <p:tav tm="0">
                                              <p:val>
                                                <p:strVal val="1+#ppt_h/2"/>
                                              </p:val>
                                            </p:tav>
                                            <p:tav tm="100000">
                                              <p:val>
                                                <p:strVal val="#ppt_y"/>
                                              </p:val>
                                            </p:tav>
                                          </p:tavLst>
                                        </p:anim>
                                      </p:childTnLst>
                                    </p:cTn>
                                  </p:par>
                                </p:childTnLst>
                              </p:cTn>
                            </p:par>
                            <p:par>
                              <p:cTn id="9" fill="hold">
                                <p:stCondLst>
                                  <p:cond delay="1500"/>
                                </p:stCondLst>
                                <p:childTnLst>
                                  <p:par>
                                    <p:cTn id="10" presetID="47" presetClass="entr" presetSubtype="0" fill="hold" grpId="0" nodeType="afterEffect">
                                      <p:stCondLst>
                                        <p:cond delay="0"/>
                                      </p:stCondLst>
                                      <p:childTnLst>
                                        <p:set>
                                          <p:cBhvr>
                                            <p:cTn id="11" dur="1" fill="hold">
                                              <p:stCondLst>
                                                <p:cond delay="0"/>
                                              </p:stCondLst>
                                            </p:cTn>
                                            <p:tgtEl>
                                              <p:spTgt spid="333"/>
                                            </p:tgtEl>
                                            <p:attrNameLst>
                                              <p:attrName>style.visibility</p:attrName>
                                            </p:attrNameLst>
                                          </p:cBhvr>
                                          <p:to>
                                            <p:strVal val="visible"/>
                                          </p:to>
                                        </p:set>
                                        <p:animEffect transition="in" filter="fade">
                                          <p:cBhvr>
                                            <p:cTn id="12" dur="1000"/>
                                            <p:tgtEl>
                                              <p:spTgt spid="333"/>
                                            </p:tgtEl>
                                          </p:cBhvr>
                                        </p:animEffect>
                                        <p:anim calcmode="lin" valueType="num">
                                          <p:cBhvr>
                                            <p:cTn id="13" dur="1000" fill="hold"/>
                                            <p:tgtEl>
                                              <p:spTgt spid="333"/>
                                            </p:tgtEl>
                                            <p:attrNameLst>
                                              <p:attrName>ppt_x</p:attrName>
                                            </p:attrNameLst>
                                          </p:cBhvr>
                                          <p:tavLst>
                                            <p:tav tm="0">
                                              <p:val>
                                                <p:strVal val="#ppt_x"/>
                                              </p:val>
                                            </p:tav>
                                            <p:tav tm="100000">
                                              <p:val>
                                                <p:strVal val="#ppt_x"/>
                                              </p:val>
                                            </p:tav>
                                          </p:tavLst>
                                        </p:anim>
                                        <p:anim calcmode="lin" valueType="num">
                                          <p:cBhvr>
                                            <p:cTn id="14" dur="1000" fill="hold"/>
                                            <p:tgtEl>
                                              <p:spTgt spid="333"/>
                                            </p:tgtEl>
                                            <p:attrNameLst>
                                              <p:attrName>ppt_y</p:attrName>
                                            </p:attrNameLst>
                                          </p:cBhvr>
                                          <p:tavLst>
                                            <p:tav tm="0">
                                              <p:val>
                                                <p:strVal val="#ppt_y-.1"/>
                                              </p:val>
                                            </p:tav>
                                            <p:tav tm="100000">
                                              <p:val>
                                                <p:strVal val="#ppt_y"/>
                                              </p:val>
                                            </p:tav>
                                          </p:tavLst>
                                        </p:anim>
                                      </p:childTnLst>
                                    </p:cTn>
                                  </p:par>
                                </p:childTnLst>
                              </p:cTn>
                            </p:par>
                            <p:par>
                              <p:cTn id="15" fill="hold">
                                <p:stCondLst>
                                  <p:cond delay="2500"/>
                                </p:stCondLst>
                                <p:childTnLst>
                                  <p:par>
                                    <p:cTn id="16" presetID="2" presetClass="entr" presetSubtype="4" fill="hold" grpId="0" nodeType="afterEffect">
                                      <p:stCondLst>
                                        <p:cond delay="0"/>
                                      </p:stCondLst>
                                      <p:childTnLst>
                                        <p:set>
                                          <p:cBhvr>
                                            <p:cTn id="17" dur="1" fill="hold">
                                              <p:stCondLst>
                                                <p:cond delay="0"/>
                                              </p:stCondLst>
                                            </p:cTn>
                                            <p:tgtEl>
                                              <p:spTgt spid="334"/>
                                            </p:tgtEl>
                                            <p:attrNameLst>
                                              <p:attrName>style.visibility</p:attrName>
                                            </p:attrNameLst>
                                          </p:cBhvr>
                                          <p:to>
                                            <p:strVal val="visible"/>
                                          </p:to>
                                        </p:set>
                                        <p:anim calcmode="lin" valueType="num">
                                          <p:cBhvr additive="base">
                                            <p:cTn id="18" dur="500" fill="hold"/>
                                            <p:tgtEl>
                                              <p:spTgt spid="334"/>
                                            </p:tgtEl>
                                            <p:attrNameLst>
                                              <p:attrName>ppt_x</p:attrName>
                                            </p:attrNameLst>
                                          </p:cBhvr>
                                          <p:tavLst>
                                            <p:tav tm="0">
                                              <p:val>
                                                <p:strVal val="#ppt_x"/>
                                              </p:val>
                                            </p:tav>
                                            <p:tav tm="100000">
                                              <p:val>
                                                <p:strVal val="#ppt_x"/>
                                              </p:val>
                                            </p:tav>
                                          </p:tavLst>
                                        </p:anim>
                                        <p:anim calcmode="lin" valueType="num">
                                          <p:cBhvr additive="base">
                                            <p:cTn id="19" dur="500" fill="hold"/>
                                            <p:tgtEl>
                                              <p:spTgt spid="334"/>
                                            </p:tgtEl>
                                            <p:attrNameLst>
                                              <p:attrName>ppt_y</p:attrName>
                                            </p:attrNameLst>
                                          </p:cBhvr>
                                          <p:tavLst>
                                            <p:tav tm="0">
                                              <p:val>
                                                <p:strVal val="1+#ppt_h/2"/>
                                              </p:val>
                                            </p:tav>
                                            <p:tav tm="100000">
                                              <p:val>
                                                <p:strVal val="#ppt_y"/>
                                              </p:val>
                                            </p:tav>
                                          </p:tavLst>
                                        </p:anim>
                                      </p:childTnLst>
                                    </p:cTn>
                                  </p:par>
                                  <p:par>
                                    <p:cTn id="20" presetID="22" presetClass="entr" presetSubtype="1" fill="hold" nodeType="withEffect">
                                      <p:stCondLst>
                                        <p:cond delay="0"/>
                                      </p:stCondLst>
                                      <p:childTnLst>
                                        <p:set>
                                          <p:cBhvr>
                                            <p:cTn id="21" dur="1" fill="hold">
                                              <p:stCondLst>
                                                <p:cond delay="0"/>
                                              </p:stCondLst>
                                            </p:cTn>
                                            <p:tgtEl>
                                              <p:spTgt spid="335"/>
                                            </p:tgtEl>
                                            <p:attrNameLst>
                                              <p:attrName>style.visibility</p:attrName>
                                            </p:attrNameLst>
                                          </p:cBhvr>
                                          <p:to>
                                            <p:strVal val="visible"/>
                                          </p:to>
                                        </p:set>
                                        <p:animEffect transition="in" filter="wipe(up)">
                                          <p:cBhvr>
                                            <p:cTn id="22" dur="500"/>
                                            <p:tgtEl>
                                              <p:spTgt spid="335"/>
                                            </p:tgtEl>
                                          </p:cBhvr>
                                        </p:animEffect>
                                      </p:childTnLst>
                                    </p:cTn>
                                  </p:par>
                                </p:childTnLst>
                              </p:cTn>
                            </p:par>
                            <p:par>
                              <p:cTn id="23" fill="hold">
                                <p:stCondLst>
                                  <p:cond delay="3000"/>
                                </p:stCondLst>
                                <p:childTnLst>
                                  <p:par>
                                    <p:cTn id="24" presetID="14" presetClass="entr" presetSubtype="10" fill="hold" nodeType="afterEffect">
                                      <p:stCondLst>
                                        <p:cond delay="0"/>
                                      </p:stCondLst>
                                      <p:childTnLst>
                                        <p:set>
                                          <p:cBhvr>
                                            <p:cTn id="25" dur="1" fill="hold">
                                              <p:stCondLst>
                                                <p:cond delay="0"/>
                                              </p:stCondLst>
                                            </p:cTn>
                                            <p:tgtEl>
                                              <p:spTgt spid="200"/>
                                            </p:tgtEl>
                                            <p:attrNameLst>
                                              <p:attrName>style.visibility</p:attrName>
                                            </p:attrNameLst>
                                          </p:cBhvr>
                                          <p:to>
                                            <p:strVal val="visible"/>
                                          </p:to>
                                        </p:set>
                                        <p:animEffect transition="in" filter="randombar(horizontal)">
                                          <p:cBhvr>
                                            <p:cTn id="26" dur="500"/>
                                            <p:tgtEl>
                                              <p:spTgt spid="2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32" grpId="0" animBg="1"/>
          <p:bldP spid="333" grpId="0"/>
          <p:bldP spid="334" grpId="0"/>
        </p:bldLst>
      </p:timing>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矩形 19"/>
          <p:cNvSpPr/>
          <p:nvPr/>
        </p:nvSpPr>
        <p:spPr>
          <a:xfrm>
            <a:off x="5111307" y="1498600"/>
            <a:ext cx="2020186" cy="3782992"/>
          </a:xfrm>
          <a:prstGeom prst="rect">
            <a:avLst/>
          </a:prstGeom>
          <a:noFill/>
          <a:ln>
            <a:solidFill>
              <a:schemeClr val="tx1">
                <a:lumMod val="75000"/>
                <a:lumOff val="25000"/>
                <a:alpha val="4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8" name="直接连接符 17"/>
          <p:cNvCxnSpPr/>
          <p:nvPr/>
        </p:nvCxnSpPr>
        <p:spPr>
          <a:xfrm flipV="1">
            <a:off x="4615543" y="579835"/>
            <a:ext cx="4361147" cy="436114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sp>
        <p:nvSpPr>
          <p:cNvPr id="19" name="矩形 18"/>
          <p:cNvSpPr/>
          <p:nvPr/>
        </p:nvSpPr>
        <p:spPr>
          <a:xfrm>
            <a:off x="5211225" y="1389960"/>
            <a:ext cx="2020186" cy="3782992"/>
          </a:xfrm>
          <a:prstGeom prst="rect">
            <a:avLst/>
          </a:prstGeom>
          <a:noFill/>
          <a:ln>
            <a:solidFill>
              <a:schemeClr val="tx1">
                <a:lumMod val="75000"/>
                <a:lumOff val="2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文本框 20"/>
          <p:cNvSpPr txBox="1"/>
          <p:nvPr/>
        </p:nvSpPr>
        <p:spPr>
          <a:xfrm>
            <a:off x="5634335" y="2174821"/>
            <a:ext cx="923330" cy="2213269"/>
          </a:xfrm>
          <a:prstGeom prst="rect">
            <a:avLst/>
          </a:prstGeom>
          <a:noFill/>
          <a:effectLst/>
        </p:spPr>
        <p:txBody>
          <a:bodyPr vert="eaVert" wrap="square" rtlCol="0">
            <a:spAutoFit/>
          </a:bodyPr>
          <a:lstStyle/>
          <a:p>
            <a:pPr algn="dist"/>
            <a:r>
              <a:rPr lang="zh-CN" altLang="en-US" sz="4800" dirty="0">
                <a:solidFill>
                  <a:schemeClr val="tx1">
                    <a:lumMod val="75000"/>
                    <a:lumOff val="25000"/>
                  </a:schemeClr>
                </a:solidFill>
                <a:latin typeface="微软雅黑 Light" panose="020B0502040204020203" pitchFamily="34" charset="-122"/>
                <a:ea typeface="微软雅黑 Light" panose="020B0502040204020203" pitchFamily="34" charset="-122"/>
                <a:cs typeface="Kartika" panose="02020503030404060203" pitchFamily="18" charset="0"/>
              </a:rPr>
              <a:t>极简</a:t>
            </a:r>
          </a:p>
        </p:txBody>
      </p:sp>
      <p:cxnSp>
        <p:nvCxnSpPr>
          <p:cNvPr id="23" name="直接连接符 22"/>
          <p:cNvCxnSpPr/>
          <p:nvPr/>
        </p:nvCxnSpPr>
        <p:spPr>
          <a:xfrm flipH="1">
            <a:off x="3612707" y="4141347"/>
            <a:ext cx="1498600" cy="1498600"/>
          </a:xfrm>
          <a:prstGeom prst="line">
            <a:avLst/>
          </a:prstGeom>
          <a:ln w="69850">
            <a:solidFill>
              <a:schemeClr val="tx1">
                <a:lumMod val="75000"/>
                <a:lumOff val="25000"/>
              </a:schemeClr>
            </a:solidFill>
          </a:ln>
        </p:spPr>
        <p:style>
          <a:lnRef idx="1">
            <a:schemeClr val="accent1"/>
          </a:lnRef>
          <a:fillRef idx="0">
            <a:schemeClr val="accent1"/>
          </a:fillRef>
          <a:effectRef idx="0">
            <a:schemeClr val="accent1"/>
          </a:effectRef>
          <a:fontRef idx="minor">
            <a:schemeClr val="tx1"/>
          </a:fontRef>
        </p:style>
      </p:cxnSp>
      <p:cxnSp>
        <p:nvCxnSpPr>
          <p:cNvPr id="24" name="直接连接符 23"/>
          <p:cNvCxnSpPr/>
          <p:nvPr/>
        </p:nvCxnSpPr>
        <p:spPr>
          <a:xfrm flipH="1">
            <a:off x="6049279" y="1209935"/>
            <a:ext cx="2548054" cy="2548054"/>
          </a:xfrm>
          <a:prstGeom prst="line">
            <a:avLst/>
          </a:prstGeom>
          <a:ln w="0">
            <a:solidFill>
              <a:schemeClr val="tx1">
                <a:lumMod val="75000"/>
                <a:lumOff val="25000"/>
                <a:alpha val="52000"/>
              </a:schemeClr>
            </a:solidFill>
          </a:ln>
        </p:spPr>
        <p:style>
          <a:lnRef idx="1">
            <a:schemeClr val="accent1"/>
          </a:lnRef>
          <a:fillRef idx="0">
            <a:schemeClr val="accent1"/>
          </a:fillRef>
          <a:effectRef idx="0">
            <a:schemeClr val="accent1"/>
          </a:effectRef>
          <a:fontRef idx="minor">
            <a:schemeClr val="tx1"/>
          </a:fontRef>
        </p:style>
      </p:cxnSp>
      <p:sp>
        <p:nvSpPr>
          <p:cNvPr id="26" name="矩形 17"/>
          <p:cNvSpPr>
            <a:spLocks noChangeArrowheads="1"/>
          </p:cNvSpPr>
          <p:nvPr/>
        </p:nvSpPr>
        <p:spPr bwMode="auto">
          <a:xfrm>
            <a:off x="5171377" y="4733692"/>
            <a:ext cx="2024080" cy="27347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lnSpc>
                <a:spcPct val="130000"/>
              </a:lnSpc>
            </a:pPr>
            <a:r>
              <a:rPr lang="en-US" altLang="zh-CN" sz="1000" dirty="0">
                <a:solidFill>
                  <a:schemeClr val="tx1">
                    <a:lumMod val="65000"/>
                    <a:lumOff val="35000"/>
                  </a:schemeClr>
                </a:solidFill>
                <a:latin typeface="Arial Unicode MS" panose="020B0604020202020204" pitchFamily="34" charset="-122"/>
                <a:ea typeface="Arial Unicode MS" panose="020B0604020202020204" pitchFamily="34" charset="-122"/>
                <a:cs typeface="Arial Unicode MS" panose="020B0604020202020204" pitchFamily="34" charset="-122"/>
              </a:rPr>
              <a:t>THANKS FOR WATCHING</a:t>
            </a:r>
          </a:p>
        </p:txBody>
      </p:sp>
      <p:cxnSp>
        <p:nvCxnSpPr>
          <p:cNvPr id="4" name="直接连接符 3"/>
          <p:cNvCxnSpPr/>
          <p:nvPr/>
        </p:nvCxnSpPr>
        <p:spPr>
          <a:xfrm>
            <a:off x="5473932" y="4676754"/>
            <a:ext cx="1407687" cy="0"/>
          </a:xfrm>
          <a:prstGeom prst="line">
            <a:avLst/>
          </a:prstGeom>
          <a:ln>
            <a:solidFill>
              <a:schemeClr val="tx1">
                <a:lumMod val="50000"/>
                <a:lumOff val="5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xmlns="" val="2356867385"/>
      </p:ext>
    </p:extLst>
  </p:cSld>
  <p:clrMapOvr>
    <a:masterClrMapping/>
  </p:clrMapOvr>
  <mc:AlternateContent xmlns:mc="http://schemas.openxmlformats.org/markup-compatibility/2006">
    <mc:Choice xmlns:p14="http://schemas.microsoft.com/office/powerpoint/2010/main" xmlns="" Requires="p14">
      <p:transition spd="slow" p14:dur="1500"/>
    </mc:Choice>
    <mc:Fallback>
      <p:transition spd="slow"/>
    </mc:Fallback>
  </mc:AlternateContent>
  <mc:AlternateContent xmlns:mc="http://schemas.openxmlformats.org/markup-compatibility/2006">
    <mc:Choice xmlns:p14="http://schemas.microsoft.com/office/powerpoint/2010/main" xmlns=""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withEffect" p14:presetBounceEnd="60000">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14:bounceEnd="60000">
                                          <p:cBhvr additive="base">
                                            <p:cTn id="7" dur="15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8" dur="1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1" accel="60000" fill="hold" grpId="0" nodeType="withEffect" p14:presetBounceEnd="60000">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14:bounceEnd="60000">
                                          <p:cBhvr additive="base">
                                            <p:cTn id="11" dur="15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2" dur="1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by="(-#ppt_w*2)" calcmode="lin" valueType="num">
                                          <p:cBhvr rctx="PPT">
                                            <p:cTn id="19" dur="500" autoRev="1" fill="hold">
                                              <p:stCondLst>
                                                <p:cond delay="0"/>
                                              </p:stCondLst>
                                            </p:cTn>
                                            <p:tgtEl>
                                              <p:spTgt spid="21"/>
                                            </p:tgtEl>
                                            <p:attrNameLst>
                                              <p:attrName>ppt_w</p:attrName>
                                            </p:attrNameLst>
                                          </p:cBhvr>
                                        </p:anim>
                                        <p:anim by="(#ppt_w*0.50)" calcmode="lin" valueType="num">
                                          <p:cBhvr>
                                            <p:cTn id="20" dur="500" decel="50000" autoRev="1" fill="hold">
                                              <p:stCondLst>
                                                <p:cond delay="0"/>
                                              </p:stCondLst>
                                            </p:cTn>
                                            <p:tgtEl>
                                              <p:spTgt spid="21"/>
                                            </p:tgtEl>
                                            <p:attrNameLst>
                                              <p:attrName>ppt_x</p:attrName>
                                            </p:attrNameLst>
                                          </p:cBhvr>
                                        </p:anim>
                                        <p:anim from="(-#ppt_h/2)" to="(#ppt_y)" calcmode="lin" valueType="num">
                                          <p:cBhvr>
                                            <p:cTn id="21" dur="1000" fill="hold">
                                              <p:stCondLst>
                                                <p:cond delay="0"/>
                                              </p:stCondLst>
                                            </p:cTn>
                                            <p:tgtEl>
                                              <p:spTgt spid="21"/>
                                            </p:tgtEl>
                                            <p:attrNameLst>
                                              <p:attrName>ppt_y</p:attrName>
                                            </p:attrNameLst>
                                          </p:cBhvr>
                                        </p:anim>
                                        <p:animRot by="21600000">
                                          <p:cBhvr>
                                            <p:cTn id="22" dur="1000" fill="hold">
                                              <p:stCondLst>
                                                <p:cond delay="0"/>
                                              </p:stCondLst>
                                            </p:cTn>
                                            <p:tgtEl>
                                              <p:spTgt spid="21"/>
                                            </p:tgtEl>
                                            <p:attrNameLst>
                                              <p:attrName>r</p:attrName>
                                            </p:attrNameLst>
                                          </p:cBhvr>
                                        </p:animRot>
                                      </p:childTnLst>
                                    </p:cTn>
                                  </p:par>
                                  <p:par>
                                    <p:cTn id="23" presetID="2" presetClass="entr" presetSubtype="12" accel="60000" fill="hold" nodeType="withEffect" p14:presetBounceEnd="60000">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14:bounceEnd="60000">
                                          <p:cBhvr additive="base">
                                            <p:cTn id="25" dur="1250" fill="hold"/>
                                            <p:tgtEl>
                                              <p:spTgt spid="23"/>
                                            </p:tgtEl>
                                            <p:attrNameLst>
                                              <p:attrName>ppt_x</p:attrName>
                                            </p:attrNameLst>
                                          </p:cBhvr>
                                          <p:tavLst>
                                            <p:tav tm="0">
                                              <p:val>
                                                <p:strVal val="0-#ppt_w/2"/>
                                              </p:val>
                                            </p:tav>
                                            <p:tav tm="100000">
                                              <p:val>
                                                <p:strVal val="#ppt_x"/>
                                              </p:val>
                                            </p:tav>
                                          </p:tavLst>
                                        </p:anim>
                                        <p:anim calcmode="lin" valueType="num" p14:bounceEnd="60000">
                                          <p:cBhvr additive="base">
                                            <p:cTn id="26" dur="125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3" accel="60000" fill="hold" nodeType="withEffect" p14:presetBounceEnd="60000">
                                      <p:stCondLst>
                                        <p:cond delay="250"/>
                                      </p:stCondLst>
                                      <p:childTnLst>
                                        <p:set>
                                          <p:cBhvr>
                                            <p:cTn id="28" dur="1" fill="hold">
                                              <p:stCondLst>
                                                <p:cond delay="0"/>
                                              </p:stCondLst>
                                            </p:cTn>
                                            <p:tgtEl>
                                              <p:spTgt spid="24"/>
                                            </p:tgtEl>
                                            <p:attrNameLst>
                                              <p:attrName>style.visibility</p:attrName>
                                            </p:attrNameLst>
                                          </p:cBhvr>
                                          <p:to>
                                            <p:strVal val="visible"/>
                                          </p:to>
                                        </p:set>
                                        <p:anim calcmode="lin" valueType="num" p14:bounceEnd="60000">
                                          <p:cBhvr additive="base">
                                            <p:cTn id="29" dur="1250" fill="hold"/>
                                            <p:tgtEl>
                                              <p:spTgt spid="24"/>
                                            </p:tgtEl>
                                            <p:attrNameLst>
                                              <p:attrName>ppt_x</p:attrName>
                                            </p:attrNameLst>
                                          </p:cBhvr>
                                          <p:tavLst>
                                            <p:tav tm="0">
                                              <p:val>
                                                <p:strVal val="1+#ppt_w/2"/>
                                              </p:val>
                                            </p:tav>
                                            <p:tav tm="100000">
                                              <p:val>
                                                <p:strVal val="#ppt_x"/>
                                              </p:val>
                                            </p:tav>
                                          </p:tavLst>
                                        </p:anim>
                                        <p:anim calcmode="lin" valueType="num" p14:bounceEnd="60000">
                                          <p:cBhvr additive="base">
                                            <p:cTn id="30" dur="1250" fill="hold"/>
                                            <p:tgtEl>
                                              <p:spTgt spid="24"/>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10" presetClass="entr" presetSubtype="0" fill="hold" grpId="0" nodeType="withEffect">
                                      <p:stCondLst>
                                        <p:cond delay="1250"/>
                                      </p:stCondLst>
                                      <p:iterate type="lt">
                                        <p:tmPct val="10000"/>
                                      </p:iterate>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21" grpId="0"/>
          <p:bldP spid="26"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60000"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1500" fill="hold"/>
                                            <p:tgtEl>
                                              <p:spTgt spid="19"/>
                                            </p:tgtEl>
                                            <p:attrNameLst>
                                              <p:attrName>ppt_x</p:attrName>
                                            </p:attrNameLst>
                                          </p:cBhvr>
                                          <p:tavLst>
                                            <p:tav tm="0">
                                              <p:val>
                                                <p:strVal val="#ppt_x"/>
                                              </p:val>
                                            </p:tav>
                                            <p:tav tm="100000">
                                              <p:val>
                                                <p:strVal val="#ppt_x"/>
                                              </p:val>
                                            </p:tav>
                                          </p:tavLst>
                                        </p:anim>
                                        <p:anim calcmode="lin" valueType="num">
                                          <p:cBhvr additive="base">
                                            <p:cTn id="8" dur="1500" fill="hold"/>
                                            <p:tgtEl>
                                              <p:spTgt spid="19"/>
                                            </p:tgtEl>
                                            <p:attrNameLst>
                                              <p:attrName>ppt_y</p:attrName>
                                            </p:attrNameLst>
                                          </p:cBhvr>
                                          <p:tavLst>
                                            <p:tav tm="0">
                                              <p:val>
                                                <p:strVal val="1+#ppt_h/2"/>
                                              </p:val>
                                            </p:tav>
                                            <p:tav tm="100000">
                                              <p:val>
                                                <p:strVal val="#ppt_y"/>
                                              </p:val>
                                            </p:tav>
                                          </p:tavLst>
                                        </p:anim>
                                      </p:childTnLst>
                                    </p:cTn>
                                  </p:par>
                                  <p:par>
                                    <p:cTn id="9" presetID="2" presetClass="entr" presetSubtype="1" accel="60000" fill="hold" grpId="0" nodeType="withEffect">
                                      <p:stCondLst>
                                        <p:cond delay="0"/>
                                      </p:stCondLst>
                                      <p:childTnLst>
                                        <p:set>
                                          <p:cBhvr>
                                            <p:cTn id="10" dur="1" fill="hold">
                                              <p:stCondLst>
                                                <p:cond delay="0"/>
                                              </p:stCondLst>
                                            </p:cTn>
                                            <p:tgtEl>
                                              <p:spTgt spid="20"/>
                                            </p:tgtEl>
                                            <p:attrNameLst>
                                              <p:attrName>style.visibility</p:attrName>
                                            </p:attrNameLst>
                                          </p:cBhvr>
                                          <p:to>
                                            <p:strVal val="visible"/>
                                          </p:to>
                                        </p:set>
                                        <p:anim calcmode="lin" valueType="num">
                                          <p:cBhvr additive="base">
                                            <p:cTn id="11" dur="1500" fill="hold"/>
                                            <p:tgtEl>
                                              <p:spTgt spid="20"/>
                                            </p:tgtEl>
                                            <p:attrNameLst>
                                              <p:attrName>ppt_x</p:attrName>
                                            </p:attrNameLst>
                                          </p:cBhvr>
                                          <p:tavLst>
                                            <p:tav tm="0">
                                              <p:val>
                                                <p:strVal val="#ppt_x"/>
                                              </p:val>
                                            </p:tav>
                                            <p:tav tm="100000">
                                              <p:val>
                                                <p:strVal val="#ppt_x"/>
                                              </p:val>
                                            </p:tav>
                                          </p:tavLst>
                                        </p:anim>
                                        <p:anim calcmode="lin" valueType="num">
                                          <p:cBhvr additive="base">
                                            <p:cTn id="12" dur="1500" fill="hold"/>
                                            <p:tgtEl>
                                              <p:spTgt spid="20"/>
                                            </p:tgtEl>
                                            <p:attrNameLst>
                                              <p:attrName>ppt_y</p:attrName>
                                            </p:attrNameLst>
                                          </p:cBhvr>
                                          <p:tavLst>
                                            <p:tav tm="0">
                                              <p:val>
                                                <p:strVal val="0-#ppt_h/2"/>
                                              </p:val>
                                            </p:tav>
                                            <p:tav tm="100000">
                                              <p:val>
                                                <p:strVal val="#ppt_y"/>
                                              </p:val>
                                            </p:tav>
                                          </p:tavLst>
                                        </p:anim>
                                      </p:childTnLst>
                                    </p:cTn>
                                  </p:par>
                                </p:childTnLst>
                              </p:cTn>
                            </p:par>
                            <p:par>
                              <p:cTn id="13" fill="hold">
                                <p:stCondLst>
                                  <p:cond delay="1500"/>
                                </p:stCondLst>
                                <p:childTnLst>
                                  <p:par>
                                    <p:cTn id="14" presetID="22" presetClass="entr" presetSubtype="4" fill="hold" nodeType="afterEffect">
                                      <p:stCondLst>
                                        <p:cond delay="0"/>
                                      </p:stCondLst>
                                      <p:childTnLst>
                                        <p:set>
                                          <p:cBhvr>
                                            <p:cTn id="15" dur="1" fill="hold">
                                              <p:stCondLst>
                                                <p:cond delay="0"/>
                                              </p:stCondLst>
                                            </p:cTn>
                                            <p:tgtEl>
                                              <p:spTgt spid="18"/>
                                            </p:tgtEl>
                                            <p:attrNameLst>
                                              <p:attrName>style.visibility</p:attrName>
                                            </p:attrNameLst>
                                          </p:cBhvr>
                                          <p:to>
                                            <p:strVal val="visible"/>
                                          </p:to>
                                        </p:set>
                                        <p:animEffect transition="in" filter="wipe(down)">
                                          <p:cBhvr>
                                            <p:cTn id="16" dur="500"/>
                                            <p:tgtEl>
                                              <p:spTgt spid="18"/>
                                            </p:tgtEl>
                                          </p:cBhvr>
                                        </p:animEffect>
                                      </p:childTnLst>
                                    </p:cTn>
                                  </p:par>
                                  <p:par>
                                    <p:cTn id="17" presetID="56" presetClass="entr" presetSubtype="0" fill="hold" grpId="0" nodeType="withEffect">
                                      <p:stCondLst>
                                        <p:cond delay="0"/>
                                      </p:stCondLst>
                                      <p:iterate type="lt">
                                        <p:tmPct val="10000"/>
                                      </p:iterate>
                                      <p:childTnLst>
                                        <p:set>
                                          <p:cBhvr>
                                            <p:cTn id="18" dur="1" fill="hold">
                                              <p:stCondLst>
                                                <p:cond delay="0"/>
                                              </p:stCondLst>
                                            </p:cTn>
                                            <p:tgtEl>
                                              <p:spTgt spid="21"/>
                                            </p:tgtEl>
                                            <p:attrNameLst>
                                              <p:attrName>style.visibility</p:attrName>
                                            </p:attrNameLst>
                                          </p:cBhvr>
                                          <p:to>
                                            <p:strVal val="visible"/>
                                          </p:to>
                                        </p:set>
                                        <p:anim by="(-#ppt_w*2)" calcmode="lin" valueType="num">
                                          <p:cBhvr rctx="PPT">
                                            <p:cTn id="19" dur="500" autoRev="1" fill="hold">
                                              <p:stCondLst>
                                                <p:cond delay="0"/>
                                              </p:stCondLst>
                                            </p:cTn>
                                            <p:tgtEl>
                                              <p:spTgt spid="21"/>
                                            </p:tgtEl>
                                            <p:attrNameLst>
                                              <p:attrName>ppt_w</p:attrName>
                                            </p:attrNameLst>
                                          </p:cBhvr>
                                        </p:anim>
                                        <p:anim by="(#ppt_w*0.50)" calcmode="lin" valueType="num">
                                          <p:cBhvr>
                                            <p:cTn id="20" dur="500" decel="50000" autoRev="1" fill="hold">
                                              <p:stCondLst>
                                                <p:cond delay="0"/>
                                              </p:stCondLst>
                                            </p:cTn>
                                            <p:tgtEl>
                                              <p:spTgt spid="21"/>
                                            </p:tgtEl>
                                            <p:attrNameLst>
                                              <p:attrName>ppt_x</p:attrName>
                                            </p:attrNameLst>
                                          </p:cBhvr>
                                        </p:anim>
                                        <p:anim from="(-#ppt_h/2)" to="(#ppt_y)" calcmode="lin" valueType="num">
                                          <p:cBhvr>
                                            <p:cTn id="21" dur="1000" fill="hold">
                                              <p:stCondLst>
                                                <p:cond delay="0"/>
                                              </p:stCondLst>
                                            </p:cTn>
                                            <p:tgtEl>
                                              <p:spTgt spid="21"/>
                                            </p:tgtEl>
                                            <p:attrNameLst>
                                              <p:attrName>ppt_y</p:attrName>
                                            </p:attrNameLst>
                                          </p:cBhvr>
                                        </p:anim>
                                        <p:animRot by="21600000">
                                          <p:cBhvr>
                                            <p:cTn id="22" dur="1000" fill="hold">
                                              <p:stCondLst>
                                                <p:cond delay="0"/>
                                              </p:stCondLst>
                                            </p:cTn>
                                            <p:tgtEl>
                                              <p:spTgt spid="21"/>
                                            </p:tgtEl>
                                            <p:attrNameLst>
                                              <p:attrName>r</p:attrName>
                                            </p:attrNameLst>
                                          </p:cBhvr>
                                        </p:animRot>
                                      </p:childTnLst>
                                    </p:cTn>
                                  </p:par>
                                  <p:par>
                                    <p:cTn id="23" presetID="2" presetClass="entr" presetSubtype="12" accel="60000" fill="hold" nodeType="withEffect">
                                      <p:stCondLst>
                                        <p:cond delay="0"/>
                                      </p:stCondLst>
                                      <p:childTnLst>
                                        <p:set>
                                          <p:cBhvr>
                                            <p:cTn id="24" dur="1" fill="hold">
                                              <p:stCondLst>
                                                <p:cond delay="0"/>
                                              </p:stCondLst>
                                            </p:cTn>
                                            <p:tgtEl>
                                              <p:spTgt spid="23"/>
                                            </p:tgtEl>
                                            <p:attrNameLst>
                                              <p:attrName>style.visibility</p:attrName>
                                            </p:attrNameLst>
                                          </p:cBhvr>
                                          <p:to>
                                            <p:strVal val="visible"/>
                                          </p:to>
                                        </p:set>
                                        <p:anim calcmode="lin" valueType="num">
                                          <p:cBhvr additive="base">
                                            <p:cTn id="25" dur="1250" fill="hold"/>
                                            <p:tgtEl>
                                              <p:spTgt spid="23"/>
                                            </p:tgtEl>
                                            <p:attrNameLst>
                                              <p:attrName>ppt_x</p:attrName>
                                            </p:attrNameLst>
                                          </p:cBhvr>
                                          <p:tavLst>
                                            <p:tav tm="0">
                                              <p:val>
                                                <p:strVal val="0-#ppt_w/2"/>
                                              </p:val>
                                            </p:tav>
                                            <p:tav tm="100000">
                                              <p:val>
                                                <p:strVal val="#ppt_x"/>
                                              </p:val>
                                            </p:tav>
                                          </p:tavLst>
                                        </p:anim>
                                        <p:anim calcmode="lin" valueType="num">
                                          <p:cBhvr additive="base">
                                            <p:cTn id="26" dur="1250" fill="hold"/>
                                            <p:tgtEl>
                                              <p:spTgt spid="23"/>
                                            </p:tgtEl>
                                            <p:attrNameLst>
                                              <p:attrName>ppt_y</p:attrName>
                                            </p:attrNameLst>
                                          </p:cBhvr>
                                          <p:tavLst>
                                            <p:tav tm="0">
                                              <p:val>
                                                <p:strVal val="1+#ppt_h/2"/>
                                              </p:val>
                                            </p:tav>
                                            <p:tav tm="100000">
                                              <p:val>
                                                <p:strVal val="#ppt_y"/>
                                              </p:val>
                                            </p:tav>
                                          </p:tavLst>
                                        </p:anim>
                                      </p:childTnLst>
                                    </p:cTn>
                                  </p:par>
                                  <p:par>
                                    <p:cTn id="27" presetID="2" presetClass="entr" presetSubtype="3" accel="60000" fill="hold" nodeType="withEffect">
                                      <p:stCondLst>
                                        <p:cond delay="250"/>
                                      </p:stCondLst>
                                      <p:childTnLst>
                                        <p:set>
                                          <p:cBhvr>
                                            <p:cTn id="28" dur="1" fill="hold">
                                              <p:stCondLst>
                                                <p:cond delay="0"/>
                                              </p:stCondLst>
                                            </p:cTn>
                                            <p:tgtEl>
                                              <p:spTgt spid="24"/>
                                            </p:tgtEl>
                                            <p:attrNameLst>
                                              <p:attrName>style.visibility</p:attrName>
                                            </p:attrNameLst>
                                          </p:cBhvr>
                                          <p:to>
                                            <p:strVal val="visible"/>
                                          </p:to>
                                        </p:set>
                                        <p:anim calcmode="lin" valueType="num">
                                          <p:cBhvr additive="base">
                                            <p:cTn id="29" dur="1250" fill="hold"/>
                                            <p:tgtEl>
                                              <p:spTgt spid="24"/>
                                            </p:tgtEl>
                                            <p:attrNameLst>
                                              <p:attrName>ppt_x</p:attrName>
                                            </p:attrNameLst>
                                          </p:cBhvr>
                                          <p:tavLst>
                                            <p:tav tm="0">
                                              <p:val>
                                                <p:strVal val="1+#ppt_w/2"/>
                                              </p:val>
                                            </p:tav>
                                            <p:tav tm="100000">
                                              <p:val>
                                                <p:strVal val="#ppt_x"/>
                                              </p:val>
                                            </p:tav>
                                          </p:tavLst>
                                        </p:anim>
                                        <p:anim calcmode="lin" valueType="num">
                                          <p:cBhvr additive="base">
                                            <p:cTn id="30" dur="1250" fill="hold"/>
                                            <p:tgtEl>
                                              <p:spTgt spid="24"/>
                                            </p:tgtEl>
                                            <p:attrNameLst>
                                              <p:attrName>ppt_y</p:attrName>
                                            </p:attrNameLst>
                                          </p:cBhvr>
                                          <p:tavLst>
                                            <p:tav tm="0">
                                              <p:val>
                                                <p:strVal val="0-#ppt_h/2"/>
                                              </p:val>
                                            </p:tav>
                                            <p:tav tm="100000">
                                              <p:val>
                                                <p:strVal val="#ppt_y"/>
                                              </p:val>
                                            </p:tav>
                                          </p:tavLst>
                                        </p:anim>
                                      </p:childTnLst>
                                    </p:cTn>
                                  </p:par>
                                  <p:par>
                                    <p:cTn id="31" presetID="2" presetClass="entr" presetSubtype="2" fill="hold" nodeType="withEffect">
                                      <p:stCondLst>
                                        <p:cond delay="750"/>
                                      </p:stCondLst>
                                      <p:childTnLst>
                                        <p:set>
                                          <p:cBhvr>
                                            <p:cTn id="32" dur="1" fill="hold">
                                              <p:stCondLst>
                                                <p:cond delay="0"/>
                                              </p:stCondLst>
                                            </p:cTn>
                                            <p:tgtEl>
                                              <p:spTgt spid="4"/>
                                            </p:tgtEl>
                                            <p:attrNameLst>
                                              <p:attrName>style.visibility</p:attrName>
                                            </p:attrNameLst>
                                          </p:cBhvr>
                                          <p:to>
                                            <p:strVal val="visible"/>
                                          </p:to>
                                        </p:set>
                                        <p:anim calcmode="lin" valueType="num">
                                          <p:cBhvr additive="base">
                                            <p:cTn id="33" dur="500" fill="hold"/>
                                            <p:tgtEl>
                                              <p:spTgt spid="4"/>
                                            </p:tgtEl>
                                            <p:attrNameLst>
                                              <p:attrName>ppt_x</p:attrName>
                                            </p:attrNameLst>
                                          </p:cBhvr>
                                          <p:tavLst>
                                            <p:tav tm="0">
                                              <p:val>
                                                <p:strVal val="1+#ppt_w/2"/>
                                              </p:val>
                                            </p:tav>
                                            <p:tav tm="100000">
                                              <p:val>
                                                <p:strVal val="#ppt_x"/>
                                              </p:val>
                                            </p:tav>
                                          </p:tavLst>
                                        </p:anim>
                                        <p:anim calcmode="lin" valueType="num">
                                          <p:cBhvr additive="base">
                                            <p:cTn id="34" dur="500" fill="hold"/>
                                            <p:tgtEl>
                                              <p:spTgt spid="4"/>
                                            </p:tgtEl>
                                            <p:attrNameLst>
                                              <p:attrName>ppt_y</p:attrName>
                                            </p:attrNameLst>
                                          </p:cBhvr>
                                          <p:tavLst>
                                            <p:tav tm="0">
                                              <p:val>
                                                <p:strVal val="#ppt_y"/>
                                              </p:val>
                                            </p:tav>
                                            <p:tav tm="100000">
                                              <p:val>
                                                <p:strVal val="#ppt_y"/>
                                              </p:val>
                                            </p:tav>
                                          </p:tavLst>
                                        </p:anim>
                                      </p:childTnLst>
                                    </p:cTn>
                                  </p:par>
                                  <p:par>
                                    <p:cTn id="35" presetID="10" presetClass="entr" presetSubtype="0" fill="hold" grpId="0" nodeType="withEffect">
                                      <p:stCondLst>
                                        <p:cond delay="1250"/>
                                      </p:stCondLst>
                                      <p:iterate type="lt">
                                        <p:tmPct val="10000"/>
                                      </p:iterate>
                                      <p:childTnLst>
                                        <p:set>
                                          <p:cBhvr>
                                            <p:cTn id="36" dur="1" fill="hold">
                                              <p:stCondLst>
                                                <p:cond delay="0"/>
                                              </p:stCondLst>
                                            </p:cTn>
                                            <p:tgtEl>
                                              <p:spTgt spid="26"/>
                                            </p:tgtEl>
                                            <p:attrNameLst>
                                              <p:attrName>style.visibility</p:attrName>
                                            </p:attrNameLst>
                                          </p:cBhvr>
                                          <p:to>
                                            <p:strVal val="visible"/>
                                          </p:to>
                                        </p:set>
                                        <p:animEffect transition="in" filter="fade">
                                          <p:cBhvr>
                                            <p:cTn id="37"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19" grpId="0" animBg="1"/>
          <p:bldP spid="21" grpId="0"/>
          <p:bldP spid="26"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A94CED1F-C8E4-4A4D-8F15-7FEBE4452E48"/>
  <p:tag name="ISPRING_SCORM_RATE_SLIDES" val="1"/>
  <p:tag name="ISPRING_SCORM_PASSING_SCORE" val="100.0000000000"/>
  <p:tag name="ISPRINGONLINEFOLDERID" val="0"/>
  <p:tag name="ISPRINGONLINEFOLDERPATH" val="Content List"/>
  <p:tag name="ISPRINGCLOUDFOLDERID" val="0"/>
  <p:tag name="ISPRINGCLOUDFOLDERPATH" val="Content List"/>
  <p:tag name="ISPRING_RESOURCE_PATHS_HASH_PRESENTER" val="cce957168fd2ccd1b23534aaf13c4793c7a689da"/>
  <p:tag name="ISPRING_PLAYERS_CUSTOMIZATION" val="UEsDBBQAAgAIAAtngUbpbttk5AMAAHQOAAAdAAAAdW5pdmVyc2FsL2NvbW1vbl9tZXNzYWdlcy5sbmetV91u2zYUvi/QdyAEFNgulrYDWhSD44C2GFuILLkSHSdbB4GRGJsIRbr6cZtd7Wn2YHuSHVFyYqcdJMW9sGDS/r7z950jcnD2NZVoy7NcaHVqvT15YyGuYp0ItTq1FvT8lw8WygumEia14qeW0hY6G758MZBMrUq24vD95QuEBinPc1jmw2r1uEYiObXmo2jsz+bYu45cf+JHI2diDcc63TB1j1y90p+yn359/+Hr23fvfx68bpBdiMIZdt1DKmSY3r3pQOTRwHcjYCNu5JErag2rZz+cv6Cu4xFr2Hzph54H5NIaVs9W3CIIiEej0HVsEjlh5PnU5MIllNjW8FqXaM22HBUabQX/goo1h0oWIuMolyIxP8QaNlTJ24zZAV463iSivu+GEfHs3Y41JCpBdsa+gD56sgQ4JAEQZCzn2TOwkSm1gSMsZT+GqTOZuvChlQtTsVpL+BR9/ZgTD6rFVRtqRsIQT0g08q+gTiArvw/CvwA1XfRBXJMQFEDCNoyHL50Jpo7vVQoKSEgDZ/wgn5gppJW8RyyOAYc2Gd8KXeawUymKJ7WQ8n5WQvJxAcJ1sPsdkdaESCgj15XYcnAhS9rrAi0zJnZVmY8L5/foHDsusSMole0vI2p6uTLGQP1KF4hJqasAwC5LtkzFHN3wmJUgpXv4WyIS87cNg7ArTz6X4i/EiqZzXjVN59nk6tXJca451IVhsWSZ6tBBT6gOWv7bYNMyh0iLgqeboi2KvUyc/BAvjo1rjsPwf4PqUpcjI3piv284IUicBPBig24fCd0dQWagDxhrKROyO8rxzsHQPOM5jHieIUfd9rDp+Q2Bp9FzOS4h8wcuXEJFeuCXZBQ6tMoxv8lF0fpKMoWq6/19jcRwBpC84I86ueG3GvpfcraFIsK+yGvhnDzDWC9B7CZrNQL353TD4oFDK1bAiQuBS1KkEH/SgXMxI7sM1uP1IBNLXcrEjDMp7syIhdqUaZ2QTV2n2uhtplOzK1m+66V6wp8d40UdXFAbne8ZbCMNCQ7G02iMvTGpTnNVD8uOINBy5ZNLw8jFowoOok5ZEa/hvXKrS5V0JKoPZDY5x0DWpDTkLIvX//79T0eOJ57Uu6jZ/a0XCXRoNZfIA9kfni54/mcbCcWjQ5xZdEE1B9gdruN51lS9SR6mFI+nMxBGaHSgyyxuPy7sM8xwcAHDwZy2rOGMZXcwWajWsheLCbkSQtHP+uNZviykULwP9rjZXAVMnXmEbdtcbKAJpIjv6ndagpiZbtUNR8INpyvZeIo9GDxP+Hgiip6EZtbv2hwarl4/ttv229H/sMrN/XDweu+6+B9QSwMEFAACAAgAC2eBRjUa0FrOBAAA9BYAACcAAAB1bml2ZXJzYWwvZmxhc2hfcHVibGlzaGluZ19zZXR0aW5ncy54bWzNWNty4jgQfecrVN6axwnkNpOkgBRJTIUaMCw4m5na2qKELbA2suSVZBjmab9mP2y/ZFso3EIgYqcyk8oDsdx9utXqy7HKl19ThsZEKip4xTs8KHmI8EjElI8q3l1Yf3/mIaUxjzETnFQ8Ljx0WS2Us3zAqEp6RGsQVQhguLrIdMVLtM4uisXJZHJAVSbNW8FyDfjqIBJpMZNEEa6JLGYMT+FHTzOivGqhgFDZLrVEnDOCaAwucGq8w6zOsEq8ohUb4OhhJEXO42vBhERyNKh4v5zVzN9cxkLd0JRwszlVhUWzrC9wHFPjD2Y9+o2ghNBRAo4flk48NKGxTirecenI4IB8cRNnhm53gQ3OtYDtcP1oICUax1hj+2gtSjIkEuJKVFXLnADo2tqKpCZf9WLBLsVTjlMahfAGmVhVvJuw3/XrftcPrv3+XbdpXXXWCBth03fS6TUbN34/aId+r38btpp7K4X+53APpX09c4bvdP2eH4R+t3/VaO+p4e7UUsdv1RrNPXXu/ateI9zXUlBr7avSuW0Hbjq3Xzp+t9kIPvXDdrsZNjpLrVkOr2Rrubie+GUoEJHL1fTWSZ4OOKYMusaTHFdEQ99hWI5IKOoUqnGImSIe+jMjo19zzKiemgqF9vRASFZTGYl011RfxTMV5S3hLCA4BiW5qO3T80Vpfzxb23rRWl9u61kvy4uu1UmEFj/Y+8PS6cL985Pd7m9xtDymMREBlnLWsjY38KILR8vueHj84cNuL7ZYK2OtcZRAK9XzTri6MpcaCr6WIOYZDQSLF4El6YDEAU7JyoToPVBeB8lDDw0hlRmEvCYpZh6iGo4gWiirfKA01bOZVF+VRIAFs4+gVm/jSKIES7WWt4vgmSkQVX8PhCbqDxsLu7RN1OcxupF4ArPRRbxDuIvYLZwUM6dFpJMTEqs9JFGNMRfh7rzsXYRbWD4QiUIhmJN8Z57cqMGHwsn3FCrZRfCeDBTVxEX0ijqZvhc5i9FU5IjRB4K0QOB9nsJ/CUGr/AENpUhnq8BxNFIMigeNKZmQ+NLF0BcwkeagCfQqY0RbC3/l9BsakKGQgEvwGJIN1qmy+Ad7AWdYqSUonvv4zk7hRnDjf35nNojjMQZGsx84dACSZvo18DHsnQswwZiAaK5AQGQinENam/OJaTwTc9mms+0Ej2eHbg5yBgrHTcEfiwkvIuhVlOfEFTDCHAnOpghHUF7KpNCYilzBik0WC63+l4NWFVE+c3UELRWMyditQZQOj45PTj98PDu/OCj++/c/73cqPTKNDsPGmqUa1zv5qbPmEy78gt4Wzumm9YR5vqC0lX866+3r5g4u6qz5DCN9QXcHYdzQrQuZmtqPN4L7/LfDI8/YHMTloiEIz/OFGb16i3Sh59e617cIYn3XDHsXLmUWCAQBixKo06H59nXUmXExF9n2XQhH5zvBmhNymthd/zcnQDhsp8blZjZoO234kyOjMVO7szKxncY/ltyR4P100QDowchyESAIjKbAhOIf1vm/pw9vaxWv2cKffnI7K258eP+MjvhdX1C2nb5SRyRYRgkk0asl3pufOK8Z3rcUMfu0uDlauypaXGGs362aNynlNIU4Gq66uJCtnp6UysXnXxUKgLZ+U10t/AdQSwMEFAACAAgAC2eBRp9k43WyAgAATgoAACEAAAB1bml2ZXJzYWwvZmxhc2hfc2tpbl9zZXR0aW5ncy54bWyVVm1P2zAQ/r5fUXXfCXstk0IlKJ2ExAYaiO9Ock2sOnZkX8r672c7NrHbpsl6Qqrvnsd3vreSqi3lyw+zWZoLJuQzIFJeKqPxuhktrudZiyj4RS44AscLLmRN2Hz58af9pIlFjrHEDuRUzobk0LtZ2M8UivPxbWFkiJCLuiF8/yBKcZGRfFtK0fJiNLRq34BklG818vLHYrUedMCownuEOoppfWVkGqWRoBSYkL6vjYyyGMmAeU+X9jOR07s6//oD2o4qipZ288nIEK0hJcRJvroxMozn+va4Kgsj5wkIf1FDv3w2MghlZA8yvvx8rhrRtM3/9EgjRWkSGnPOF/GdwwQp9Phpwt2lkVGCeZBxNFoFl56vd0YCkPsazn1qxlUK9mTyerAQTNEzBkuULaSJP3U2VYm3xxb1fMByQ5jSgFDVg5500E+kVf6aWNfj/sAb5UUAcooe8SpYW8OqizcAxvoev1rd2lURxveuCwKUsHPKIMJe2SN/67QeIQNlj3xmtIBHzvZH8ENLx/ElviWumOezr63AiT76fPmTtxpPD2ZwVeDaKTymFgUslQnnhdZgqpYmVteFlBzFlHKyoyVBKvgvg8v29jEqTQ4MrtNO91WKFBmcajcbo17SYb3sebwbu9+E/m3deYZ6hV/PCSLJq1r/Jqn5zPH0jOhr5slphlmSGg7ynm/ERE5N5BbkixBsqhcuEEKsffYQWHSDNQRPkyAFaXI6x6m75FTyeVtnINe6ZhR808S6DlfRsmL6D18pvEEREwaMHRMrfR0n9L0nA4VrACAyr3zHdofOUrcMKYMd+LkPFPbBQy9Lle7QoWa7wQfYYNhuTjOpH92a6BslxMWGE4RXHZeIF05oGG95JJmyD4uG3u/f/uJoI/tFZjov3GH27BopuljbjxOoleb/yH9QSwMEFAACAAgAC2eBRgoR72qiBAAABRYAACYAAAB1bml2ZXJzYWwvaHRtbF9wdWJsaXNoaW5nX3NldHRpbmdzLnhtbM1YbXPiNhD+nl+hcec+HoS8XZIBMiRxBuaIoeA0d9PpMMIWWI0suZIMx33qr+kP6y/pCoW3EIhoL0knH4jX+zy7Wu2uVi5ffEsZGhGpqOAVr1TY9xDhkYgpH1a8u/Dm46mHlMY8xkxwUvG48NBFda+c5X1GVdIlWoOqQkDD1XmmK16idXZeLI7H4wJVmTRvBcs18KtCJNJiJokiXBNZzBiewI+eZER51b09hMpWdCvinBFEY3CBU+MdZnWdMq9otfo4ehhKkfP4SjAhkRz2K95PpzXzN9OxTNc0JdysTVVBaMT6HMcxNe5g1qXfCUoIHSbgd2n/yENjGuuk4h3uHxge0C+u80zZ7SKw4bkSsBquHw2kROMYa2wfrUVJBkRCWImqapkTIF2RLWlq8k3PBVYUTzhOaRTCG2RCVfGuw17Hv/E7fnDl9+46TeuqMyJshE3fCdNtNq79XtAK/W6vHt42dwaF/pdwB9CunjnTtzt+1w9Cv9O7bLR2RLg7tcD4t7VGc0fMvX/ZbYS7Wgpqt7tC2vVW4Iapf237nWYj+NwLW61m2GgvUNMcXsrWcnE18ctQICKXy+mtkzztc0wZNI0nOa6IhrbDsBySUNxQqMYBZop46PeMDH/OMaN6YioUutMDIVlNZSTSHVN9Fc9UlLegs4TgGJTkvLaPz+al/el0ZelFa32xrGe9LM+bVjsRWryx96X947n7Z0fb3d/gaHlEYyICLOW0Za0v4EUXDhbdsXR4crLdiw3WylhrHCXQSvWsEy5LZloDwVcSxDyjvmDxPLADyFUGMa1JipmHqIYYR/O32uyEvqEMsthgS4UB12tBjhIs1UomzsNh+npU/TUQmqjf7OqsaJOqz2N0LfEYDjsX9TbhLmp1iD0z8SfSyQmJ1Q6aqMaYi3JnVsguyrdYPhCJQiGYk357lq6owQfCyfcUatNF8Z70FdXERfWSOpm+FzmL0UTkiNEHgrRA4H2ewn8JQcsTARpIkU6lDCuNFINyQCNKxiS+cDH0FUykOSBhXsoY0dbCHzn9jvpkICTwEjyCZAM5VZa/sBNxhpVakOKZjx/sudoIrv0vH8wCcTzCMKPsRg41TdJMvwY/hrVzASYYExDNJQqITIRzSGuzPzGNp2ouy3S2neDRdNPNRk5JYbsp+GM54UUEvYbynLgSRpgjwdkE4QjKS5kUGlGRK5DYZLHU6l85aKGI8qmrQ5iiwZiM3RrEfung8Oj45NPp2Xmh+Peff33cCnqcHdoMG2t2eLjaOnE6I59Mty/gNkyRbqgns+QLoI0TpTNuVze3TJfOyGdmzBewW0bANeyNkKmp/XgtuM/fBh4nh/WDuFw0x/bzE8B0YHqbAaDr1zpXdQTRu2uG3XOXwgkEghBECVTewNxPHTHTeclFt3UXwmb4TrQm5k5ncMf/xYkQts+pFbmZDVpOC/7sOKOYc7i9dAY7HehYcseR7d1VAzjwh3a6gCOf0RRmm/jNevl/6aybiv81m/LTa7EzcO1y/B49bvstx3bAH9XjCJZRAmnxaqn0/qfCDw3Y/ykG9mn+BWblk8v8U8DqN8o9kK9+uq3u/QNQSwMEFAACAAgAC2eBRoUwK2GeAQAAKwYAAB8AAAB1bml2ZXJzYWwvaHRtbF9za2luX3NldHRpbmdzLmpzjZRNb8IwDIbv/Ioqu06IfcJ2mzYmTdph0rhNO4RiSkUaR0noYIj/vrp8Na07iC/N26evY1fOuhMVS8QieozW5XO5/wj3pQakebuAy1BXLXpGunAqncAozUClGkQNyfefHuTNkeCMhS5Nx6tPsnUVP4H0ZiqVq+KGsbCM5hgtZ7QfRltyiX+DynZVbSuqtHm88B51N0btQfuuRpvJkhEXr+WqFliDMQd7Ap3KGALTfrnayKPjXZ+iysWYGalX75hgdyzjeWJxoSdt+WcrA7b44fMt0HvoPw8DO5U6/+YhqyceDijaSWPBOdjlvR9SsLCSY1AV3165/kED42ZBNTpPXer39NMVRZU2MoFGlwZPFCGmC69GN/sUTc7D0m+Jm2uKgFByBbZh1azaoFmYM36gsZhQRxpos+cHVKGcpDrZci89Cpajw5JtW/eOhd6+UIhghLA2QjNmIrO2i+OMqffs4Lpa1ndu5hUncnmR0Qz3cc4extdvEdp/RUJ6L+NZVlwOxcVIDQdXPIN901MkIZN2DnaEqIpyvk8dvJa7s/kDUEsDBBQAAgAIAC5rq0Ya2uo7qgAAAB8BAAAaAAAAdW5pdmVyc2FsL2kxOG5fcHJlc2V0cy54bWydjzEPwiAQhXd+BbldsFvTAN1M3Bx0NhVRSejRcNT684XUGGeHS+5d3vdeTvWvMfCnS+QjamjEFrhDG68e7xpOx92mBU55wOsQIjoNGIH3hinftHhIjlwmXiKQNDxynjopl2URnqZUEiiGOZdgEjaOsswYUVZSTisKK9v5v+jPDQxjnKvL7EPeoyl7UauFU7IaKnN2KDzeIshqUPLrrsrOlEtFEUr+PGbYG1BLAwQUAAIACAAua6tGlBOzImkAAABuAAAAHAAAAHVuaXZlcnNhbC9sb2NhbF9zZXR0aW5ncy54bWwNzDEOgzAMQNGdU1jeKe3WgcDGVpbSA1jERZEcG5GA4PZk+8PTb/szChy8pWDq8PV4IrDO5oMuDn/TUL8RUib1JKbsUA2h76pWbCb5cs4FJliFLt4mjiUyjxSLHHYRqOFTXv/AHpuuugFQSwMEFAACAAgARJRXRyO0Tvv7AgAAsAgAABQAAAB1bml2ZXJzYWwvcGxheWVyLnhtbK1V30/bMBB+LtL+h8jv2C0dA6oExJDQHsaE1LHtrTKJm3hN4sx2COWv39nO76VsSHtolZzv++58993Fv3rOUu+JScVFHqAFniOP5aGIeB4H6OHr7fE5urp8d+QXKd0z6fEoQGXODYCmyIuYCiUvNIDvqU4C1DNgYEZeIbmQXO+B+xS420gnS/TuaAYuuQpQonWxIqSqKswVIPJYibQ0JAqHIiOFZIrlmkni0kBeg13pv6Phl4mc6H3BVA9Z6LcHrklajmfFByTVEgsZk5P5fEF+3H1ehwnL6DHPlaZ5yJAHlZzZUj7ScHcnojJlythmvktyzbQ2SVjbzNcrvjjPPSXDADmHTcaUojFTOM1jRByWTID9bUpVUvOoAa3hVTte81q/jXnfNG62c6RzLsrHlKsEjvqQzjoJ9Mkwqp/Z61oFPTQKujVMyJPsV8kli+zrt1aM8wVyAVvF2TyxqkI4gKdbGmoh9zcAAxXVHcRt07BrGraglgO30dcdBWpuu2VUl5I1pZr5Tzxi4guVkhpZXGpZMp+MjDWWDME+cVeum9Q1xE90lp7+Q2+M36g1P9VrnbGA/9GYT0DU1oTnEXu+5eCjWQY11QyKbWxYFyk2MbucVPmY9XQ9MLkc66bARTxNZcxgDCOqKens5BCUSarAJSzlCNs7OAhOeJyk8NOTDOPTgzQZlbtJht7BQXAqwt0EtDW3ZSTjOo7E1CrIJxPrxA9LpUXGX6w8B3tGr6wOXxu55ui64O3B2fyPURzEaAZziyZWl3nq7avm8N7MqVadz6ZwloFaYR6YLgvn1cxCWYx8IralZapv+jk1+7AHHeU8NR3TXN9B76Ja8xfmVTwyX7rF0tQkYUYzAfpwvuwxQD9huwzCW9OhiFuRN3XAmNg3928r2mz5unWu64c67EMNnzirHMbN1EdQRyxFmUejHuKi+4ioFHbatWTUS9kWbrQ4AZGKIkDv4aG+88XpRXfls8VFg7V53bvALpc3rPQ64U5BpNZ1exG/3g3w+BtQSwMEFAACAAgALmurRjXb2a1oAQAA8wIAACkAAAB1bml2ZXJzYWwvc2tpbl9jdXN0b21pemF0aW9uX3NldHRpbmdzLnhtbI1S22obMRB9z1eI/IAljW4LW4OuxZCHQhPyvPWqYYmjLSuFhKKPrzatcdy6tJqnmXPmDDM6fX6ckn3OZX6avg9lmtPnWMqUHvL2CqF+Px/m5dMScyx5c6rcT2mcX3bp67zWWjWXIY3DMtoVzVuMwttDSmrlVMuYYRRJ5qlXyHluG9aB68A2zFFi+81vEj91l7iPqVxW7Tdn6J8Nu5TjUnZpjK9bOGe/h843+LgM49R4eSvYGvU4tTq2BmKES+4r1QAgkOWOOFyl7KQmyGPGMVSjKFBAhHPSiUok5dCy0ImmwnwnEJOMUVepp60baW0ctVVCR4hu07zqbA3BSIwRIQSYq1xAMBg1NjQNDWo9IDgwIKo2mihAwQYTWPXOC8uRol5gXJkxgPHpuKft3p/rVP3vdY7n/IfgxS+4iK7e2lwwV79/XpZGvo1P3w5DiejLkONu/HAd7m5urn958s2/R8Zq1LbxX339A1BLAwQUAAIACABkAI1Jh2+TOWgrAACzVgAAFwAAAHVuaXZlcnNhbC91bml2ZXJzYWwucG5n7Xx5WFPX2q899mgHBK0WEoGkllatlcQYJSCQ1DrQ1qlWPQ4EUowkWCEYEAiQoR5bxkC0VaKiROVYZxCiJEJItEC2GiBCqzElEMkuRAwQN0MSyHQTsEV72j/uPd/33HufT56HJ8le613r977rHfdee+V+vj5i2huz35g0adK0Tz9Z+cWkSX/HTZo0OfG1Ka4rr93on+z6eCX5i4iPJ5U1+/W4frxKXb5u+aRJFbw3bTF/d/1+fe8n25MnTfKsc/+/AiSe3zVp0j8++XTl8s2M6L72RN4V6nZnTPRM9Nc+H7XOO/4lmbnThCXfDUh4Y+WsOYdXfnB09r8++/qbWX9/3fut107nvf4xJujUtFcuBdZPemVG3icfXPvnoPVknfRue43+hOr4Uqw+2hANzAuppFLsx5YKqWUUTg3FuPVE4OiIksM2/fgm+kS40zaoZw98L5jk/tNgyJe47YtNilh0YTE9JpXsvvj1ihmh3Y+ZGptayS6KnuG+9OhefUk6nubQOu2kjL+Pd3q7pvtDW/Ay94+98TtVzIYNnNGfhj6eaKx8c2wOz5P0wUkNhATnDSULVcvtG7R6ua5e9QW7X1lMOxkkc7o71dwoog/emopk5m5gPdkkP/bhY5gI7xxRyhrTZNb2oerIvcd4RghAEmQOldR0fWig+AFkRWrPIUduR7QqdH0+UUEzzZntAhFjoWIwdrcWCKlnaS5oqW7sT8piNcyuD0npplGVzNFwq/N6OatPfSVS1ByrOvcAQ7P3CBw9I6/5B0TbRm95sZ/aEjaEQSsz7KGddiPHeX3aBqiiL4mktXXjlOU1w3SslFqX8bRABfZZ2UZ5Qrm1Ag00bZWN3tfzEiTs+/TBuQi0a9p7+l/kTcMfTQ+4syd68PhgZ/xIane16wrDp47ikacQtX9a4/ldzcNhqW4ZZojCT+mZjQOtyeGecgP5I6KUtRUX7l0Yg62JR8rXuUYLpuGCaFmwDfLpMwL0l6KHLw4asmCfy4d1lQwWscqP2GGWmmstpunK6f78BoPCHFrS9DYaeC3JaTcLSPM6EiUJHjgwAayy4quKk87JmxjhHQg0j7rPMSJwjoy07bxcKGpQrCDiab78AoO8HPK4Td/ObC4S+So9C9rqjy4rWVotiU8vhoIvWbcTHjCsrQNsXRePYwPRHRskTqfD6GSrAR9VQRvXOs0fTFSJ4dpIw4xkpnahFqHdBBoI0g1y87YwuTiaKeBZ80kAmactFzssrDxDofV1MPODGgEjc24ZrsP5RVhkWI3xqgFeKeExFqpVbv3bu432K9C6wuPvmHju8g+m/NgFq/LDg5WY1VxkfsGtOTRfNM/QEKvYmERER3uCLECB+SfXILfXWwtVADnHjFvdyEK0ifvXPXbJ2FjEVTZNP6C1bAPu+dRtJnojM7lMzN/kXdAeIh6VzwdV4l6Sc5ikJPH4oElB/VgeC7Ll1hxRQyzE0FXS2+lOaABlxiIM4ubWAamuy7INhOR95Ktcs0v0KUV124jeKn9kGtHbmEhkz3QtOQOpMLZYlko7wD7IPjPRNYU1RoPCA/Q2+naJH/kxQwKywcFZIl9zeDTSjJUiQfM7NYL8XSBFYx7IDO0na9IkTrFRDX/LjGk+cBXBeMVlYXX7roAUj79h/L5hVP0Mq5G/81bAj4vKfPnA+ekrfoT5ZcHe02UoRA0GzAm5AsQDsXQ7Zme9vcDwrbh9VKob04Ofl9LKGhjBJXT45I6kOC6ERvEq4nKWx3lw6FYYX24cmc4H2viifKu/M26DBhD3iwVQhsRPpe1iF/GWCiXlXYpOrGCkMf9ArIQV9gMjPeR8FuYiSpvavgxoskj9lYe5JHAPoUOKMMlfg+uqoCooielVYGgw0AWQXWjbkWNsYFjFvEXNub1s1Fu8PeE0eZv8akj9wdnmWgN88ZRWsWN0D8yt/UTcALkHs3Oh4OxSeT5szgPdAOyQ/J3F8kMwWBG5a3o5r+2K1jgwSj/ZlaAq93IxN2wnniujJ4c8vXIlG8C8I28r2gnjKsizCl5Z3J/GLYRM4vVhVjqrBlb5wBhQ38dH8wCYqqbRfjnQuMdeAfStkPglIs3Xmek5okAkuO6xH448y097CdrDxIN9bnV+QH7NTxsAhc9CA7FgJlVDzVGB7CIlw5PeBhHeKNItU9uJ79GEDnyh6AqBBGbUDVQywlEulbIXtsnJuQAiMR+oRqwdW8pkMkdP4b4KwjdhjtanFJV+KQmjYdn+ib7Kx29g5ha2fSNWQlXD1ihPuGHGe1OOD2PFLv4XmdLjwWpc53SgCWps6krRJb9VSgkDkzRbJYFsGegAu2BhwKRl9Qm6SgW3mF8ruN7FukIw5cubxM5hbQVcqSHK+qpTCovBLgs+Zzk6mifiQYkjC4HpAqPYIe5gpMPMvrrMWGaJ0CizLMtVCK03bo9al9WzyjlO0JYr6svIqgdhvKWIrcR5COdAqmudbnbeqKBjs/7JsDJMmzzmKQ7FhKTW51z1w8uFUjmL2/nu6mxxP4NER5Ifw/hRS2hyVn0XvRYahSW7mRku3psDUrg76MXQSP5ybMlpOJnE/ZquttRggRRwGd0ujibOQ+WTwOEoeRPkcY/VT00YgVAkT5+C4jlZjdBSP17AlA56e3GrS5FUmcyTvBZ8B97Fb/xI7Qw0kAAOIlT5fCA2hiUD2brkapvDPZaFSTUnH4rXELVmRjiCrOFozJZwf2NamBxigGQkj6oBgpHumFaXEuiyOE/ytm15t96ZUsgIQSEJA/CiAzFE7xU/iuNDfqi/Oqu0ThzPnQWmgpVilkRGT9c4B6rnrD5EJ9Dt0FEzKx53lqzJUzbB3sBC9HLBByEO6R3YVOBpMGoMF5O2grsf7MN4F5qLa3ldRjUsEIjLOGbdHsmWGHjhNAIiUcJKJ0EZHsdBe3OHMuWxxU5iK12OVYLPqmVYLYgcPqDiMMsLjD0MJl0NQ2d32eViWDmPLh51RGqVqyqNhr0trOwnHtvxHWIj/aTYMYAf421fIDhXdYms0e0dsU91XXlY4AracNH6Yi3H3d4Ow3kdpBuu/VXjK+7P0l2aV92xvPA7+kz3Z/BnY6Fr0qP58L/qUG4Z4MuYU8ZzCG6x+/PmxsW0v7m/RNwRv+7+9HsfnDvW4fB/2OFe94VzJcsyu49Rm0tYJjX20zzhO83fBPtWYsnysY7XLHe3SpNMtkGltmTJez38BvV06srU1M1jw36Uj3Q8zRZRPT7NSKev3kWNaBinOfiv7Wr1RszYjIHv7f7H7/3f/PT4kZP+b49P/fF3lNiXJP9vkPhHEEZbeM2I9F8PCa39NUZNe5qWlaqKSvM/zFgLQg3kAuBywuGJUbNJ3G/MmuQNy+YjKhmNU5pfaNNO9go7WJgNvIOoKZT19p4fs4WvvZfZPKGIe2lv81gCBGuopQ3dM/1uc2HemN7Hna5D+07j3YnNj0kWtPV0P9+QGO6NKFYsyWpSdKzHRT6Hma04vfcDx6qBeSUMnel6P3EDwT40Qr6DID+83nU1/ZhrGMXzw4RYAv13qMkeNdcQQWm1JzNenGN0WvY/TLC6y/EPNV2pTz4MDV0wZqmnvvWUxVvedLetuL+qjnKv8wUpBNm+XfFhJrfzzMUY7OO9L7Lj+PH0kXD5waW+QQc8zz0vhspOtJ8biCEV/ldNilT/v2oqVXgUL8/e9Lwc1E99PK/0YrIeV/4VwBjBX+G79OcEW0/XffAnMij/+E9njv72T7FK3vBfP6Fw+yyxdaTga5UADMF4tH+oD7vsRKWwdOeY/9vx+KkiS7Y3LpaHWWn1OPHnLVxU6N4nf8rE1d7Fk8/9lZD9g1OCJ2zgXid/Gqfz3l0E+fYvsY9+/ovlpPzVcFvu37zwp5Kpu5w/Zf2fs5v6ge8fIIgQ9qwIl7GZlvYzefjRuFFYXdmVqX8gD5wqI+87VvRHJEUrOjHV8eQ/QNeGmzWDlbeebqsna8/B/jCd+Wmd17m6TkwOUAain8eOtD+OoIpo7Z8BdSu8eSF/sNfCne8xB4u1JwpzsucjLsUkh/4P8Ir7WCx9qDYkU5c7L7p7lssnsvc5KuTl28GBOJWh53nlMxg6s5H4GkNZTXT3gyuRVLf36dvj/w/oaHkp7H2j1NovHFviyOgdEoHbp9q6LCeIS76Ut4FJ/v94fsYCevJ2LhvzpOFpWk6U/qDl5mSvE+3JynARKXM35il+9HGpHr1VqVlCQ1CeJ4sFKUMPybyTsvCSWjihGhFAkgSWEUpuwWRywwpi4qwVX2ooxCrEFD6/ATuPz+dZZ/MBq3+DARLLU848oddbc3kxxCoUKt8a2TE3z0osrDFYozr0FmKBjpzL203ET2ltGSC/CQ5eMAROKE1ZOUxVScdOucHI9EicU9IA08FPYroLNj49nY1YJuPRR2AfgOqDiezBYiXaV/k3V/331KfcVWtZGSFloXnWaXSOK8ViepxwFYjlmLeaERESIyOcHSXlxULbwCqFazS6oJSBJH/DBRbTsB1UIj7PjEXxrLkKOU8KgLN5GBQSyWH6VXc85yJG8/YncL9dgxEXIFWFG9FlQmb3Tu634EALrPeM2AGDlTIyNRskgf2ZIX5yu3wYYAQjlPPLfI2Js/g8Ci8AxdtfsSBLI26KC5N3ATVMpqJiaV5nUtgP0I0d0QgzUpRrjeIs3Bj2YLht3/AL08YEunJJVZGuj3zC70B7Jb1Y3DE9gCwJzCOR7+VTMXKxSFoOGykSuW8gbCTis+rnd+D7cTvwRVEIQKzNn03uZph2hXV0WfPl5NkrequhKgYJGhiA6oFlNEF4Se/gpUv8Ca1VqWDgxUooMJpHXYmKkEyvexTH/YbezqDs0ijF5cN9HxO9G7rArvmoyMICBbA406+GW9wyANwDgxS8gNm83WGOFDABksqxEaqdsKU003MGodrqkSCMCfTV7rwZ6fU1VPpwzmrJ8Nc+pdFh+clhg/SRAO1GW5yZ0b2LKDWIt4cXxqno2A4zw0SxVdNcdW6RfhTi8T7IAyptM8zzaTN5c9gFr6TYyQPqhBcl9kuahtsWyDkcyo7ydNUxjLm7ZhEW4FfLYX7gsDh6FhhN5Ejw/dRZokheMSarsOXpGWBG3zLaahBQ83mZ1yRK2LwVEud0Ub6i1FWaKJNucjemhTnEPDFTs9UVGpUFZeUTHqxaunMb0TN7OwZGUeUuR62unX6gfQB+mF7MCNKJmSEdDZNgB7TihWU4+Z35HaqBYbG26xGsLoZIDQsVZvjRa7oMW1zqKjNQj6xWANfYNoMyhpjoUTIHld/G1dnrQa5CR1bKN0fVTkz53ZLnUof3mib8xZxPhRNy+KT18kuS/7EkYdZeoUj/5h+KJsaTC+ea2SahoL0E82+FVvE8AXOg94a+pCac+kmreuTYdOqKVErj/3mV+b/X4et/kKy/qJrZTw8gT4S70OuHWqMZnd/6EHBQ+ijPaeENDTLgJMuPPs14W6eXINzy6AA1kWNtU/bXmjua8niJObwQvKk3+cegcUEFYR70DNh/nUcIyXRx3arsaczUWjv2vRr2diKjzreZMFWtzwKp49JypyCS8Pu7BSZ4MHjsuPpRWp5u+wm1PgekjHeoDz536W1CpeNIOfN9u62s1tpuXB8h3WTK3cB8106kS57F/6gNUKldrU/raYlArgNqN/kQzpSwpMHRv8c1l4gX2/28Ip0RB8p0hyIQnxKofvN+d482+1m1Prhe5llSkGH72CZmm9LBYPhvfsZdPA8l+623kyK0DT4yS8NQMgD9Fqlro4ZKexIzfipuXc4jDZT2tMWMA+9tS5MOnhS6yxeiRNLrLsFG2gTs0Z62xJFVBhFQDuIX0+0Q+4GRrBY74uyjj88YYi+atw7XGlnGWAHIcs45nSYB/fWEMrscJ6WfE2VbjTKnrXK6quZx5VoiwnwsKmihVj/q0A13WWsuW0I/VQlCC78fV0m6WqdOcVV5ZnVUWvvwW17hQ/f69th2LuGK3LWfSDuQ/yCRR+KbK7xVHEtntpJUSEJ/ReQsieZtpKtXqRSbjeVPvvWJZrikkiWLbyyGBzwFeYQSKStdBg1glWHJDlMs5ADeGenZwBk1RQ7qBsSCixCefNv2QCRNsV6R9a5Ajt7L5+1GQmnflxE4fshxWesWN1yF15G4xRjHNHKvH1lXBlKIHA3gfjiBzny0f2o0MzIsczG7wCUgn7f52S2uOLA1zJq8r2VYbo3MA6oTN4QP/7wGD7hVqXVOImWkUdV18AYCB8KPlypdBqYPiIWBICwCHAUr6UjIwIgkIs7APgPa+HIhFji4rANhDMjov6EvG/JottR8yp8QWcUezJLCGYMVAKLG/oA0qxxoI5/ipvrj+AVUellEA2w22AcZVjV0xSyJ9lJQD0fvqzXQRkp7MK9RAzpQRSDF44hBxKMnc49i4gsN38Dg5HjugwNkj+822qqZVhgOZC3USq/5fcRP5PFwNJGDblHkyIr3Mft/U9KGsgJqQuErye2M7lhuZPZiWiGwxOFozC/zMSb3LQjkLLHfmopcGyGJ4s5IDluTZLttTtIQ8XuwmfJfGau7ALypgi9hBdHkX85GowtaFrMbWdwfQHgJfWRLScWNWcrHUeyCJOazOztRvgHkoLWrFfTFu1S1j/ta1nGLQfhZ0B61r7ZxSz5ynVPnIztamFYzO4DCPY6ZmwXz5oMUWKyZ3pIT4osT6uyFhoZ76TM5ekoOcJB1JSnst3FD5XRshsummY4B2DKhoQCQ7Luvi/ipfCCgJyZkpxyLLrW0DBbShRnd3aOjUO+9rnvwxEiSsXInrFkaHeL5uyToe+28oZXQqMUaDHbBpoJdK2A4QPv2MvZK+xlDVBrBOaJUdjhMonN17WVFARQJfko9RH4CmRhz9fN93wZYEqfdyLnTRgW7B7Yf3+NKSttH8WRGwQNntRX/4lyxsyfH2PK7FbphhjXpml9dJ0x1hl4bf15ygY6dbcbUdKSIEE7UnnBaYSd9SQfeEd0EI7g0V8RDzuDJeUKeKPsStxiiFxSZQ0uiZpO2KgzGgKzOYdUCoG7c9YvXYhgF1LgOV86vP7DLNtulWPwV3bAPV0gkzHBrhVEtPpbbthIcbhkdjgtr7s04Rtdu7bmo/JLIK44JC108O5G3nz5yuVncPmB+15q5yMXSqgLDVqPxYmn/02/RzDn2411Pn7kqfiC7lxmyuXDOXnvpk5aMo9z9GN+g0mxExmMbuyhg+yxnUqokfKYoV24oHTZslGjzy/hwM+uIDv69Ok50CTLvQTnLFLDFwFGxI3QRv446q45sMu/KgoWB+Ad1VJedcihEAgJgyB/Pn6I0zA6qczv2oT1Fdc+8+WNKTXOF8WdJz7rEz2SUEOYz70urMliAlPXbw5Jx1uquq7/51ZEHzqNeNfmyyUteuOp4Uu5Y4N9/NLPOt+Mguz3p4TMX386EvKBddf41I/Xz8IfYfUniZw3DQy6fs9RFMVjaAwDjQv98g8DeS/2ps9BFlU9aK2OHrH0GJiOj+xi1taWwPWzgdkCPCp195xkFiWOicoo80xrdAe6FBh7BwVimqfAlHGeH/VZv7jD3CpUlzi1vuPzR5gxa4285wr6NSoLTpt4qHTgyNJE5bB6uQzoWhf+3JByba5/++CaVYLnl1VyS3n1M6LQpna8GzZWKwMwwqerScx3tKo5dpXY/xBTqBRyHKfK9hAuWjkIjZIkunxh849vK3u+u2Slaw0Q9epFb3Lp7PIso/OIIfdOygjE53Nx4cTHts3OHxgiDP9siX9ezZPxWdMSFu+IPTq4ew/5o/hY47myd8RzB3qOeuSGMboJcGFYJRn8+11zCHLjTpjpKfTb0/ZSCYu3oA1H0vnn5ZuSKg9eOOPQch76XZczUqld4hR8eNcgchjbVZeyzWZ4sACncHIHTpldOLYKRdu7KJYFwStoZ2H5dRX15q3eescIizSs3AEiO7f06FvMkIMSBlUpmN1akzaD/Bi8qVsOdgZUficXcrH+YNK/k1shwOcfOJB6parWwq+MkxEKB0BgyFsH2Hr5Ytpgm11p9lBqiTyLJEfU1prr+k5kPOBFfhlnjid5Fk9cRvVVIEZLfcGpm3RN3eGZoXWZibrV+X3glG8m2MK+S8OTkKGaBcaB33e+DjjY2wbboVPlyvsu/nIKTyUSCHNgYZlhYHwtWl4q1sPidmtyWxfJmWJLbVYllDDlllirXOtuIjvZqrfAmaWuY04xJ4c+hXK2QJSeHJ8kfw/iBTs9GscOy0cR40DUK/EI+6qes4r6CjUaKeNZCM1beOL+fHJa5BOWLjgDhCa0V49nX+uj7W4CmONtRhschqPEO1NjYJZyfDfuyKGCtx0GFgvwvuCtNY4+Q9VCSJPDDKffEfQPbT9M5PlGkZVk6A05adgm5BumcGRPSSx0379LN141ieF3nAPxYKRQAbvRAgQDAL1I2cqG5Hd6TmywY83z5ieHzM1WyuJu5bcDB6oWrf1Y/CvBPgmoxUl6lzkr2OKWIISjGTNPv7EUW0ATbtJNL9FmhgO18QPgYsWItdykmj0LeRQwquQ+fHKdhb3ctB7zBXt8mt5dNPcXgKsxofzJZ4kcylMKwYOZ81Jv02q4uw28K7a5h52DkgGUjBHu3jtHdxaBQbKzj5L2vKzqxZb4ipDIonwRWkSVEz5OlDO9u2Ergakh/Yjiz0BpZGA5tE1qJHagypOpY+JvrnyyQzgUzd3OPHvnq0ZJnGvuVlo6dchizF5V9ZBi7lF/amLSSqzOBla6E4amfckqBAeWUNsV58MAgupZ8O5cPnJ/dAMLq9PP7k+1VYlkXudC6zetU65xZpHPQ9ZB6VRKTt1A2tW7V5HO/WaG1sPg7z1JGEZT0iIgPcMWTCeu0+E7Wr6qj/GeW/NPtZ9JfAP6wb/ZvCzvciFWesFsAgtR+/F+B3loQqo2euAVxxp1NBlv702SZjsuoL4t1f/BN/39UgMKSzP4bQpm9TRZuzZdZ8oWE0VLCMnegmuR3wxJdaOwZc6fP3XG8KDXXGk+2ZxprqWZNstfVjVA4QmvY8lwH/NP9Xv8iv3Y18EV53RUGdS6pN2dsmXgcdzH+1VeqLiz4HfSqLUFfT2rb/BzRAt+Pfiy33S2/SlcbQ9v+8WLLx1yS1ukwq8/zWL3knn9v/yc9uY1bfO4PE7wKdlfBcRs2vYBj0uvypgQsreSHixOy2aKe9Ba3uI2iCVv3PHuVr7wHw4maxOnHLz4XiWInf7KIRiumDy7ZMnGr9vzdKQe/1GiCwO7dF58LR0emvXNLfCNB3vTT5peAXwL+/xnwVjiO4DL3EwoUePXfiapcwYzH/DVAT8IJLPXzWhUh8f+OIkFAHyQ5ukjNUqgg8YTzK03Y+j/vlJCY2TZSjomfjeP9CeM1d7U3dmvCov8zNqsMfjiO08zRPkx/799p2rbIm7yYjybr5QbIa5rLadrb1pTVxfy5XEKiX6rIS8AvAf/fBVwvvpNq/6XcvmPU2lz1PMBqc0fmTzNefVj0Yqk4vN+L+Y7/x18n5BqHn5/AXe+EZc4MQkkBMLN2AmbD5UQm6EvlDMzjfFf47k16vrHPghD8Nz3tNfUYnQ6jOnj39gmBsPIgg1XrxPsOV7jSIJPx2lD+xOL0fj8m1x0TD+V2Csbk9HP1BG/WXe6F+uHBxKQP540J/jpqgk083L3yF1KeA3PHvZLrrkxsWqnYMLYyX0U9h26xWzU2GV5CegnpvwJSGx7sHnsKEYFkDfW6dzSYh37aoJWujJz/4vjuhOHBlUg92O2+P4OndbgfEqBbvO++OENNrxh+oHuyV9he63XSPlVUWjv70z8O1XeRo6eEHfgJixNt+QMaVz5gqQkCI362nyxuW/AHBK6yuKRi90MN5Q98WrnFmPgOlrld7/yqumrrH4aMddX/S0Dk9IxfD0U0O+mnY4jezozqwpoXZVylKCzGfCUnvHPNu4F3nsdPkfxB4lFdyFmtQS+17iWk/yGQMLTKKOfQBuc+a9qO0VUvt82+JHlJ8pLkJclLkpckL0lekrwkeUnykuQlyUuSlyQvSf5TEvcG6rbBb9+rlQQHPLdTfvjnTVSCVa2kKWHfDSl08TnYd3+/j9H0/QZ8ukmTrGwvwb7X02tbmyOcE4ql/He/Mu3qEA19L7D96jG2Qf7hf90e/Gsq8cgBpO1Rr3t0dU3HcJlQJB2+QjV3ZBpv5QJv89AIalhHLzhG9XSh6Fy8OcQbstS5N46v6dtEbxc3iVmpWuBdhHNdfzIfgZPZ+xIFtVBB4lpk7+k8wJcXamWMTe1Hco6qvEx39m2dYd3MjFcDklmqkKq+BB8os1oBcLa7aN27BX/wenqvAWzGl1wavR2BT0LVxPe5d72p3cfN8GvtyQKrRn3AC8/od2++U6D03WFQ/Uw0u58wfGFD7a+VXcY1xMR09Re2kgIDy1yjZd2JBftqHNLooaVJ/kZyaq3VKJPZgsu/GuG0l4GEL6z40DZw7GgL6NdrBgu29XSGa9xitmYN/WRvVeR0mUhlf7V+Da8YqPYDxmDlHHp8pJzZNfLl4ShpquHBFX5tYFYLI9Njd+f9cvbwSLnBQMfqkpGlFGaz+wUGafBe+dfBbPSP7uNn3szuEUfZZosKDAUKneHdKXXieIlEkjDXOvtGoXljFBr/QOy07ChU8EU1KJydaxQbozwjeJNdot/bMHPp2CusypDI71i9a9QJVe+xeeWDn4a45CacmrKwkkclYaY03J4lk287HEX9IKsinpFHfRI49ay4PKqfdylfaU2az6UGyk/B0eVTb8IqQfOC6MLlGS5B0fcR0VKEHJtOXkjEKwa2lGdsWXbQ04dV0GvF68gw9FZVPi+dGa79WayGuMaokpN9dLdqllk+vdarxEV+Pw5nLrtcyGMh5U3hBUhtewqXS48P+TyqHouz1hvvjJpRq29aUsKXAQpw+xHMR4V0zOof6ScXSRE7g4mEN7HR5exE9OhstZlVr4BSltV0wEL4iTU03MjChjkdESYpP8zTfTzCLI4P2UQtDryLd5ztDYqcyaHUlsk4P4nTV5Hj7qIi86jyQEEIP3d5QljowWK+vaOAnhw+1KAw7F/ENXiBeKFBKa/Ll64uG8Wn1nb0QlGrTHbGzEpz7eH27rm7jJkf1DStu92Bc9nh6Vzkxo4BrfBGEcuzqLItfqONkWGCSEX0wTz5vcNRVdcQ/KKd9/IU04prK7U1oSE0ihnJLa5RdJi/SC0uPlhrdMHzGT7txZpf60BVmqe5LDiuyub1eFel8parx5XRxxGE42xPVN0z6L66iAJ09XqPYijNn8JRvYv7kH2NGTIf7WxuYlgtLYNXbaE4vm4UBKrrLNZFYAIozXpi1Fz+jZWTCJx7E5WANaIg4TNHe86ZEUPPs7XuwZaspoO1ie4joQYeknlnOSXqyt7Bq4fbKQrp0Fn0WUF2VHsFPbm9jO+SCUS8jwIpHnzQ+JiYfyvetgJVl7FPR6nXh6yWQpkzZT7km1xoEZu0k4mYPAQLBVWYv6ESZ5qFftPInxM7KOGLUE3S1aZ0JJSSfgxwn3LkfmGE6t5AS+OInGfc51P1pFDH8FG6zwBvxSZ6qa3Rd2lCmtYlHZPU5Zk8G0QuR1LE+f7RvV2CfPdae5MmQ9cPslCpMRrJGViePG7foWHeq14g0KKimIHhXGWK7WEajNwtXjilgb49LDJJwhrxeqOgM5mYOJKJy7rNyLTtmJYNWUtqw91qjQe+rFaQL0x5cOmuFLnC70tl2GBjn3FIOMgXUmnsXjIyVLawI9qejc7UupQb9ZZxHmLN4Sh2S9sKlzJWtl3O7L+hb87W9lbX3B1XmBxZMsYqbETpXp+zB5q5HxywYPsHKi3JXTVaez/fHrIn/eRZy6BezOs990Qn1VVaUljqtaYb2+7SsDN57+PlXW1yMpcXEM1z/Svru6CRfD5fAEw3+ybyCPPQicIqpX6n+K5WtlvzKo1ossPkDFjD8qNR8+p5l9CZNgj4qdMN1WAgvef5K8wnQqGQG0DV2jGwXB3Zt4F8Xq451sty+RK/f1pqvIUEoPfJGflNH05ZzXkLtruXrVNeoo9YhJ2jSgo4bzqwlwFX68kui2iMC1kkFwj5iZEOODOKiOA0FxZxvAtOY2cLeBefKIdrHpqN2iW0v+FQVjbXSV6Stxxd07x3o+EA1oVHYSjbcqVcZFv6/ZhJtFhk+xXKdbapydr9rmaXF0n7xX1k15ByEX9Gwa3A+vM3mG0wHJ9D485Jsg09gr1f2mW/XDDv1ELB23BRgU65R2HoX2A9sTBWdAzeAOA6UlvEISglt60e8Od4+4P9GfX+Au2TZBHP8stt/DxXBrAXrDQCUHxjMOMSRLORzmz0u0x/SHGmLRwTFnpLgUJIwo5rnwOTbSFQoIosFics/Bm4FJvhcUvGNl/lD1y+kI5lmoSCcI4VZjvz1SlfJYXoeYz8SZQzhLZVrd/lFlUlhDFiaVlQup+KxPGsW1dQDF0/xFrvSh4eyWO1vFKL15rUkas2TN/5UQJ5bFbs5gkE3+c6c/pD47PGVkmzWy0goT7MIyDlt73lcfAN03MVfDCSmxzDOkknbFcsTwxrS7aNxHM5uOFNqeoEyhnLNrCiAfDZ8Fp1nIYoQswHTvkGCl6v3rcJpIzJgtKpddq1SkTG49OD6JyzjEhiUfsUxo1eK/2wHXnqrJhpOysv7c2YM6bxWRfp6aY9c8e+p75N/dxkWjtmmP0ul4/mp2wEkXVwsA02txRm1517jc8pm53IO0TbPXK5EZMnL6e3xZlUl7ZUKu+4nN2x+QizRQyCEhcs9okY+79Ku3ilQJdCMQXsdopoKkXZu1bGYgxR7mMIN2uSTVWi2r7ek0amfo2kKzAxxHpFO3pl0AALiXEpmN8Vr5Z8rvPoSnXXn+Cc4YS4zpuXBU3pLcJQ4ZjXPVc7fCVxndMjGd4ycKyYfNNXbgkq+RybJR0WLC9Vf4QruQPjIHwJ30kdPg3ogHHNypUDGPbfFkfz5HqKRCqJooyobq9SyBL3wQRaAwIH7nH1c2WaH7pdrpKtT2PrmTe56J/zJfpwY4hsPRFH+77d5+mbajMYvBmdkWf9hfELx3Y8CjHu8c7vICWOPENMkXOCz3TdhMvkBoMh+9m6C0Yaqa2EOuLqzdP2uHIJLmFrmfP6UNSU6i7sR2n25N5Vz8Qax/RTUKNX8+E4gLDXVxVVWG2Yd1/zsxhO8lXr/7VTQ8ylUqT9KeVrpjatfQ7TAOlVkgOYO1O7p7TXCZs2rnlwZ0TiNUm8BM9uGo+DqCKB0MJbI8E7DhyJIoxZQ/ajKGPG1lH90ahV968WFRSDEXdLMZZVkP6iuPw6vWZRSQW8b3Rmjs8dPNLN2pkucrQjJCOchiLI58gVFlu9/t16Bb3YfeJS3L6ZIIW5bpeABwe7f3Q/3HeA3QooyUcG+croJhxnEEd1vzDSeGjkaTaB6VB57a0IflRp5CtuS5F1A05m1JK9cvND2FOd6gk6vnks6ubXLw/vSEwdWfVbNLnUdfPGwhraeDxxHyh4oNa5vGR66Y6li+WCWHAZRD3f1Ua+nC/iEQ7IFT7bO1ByKWTC2Po+tDLH1AC47mDW884BbYAQBQ5AmMsN7tO90OWCzUv65zmY+I4gvGyrf0a2ZUdOeW7vIIasIeZw5s93FDZ17YXrcGakoxPZ7Mo+FM6nXs6nvV6OR16tELeOPy1DstlkT4KrzeScur0eORttglMWhK9cO4jJM4p62S4HgI4VXajvnJ2dkrr9cG34+JLE1uspUam14z48z5VrXuoRxFahrEQXWHU1mtWzpke/0yctXiOZ6UoGe0Qcq0gpuHLdD0W+Es2Lgaq6UnS7hTKHQeaoNND9KjE8/l0pCRXgMiqdk1EgM/96Zuck/w2l5b8nQm6pRl2Z2rkxtX180u82sAe+7xFQqxZaw9yTVrqF2qOP2Spv+jZSRKvddc1DDfN+oLLeJ9nvD2X4SeMbwbPPVo2vg38HEaYVEX5ANBigWeYowYBgLCbgxg05ld5yFR6rUo5H0/RH+6e2En6K32IKcUVI4RaovNRoBR8foCffEqcffw675PWxxU6eyOJ83cdkMq1tWmmrVpYe/1vCNaqSlYwlXDcO2rdl2NpTDZiFHVWSQuQaAk19FFgTq0XzWyDkBQbSNeBAsPvAzE22k/lqQULVfKvFFUXjW8i88CK2jR+rITL0odpjjgMfc8xpHLNuuje6HM3jfP44pTyzfc0UbGFEUDf0hdqsiK3XCg6xNkSfi3IUeo6n8Sm27T3TdyGtbkw3mgnC6AxNL0Pesu5h1/a1Yy8zZ58YZoQMFstGiqmcET7nmCfVr4pjAzhM9UFgjb3f6KCNulQHZw+YQtdCeBfXv44l41WWnoe9rtpgBgfYZaKjG1Iq22irbAgq0ixFhdMQhjyp4V1bpsycSU1MV0S2zsDOVBW07TL/3faFLXw2zsW3WKmw+fsjprpPj6vumXdAs7umd1Mke4phXRhc3wp2Y9iHorpnmpsS2YM2Ywfzp+KOw4XH6jI7BksGDfUpYJCa5S4o94ZA3xQEep6o6d8U6c8AydW580BihsYDN8wtLb6qFB7deZkr42DZfjh2lFfxGF8OsJp+LMZdnj7K8P/JdC1f0b/pnAMiyaPB7guWRio+OdV9emZ7dYrhfV0CfXuqr7ucPJX9VxXtUJ7AMXSuZ+x01EnZC1Kbtkqe/vhmz7cTv202PWEDeqwwDt5csUeq63Xq1eP1d0VOOHYZElfqCpTOdeWvjZXe83cCfrXBtNXuewLNJRzHyNDqsbHSPustqiA5KoVC51Tlt5OnzkEXvOW+/umq9SvLPv7yn/8LUEsDBBQAAgAIAGQAjUlooHo6TQAAAGsAAAAbAAAAdW5pdmVyc2FsL3VuaXZlcnNhbC5wbmcueG1ss7GvyM1RKEstKs7Mz7NVMtQzULK34+WyKShKLctMLVeoAIoZ6RlAgJJCpa2SCRK3PDOlJAOowsDYGCGYkZqZnlFiq2RubgoX1AeaCQBQSwECAAAUAAIACAALZ4FG6W7bZOQDAAB0DgAAHQAAAAAAAAABAAAAAAAAAAAAdW5pdmVyc2FsL2NvbW1vbl9tZXNzYWdlcy5sbmdQSwECAAAUAAIACAALZ4FGNRrQWs4EAAD0FgAAJwAAAAAAAAABAAAAAAAfBAAAdW5pdmVyc2FsL2ZsYXNoX3B1Ymxpc2hpbmdfc2V0dGluZ3MueG1sUEsBAgAAFAACAAgAC2eBRp9k43WyAgAATgoAACEAAAAAAAAAAQAAAAAAMgkAAHVuaXZlcnNhbC9mbGFzaF9za2luX3NldHRpbmdzLnhtbFBLAQIAABQAAgAIAAtngUYKEe9qogQAAAUWAAAmAAAAAAAAAAEAAAAAACMMAAB1bml2ZXJzYWwvaHRtbF9wdWJsaXNoaW5nX3NldHRpbmdzLnhtbFBLAQIAABQAAgAIAAtngUaFMCthngEAACsGAAAfAAAAAAAAAAEAAAAAAAkRAAB1bml2ZXJzYWwvaHRtbF9za2luX3NldHRpbmdzLmpzUEsBAgAAFAACAAgALmurRhra6juqAAAAHwEAABoAAAAAAAAAAQAAAAAA5BIAAHVuaXZlcnNhbC9pMThuX3ByZXNldHMueG1sUEsBAgAAFAACAAgALmurRpQTsyJpAAAAbgAAABwAAAAAAAAAAQAAAAAAxhMAAHVuaXZlcnNhbC9sb2NhbF9zZXR0aW5ncy54bWxQSwECAAAUAAIACABElFdHI7RO+/sCAACwCAAAFAAAAAAAAAABAAAAAABpFAAAdW5pdmVyc2FsL3BsYXllci54bWxQSwECAAAUAAIACAAua6tGNdvZrWgBAADzAgAAKQAAAAAAAAABAAAAAACWFwAAdW5pdmVyc2FsL3NraW5fY3VzdG9taXphdGlvbl9zZXR0aW5ncy54bWxQSwECAAAUAAIACABkAI1Jh2+TOWgrAACzVgAAFwAAAAAAAAAAAAAAAABFGQAAdW5pdmVyc2FsL3VuaXZlcnNhbC5wbmdQSwECAAAUAAIACABkAI1JaKB6Ok0AAABrAAAAGwAAAAAAAAABAAAAAADiRAAAdW5pdmVyc2FsL3VuaXZlcnNhbC5wbmcueG1sUEsFBgAAAAALAAsASQMAAGhFAAAAAA=="/>
  <p:tag name="ISPRING_SCORM_ENDPOINT" val="&lt;endpoint&gt;&lt;enable&gt;0&lt;/enable&gt;&lt;lrs&gt;http://&lt;/lrs&gt;&lt;auth&gt;0&lt;/auth&gt;&lt;login&gt;&lt;/login&gt;&lt;password&gt;&lt;/password&gt;&lt;key&gt;&lt;/key&gt;&lt;name&gt;&lt;/name&gt;&lt;email&gt;&lt;/email&gt;&lt;/endpoint&gt;&#10;"/>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TIMING" val="|8.3"/>
</p:tagLst>
</file>

<file path=ppt/tags/tag3.xml><?xml version="1.0" encoding="utf-8"?>
<p:tagLst xmlns:a="http://schemas.openxmlformats.org/drawingml/2006/main" xmlns:r="http://schemas.openxmlformats.org/officeDocument/2006/relationships" xmlns:p="http://schemas.openxmlformats.org/presentationml/2006/main">
  <p:tag name="TIMING" val="|8.3"/>
</p:tagLst>
</file>

<file path=ppt/tags/tag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3"/>
</p:tagLst>
</file>

<file path=ppt/tags/tag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6"/>
</p:tagLst>
</file>

<file path=ppt/tags/tag7.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7"/>
</p:tagLst>
</file>

<file path=ppt/tags/tag8.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2"/>
</p:tagLst>
</file>

<file path=ppt/tags/tag10.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5"/>
</p:tagLst>
</file>

<file path=ppt/tags/tag12.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2"/>
</p:tagLst>
</file>

<file path=ppt/tags/tag13.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Text"/>
  <p:tag name="MH_ORDER" val="1"/>
</p:tagLst>
</file>

<file path=ppt/tags/tag14.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2"/>
</p:tagLst>
</file>

<file path=ppt/tags/tag15.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Other"/>
  <p:tag name="MH_ORDER" val="3"/>
</p:tagLst>
</file>

<file path=ppt/tags/tag16.xml><?xml version="1.0" encoding="utf-8"?>
<p:tagLst xmlns:a="http://schemas.openxmlformats.org/drawingml/2006/main" xmlns:r="http://schemas.openxmlformats.org/officeDocument/2006/relationships" xmlns:p="http://schemas.openxmlformats.org/presentationml/2006/main">
  <p:tag name="MH" val="20160520223315"/>
  <p:tag name="MH_LIBRARY" val="GRAPHIC"/>
  <p:tag name="MH_TYPE" val="SubTitle"/>
  <p:tag name="MH_ORDER" val="1"/>
</p:tagLst>
</file>

<file path=ppt/tags/tag17.xml><?xml version="1.0" encoding="utf-8"?>
<p:tagLst xmlns:a="http://schemas.openxmlformats.org/drawingml/2006/main" xmlns:r="http://schemas.openxmlformats.org/officeDocument/2006/relationships" xmlns:p="http://schemas.openxmlformats.org/presentationml/2006/main">
  <p:tag name="TIMING" val="|8.3"/>
</p:tagLst>
</file>

<file path=ppt/tags/tag18.xml><?xml version="1.0" encoding="utf-8"?>
<p:tagLst xmlns:a="http://schemas.openxmlformats.org/drawingml/2006/main" xmlns:r="http://schemas.openxmlformats.org/officeDocument/2006/relationships" xmlns:p="http://schemas.openxmlformats.org/presentationml/2006/main">
  <p:tag name="TIMING" val="|8.3"/>
</p:tagLst>
</file>

<file path=ppt/theme/theme1.xml><?xml version="1.0" encoding="utf-8"?>
<a:theme xmlns:a="http://schemas.openxmlformats.org/drawingml/2006/main" name="PPT">
  <a:themeElements>
    <a:clrScheme name="绿色">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方正姚体 Agency FB">
      <a:majorFont>
        <a:latin typeface="Agency FB"/>
        <a:ea typeface="方正姚体"/>
        <a:cs typeface=""/>
      </a:majorFont>
      <a:minorFont>
        <a:latin typeface="Agency FB"/>
        <a:ea typeface="微软雅黑"/>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AE6F2518-B084-4896-AF52-66CC2144AA26}"/>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2365</TotalTime>
  <Words>3173</Words>
  <Application>Microsoft Office PowerPoint</Application>
  <PresentationFormat>自定义</PresentationFormat>
  <Paragraphs>275</Paragraphs>
  <Slides>32</Slides>
  <Notes>32</Notes>
  <HiddenSlides>0</HiddenSlides>
  <MMClips>0</MMClips>
  <ScaleCrop>false</ScaleCrop>
  <HeadingPairs>
    <vt:vector size="4" baseType="variant">
      <vt:variant>
        <vt:lpstr>主题</vt:lpstr>
      </vt:variant>
      <vt:variant>
        <vt:i4>1</vt:i4>
      </vt:variant>
      <vt:variant>
        <vt:lpstr>幻灯片标题</vt:lpstr>
      </vt:variant>
      <vt:variant>
        <vt:i4>32</vt:i4>
      </vt:variant>
    </vt:vector>
  </HeadingPairs>
  <TitlesOfParts>
    <vt:vector size="33" baseType="lpstr">
      <vt:lpstr>PPT</vt:lpstr>
      <vt:lpstr>幻灯片 1</vt:lpstr>
      <vt:lpstr>幻灯片 2</vt:lpstr>
      <vt:lpstr>幻灯片 3</vt:lpstr>
      <vt:lpstr>幻灯片 4</vt:lpstr>
      <vt:lpstr>幻灯片 5</vt:lpstr>
      <vt:lpstr>幻灯片 6</vt:lpstr>
      <vt:lpstr>幻灯片 7</vt:lpstr>
      <vt:lpstr>幻灯片 8</vt:lpstr>
      <vt:lpstr>幻灯片 9</vt:lpstr>
      <vt:lpstr>幻灯片 10</vt:lpstr>
      <vt:lpstr>幻灯片 11</vt:lpstr>
      <vt:lpstr>幻灯片 12</vt:lpstr>
      <vt:lpstr>幻灯片 13</vt:lpstr>
      <vt:lpstr>幻灯片 14</vt:lpstr>
      <vt:lpstr>幻灯片 15</vt:lpstr>
      <vt:lpstr>幻灯片 16</vt:lpstr>
      <vt:lpstr>幻灯片 17</vt:lpstr>
      <vt:lpstr>幻灯片 18</vt:lpstr>
      <vt:lpstr>幻灯片 19</vt:lpstr>
      <vt:lpstr>幻灯片 20</vt:lpstr>
      <vt:lpstr>幻灯片 21</vt:lpstr>
      <vt:lpstr>幻灯片 22</vt:lpstr>
      <vt:lpstr>幻灯片 23</vt:lpstr>
      <vt:lpstr>幻灯片 24</vt:lpstr>
      <vt:lpstr>幻灯片 25</vt:lpstr>
      <vt:lpstr>幻灯片 26</vt:lpstr>
      <vt:lpstr>幻灯片 27</vt:lpstr>
      <vt:lpstr>幻灯片 28</vt:lpstr>
      <vt:lpstr>幻灯片 29</vt:lpstr>
      <vt:lpstr>幻灯片 30</vt:lpstr>
      <vt:lpstr>幻灯片 31</vt:lpstr>
      <vt:lpstr>幻灯片 32</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PPT</dc:creator>
  <dc:description>http://www.ypppt.com/</dc:description>
  <cp:lastModifiedBy>User</cp:lastModifiedBy>
  <cp:revision>7</cp:revision>
  <dcterms:created xsi:type="dcterms:W3CDTF">2014-10-30T16:24:50Z</dcterms:created>
  <dcterms:modified xsi:type="dcterms:W3CDTF">2020-09-08T04:34:37Z</dcterms:modified>
</cp:coreProperties>
</file>