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62" r:id="rId3"/>
    <p:sldId id="261" r:id="rId4"/>
    <p:sldId id="270" r:id="rId5"/>
    <p:sldId id="268" r:id="rId6"/>
    <p:sldId id="280" r:id="rId7"/>
    <p:sldId id="277" r:id="rId8"/>
    <p:sldId id="269" r:id="rId9"/>
    <p:sldId id="284" r:id="rId10"/>
    <p:sldId id="275" r:id="rId11"/>
    <p:sldId id="271" r:id="rId12"/>
    <p:sldId id="281" r:id="rId13"/>
    <p:sldId id="278" r:id="rId14"/>
    <p:sldId id="274" r:id="rId15"/>
    <p:sldId id="283" r:id="rId16"/>
    <p:sldId id="264" r:id="rId17"/>
    <p:sldId id="276" r:id="rId18"/>
    <p:sldId id="265" r:id="rId19"/>
    <p:sldId id="273" r:id="rId20"/>
    <p:sldId id="282" r:id="rId21"/>
    <p:sldId id="272" r:id="rId22"/>
    <p:sldId id="279" r:id="rId23"/>
    <p:sldId id="266" r:id="rId24"/>
    <p:sldId id="267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44" autoAdjust="0"/>
    <p:restoredTop sz="94660"/>
  </p:normalViewPr>
  <p:slideViewPr>
    <p:cSldViewPr snapToGrid="0">
      <p:cViewPr varScale="1">
        <p:scale>
          <a:sx n="92" d="100"/>
          <a:sy n="92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523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55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102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439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114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683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491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111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41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9409-DB53-4385-842B-71105F4B94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832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696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030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A7212-17FA-43AA-85E3-2B6D037860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777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59E10-905C-4DDE-A988-B340C461ABE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26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486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0E87B-222C-4A6A-A0C2-79819C0081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528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EE4EF-81E7-4427-995F-AB0B97F614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02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896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59E10-905C-4DDE-A988-B340C461ABE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990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690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487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2268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0E87B-222C-4A6A-A0C2-79819C00819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556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1350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317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468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/>
          <p:cNvSpPr>
            <a:spLocks noGrp="1"/>
          </p:cNvSpPr>
          <p:nvPr>
            <p:ph type="pic" sz="quarter" idx="10"/>
          </p:nvPr>
        </p:nvSpPr>
        <p:spPr>
          <a:xfrm>
            <a:off x="1348928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1"/>
          </p:nvPr>
        </p:nvSpPr>
        <p:spPr>
          <a:xfrm>
            <a:off x="3300561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5252194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3"/>
          </p:nvPr>
        </p:nvSpPr>
        <p:spPr>
          <a:xfrm>
            <a:off x="7203827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9155460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2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433167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923858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4549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905240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367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18346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496384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274422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052459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396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816621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639387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4739541" y="3878161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381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343472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719736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096000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472264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136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540122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6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6" y="2047260"/>
                </a:lnTo>
                <a:cubicBezTo>
                  <a:pt x="1152171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867815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6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195509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523201" y="2138763"/>
            <a:ext cx="2128677" cy="2128676"/>
          </a:xfrm>
          <a:custGeom>
            <a:avLst/>
            <a:gdLst>
              <a:gd name="connsiteX0" fmla="*/ 1064507 w 2128677"/>
              <a:gd name="connsiteY0" fmla="*/ 0 h 2128676"/>
              <a:gd name="connsiteX1" fmla="*/ 1261062 w 2128677"/>
              <a:gd name="connsiteY1" fmla="*/ 81417 h 2128676"/>
              <a:gd name="connsiteX2" fmla="*/ 2047261 w 2128677"/>
              <a:gd name="connsiteY2" fmla="*/ 867615 h 2128676"/>
              <a:gd name="connsiteX3" fmla="*/ 2047261 w 2128677"/>
              <a:gd name="connsiteY3" fmla="*/ 1260726 h 2128676"/>
              <a:gd name="connsiteX4" fmla="*/ 1260727 w 2128677"/>
              <a:gd name="connsiteY4" fmla="*/ 2047260 h 2128676"/>
              <a:gd name="connsiteX5" fmla="*/ 867616 w 2128677"/>
              <a:gd name="connsiteY5" fmla="*/ 2047260 h 2128676"/>
              <a:gd name="connsiteX6" fmla="*/ 81417 w 2128677"/>
              <a:gd name="connsiteY6" fmla="*/ 1261062 h 2128676"/>
              <a:gd name="connsiteX7" fmla="*/ 81417 w 2128677"/>
              <a:gd name="connsiteY7" fmla="*/ 867950 h 2128676"/>
              <a:gd name="connsiteX8" fmla="*/ 867951 w 2128677"/>
              <a:gd name="connsiteY8" fmla="*/ 81417 h 2128676"/>
              <a:gd name="connsiteX9" fmla="*/ 1064507 w 2128677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7" h="2128676">
                <a:moveTo>
                  <a:pt x="1064507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1" y="867615"/>
                </a:lnTo>
                <a:cubicBezTo>
                  <a:pt x="2155816" y="976170"/>
                  <a:pt x="2155816" y="1152171"/>
                  <a:pt x="2047261" y="1260726"/>
                </a:cubicBezTo>
                <a:lnTo>
                  <a:pt x="1260727" y="2047260"/>
                </a:lnTo>
                <a:cubicBezTo>
                  <a:pt x="1152172" y="2155815"/>
                  <a:pt x="976171" y="2155815"/>
                  <a:pt x="867616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1" y="81417"/>
                </a:lnTo>
                <a:cubicBezTo>
                  <a:pt x="922229" y="27139"/>
                  <a:pt x="993368" y="0"/>
                  <a:pt x="10645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553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349834" y="2010341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609874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69910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373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688560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2805889" y="2417548"/>
            <a:ext cx="1740397" cy="2903148"/>
          </a:xfrm>
          <a:custGeom>
            <a:avLst/>
            <a:gdLst>
              <a:gd name="connsiteX0" fmla="*/ 0 w 1740397"/>
              <a:gd name="connsiteY0" fmla="*/ 0 h 2903148"/>
              <a:gd name="connsiteX1" fmla="*/ 1740397 w 1740397"/>
              <a:gd name="connsiteY1" fmla="*/ 0 h 2903148"/>
              <a:gd name="connsiteX2" fmla="*/ 1740397 w 1740397"/>
              <a:gd name="connsiteY2" fmla="*/ 2903148 h 2903148"/>
              <a:gd name="connsiteX3" fmla="*/ 0 w 1740397"/>
              <a:gd name="connsiteY3" fmla="*/ 2903148 h 290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397" h="2903148">
                <a:moveTo>
                  <a:pt x="0" y="0"/>
                </a:moveTo>
                <a:lnTo>
                  <a:pt x="1740397" y="0"/>
                </a:lnTo>
                <a:lnTo>
                  <a:pt x="1740397" y="2903148"/>
                </a:lnTo>
                <a:lnTo>
                  <a:pt x="0" y="2903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153872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35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notesSlide" Target="../notesSlides/notesSlide14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518115" y="752528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11485" y="1061270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6000" y="1370012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874713" y="1920551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76691" y="175848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799154" y="2685545"/>
            <a:ext cx="8779581" cy="110645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>
                <a:solidFill>
                  <a:schemeClr val="bg1"/>
                </a:solidFill>
                <a:latin typeface="+mn-ea"/>
              </a:rPr>
              <a:t>个人业绩汇报</a:t>
            </a:r>
            <a:r>
              <a:rPr lang="en-US" altLang="zh-CN" sz="6000" b="1" dirty="0" err="1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latin typeface="+mn-ea"/>
              </a:rPr>
              <a:t>模板</a:t>
            </a:r>
            <a:endParaRPr lang="zh-CN" altLang="en-US" sz="6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99154" y="3889669"/>
            <a:ext cx="6697556" cy="565604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工作汇报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工作总结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企业培训</a:t>
            </a:r>
            <a:endParaRPr lang="zh-CN" altLang="en-US" sz="28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99154" y="5146752"/>
            <a:ext cx="4782754" cy="5143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  <p:sp>
        <p:nvSpPr>
          <p:cNvPr id="78" name="Freeform: Shape 60"/>
          <p:cNvSpPr>
            <a:spLocks/>
          </p:cNvSpPr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61"/>
          <p:cNvSpPr>
            <a:spLocks/>
          </p:cNvSpPr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62"/>
          <p:cNvSpPr>
            <a:spLocks/>
          </p:cNvSpPr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27" y="638672"/>
            <a:ext cx="2103302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08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/>
      <p:bldP spid="76" grpId="0"/>
      <p:bldP spid="77" grpId="0"/>
      <p:bldP spid="78" grpId="0" animBg="1"/>
      <p:bldP spid="79" grpId="0" animBg="1"/>
      <p:bldP spid="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1039083" y="2353355"/>
            <a:ext cx="4782754" cy="1411619"/>
            <a:chOff x="1039083" y="2469469"/>
            <a:chExt cx="4782754" cy="1411619"/>
          </a:xfrm>
        </p:grpSpPr>
        <p:grpSp>
          <p:nvGrpSpPr>
            <p:cNvPr id="36" name="组合 35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35" name="任意多边形 34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28" name="任意多边形 27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任意多边形 30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任意多边形 31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任意多边形 32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5" name="文本框 64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1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336797" y="2353355"/>
            <a:ext cx="4782754" cy="1411619"/>
            <a:chOff x="1039083" y="2469469"/>
            <a:chExt cx="4782754" cy="1411619"/>
          </a:xfrm>
        </p:grpSpPr>
        <p:grpSp>
          <p:nvGrpSpPr>
            <p:cNvPr id="70" name="组合 69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74" name="任意多边形 73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5" name="组合 74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76" name="任意多边形 75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任意多边形 76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任意多边形 77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任意多边形 78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任意多边形 79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任意多边形 80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71" name="文本框 70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2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039083" y="4124097"/>
            <a:ext cx="4782754" cy="1411619"/>
            <a:chOff x="1039083" y="2469469"/>
            <a:chExt cx="4782754" cy="1411619"/>
          </a:xfrm>
        </p:grpSpPr>
        <p:grpSp>
          <p:nvGrpSpPr>
            <p:cNvPr id="83" name="组合 82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87" name="任意多边形 86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8" name="组合 87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89" name="任意多边形 88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任意多边形 89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任意多边形 90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任意多边形 91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任意多边形 92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任意多边形 93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4" name="文本框 83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3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336797" y="4124097"/>
            <a:ext cx="4782754" cy="1411619"/>
            <a:chOff x="1039083" y="2469469"/>
            <a:chExt cx="4782754" cy="1411619"/>
          </a:xfrm>
        </p:grpSpPr>
        <p:grpSp>
          <p:nvGrpSpPr>
            <p:cNvPr id="96" name="组合 95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100" name="任意多边形 99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102" name="任意多边形 101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任意多边形 102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" name="任意多边形 103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" name="任意多边形 104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任意多边形 105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任意多边形 106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7" name="文本框 96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4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2747222" y="598308"/>
            <a:ext cx="6697556" cy="904863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400" b="1" dirty="0" smtClean="0">
                <a:solidFill>
                  <a:schemeClr val="accent1"/>
                </a:solidFill>
                <a:latin typeface="+mn-ea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32391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01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销售技巧概述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22094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ṡļidè"/>
          <p:cNvSpPr/>
          <p:nvPr/>
        </p:nvSpPr>
        <p:spPr bwMode="auto">
          <a:xfrm>
            <a:off x="9173210" y="1970820"/>
            <a:ext cx="2115503" cy="3656867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80174" r="-79218"/>
            </a:stretch>
          </a:blipFill>
          <a:ln w="25400" cap="flat">
            <a:noFill/>
            <a:miter lim="400000"/>
          </a:ln>
          <a:effectLst/>
          <a:extLst/>
        </p:spPr>
        <p:txBody>
          <a:bodyPr anchor="t"/>
          <a:lstStyle/>
          <a:p>
            <a:pPr algn="ctr"/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15" name="íSľiďè"/>
          <p:cNvSpPr/>
          <p:nvPr/>
        </p:nvSpPr>
        <p:spPr>
          <a:xfrm>
            <a:off x="7131051" y="3848099"/>
            <a:ext cx="1991284" cy="177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ŝ1íḓe"/>
          <p:cNvSpPr/>
          <p:nvPr/>
        </p:nvSpPr>
        <p:spPr>
          <a:xfrm>
            <a:off x="7131051" y="1970088"/>
            <a:ext cx="1991284" cy="1807536"/>
          </a:xfrm>
          <a:prstGeom prst="rect">
            <a:avLst/>
          </a:prstGeom>
          <a:blipFill>
            <a:blip r:embed="rId4"/>
            <a:srcRect/>
            <a:stretch>
              <a:fillRect l="-18467" r="-182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4" name="组合 23"/>
          <p:cNvGrpSpPr/>
          <p:nvPr/>
        </p:nvGrpSpPr>
        <p:grpSpPr>
          <a:xfrm>
            <a:off x="7181488" y="4179309"/>
            <a:ext cx="1890410" cy="1117165"/>
            <a:chOff x="3624780" y="2412339"/>
            <a:chExt cx="1675213" cy="1117165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9" name="îşļídé"/>
          <p:cNvSpPr/>
          <p:nvPr/>
        </p:nvSpPr>
        <p:spPr>
          <a:xfrm>
            <a:off x="5088891" y="3848099"/>
            <a:ext cx="1991284" cy="1779587"/>
          </a:xfrm>
          <a:prstGeom prst="rect">
            <a:avLst/>
          </a:prstGeom>
          <a:blipFill>
            <a:blip r:embed="rId5"/>
            <a:srcRect/>
            <a:stretch>
              <a:fillRect l="-17162" r="-169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S1íḓè"/>
          <p:cNvSpPr/>
          <p:nvPr/>
        </p:nvSpPr>
        <p:spPr>
          <a:xfrm>
            <a:off x="5088891" y="1970088"/>
            <a:ext cx="1991284" cy="180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5161191" y="2307547"/>
            <a:ext cx="1890410" cy="1117165"/>
            <a:chOff x="3624780" y="2412339"/>
            <a:chExt cx="1675213" cy="1117165"/>
          </a:xfrm>
        </p:grpSpPr>
        <p:sp>
          <p:nvSpPr>
            <p:cNvPr id="22" name="文本框 21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" name="íṧḻïḍè"/>
          <p:cNvSpPr/>
          <p:nvPr/>
        </p:nvSpPr>
        <p:spPr>
          <a:xfrm>
            <a:off x="903288" y="1970088"/>
            <a:ext cx="4116387" cy="3657600"/>
          </a:xfrm>
          <a:prstGeom prst="rect">
            <a:avLst/>
          </a:prstGeom>
          <a:blipFill>
            <a:blip r:embed="rId6"/>
            <a:srcRect/>
            <a:stretch>
              <a:fillRect l="-16955" r="-1685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任意多边形 13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18" name="任意多边形 1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5897393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9" grpId="0" animBg="1"/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2" r="18242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5" r="31785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5" r="22525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" r="2944"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>
            <a:off x="718346" y="5268686"/>
            <a:ext cx="2444216" cy="58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96384" y="5268686"/>
            <a:ext cx="2444216" cy="5882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74422" y="5268686"/>
            <a:ext cx="2444216" cy="58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052459" y="5268686"/>
            <a:ext cx="2444216" cy="5882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9"/>
          <p:cNvSpPr txBox="1"/>
          <p:nvPr/>
        </p:nvSpPr>
        <p:spPr>
          <a:xfrm>
            <a:off x="70983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3488093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6272571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906348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19" name="任意多边形 1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5018041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773672" y="2324178"/>
            <a:ext cx="2644657" cy="2930370"/>
            <a:chOff x="4669152" y="2204864"/>
            <a:chExt cx="2853697" cy="3161994"/>
          </a:xfrm>
        </p:grpSpPr>
        <p:sp>
          <p:nvSpPr>
            <p:cNvPr id="28" name="矩形: 剪去单角 444"/>
            <p:cNvSpPr/>
            <p:nvPr/>
          </p:nvSpPr>
          <p:spPr>
            <a:xfrm>
              <a:off x="4669152" y="2204864"/>
              <a:ext cx="2853695" cy="3161994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矩形 29"/>
            <p:cNvSpPr/>
            <p:nvPr/>
          </p:nvSpPr>
          <p:spPr>
            <a:xfrm>
              <a:off x="4669153" y="5243677"/>
              <a:ext cx="2853695" cy="123181"/>
            </a:xfrm>
            <a:prstGeom prst="rect">
              <a:avLst/>
            </a:pr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445"/>
            <p:cNvSpPr>
              <a:spLocks/>
            </p:cNvSpPr>
            <p:nvPr/>
          </p:nvSpPr>
          <p:spPr bwMode="auto">
            <a:xfrm>
              <a:off x="6802874" y="2204864"/>
              <a:ext cx="719975" cy="71997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zh-CN" sz="2000" b="1">
                  <a:solidFill>
                    <a:schemeClr val="bg1"/>
                  </a:solidFill>
                </a:rPr>
                <a:t>2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703943" y="2324178"/>
            <a:ext cx="2644657" cy="2930370"/>
            <a:chOff x="1703943" y="2324178"/>
            <a:chExt cx="2644657" cy="2930370"/>
          </a:xfrm>
        </p:grpSpPr>
        <p:sp>
          <p:nvSpPr>
            <p:cNvPr id="25" name="矩形: 剪去单角 437"/>
            <p:cNvSpPr/>
            <p:nvPr/>
          </p:nvSpPr>
          <p:spPr>
            <a:xfrm>
              <a:off x="1703943" y="2324178"/>
              <a:ext cx="2644655" cy="2930370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矩形 25"/>
            <p:cNvSpPr/>
            <p:nvPr/>
          </p:nvSpPr>
          <p:spPr>
            <a:xfrm>
              <a:off x="1703944" y="5140390"/>
              <a:ext cx="2644655" cy="114158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438"/>
            <p:cNvSpPr>
              <a:spLocks/>
            </p:cNvSpPr>
            <p:nvPr/>
          </p:nvSpPr>
          <p:spPr bwMode="auto">
            <a:xfrm>
              <a:off x="3681365" y="2324178"/>
              <a:ext cx="667235" cy="66723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2000" b="1">
                  <a:solidFill>
                    <a:schemeClr val="bg1"/>
                  </a:solidFill>
                </a:rPr>
                <a:t>1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43402" y="2324178"/>
            <a:ext cx="2644657" cy="2930370"/>
            <a:chOff x="247577" y="3140968"/>
            <a:chExt cx="2501994" cy="2772295"/>
          </a:xfrm>
        </p:grpSpPr>
        <p:sp>
          <p:nvSpPr>
            <p:cNvPr id="15" name="矩形: 剪去单角 455"/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矩形 15"/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456"/>
            <p:cNvSpPr>
              <a:spLocks/>
            </p:cNvSpPr>
            <p:nvPr/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2000" b="1" dirty="0" smtClean="0">
                  <a:solidFill>
                    <a:schemeClr val="bg1"/>
                  </a:solidFill>
                </a:rPr>
                <a:t>3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963259" y="2932662"/>
            <a:ext cx="2126022" cy="1594170"/>
            <a:chOff x="874713" y="3325188"/>
            <a:chExt cx="2126022" cy="1594170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xmlns="" id="{E3EB1709-6D20-4440-8800-976CC5E9712E}"/>
                </a:ext>
              </a:extLst>
            </p:cNvPr>
            <p:cNvSpPr/>
            <p:nvPr/>
          </p:nvSpPr>
          <p:spPr>
            <a:xfrm>
              <a:off x="874713" y="3740253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xmlns="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045688" y="2932662"/>
            <a:ext cx="2126022" cy="1599227"/>
            <a:chOff x="874713" y="3325188"/>
            <a:chExt cx="2126022" cy="1599227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E3EB1709-6D20-4440-8800-976CC5E9712E}"/>
                </a:ext>
              </a:extLst>
            </p:cNvPr>
            <p:cNvSpPr/>
            <p:nvPr/>
          </p:nvSpPr>
          <p:spPr>
            <a:xfrm>
              <a:off x="874713" y="3745310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10249" y="2932662"/>
            <a:ext cx="2126022" cy="1594169"/>
            <a:chOff x="874713" y="3325188"/>
            <a:chExt cx="2126022" cy="1594169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xmlns="" id="{E3EB1709-6D20-4440-8800-976CC5E9712E}"/>
                </a:ext>
              </a:extLst>
            </p:cNvPr>
            <p:cNvSpPr/>
            <p:nvPr/>
          </p:nvSpPr>
          <p:spPr>
            <a:xfrm>
              <a:off x="874713" y="3740252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xmlns="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9" name="任意多边形 2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762344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9e2e263-95e0-49c1-a236-94fa42389eff"/>
          <p:cNvGrpSpPr>
            <a:grpSpLocks noChangeAspect="1"/>
          </p:cNvGrpSpPr>
          <p:nvPr/>
        </p:nvGrpSpPr>
        <p:grpSpPr>
          <a:xfrm>
            <a:off x="3610235" y="2438194"/>
            <a:ext cx="5009098" cy="3022074"/>
            <a:chOff x="3263207" y="2076423"/>
            <a:chExt cx="5703154" cy="3440809"/>
          </a:xfrm>
        </p:grpSpPr>
        <p:sp>
          <p:nvSpPr>
            <p:cNvPr id="4" name="Isosceles Triangle 3"/>
            <p:cNvSpPr/>
            <p:nvPr/>
          </p:nvSpPr>
          <p:spPr>
            <a:xfrm rot="13674748">
              <a:off x="5323936" y="2451821"/>
              <a:ext cx="82792" cy="1502084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osceles Triangle 4"/>
            <p:cNvSpPr/>
            <p:nvPr/>
          </p:nvSpPr>
          <p:spPr>
            <a:xfrm rot="8943721" flipH="1">
              <a:off x="6551363" y="2378491"/>
              <a:ext cx="82792" cy="155369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osceles Triangle 5"/>
            <p:cNvSpPr/>
            <p:nvPr/>
          </p:nvSpPr>
          <p:spPr>
            <a:xfrm rot="6358749" flipH="1">
              <a:off x="6986255" y="2074415"/>
              <a:ext cx="82792" cy="11952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osceles Triangle 7"/>
            <p:cNvSpPr/>
            <p:nvPr/>
          </p:nvSpPr>
          <p:spPr>
            <a:xfrm rot="16200000" flipH="1">
              <a:off x="6539055" y="4049501"/>
              <a:ext cx="82792" cy="198002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osceles Triangle 8"/>
            <p:cNvSpPr/>
            <p:nvPr/>
          </p:nvSpPr>
          <p:spPr>
            <a:xfrm rot="19652835" flipH="1">
              <a:off x="7308295" y="3599985"/>
              <a:ext cx="82792" cy="155369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osceles Triangle 9"/>
            <p:cNvSpPr/>
            <p:nvPr/>
          </p:nvSpPr>
          <p:spPr>
            <a:xfrm rot="1004593" flipH="1">
              <a:off x="8098767" y="4139492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osceles Triangle 11"/>
            <p:cNvSpPr/>
            <p:nvPr/>
          </p:nvSpPr>
          <p:spPr>
            <a:xfrm rot="15057229" flipH="1">
              <a:off x="7186819" y="2499876"/>
              <a:ext cx="82792" cy="2376981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sosceles Triangle 12"/>
            <p:cNvSpPr/>
            <p:nvPr/>
          </p:nvSpPr>
          <p:spPr>
            <a:xfrm rot="11627016" flipH="1">
              <a:off x="8323753" y="3313148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sosceles Triangle 13"/>
            <p:cNvSpPr/>
            <p:nvPr/>
          </p:nvSpPr>
          <p:spPr>
            <a:xfrm rot="17067092" flipH="1">
              <a:off x="7966379" y="2486222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sosceles Triangle 15"/>
            <p:cNvSpPr/>
            <p:nvPr/>
          </p:nvSpPr>
          <p:spPr>
            <a:xfrm rot="2810845">
              <a:off x="4246279" y="3441714"/>
              <a:ext cx="82792" cy="1502084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sosceles Triangle 16"/>
            <p:cNvSpPr/>
            <p:nvPr/>
          </p:nvSpPr>
          <p:spPr>
            <a:xfrm rot="5400000">
              <a:off x="4707609" y="4123689"/>
              <a:ext cx="82792" cy="183164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sosceles Triangle 17"/>
            <p:cNvSpPr/>
            <p:nvPr/>
          </p:nvSpPr>
          <p:spPr>
            <a:xfrm rot="4263180">
              <a:off x="4998007" y="3253832"/>
              <a:ext cx="82792" cy="2376981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2"/>
            <p:cNvGrpSpPr/>
            <p:nvPr/>
          </p:nvGrpSpPr>
          <p:grpSpPr>
            <a:xfrm>
              <a:off x="7511473" y="4736621"/>
              <a:ext cx="780609" cy="780611"/>
              <a:chOff x="7511472" y="4736622"/>
              <a:chExt cx="780609" cy="780610"/>
            </a:xfrm>
          </p:grpSpPr>
          <p:sp>
            <p:nvSpPr>
              <p:cNvPr id="53" name="Oval 10"/>
              <p:cNvSpPr/>
              <p:nvPr/>
            </p:nvSpPr>
            <p:spPr>
              <a:xfrm>
                <a:off x="7511472" y="4736622"/>
                <a:ext cx="780609" cy="78061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21"/>
              <p:cNvSpPr>
                <a:spLocks/>
              </p:cNvSpPr>
              <p:nvPr/>
            </p:nvSpPr>
            <p:spPr bwMode="auto">
              <a:xfrm>
                <a:off x="7669973" y="4902196"/>
                <a:ext cx="463601" cy="449469"/>
              </a:xfrm>
              <a:custGeom>
                <a:avLst/>
                <a:gdLst/>
                <a:ahLst/>
                <a:cxnLst>
                  <a:cxn ang="0">
                    <a:pos x="376" y="450"/>
                  </a:cxn>
                  <a:cxn ang="0">
                    <a:pos x="448" y="300"/>
                  </a:cxn>
                  <a:cxn ang="0">
                    <a:pos x="465" y="155"/>
                  </a:cxn>
                  <a:cxn ang="0">
                    <a:pos x="503" y="384"/>
                  </a:cxn>
                  <a:cxn ang="0">
                    <a:pos x="465" y="155"/>
                  </a:cxn>
                  <a:cxn ang="0">
                    <a:pos x="576" y="390"/>
                  </a:cxn>
                  <a:cxn ang="0">
                    <a:pos x="395" y="456"/>
                  </a:cxn>
                  <a:cxn ang="0">
                    <a:pos x="364" y="456"/>
                  </a:cxn>
                  <a:cxn ang="0">
                    <a:pos x="215" y="179"/>
                  </a:cxn>
                  <a:cxn ang="0">
                    <a:pos x="128" y="155"/>
                  </a:cxn>
                  <a:cxn ang="0">
                    <a:pos x="85" y="100"/>
                  </a:cxn>
                  <a:cxn ang="0">
                    <a:pos x="42" y="267"/>
                  </a:cxn>
                  <a:cxn ang="0">
                    <a:pos x="42" y="294"/>
                  </a:cxn>
                  <a:cxn ang="0">
                    <a:pos x="53" y="321"/>
                  </a:cxn>
                  <a:cxn ang="0">
                    <a:pos x="9" y="503"/>
                  </a:cxn>
                  <a:cxn ang="0">
                    <a:pos x="127" y="369"/>
                  </a:cxn>
                  <a:cxn ang="0">
                    <a:pos x="190" y="506"/>
                  </a:cxn>
                  <a:cxn ang="0">
                    <a:pos x="131" y="289"/>
                  </a:cxn>
                  <a:cxn ang="0">
                    <a:pos x="130" y="277"/>
                  </a:cxn>
                  <a:cxn ang="0">
                    <a:pos x="204" y="236"/>
                  </a:cxn>
                  <a:cxn ang="0">
                    <a:pos x="227" y="235"/>
                  </a:cxn>
                  <a:cxn ang="0">
                    <a:pos x="349" y="465"/>
                  </a:cxn>
                  <a:cxn ang="0">
                    <a:pos x="392" y="551"/>
                  </a:cxn>
                  <a:cxn ang="0">
                    <a:pos x="413" y="466"/>
                  </a:cxn>
                  <a:cxn ang="0">
                    <a:pos x="364" y="507"/>
                  </a:cxn>
                  <a:cxn ang="0">
                    <a:pos x="396" y="499"/>
                  </a:cxn>
                  <a:cxn ang="0">
                    <a:pos x="396" y="193"/>
                  </a:cxn>
                  <a:cxn ang="0">
                    <a:pos x="324" y="343"/>
                  </a:cxn>
                  <a:cxn ang="0">
                    <a:pos x="396" y="193"/>
                  </a:cxn>
                  <a:cxn ang="0">
                    <a:pos x="128" y="43"/>
                  </a:cxn>
                  <a:cxn ang="0">
                    <a:pos x="41" y="43"/>
                  </a:cxn>
                  <a:cxn ang="0">
                    <a:pos x="84" y="0"/>
                  </a:cxn>
                </a:cxnLst>
                <a:rect l="0" t="0" r="r" b="b"/>
                <a:pathLst>
                  <a:path w="576" h="557">
                    <a:moveTo>
                      <a:pt x="493" y="393"/>
                    </a:moveTo>
                    <a:cubicBezTo>
                      <a:pt x="376" y="450"/>
                      <a:pt x="376" y="450"/>
                      <a:pt x="376" y="450"/>
                    </a:cubicBezTo>
                    <a:cubicBezTo>
                      <a:pt x="330" y="356"/>
                      <a:pt x="330" y="356"/>
                      <a:pt x="330" y="356"/>
                    </a:cubicBezTo>
                    <a:cubicBezTo>
                      <a:pt x="448" y="300"/>
                      <a:pt x="448" y="300"/>
                      <a:pt x="448" y="300"/>
                    </a:cubicBezTo>
                    <a:lnTo>
                      <a:pt x="493" y="393"/>
                    </a:lnTo>
                    <a:close/>
                    <a:moveTo>
                      <a:pt x="465" y="155"/>
                    </a:moveTo>
                    <a:cubicBezTo>
                      <a:pt x="562" y="355"/>
                      <a:pt x="562" y="355"/>
                      <a:pt x="562" y="355"/>
                    </a:cubicBezTo>
                    <a:cubicBezTo>
                      <a:pt x="503" y="384"/>
                      <a:pt x="503" y="384"/>
                      <a:pt x="503" y="384"/>
                    </a:cubicBezTo>
                    <a:cubicBezTo>
                      <a:pt x="406" y="183"/>
                      <a:pt x="406" y="183"/>
                      <a:pt x="406" y="183"/>
                    </a:cubicBezTo>
                    <a:lnTo>
                      <a:pt x="465" y="155"/>
                    </a:lnTo>
                    <a:close/>
                    <a:moveTo>
                      <a:pt x="413" y="466"/>
                    </a:moveTo>
                    <a:cubicBezTo>
                      <a:pt x="576" y="390"/>
                      <a:pt x="576" y="390"/>
                      <a:pt x="576" y="390"/>
                    </a:cubicBezTo>
                    <a:cubicBezTo>
                      <a:pt x="572" y="374"/>
                      <a:pt x="572" y="374"/>
                      <a:pt x="572" y="374"/>
                    </a:cubicBezTo>
                    <a:cubicBezTo>
                      <a:pt x="395" y="456"/>
                      <a:pt x="395" y="456"/>
                      <a:pt x="395" y="456"/>
                    </a:cubicBezTo>
                    <a:cubicBezTo>
                      <a:pt x="387" y="453"/>
                      <a:pt x="378" y="453"/>
                      <a:pt x="369" y="455"/>
                    </a:cubicBezTo>
                    <a:cubicBezTo>
                      <a:pt x="367" y="455"/>
                      <a:pt x="366" y="456"/>
                      <a:pt x="364" y="456"/>
                    </a:cubicBezTo>
                    <a:cubicBezTo>
                      <a:pt x="243" y="227"/>
                      <a:pt x="243" y="227"/>
                      <a:pt x="243" y="227"/>
                    </a:cubicBezTo>
                    <a:cubicBezTo>
                      <a:pt x="258" y="211"/>
                      <a:pt x="244" y="175"/>
                      <a:pt x="215" y="179"/>
                    </a:cubicBezTo>
                    <a:cubicBezTo>
                      <a:pt x="212" y="179"/>
                      <a:pt x="211" y="180"/>
                      <a:pt x="209" y="180"/>
                    </a:cubicBezTo>
                    <a:cubicBezTo>
                      <a:pt x="181" y="178"/>
                      <a:pt x="153" y="169"/>
                      <a:pt x="128" y="155"/>
                    </a:cubicBezTo>
                    <a:cubicBezTo>
                      <a:pt x="127" y="152"/>
                      <a:pt x="127" y="150"/>
                      <a:pt x="127" y="147"/>
                    </a:cubicBezTo>
                    <a:cubicBezTo>
                      <a:pt x="126" y="122"/>
                      <a:pt x="112" y="101"/>
                      <a:pt x="85" y="100"/>
                    </a:cubicBezTo>
                    <a:cubicBezTo>
                      <a:pt x="63" y="98"/>
                      <a:pt x="37" y="117"/>
                      <a:pt x="38" y="141"/>
                    </a:cubicBezTo>
                    <a:cubicBezTo>
                      <a:pt x="42" y="199"/>
                      <a:pt x="42" y="213"/>
                      <a:pt x="42" y="267"/>
                    </a:cubicBezTo>
                    <a:cubicBezTo>
                      <a:pt x="41" y="267"/>
                      <a:pt x="41" y="267"/>
                      <a:pt x="41" y="267"/>
                    </a:cubicBezTo>
                    <a:cubicBezTo>
                      <a:pt x="42" y="275"/>
                      <a:pt x="42" y="287"/>
                      <a:pt x="42" y="294"/>
                    </a:cubicBezTo>
                    <a:cubicBezTo>
                      <a:pt x="43" y="305"/>
                      <a:pt x="47" y="314"/>
                      <a:pt x="53" y="321"/>
                    </a:cubicBezTo>
                    <a:cubicBezTo>
                      <a:pt x="53" y="321"/>
                      <a:pt x="53" y="321"/>
                      <a:pt x="53" y="321"/>
                    </a:cubicBezTo>
                    <a:cubicBezTo>
                      <a:pt x="60" y="332"/>
                      <a:pt x="59" y="344"/>
                      <a:pt x="65" y="355"/>
                    </a:cubicBezTo>
                    <a:cubicBezTo>
                      <a:pt x="55" y="405"/>
                      <a:pt x="22" y="454"/>
                      <a:pt x="9" y="503"/>
                    </a:cubicBezTo>
                    <a:cubicBezTo>
                      <a:pt x="0" y="539"/>
                      <a:pt x="55" y="554"/>
                      <a:pt x="64" y="518"/>
                    </a:cubicBezTo>
                    <a:cubicBezTo>
                      <a:pt x="77" y="469"/>
                      <a:pt x="116" y="419"/>
                      <a:pt x="127" y="369"/>
                    </a:cubicBezTo>
                    <a:cubicBezTo>
                      <a:pt x="127" y="367"/>
                      <a:pt x="128" y="365"/>
                      <a:pt x="128" y="362"/>
                    </a:cubicBezTo>
                    <a:cubicBezTo>
                      <a:pt x="162" y="398"/>
                      <a:pt x="185" y="456"/>
                      <a:pt x="190" y="506"/>
                    </a:cubicBezTo>
                    <a:cubicBezTo>
                      <a:pt x="193" y="543"/>
                      <a:pt x="250" y="543"/>
                      <a:pt x="247" y="506"/>
                    </a:cubicBezTo>
                    <a:cubicBezTo>
                      <a:pt x="240" y="422"/>
                      <a:pt x="197" y="340"/>
                      <a:pt x="131" y="289"/>
                    </a:cubicBezTo>
                    <a:cubicBezTo>
                      <a:pt x="131" y="285"/>
                      <a:pt x="130" y="281"/>
                      <a:pt x="130" y="277"/>
                    </a:cubicBezTo>
                    <a:cubicBezTo>
                      <a:pt x="130" y="277"/>
                      <a:pt x="130" y="277"/>
                      <a:pt x="130" y="277"/>
                    </a:cubicBezTo>
                    <a:cubicBezTo>
                      <a:pt x="130" y="242"/>
                      <a:pt x="131" y="254"/>
                      <a:pt x="130" y="219"/>
                    </a:cubicBezTo>
                    <a:cubicBezTo>
                      <a:pt x="154" y="229"/>
                      <a:pt x="179" y="234"/>
                      <a:pt x="204" y="236"/>
                    </a:cubicBezTo>
                    <a:cubicBezTo>
                      <a:pt x="204" y="237"/>
                      <a:pt x="204" y="237"/>
                      <a:pt x="204" y="237"/>
                    </a:cubicBezTo>
                    <a:cubicBezTo>
                      <a:pt x="213" y="237"/>
                      <a:pt x="218" y="236"/>
                      <a:pt x="227" y="235"/>
                    </a:cubicBezTo>
                    <a:cubicBezTo>
                      <a:pt x="229" y="235"/>
                      <a:pt x="230" y="234"/>
                      <a:pt x="232" y="234"/>
                    </a:cubicBezTo>
                    <a:cubicBezTo>
                      <a:pt x="349" y="465"/>
                      <a:pt x="349" y="465"/>
                      <a:pt x="349" y="465"/>
                    </a:cubicBezTo>
                    <a:cubicBezTo>
                      <a:pt x="335" y="476"/>
                      <a:pt x="328" y="496"/>
                      <a:pt x="332" y="515"/>
                    </a:cubicBezTo>
                    <a:cubicBezTo>
                      <a:pt x="338" y="541"/>
                      <a:pt x="365" y="557"/>
                      <a:pt x="392" y="551"/>
                    </a:cubicBezTo>
                    <a:cubicBezTo>
                      <a:pt x="418" y="545"/>
                      <a:pt x="435" y="518"/>
                      <a:pt x="428" y="492"/>
                    </a:cubicBezTo>
                    <a:cubicBezTo>
                      <a:pt x="426" y="481"/>
                      <a:pt x="420" y="473"/>
                      <a:pt x="413" y="466"/>
                    </a:cubicBezTo>
                    <a:close/>
                    <a:moveTo>
                      <a:pt x="384" y="519"/>
                    </a:moveTo>
                    <a:cubicBezTo>
                      <a:pt x="375" y="521"/>
                      <a:pt x="366" y="516"/>
                      <a:pt x="364" y="507"/>
                    </a:cubicBezTo>
                    <a:cubicBezTo>
                      <a:pt x="362" y="498"/>
                      <a:pt x="367" y="489"/>
                      <a:pt x="376" y="487"/>
                    </a:cubicBezTo>
                    <a:cubicBezTo>
                      <a:pt x="385" y="485"/>
                      <a:pt x="394" y="490"/>
                      <a:pt x="396" y="499"/>
                    </a:cubicBezTo>
                    <a:cubicBezTo>
                      <a:pt x="399" y="508"/>
                      <a:pt x="393" y="517"/>
                      <a:pt x="384" y="519"/>
                    </a:cubicBezTo>
                    <a:close/>
                    <a:moveTo>
                      <a:pt x="396" y="193"/>
                    </a:moveTo>
                    <a:cubicBezTo>
                      <a:pt x="441" y="287"/>
                      <a:pt x="441" y="287"/>
                      <a:pt x="441" y="287"/>
                    </a:cubicBezTo>
                    <a:cubicBezTo>
                      <a:pt x="324" y="343"/>
                      <a:pt x="324" y="343"/>
                      <a:pt x="324" y="343"/>
                    </a:cubicBezTo>
                    <a:cubicBezTo>
                      <a:pt x="279" y="250"/>
                      <a:pt x="279" y="250"/>
                      <a:pt x="279" y="250"/>
                    </a:cubicBezTo>
                    <a:lnTo>
                      <a:pt x="396" y="193"/>
                    </a:lnTo>
                    <a:close/>
                    <a:moveTo>
                      <a:pt x="84" y="0"/>
                    </a:moveTo>
                    <a:cubicBezTo>
                      <a:pt x="108" y="0"/>
                      <a:pt x="128" y="19"/>
                      <a:pt x="128" y="43"/>
                    </a:cubicBezTo>
                    <a:cubicBezTo>
                      <a:pt x="128" y="67"/>
                      <a:pt x="108" y="86"/>
                      <a:pt x="84" y="86"/>
                    </a:cubicBezTo>
                    <a:cubicBezTo>
                      <a:pt x="61" y="86"/>
                      <a:pt x="41" y="67"/>
                      <a:pt x="41" y="43"/>
                    </a:cubicBezTo>
                    <a:cubicBezTo>
                      <a:pt x="41" y="19"/>
                      <a:pt x="61" y="0"/>
                      <a:pt x="84" y="0"/>
                    </a:cubicBezTo>
                    <a:close/>
                    <a:moveTo>
                      <a:pt x="84" y="0"/>
                    </a:moveTo>
                    <a:cubicBezTo>
                      <a:pt x="84" y="0"/>
                      <a:pt x="84" y="0"/>
                      <a:pt x="84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0"/>
            <p:cNvGrpSpPr/>
            <p:nvPr/>
          </p:nvGrpSpPr>
          <p:grpSpPr>
            <a:xfrm>
              <a:off x="5786274" y="2076423"/>
              <a:ext cx="782255" cy="782255"/>
              <a:chOff x="5786273" y="2076422"/>
              <a:chExt cx="782254" cy="782255"/>
            </a:xfrm>
          </p:grpSpPr>
          <p:sp>
            <p:nvSpPr>
              <p:cNvPr id="45" name="Oval 6"/>
              <p:cNvSpPr/>
              <p:nvPr/>
            </p:nvSpPr>
            <p:spPr>
              <a:xfrm>
                <a:off x="5786273" y="2076422"/>
                <a:ext cx="782254" cy="78225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6" name="Group 22"/>
              <p:cNvGrpSpPr/>
              <p:nvPr/>
            </p:nvGrpSpPr>
            <p:grpSpPr>
              <a:xfrm>
                <a:off x="5961028" y="2250741"/>
                <a:ext cx="432748" cy="433617"/>
                <a:chOff x="2436813" y="361950"/>
                <a:chExt cx="790575" cy="792163"/>
              </a:xfrm>
              <a:solidFill>
                <a:schemeClr val="bg1"/>
              </a:solidFill>
            </p:grpSpPr>
            <p:sp>
              <p:nvSpPr>
                <p:cNvPr id="47" name="Freeform: Shape 23"/>
                <p:cNvSpPr>
                  <a:spLocks/>
                </p:cNvSpPr>
                <p:nvPr/>
              </p:nvSpPr>
              <p:spPr bwMode="auto">
                <a:xfrm>
                  <a:off x="2436813" y="509588"/>
                  <a:ext cx="692150" cy="446088"/>
                </a:xfrm>
                <a:custGeom>
                  <a:avLst/>
                  <a:gdLst/>
                  <a:ahLst/>
                  <a:cxnLst>
                    <a:cxn ang="0">
                      <a:pos x="436" y="281"/>
                    </a:cxn>
                    <a:cxn ang="0">
                      <a:pos x="177" y="281"/>
                    </a:cxn>
                    <a:cxn ang="0">
                      <a:pos x="68" y="31"/>
                    </a:cxn>
                    <a:cxn ang="0">
                      <a:pos x="0" y="31"/>
                    </a:cxn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197" y="250"/>
                    </a:cxn>
                    <a:cxn ang="0">
                      <a:pos x="436" y="250"/>
                    </a:cxn>
                    <a:cxn ang="0">
                      <a:pos x="436" y="281"/>
                    </a:cxn>
                    <a:cxn ang="0">
                      <a:pos x="436" y="281"/>
                    </a:cxn>
                    <a:cxn ang="0">
                      <a:pos x="436" y="281"/>
                    </a:cxn>
                  </a:cxnLst>
                  <a:rect l="0" t="0" r="r" b="b"/>
                  <a:pathLst>
                    <a:path w="436" h="281">
                      <a:moveTo>
                        <a:pt x="436" y="281"/>
                      </a:moveTo>
                      <a:lnTo>
                        <a:pt x="177" y="281"/>
                      </a:lnTo>
                      <a:lnTo>
                        <a:pt x="68" y="31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88" y="0"/>
                      </a:lnTo>
                      <a:lnTo>
                        <a:pt x="197" y="250"/>
                      </a:lnTo>
                      <a:lnTo>
                        <a:pt x="436" y="250"/>
                      </a:lnTo>
                      <a:lnTo>
                        <a:pt x="436" y="281"/>
                      </a:lnTo>
                      <a:close/>
                      <a:moveTo>
                        <a:pt x="436" y="281"/>
                      </a:moveTo>
                      <a:lnTo>
                        <a:pt x="436" y="28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24"/>
                <p:cNvSpPr>
                  <a:spLocks/>
                </p:cNvSpPr>
                <p:nvPr/>
              </p:nvSpPr>
              <p:spPr bwMode="auto">
                <a:xfrm>
                  <a:off x="2436813" y="509588"/>
                  <a:ext cx="692150" cy="446088"/>
                </a:xfrm>
                <a:custGeom>
                  <a:avLst/>
                  <a:gdLst/>
                  <a:ahLst/>
                  <a:cxnLst>
                    <a:cxn ang="0">
                      <a:pos x="436" y="281"/>
                    </a:cxn>
                    <a:cxn ang="0">
                      <a:pos x="177" y="281"/>
                    </a:cxn>
                    <a:cxn ang="0">
                      <a:pos x="68" y="31"/>
                    </a:cxn>
                    <a:cxn ang="0">
                      <a:pos x="0" y="31"/>
                    </a:cxn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197" y="250"/>
                    </a:cxn>
                    <a:cxn ang="0">
                      <a:pos x="436" y="250"/>
                    </a:cxn>
                    <a:cxn ang="0">
                      <a:pos x="436" y="281"/>
                    </a:cxn>
                    <a:cxn ang="0">
                      <a:pos x="436" y="281"/>
                    </a:cxn>
                    <a:cxn ang="0">
                      <a:pos x="436" y="281"/>
                    </a:cxn>
                  </a:cxnLst>
                  <a:rect l="0" t="0" r="r" b="b"/>
                  <a:pathLst>
                    <a:path w="436" h="281">
                      <a:moveTo>
                        <a:pt x="436" y="281"/>
                      </a:moveTo>
                      <a:lnTo>
                        <a:pt x="177" y="281"/>
                      </a:lnTo>
                      <a:lnTo>
                        <a:pt x="68" y="31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88" y="0"/>
                      </a:lnTo>
                      <a:lnTo>
                        <a:pt x="197" y="250"/>
                      </a:lnTo>
                      <a:lnTo>
                        <a:pt x="436" y="250"/>
                      </a:lnTo>
                      <a:lnTo>
                        <a:pt x="436" y="281"/>
                      </a:lnTo>
                      <a:moveTo>
                        <a:pt x="436" y="281"/>
                      </a:moveTo>
                      <a:lnTo>
                        <a:pt x="436" y="281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25"/>
                <p:cNvSpPr>
                  <a:spLocks/>
                </p:cNvSpPr>
                <p:nvPr/>
              </p:nvSpPr>
              <p:spPr bwMode="auto">
                <a:xfrm>
                  <a:off x="2733675" y="1006475"/>
                  <a:ext cx="147638" cy="147638"/>
                </a:xfrm>
                <a:custGeom>
                  <a:avLst/>
                  <a:gdLst/>
                  <a:ahLst/>
                  <a:cxnLst>
                    <a:cxn ang="0">
                      <a:pos x="109" y="54"/>
                    </a:cxn>
                    <a:cxn ang="0">
                      <a:pos x="54" y="109"/>
                    </a:cxn>
                    <a:cxn ang="0">
                      <a:pos x="0" y="54"/>
                    </a:cxn>
                    <a:cxn ang="0">
                      <a:pos x="54" y="0"/>
                    </a:cxn>
                    <a:cxn ang="0">
                      <a:pos x="109" y="54"/>
                    </a:cxn>
                    <a:cxn ang="0">
                      <a:pos x="109" y="54"/>
                    </a:cxn>
                    <a:cxn ang="0">
                      <a:pos x="109" y="54"/>
                    </a:cxn>
                  </a:cxnLst>
                  <a:rect l="0" t="0" r="r" b="b"/>
                  <a:pathLst>
                    <a:path w="109" h="109">
                      <a:moveTo>
                        <a:pt x="109" y="54"/>
                      </a:moveTo>
                      <a:cubicBezTo>
                        <a:pt x="109" y="84"/>
                        <a:pt x="84" y="109"/>
                        <a:pt x="54" y="109"/>
                      </a:cubicBezTo>
                      <a:cubicBezTo>
                        <a:pt x="24" y="109"/>
                        <a:pt x="0" y="84"/>
                        <a:pt x="0" y="54"/>
                      </a:cubicBezTo>
                      <a:cubicBezTo>
                        <a:pt x="0" y="24"/>
                        <a:pt x="24" y="0"/>
                        <a:pt x="54" y="0"/>
                      </a:cubicBezTo>
                      <a:cubicBezTo>
                        <a:pt x="84" y="0"/>
                        <a:pt x="109" y="24"/>
                        <a:pt x="109" y="54"/>
                      </a:cubicBezTo>
                      <a:close/>
                      <a:moveTo>
                        <a:pt x="109" y="54"/>
                      </a:moveTo>
                      <a:cubicBezTo>
                        <a:pt x="109" y="54"/>
                        <a:pt x="109" y="54"/>
                        <a:pt x="109" y="5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26"/>
                <p:cNvSpPr>
                  <a:spLocks/>
                </p:cNvSpPr>
                <p:nvPr/>
              </p:nvSpPr>
              <p:spPr bwMode="auto">
                <a:xfrm>
                  <a:off x="2981325" y="1006475"/>
                  <a:ext cx="147638" cy="147638"/>
                </a:xfrm>
                <a:custGeom>
                  <a:avLst/>
                  <a:gdLst/>
                  <a:ahLst/>
                  <a:cxnLst>
                    <a:cxn ang="0">
                      <a:pos x="109" y="54"/>
                    </a:cxn>
                    <a:cxn ang="0">
                      <a:pos x="54" y="109"/>
                    </a:cxn>
                    <a:cxn ang="0">
                      <a:pos x="0" y="54"/>
                    </a:cxn>
                    <a:cxn ang="0">
                      <a:pos x="54" y="0"/>
                    </a:cxn>
                    <a:cxn ang="0">
                      <a:pos x="109" y="54"/>
                    </a:cxn>
                    <a:cxn ang="0">
                      <a:pos x="109" y="54"/>
                    </a:cxn>
                    <a:cxn ang="0">
                      <a:pos x="109" y="54"/>
                    </a:cxn>
                  </a:cxnLst>
                  <a:rect l="0" t="0" r="r" b="b"/>
                  <a:pathLst>
                    <a:path w="109" h="109">
                      <a:moveTo>
                        <a:pt x="109" y="54"/>
                      </a:moveTo>
                      <a:cubicBezTo>
                        <a:pt x="109" y="84"/>
                        <a:pt x="84" y="109"/>
                        <a:pt x="54" y="109"/>
                      </a:cubicBezTo>
                      <a:cubicBezTo>
                        <a:pt x="24" y="109"/>
                        <a:pt x="0" y="84"/>
                        <a:pt x="0" y="54"/>
                      </a:cubicBezTo>
                      <a:cubicBezTo>
                        <a:pt x="0" y="24"/>
                        <a:pt x="24" y="0"/>
                        <a:pt x="54" y="0"/>
                      </a:cubicBezTo>
                      <a:cubicBezTo>
                        <a:pt x="84" y="0"/>
                        <a:pt x="109" y="24"/>
                        <a:pt x="109" y="54"/>
                      </a:cubicBezTo>
                      <a:close/>
                      <a:moveTo>
                        <a:pt x="109" y="54"/>
                      </a:moveTo>
                      <a:cubicBezTo>
                        <a:pt x="109" y="54"/>
                        <a:pt x="109" y="54"/>
                        <a:pt x="109" y="5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27"/>
                <p:cNvSpPr>
                  <a:spLocks/>
                </p:cNvSpPr>
                <p:nvPr/>
              </p:nvSpPr>
              <p:spPr bwMode="auto">
                <a:xfrm>
                  <a:off x="2684463" y="609600"/>
                  <a:ext cx="501650" cy="247650"/>
                </a:xfrm>
                <a:custGeom>
                  <a:avLst/>
                  <a:gdLst/>
                  <a:ahLst/>
                  <a:cxnLst>
                    <a:cxn ang="0">
                      <a:pos x="273" y="109"/>
                    </a:cxn>
                    <a:cxn ang="0">
                      <a:pos x="120" y="0"/>
                    </a:cxn>
                    <a:cxn ang="0">
                      <a:pos x="0" y="0"/>
                    </a:cxn>
                    <a:cxn ang="0">
                      <a:pos x="73" y="182"/>
                    </a:cxn>
                    <a:cxn ang="0">
                      <a:pos x="328" y="182"/>
                    </a:cxn>
                    <a:cxn ang="0">
                      <a:pos x="370" y="77"/>
                    </a:cxn>
                    <a:cxn ang="0">
                      <a:pos x="273" y="109"/>
                    </a:cxn>
                    <a:cxn ang="0">
                      <a:pos x="273" y="109"/>
                    </a:cxn>
                    <a:cxn ang="0">
                      <a:pos x="273" y="109"/>
                    </a:cxn>
                  </a:cxnLst>
                  <a:rect l="0" t="0" r="r" b="b"/>
                  <a:pathLst>
                    <a:path w="370" h="182">
                      <a:moveTo>
                        <a:pt x="273" y="109"/>
                      </a:moveTo>
                      <a:cubicBezTo>
                        <a:pt x="202" y="109"/>
                        <a:pt x="142" y="63"/>
                        <a:pt x="1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3" y="182"/>
                        <a:pt x="73" y="182"/>
                        <a:pt x="73" y="182"/>
                      </a:cubicBezTo>
                      <a:cubicBezTo>
                        <a:pt x="328" y="182"/>
                        <a:pt x="328" y="182"/>
                        <a:pt x="328" y="182"/>
                      </a:cubicBezTo>
                      <a:cubicBezTo>
                        <a:pt x="370" y="77"/>
                        <a:pt x="370" y="77"/>
                        <a:pt x="370" y="77"/>
                      </a:cubicBezTo>
                      <a:cubicBezTo>
                        <a:pt x="343" y="97"/>
                        <a:pt x="309" y="109"/>
                        <a:pt x="273" y="109"/>
                      </a:cubicBezTo>
                      <a:close/>
                      <a:moveTo>
                        <a:pt x="273" y="109"/>
                      </a:moveTo>
                      <a:cubicBezTo>
                        <a:pt x="273" y="109"/>
                        <a:pt x="273" y="109"/>
                        <a:pt x="273" y="10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28"/>
                <p:cNvSpPr>
                  <a:spLocks/>
                </p:cNvSpPr>
                <p:nvPr/>
              </p:nvSpPr>
              <p:spPr bwMode="auto">
                <a:xfrm>
                  <a:off x="2881313" y="361950"/>
                  <a:ext cx="346075" cy="346075"/>
                </a:xfrm>
                <a:custGeom>
                  <a:avLst/>
                  <a:gdLst/>
                  <a:ahLst/>
                  <a:cxnLst>
                    <a:cxn ang="0">
                      <a:pos x="127" y="0"/>
                    </a:cxn>
                    <a:cxn ang="0">
                      <a:pos x="0" y="127"/>
                    </a:cxn>
                    <a:cxn ang="0">
                      <a:pos x="127" y="254"/>
                    </a:cxn>
                    <a:cxn ang="0">
                      <a:pos x="255" y="127"/>
                    </a:cxn>
                    <a:cxn ang="0">
                      <a:pos x="127" y="0"/>
                    </a:cxn>
                    <a:cxn ang="0">
                      <a:pos x="108" y="191"/>
                    </a:cxn>
                    <a:cxn ang="0">
                      <a:pos x="44" y="127"/>
                    </a:cxn>
                    <a:cxn ang="0">
                      <a:pos x="69" y="101"/>
                    </a:cxn>
                    <a:cxn ang="0">
                      <a:pos x="108" y="140"/>
                    </a:cxn>
                    <a:cxn ang="0">
                      <a:pos x="185" y="63"/>
                    </a:cxn>
                    <a:cxn ang="0">
                      <a:pos x="211" y="89"/>
                    </a:cxn>
                    <a:cxn ang="0">
                      <a:pos x="108" y="191"/>
                    </a:cxn>
                    <a:cxn ang="0">
                      <a:pos x="108" y="191"/>
                    </a:cxn>
                    <a:cxn ang="0">
                      <a:pos x="108" y="191"/>
                    </a:cxn>
                  </a:cxnLst>
                  <a:rect l="0" t="0" r="r" b="b"/>
                  <a:pathLst>
                    <a:path w="255" h="254">
                      <a:moveTo>
                        <a:pt x="127" y="0"/>
                      </a:moveTo>
                      <a:cubicBezTo>
                        <a:pt x="57" y="0"/>
                        <a:pt x="0" y="57"/>
                        <a:pt x="0" y="127"/>
                      </a:cubicBezTo>
                      <a:cubicBezTo>
                        <a:pt x="0" y="197"/>
                        <a:pt x="57" y="254"/>
                        <a:pt x="127" y="254"/>
                      </a:cubicBezTo>
                      <a:cubicBezTo>
                        <a:pt x="198" y="254"/>
                        <a:pt x="255" y="197"/>
                        <a:pt x="255" y="127"/>
                      </a:cubicBezTo>
                      <a:cubicBezTo>
                        <a:pt x="255" y="57"/>
                        <a:pt x="198" y="0"/>
                        <a:pt x="127" y="0"/>
                      </a:cubicBezTo>
                      <a:close/>
                      <a:moveTo>
                        <a:pt x="108" y="191"/>
                      </a:moveTo>
                      <a:cubicBezTo>
                        <a:pt x="44" y="127"/>
                        <a:pt x="44" y="127"/>
                        <a:pt x="44" y="127"/>
                      </a:cubicBezTo>
                      <a:cubicBezTo>
                        <a:pt x="69" y="101"/>
                        <a:pt x="69" y="101"/>
                        <a:pt x="69" y="101"/>
                      </a:cubicBezTo>
                      <a:cubicBezTo>
                        <a:pt x="108" y="140"/>
                        <a:pt x="108" y="140"/>
                        <a:pt x="108" y="140"/>
                      </a:cubicBezTo>
                      <a:cubicBezTo>
                        <a:pt x="185" y="63"/>
                        <a:pt x="185" y="63"/>
                        <a:pt x="185" y="63"/>
                      </a:cubicBezTo>
                      <a:cubicBezTo>
                        <a:pt x="211" y="89"/>
                        <a:pt x="211" y="89"/>
                        <a:pt x="211" y="89"/>
                      </a:cubicBezTo>
                      <a:lnTo>
                        <a:pt x="108" y="191"/>
                      </a:lnTo>
                      <a:close/>
                      <a:moveTo>
                        <a:pt x="108" y="191"/>
                      </a:moveTo>
                      <a:cubicBezTo>
                        <a:pt x="108" y="191"/>
                        <a:pt x="108" y="191"/>
                        <a:pt x="108" y="19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Group 1"/>
            <p:cNvGrpSpPr/>
            <p:nvPr/>
          </p:nvGrpSpPr>
          <p:grpSpPr>
            <a:xfrm>
              <a:off x="8184106" y="2813079"/>
              <a:ext cx="782255" cy="782255"/>
              <a:chOff x="8184105" y="2813078"/>
              <a:chExt cx="782254" cy="782255"/>
            </a:xfrm>
          </p:grpSpPr>
          <p:sp>
            <p:nvSpPr>
              <p:cNvPr id="38" name="Oval 14"/>
              <p:cNvSpPr/>
              <p:nvPr/>
            </p:nvSpPr>
            <p:spPr>
              <a:xfrm>
                <a:off x="8184105" y="2813078"/>
                <a:ext cx="782254" cy="78225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9" name="Group 29"/>
              <p:cNvGrpSpPr/>
              <p:nvPr/>
            </p:nvGrpSpPr>
            <p:grpSpPr>
              <a:xfrm>
                <a:off x="8379679" y="2977920"/>
                <a:ext cx="391083" cy="452570"/>
                <a:chOff x="3605213" y="379413"/>
                <a:chExt cx="615950" cy="712787"/>
              </a:xfrm>
              <a:solidFill>
                <a:schemeClr val="bg1"/>
              </a:solidFill>
            </p:grpSpPr>
            <p:sp>
              <p:nvSpPr>
                <p:cNvPr id="40" name="Freeform: Shape 30"/>
                <p:cNvSpPr>
                  <a:spLocks/>
                </p:cNvSpPr>
                <p:nvPr/>
              </p:nvSpPr>
              <p:spPr bwMode="auto">
                <a:xfrm>
                  <a:off x="3916363" y="996950"/>
                  <a:ext cx="96838" cy="95250"/>
                </a:xfrm>
                <a:custGeom>
                  <a:avLst/>
                  <a:gdLst/>
                  <a:ahLst/>
                  <a:cxnLst>
                    <a:cxn ang="0">
                      <a:pos x="35" y="0"/>
                    </a:cxn>
                    <a:cxn ang="0">
                      <a:pos x="0" y="36"/>
                    </a:cxn>
                    <a:cxn ang="0">
                      <a:pos x="35" y="71"/>
                    </a:cxn>
                    <a:cxn ang="0">
                      <a:pos x="71" y="36"/>
                    </a:cxn>
                    <a:cxn ang="0">
                      <a:pos x="35" y="0"/>
                    </a:cxn>
                    <a:cxn ang="0">
                      <a:pos x="35" y="0"/>
                    </a:cxn>
                    <a:cxn ang="0">
                      <a:pos x="35" y="0"/>
                    </a:cxn>
                  </a:cxnLst>
                  <a:rect l="0" t="0" r="r" b="b"/>
                  <a:pathLst>
                    <a:path w="71" h="71">
                      <a:moveTo>
                        <a:pt x="35" y="0"/>
                      </a:moveTo>
                      <a:cubicBezTo>
                        <a:pt x="16" y="0"/>
                        <a:pt x="0" y="16"/>
                        <a:pt x="0" y="36"/>
                      </a:cubicBezTo>
                      <a:cubicBezTo>
                        <a:pt x="0" y="55"/>
                        <a:pt x="16" y="71"/>
                        <a:pt x="35" y="71"/>
                      </a:cubicBezTo>
                      <a:cubicBezTo>
                        <a:pt x="55" y="71"/>
                        <a:pt x="71" y="55"/>
                        <a:pt x="71" y="36"/>
                      </a:cubicBezTo>
                      <a:cubicBezTo>
                        <a:pt x="71" y="16"/>
                        <a:pt x="55" y="0"/>
                        <a:pt x="35" y="0"/>
                      </a:cubicBezTo>
                      <a:close/>
                      <a:moveTo>
                        <a:pt x="35" y="0"/>
                      </a:moveTo>
                      <a:cubicBezTo>
                        <a:pt x="35" y="0"/>
                        <a:pt x="35" y="0"/>
                        <a:pt x="35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31"/>
                <p:cNvSpPr>
                  <a:spLocks/>
                </p:cNvSpPr>
                <p:nvPr/>
              </p:nvSpPr>
              <p:spPr bwMode="auto">
                <a:xfrm>
                  <a:off x="3652838" y="996950"/>
                  <a:ext cx="96838" cy="95250"/>
                </a:xfrm>
                <a:custGeom>
                  <a:avLst/>
                  <a:gdLst/>
                  <a:ahLst/>
                  <a:cxnLst>
                    <a:cxn ang="0">
                      <a:pos x="36" y="0"/>
                    </a:cxn>
                    <a:cxn ang="0">
                      <a:pos x="0" y="36"/>
                    </a:cxn>
                    <a:cxn ang="0">
                      <a:pos x="36" y="71"/>
                    </a:cxn>
                    <a:cxn ang="0">
                      <a:pos x="71" y="36"/>
                    </a:cxn>
                    <a:cxn ang="0">
                      <a:pos x="36" y="0"/>
                    </a:cxn>
                    <a:cxn ang="0">
                      <a:pos x="36" y="0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71" h="71">
                      <a:moveTo>
                        <a:pt x="36" y="0"/>
                      </a:moveTo>
                      <a:cubicBezTo>
                        <a:pt x="16" y="0"/>
                        <a:pt x="0" y="16"/>
                        <a:pt x="0" y="36"/>
                      </a:cubicBezTo>
                      <a:cubicBezTo>
                        <a:pt x="0" y="55"/>
                        <a:pt x="16" y="71"/>
                        <a:pt x="36" y="71"/>
                      </a:cubicBezTo>
                      <a:cubicBezTo>
                        <a:pt x="55" y="71"/>
                        <a:pt x="71" y="55"/>
                        <a:pt x="71" y="36"/>
                      </a:cubicBezTo>
                      <a:cubicBezTo>
                        <a:pt x="71" y="16"/>
                        <a:pt x="55" y="0"/>
                        <a:pt x="36" y="0"/>
                      </a:cubicBezTo>
                      <a:close/>
                      <a:moveTo>
                        <a:pt x="36" y="0"/>
                      </a:moveTo>
                      <a:cubicBezTo>
                        <a:pt x="36" y="0"/>
                        <a:pt x="36" y="0"/>
                        <a:pt x="36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32"/>
                <p:cNvSpPr>
                  <a:spLocks/>
                </p:cNvSpPr>
                <p:nvPr/>
              </p:nvSpPr>
              <p:spPr bwMode="auto">
                <a:xfrm>
                  <a:off x="3605213" y="504825"/>
                  <a:ext cx="615950" cy="477838"/>
                </a:xfrm>
                <a:custGeom>
                  <a:avLst/>
                  <a:gdLst/>
                  <a:ahLst/>
                  <a:cxnLst>
                    <a:cxn ang="0">
                      <a:pos x="453" y="13"/>
                    </a:cxn>
                    <a:cxn ang="0">
                      <a:pos x="432" y="3"/>
                    </a:cxn>
                    <a:cxn ang="0">
                      <a:pos x="348" y="35"/>
                    </a:cxn>
                    <a:cxn ang="0">
                      <a:pos x="338" y="45"/>
                    </a:cxn>
                    <a:cxn ang="0">
                      <a:pos x="326" y="86"/>
                    </a:cxn>
                    <a:cxn ang="0">
                      <a:pos x="28" y="86"/>
                    </a:cxn>
                    <a:cxn ang="0">
                      <a:pos x="13" y="82"/>
                    </a:cxn>
                    <a:cxn ang="0">
                      <a:pos x="2" y="102"/>
                    </a:cxn>
                    <a:cxn ang="0">
                      <a:pos x="49" y="263"/>
                    </a:cxn>
                    <a:cxn ang="0">
                      <a:pos x="64" y="274"/>
                    </a:cxn>
                    <a:cxn ang="0">
                      <a:pos x="268" y="274"/>
                    </a:cxn>
                    <a:cxn ang="0">
                      <a:pos x="255" y="318"/>
                    </a:cxn>
                    <a:cxn ang="0">
                      <a:pos x="62" y="318"/>
                    </a:cxn>
                    <a:cxn ang="0">
                      <a:pos x="46" y="335"/>
                    </a:cxn>
                    <a:cxn ang="0">
                      <a:pos x="62" y="351"/>
                    </a:cxn>
                    <a:cxn ang="0">
                      <a:pos x="267" y="351"/>
                    </a:cxn>
                    <a:cxn ang="0">
                      <a:pos x="282" y="339"/>
                    </a:cxn>
                    <a:cxn ang="0">
                      <a:pos x="304" y="263"/>
                    </a:cxn>
                    <a:cxn ang="0">
                      <a:pos x="367" y="62"/>
                    </a:cxn>
                    <a:cxn ang="0">
                      <a:pos x="444" y="33"/>
                    </a:cxn>
                    <a:cxn ang="0">
                      <a:pos x="454" y="18"/>
                    </a:cxn>
                    <a:cxn ang="0">
                      <a:pos x="453" y="13"/>
                    </a:cxn>
                    <a:cxn ang="0">
                      <a:pos x="277" y="242"/>
                    </a:cxn>
                    <a:cxn ang="0">
                      <a:pos x="76" y="242"/>
                    </a:cxn>
                    <a:cxn ang="0">
                      <a:pos x="68" y="214"/>
                    </a:cxn>
                    <a:cxn ang="0">
                      <a:pos x="286" y="214"/>
                    </a:cxn>
                    <a:cxn ang="0">
                      <a:pos x="277" y="242"/>
                    </a:cxn>
                    <a:cxn ang="0">
                      <a:pos x="294" y="188"/>
                    </a:cxn>
                    <a:cxn ang="0">
                      <a:pos x="61" y="188"/>
                    </a:cxn>
                    <a:cxn ang="0">
                      <a:pos x="53" y="163"/>
                    </a:cxn>
                    <a:cxn ang="0">
                      <a:pos x="302" y="163"/>
                    </a:cxn>
                    <a:cxn ang="0">
                      <a:pos x="294" y="188"/>
                    </a:cxn>
                    <a:cxn ang="0">
                      <a:pos x="310" y="137"/>
                    </a:cxn>
                    <a:cxn ang="0">
                      <a:pos x="46" y="137"/>
                    </a:cxn>
                    <a:cxn ang="0">
                      <a:pos x="39" y="112"/>
                    </a:cxn>
                    <a:cxn ang="0">
                      <a:pos x="318" y="112"/>
                    </a:cxn>
                    <a:cxn ang="0">
                      <a:pos x="310" y="137"/>
                    </a:cxn>
                    <a:cxn ang="0">
                      <a:pos x="310" y="137"/>
                    </a:cxn>
                    <a:cxn ang="0">
                      <a:pos x="310" y="137"/>
                    </a:cxn>
                  </a:cxnLst>
                  <a:rect l="0" t="0" r="r" b="b"/>
                  <a:pathLst>
                    <a:path w="454" h="351">
                      <a:moveTo>
                        <a:pt x="453" y="13"/>
                      </a:moveTo>
                      <a:cubicBezTo>
                        <a:pt x="450" y="4"/>
                        <a:pt x="441" y="0"/>
                        <a:pt x="432" y="3"/>
                      </a:cubicBezTo>
                      <a:cubicBezTo>
                        <a:pt x="348" y="35"/>
                        <a:pt x="348" y="35"/>
                        <a:pt x="348" y="35"/>
                      </a:cubicBezTo>
                      <a:cubicBezTo>
                        <a:pt x="344" y="37"/>
                        <a:pt x="340" y="41"/>
                        <a:pt x="338" y="45"/>
                      </a:cubicBezTo>
                      <a:cubicBezTo>
                        <a:pt x="326" y="86"/>
                        <a:pt x="326" y="86"/>
                        <a:pt x="326" y="86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4" y="82"/>
                        <a:pt x="19" y="81"/>
                        <a:pt x="13" y="82"/>
                      </a:cubicBezTo>
                      <a:cubicBezTo>
                        <a:pt x="5" y="85"/>
                        <a:pt x="0" y="93"/>
                        <a:pt x="2" y="102"/>
                      </a:cubicBezTo>
                      <a:cubicBezTo>
                        <a:pt x="49" y="263"/>
                        <a:pt x="49" y="263"/>
                        <a:pt x="49" y="263"/>
                      </a:cubicBezTo>
                      <a:cubicBezTo>
                        <a:pt x="51" y="270"/>
                        <a:pt x="57" y="274"/>
                        <a:pt x="64" y="274"/>
                      </a:cubicBezTo>
                      <a:cubicBezTo>
                        <a:pt x="268" y="274"/>
                        <a:pt x="268" y="274"/>
                        <a:pt x="268" y="274"/>
                      </a:cubicBezTo>
                      <a:cubicBezTo>
                        <a:pt x="263" y="289"/>
                        <a:pt x="258" y="309"/>
                        <a:pt x="255" y="318"/>
                      </a:cubicBezTo>
                      <a:cubicBezTo>
                        <a:pt x="62" y="318"/>
                        <a:pt x="62" y="318"/>
                        <a:pt x="62" y="318"/>
                      </a:cubicBezTo>
                      <a:cubicBezTo>
                        <a:pt x="53" y="318"/>
                        <a:pt x="46" y="326"/>
                        <a:pt x="46" y="335"/>
                      </a:cubicBezTo>
                      <a:cubicBezTo>
                        <a:pt x="46" y="343"/>
                        <a:pt x="53" y="351"/>
                        <a:pt x="62" y="351"/>
                      </a:cubicBezTo>
                      <a:cubicBezTo>
                        <a:pt x="267" y="351"/>
                        <a:pt x="267" y="351"/>
                        <a:pt x="267" y="351"/>
                      </a:cubicBezTo>
                      <a:cubicBezTo>
                        <a:pt x="274" y="351"/>
                        <a:pt x="280" y="346"/>
                        <a:pt x="282" y="339"/>
                      </a:cubicBezTo>
                      <a:cubicBezTo>
                        <a:pt x="304" y="263"/>
                        <a:pt x="304" y="263"/>
                        <a:pt x="304" y="263"/>
                      </a:cubicBezTo>
                      <a:cubicBezTo>
                        <a:pt x="306" y="259"/>
                        <a:pt x="363" y="76"/>
                        <a:pt x="367" y="62"/>
                      </a:cubicBezTo>
                      <a:cubicBezTo>
                        <a:pt x="379" y="58"/>
                        <a:pt x="444" y="33"/>
                        <a:pt x="444" y="33"/>
                      </a:cubicBezTo>
                      <a:cubicBezTo>
                        <a:pt x="450" y="31"/>
                        <a:pt x="454" y="25"/>
                        <a:pt x="454" y="18"/>
                      </a:cubicBezTo>
                      <a:cubicBezTo>
                        <a:pt x="454" y="16"/>
                        <a:pt x="454" y="15"/>
                        <a:pt x="453" y="13"/>
                      </a:cubicBezTo>
                      <a:close/>
                      <a:moveTo>
                        <a:pt x="277" y="242"/>
                      </a:moveTo>
                      <a:cubicBezTo>
                        <a:pt x="76" y="242"/>
                        <a:pt x="76" y="242"/>
                        <a:pt x="76" y="242"/>
                      </a:cubicBezTo>
                      <a:cubicBezTo>
                        <a:pt x="75" y="238"/>
                        <a:pt x="72" y="227"/>
                        <a:pt x="68" y="214"/>
                      </a:cubicBezTo>
                      <a:cubicBezTo>
                        <a:pt x="286" y="214"/>
                        <a:pt x="286" y="214"/>
                        <a:pt x="286" y="214"/>
                      </a:cubicBezTo>
                      <a:lnTo>
                        <a:pt x="277" y="242"/>
                      </a:lnTo>
                      <a:close/>
                      <a:moveTo>
                        <a:pt x="294" y="188"/>
                      </a:moveTo>
                      <a:cubicBezTo>
                        <a:pt x="61" y="188"/>
                        <a:pt x="61" y="188"/>
                        <a:pt x="61" y="188"/>
                      </a:cubicBezTo>
                      <a:cubicBezTo>
                        <a:pt x="58" y="180"/>
                        <a:pt x="56" y="171"/>
                        <a:pt x="53" y="163"/>
                      </a:cubicBezTo>
                      <a:cubicBezTo>
                        <a:pt x="302" y="163"/>
                        <a:pt x="302" y="163"/>
                        <a:pt x="302" y="163"/>
                      </a:cubicBezTo>
                      <a:lnTo>
                        <a:pt x="294" y="188"/>
                      </a:lnTo>
                      <a:close/>
                      <a:moveTo>
                        <a:pt x="310" y="137"/>
                      </a:moveTo>
                      <a:cubicBezTo>
                        <a:pt x="46" y="137"/>
                        <a:pt x="46" y="137"/>
                        <a:pt x="46" y="137"/>
                      </a:cubicBezTo>
                      <a:cubicBezTo>
                        <a:pt x="43" y="127"/>
                        <a:pt x="41" y="119"/>
                        <a:pt x="39" y="112"/>
                      </a:cubicBezTo>
                      <a:cubicBezTo>
                        <a:pt x="318" y="112"/>
                        <a:pt x="318" y="112"/>
                        <a:pt x="318" y="112"/>
                      </a:cubicBezTo>
                      <a:lnTo>
                        <a:pt x="310" y="137"/>
                      </a:lnTo>
                      <a:close/>
                      <a:moveTo>
                        <a:pt x="310" y="137"/>
                      </a:moveTo>
                      <a:cubicBezTo>
                        <a:pt x="310" y="137"/>
                        <a:pt x="310" y="137"/>
                        <a:pt x="310" y="13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33"/>
                <p:cNvSpPr>
                  <a:spLocks/>
                </p:cNvSpPr>
                <p:nvPr/>
              </p:nvSpPr>
              <p:spPr bwMode="auto">
                <a:xfrm>
                  <a:off x="3732213" y="379413"/>
                  <a:ext cx="247650" cy="223838"/>
                </a:xfrm>
                <a:custGeom>
                  <a:avLst/>
                  <a:gdLst/>
                  <a:ahLst/>
                  <a:cxnLst>
                    <a:cxn ang="0">
                      <a:pos x="156" y="63"/>
                    </a:cxn>
                    <a:cxn ang="0">
                      <a:pos x="112" y="63"/>
                    </a:cxn>
                    <a:cxn ang="0">
                      <a:pos x="112" y="0"/>
                    </a:cxn>
                    <a:cxn ang="0">
                      <a:pos x="43" y="0"/>
                    </a:cxn>
                    <a:cxn ang="0">
                      <a:pos x="43" y="63"/>
                    </a:cxn>
                    <a:cxn ang="0">
                      <a:pos x="0" y="63"/>
                    </a:cxn>
                    <a:cxn ang="0">
                      <a:pos x="78" y="141"/>
                    </a:cxn>
                    <a:cxn ang="0">
                      <a:pos x="156" y="63"/>
                    </a:cxn>
                    <a:cxn ang="0">
                      <a:pos x="156" y="63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6" h="141">
                      <a:moveTo>
                        <a:pt x="156" y="63"/>
                      </a:moveTo>
                      <a:lnTo>
                        <a:pt x="112" y="63"/>
                      </a:lnTo>
                      <a:lnTo>
                        <a:pt x="112" y="0"/>
                      </a:lnTo>
                      <a:lnTo>
                        <a:pt x="43" y="0"/>
                      </a:lnTo>
                      <a:lnTo>
                        <a:pt x="43" y="63"/>
                      </a:lnTo>
                      <a:lnTo>
                        <a:pt x="0" y="63"/>
                      </a:lnTo>
                      <a:lnTo>
                        <a:pt x="78" y="141"/>
                      </a:lnTo>
                      <a:lnTo>
                        <a:pt x="156" y="63"/>
                      </a:lnTo>
                      <a:close/>
                      <a:moveTo>
                        <a:pt x="156" y="63"/>
                      </a:moveTo>
                      <a:lnTo>
                        <a:pt x="156" y="6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34"/>
                <p:cNvSpPr>
                  <a:spLocks/>
                </p:cNvSpPr>
                <p:nvPr/>
              </p:nvSpPr>
              <p:spPr bwMode="auto">
                <a:xfrm>
                  <a:off x="3732213" y="379413"/>
                  <a:ext cx="247650" cy="223838"/>
                </a:xfrm>
                <a:custGeom>
                  <a:avLst/>
                  <a:gdLst/>
                  <a:ahLst/>
                  <a:cxnLst>
                    <a:cxn ang="0">
                      <a:pos x="156" y="63"/>
                    </a:cxn>
                    <a:cxn ang="0">
                      <a:pos x="112" y="63"/>
                    </a:cxn>
                    <a:cxn ang="0">
                      <a:pos x="112" y="0"/>
                    </a:cxn>
                    <a:cxn ang="0">
                      <a:pos x="43" y="0"/>
                    </a:cxn>
                    <a:cxn ang="0">
                      <a:pos x="43" y="63"/>
                    </a:cxn>
                    <a:cxn ang="0">
                      <a:pos x="0" y="63"/>
                    </a:cxn>
                    <a:cxn ang="0">
                      <a:pos x="78" y="141"/>
                    </a:cxn>
                    <a:cxn ang="0">
                      <a:pos x="156" y="63"/>
                    </a:cxn>
                    <a:cxn ang="0">
                      <a:pos x="156" y="63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6" h="141">
                      <a:moveTo>
                        <a:pt x="156" y="63"/>
                      </a:moveTo>
                      <a:lnTo>
                        <a:pt x="112" y="63"/>
                      </a:lnTo>
                      <a:lnTo>
                        <a:pt x="112" y="0"/>
                      </a:lnTo>
                      <a:lnTo>
                        <a:pt x="43" y="0"/>
                      </a:lnTo>
                      <a:lnTo>
                        <a:pt x="43" y="63"/>
                      </a:lnTo>
                      <a:lnTo>
                        <a:pt x="0" y="63"/>
                      </a:lnTo>
                      <a:lnTo>
                        <a:pt x="78" y="141"/>
                      </a:lnTo>
                      <a:lnTo>
                        <a:pt x="156" y="63"/>
                      </a:lnTo>
                      <a:moveTo>
                        <a:pt x="156" y="63"/>
                      </a:moveTo>
                      <a:lnTo>
                        <a:pt x="156" y="63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9" name="Group 41"/>
            <p:cNvGrpSpPr/>
            <p:nvPr/>
          </p:nvGrpSpPr>
          <p:grpSpPr>
            <a:xfrm>
              <a:off x="3263207" y="4515473"/>
              <a:ext cx="782255" cy="782255"/>
              <a:chOff x="3263207" y="4515471"/>
              <a:chExt cx="782254" cy="782255"/>
            </a:xfrm>
          </p:grpSpPr>
          <p:sp>
            <p:nvSpPr>
              <p:cNvPr id="32" name="Oval 18"/>
              <p:cNvSpPr/>
              <p:nvPr/>
            </p:nvSpPr>
            <p:spPr>
              <a:xfrm>
                <a:off x="3263207" y="4515471"/>
                <a:ext cx="782254" cy="78225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35"/>
              <p:cNvGrpSpPr/>
              <p:nvPr/>
            </p:nvGrpSpPr>
            <p:grpSpPr>
              <a:xfrm>
                <a:off x="3445777" y="4700977"/>
                <a:ext cx="417108" cy="411251"/>
                <a:chOff x="3838575" y="1847850"/>
                <a:chExt cx="1470025" cy="1449388"/>
              </a:xfrm>
              <a:solidFill>
                <a:schemeClr val="bg1"/>
              </a:solidFill>
            </p:grpSpPr>
            <p:sp>
              <p:nvSpPr>
                <p:cNvPr id="34" name="Freeform: Shape 36"/>
                <p:cNvSpPr>
                  <a:spLocks/>
                </p:cNvSpPr>
                <p:nvPr/>
              </p:nvSpPr>
              <p:spPr bwMode="auto">
                <a:xfrm>
                  <a:off x="3838575" y="1847850"/>
                  <a:ext cx="1289050" cy="1289050"/>
                </a:xfrm>
                <a:custGeom>
                  <a:avLst/>
                  <a:gdLst/>
                  <a:ahLst/>
                  <a:cxnLst>
                    <a:cxn ang="0">
                      <a:pos x="199" y="339"/>
                    </a:cxn>
                    <a:cxn ang="0">
                      <a:pos x="193" y="318"/>
                    </a:cxn>
                    <a:cxn ang="0">
                      <a:pos x="181" y="316"/>
                    </a:cxn>
                    <a:cxn ang="0">
                      <a:pos x="166" y="232"/>
                    </a:cxn>
                    <a:cxn ang="0">
                      <a:pos x="131" y="219"/>
                    </a:cxn>
                    <a:cxn ang="0">
                      <a:pos x="99" y="211"/>
                    </a:cxn>
                    <a:cxn ang="0">
                      <a:pos x="99" y="130"/>
                    </a:cxn>
                    <a:cxn ang="0">
                      <a:pos x="160" y="169"/>
                    </a:cxn>
                    <a:cxn ang="0">
                      <a:pos x="181" y="169"/>
                    </a:cxn>
                    <a:cxn ang="0">
                      <a:pos x="242" y="130"/>
                    </a:cxn>
                    <a:cxn ang="0">
                      <a:pos x="244" y="192"/>
                    </a:cxn>
                    <a:cxn ang="0">
                      <a:pos x="266" y="171"/>
                    </a:cxn>
                    <a:cxn ang="0">
                      <a:pos x="314" y="130"/>
                    </a:cxn>
                    <a:cxn ang="0">
                      <a:pos x="318" y="192"/>
                    </a:cxn>
                    <a:cxn ang="0">
                      <a:pos x="341" y="171"/>
                    </a:cxn>
                    <a:cxn ang="0">
                      <a:pos x="0" y="171"/>
                    </a:cxn>
                    <a:cxn ang="0">
                      <a:pos x="160" y="232"/>
                    </a:cxn>
                    <a:cxn ang="0">
                      <a:pos x="103" y="232"/>
                    </a:cxn>
                    <a:cxn ang="0">
                      <a:pos x="78" y="211"/>
                    </a:cxn>
                    <a:cxn ang="0">
                      <a:pos x="21" y="171"/>
                    </a:cxn>
                    <a:cxn ang="0">
                      <a:pos x="78" y="130"/>
                    </a:cxn>
                    <a:cxn ang="0">
                      <a:pos x="78" y="211"/>
                    </a:cxn>
                    <a:cxn ang="0">
                      <a:pos x="160" y="25"/>
                    </a:cxn>
                    <a:cxn ang="0">
                      <a:pos x="103" y="109"/>
                    </a:cxn>
                    <a:cxn ang="0">
                      <a:pos x="181" y="25"/>
                    </a:cxn>
                    <a:cxn ang="0">
                      <a:pos x="181" y="109"/>
                    </a:cxn>
                    <a:cxn ang="0">
                      <a:pos x="260" y="109"/>
                    </a:cxn>
                    <a:cxn ang="0">
                      <a:pos x="307" y="109"/>
                    </a:cxn>
                    <a:cxn ang="0">
                      <a:pos x="81" y="109"/>
                    </a:cxn>
                    <a:cxn ang="0">
                      <a:pos x="116" y="32"/>
                    </a:cxn>
                    <a:cxn ang="0">
                      <a:pos x="116" y="310"/>
                    </a:cxn>
                    <a:cxn ang="0">
                      <a:pos x="81" y="232"/>
                    </a:cxn>
                    <a:cxn ang="0">
                      <a:pos x="81" y="232"/>
                    </a:cxn>
                  </a:cxnLst>
                  <a:rect l="0" t="0" r="r" b="b"/>
                  <a:pathLst>
                    <a:path w="341" h="341">
                      <a:moveTo>
                        <a:pt x="171" y="341"/>
                      </a:moveTo>
                      <a:cubicBezTo>
                        <a:pt x="180" y="341"/>
                        <a:pt x="190" y="340"/>
                        <a:pt x="199" y="339"/>
                      </a:cubicBezTo>
                      <a:cubicBezTo>
                        <a:pt x="197" y="333"/>
                        <a:pt x="197" y="333"/>
                        <a:pt x="197" y="333"/>
                      </a:cubicBezTo>
                      <a:cubicBezTo>
                        <a:pt x="193" y="318"/>
                        <a:pt x="193" y="318"/>
                        <a:pt x="193" y="318"/>
                      </a:cubicBezTo>
                      <a:cubicBezTo>
                        <a:pt x="191" y="312"/>
                        <a:pt x="191" y="312"/>
                        <a:pt x="191" y="312"/>
                      </a:cubicBezTo>
                      <a:cubicBezTo>
                        <a:pt x="188" y="314"/>
                        <a:pt x="184" y="315"/>
                        <a:pt x="181" y="316"/>
                      </a:cubicBezTo>
                      <a:cubicBezTo>
                        <a:pt x="181" y="281"/>
                        <a:pt x="181" y="281"/>
                        <a:pt x="181" y="281"/>
                      </a:cubicBezTo>
                      <a:cubicBezTo>
                        <a:pt x="166" y="232"/>
                        <a:pt x="166" y="232"/>
                        <a:pt x="166" y="232"/>
                      </a:cubicBezTo>
                      <a:cubicBezTo>
                        <a:pt x="161" y="219"/>
                        <a:pt x="161" y="219"/>
                        <a:pt x="161" y="219"/>
                      </a:cubicBezTo>
                      <a:cubicBezTo>
                        <a:pt x="131" y="219"/>
                        <a:pt x="131" y="219"/>
                        <a:pt x="131" y="219"/>
                      </a:cubicBezTo>
                      <a:cubicBezTo>
                        <a:pt x="124" y="219"/>
                        <a:pt x="118" y="216"/>
                        <a:pt x="113" y="211"/>
                      </a:cubicBezTo>
                      <a:cubicBezTo>
                        <a:pt x="99" y="211"/>
                        <a:pt x="99" y="211"/>
                        <a:pt x="99" y="211"/>
                      </a:cubicBezTo>
                      <a:cubicBezTo>
                        <a:pt x="97" y="198"/>
                        <a:pt x="96" y="184"/>
                        <a:pt x="96" y="171"/>
                      </a:cubicBezTo>
                      <a:cubicBezTo>
                        <a:pt x="96" y="157"/>
                        <a:pt x="97" y="143"/>
                        <a:pt x="99" y="130"/>
                      </a:cubicBezTo>
                      <a:cubicBezTo>
                        <a:pt x="160" y="130"/>
                        <a:pt x="160" y="130"/>
                        <a:pt x="160" y="130"/>
                      </a:cubicBezTo>
                      <a:cubicBezTo>
                        <a:pt x="160" y="169"/>
                        <a:pt x="160" y="169"/>
                        <a:pt x="160" y="169"/>
                      </a:cubicBezTo>
                      <a:cubicBezTo>
                        <a:pt x="180" y="169"/>
                        <a:pt x="180" y="169"/>
                        <a:pt x="180" y="169"/>
                      </a:cubicBezTo>
                      <a:cubicBezTo>
                        <a:pt x="180" y="169"/>
                        <a:pt x="181" y="169"/>
                        <a:pt x="181" y="169"/>
                      </a:cubicBezTo>
                      <a:cubicBezTo>
                        <a:pt x="181" y="130"/>
                        <a:pt x="181" y="130"/>
                        <a:pt x="181" y="130"/>
                      </a:cubicBezTo>
                      <a:cubicBezTo>
                        <a:pt x="242" y="130"/>
                        <a:pt x="242" y="130"/>
                        <a:pt x="242" y="130"/>
                      </a:cubicBezTo>
                      <a:cubicBezTo>
                        <a:pt x="244" y="143"/>
                        <a:pt x="245" y="157"/>
                        <a:pt x="245" y="171"/>
                      </a:cubicBezTo>
                      <a:cubicBezTo>
                        <a:pt x="245" y="178"/>
                        <a:pt x="245" y="185"/>
                        <a:pt x="244" y="192"/>
                      </a:cubicBezTo>
                      <a:cubicBezTo>
                        <a:pt x="265" y="192"/>
                        <a:pt x="265" y="192"/>
                        <a:pt x="265" y="192"/>
                      </a:cubicBezTo>
                      <a:cubicBezTo>
                        <a:pt x="266" y="185"/>
                        <a:pt x="266" y="178"/>
                        <a:pt x="266" y="171"/>
                      </a:cubicBezTo>
                      <a:cubicBezTo>
                        <a:pt x="266" y="157"/>
                        <a:pt x="265" y="143"/>
                        <a:pt x="264" y="130"/>
                      </a:cubicBezTo>
                      <a:cubicBezTo>
                        <a:pt x="314" y="130"/>
                        <a:pt x="314" y="130"/>
                        <a:pt x="314" y="130"/>
                      </a:cubicBezTo>
                      <a:cubicBezTo>
                        <a:pt x="318" y="143"/>
                        <a:pt x="320" y="157"/>
                        <a:pt x="320" y="171"/>
                      </a:cubicBezTo>
                      <a:cubicBezTo>
                        <a:pt x="320" y="178"/>
                        <a:pt x="319" y="185"/>
                        <a:pt x="318" y="192"/>
                      </a:cubicBezTo>
                      <a:cubicBezTo>
                        <a:pt x="340" y="192"/>
                        <a:pt x="340" y="192"/>
                        <a:pt x="340" y="192"/>
                      </a:cubicBezTo>
                      <a:cubicBezTo>
                        <a:pt x="341" y="185"/>
                        <a:pt x="341" y="178"/>
                        <a:pt x="341" y="171"/>
                      </a:cubicBezTo>
                      <a:cubicBezTo>
                        <a:pt x="341" y="76"/>
                        <a:pt x="265" y="0"/>
                        <a:pt x="171" y="0"/>
                      </a:cubicBezTo>
                      <a:cubicBezTo>
                        <a:pt x="76" y="0"/>
                        <a:pt x="0" y="76"/>
                        <a:pt x="0" y="171"/>
                      </a:cubicBezTo>
                      <a:cubicBezTo>
                        <a:pt x="0" y="265"/>
                        <a:pt x="76" y="341"/>
                        <a:pt x="171" y="341"/>
                      </a:cubicBezTo>
                      <a:close/>
                      <a:moveTo>
                        <a:pt x="160" y="232"/>
                      </a:moveTo>
                      <a:cubicBezTo>
                        <a:pt x="160" y="316"/>
                        <a:pt x="160" y="316"/>
                        <a:pt x="160" y="316"/>
                      </a:cubicBezTo>
                      <a:cubicBezTo>
                        <a:pt x="135" y="309"/>
                        <a:pt x="114" y="276"/>
                        <a:pt x="103" y="232"/>
                      </a:cubicBezTo>
                      <a:lnTo>
                        <a:pt x="160" y="232"/>
                      </a:lnTo>
                      <a:close/>
                      <a:moveTo>
                        <a:pt x="78" y="211"/>
                      </a:moveTo>
                      <a:cubicBezTo>
                        <a:pt x="27" y="211"/>
                        <a:pt x="27" y="211"/>
                        <a:pt x="27" y="211"/>
                      </a:cubicBezTo>
                      <a:cubicBezTo>
                        <a:pt x="23" y="198"/>
                        <a:pt x="21" y="185"/>
                        <a:pt x="21" y="171"/>
                      </a:cubicBezTo>
                      <a:cubicBezTo>
                        <a:pt x="21" y="157"/>
                        <a:pt x="23" y="143"/>
                        <a:pt x="27" y="130"/>
                      </a:cubicBezTo>
                      <a:cubicBezTo>
                        <a:pt x="78" y="130"/>
                        <a:pt x="78" y="130"/>
                        <a:pt x="78" y="130"/>
                      </a:cubicBezTo>
                      <a:cubicBezTo>
                        <a:pt x="76" y="143"/>
                        <a:pt x="75" y="157"/>
                        <a:pt x="75" y="171"/>
                      </a:cubicBezTo>
                      <a:cubicBezTo>
                        <a:pt x="75" y="184"/>
                        <a:pt x="76" y="198"/>
                        <a:pt x="78" y="211"/>
                      </a:cubicBezTo>
                      <a:close/>
                      <a:moveTo>
                        <a:pt x="103" y="109"/>
                      </a:moveTo>
                      <a:cubicBezTo>
                        <a:pt x="114" y="65"/>
                        <a:pt x="135" y="32"/>
                        <a:pt x="160" y="25"/>
                      </a:cubicBezTo>
                      <a:cubicBezTo>
                        <a:pt x="160" y="109"/>
                        <a:pt x="160" y="109"/>
                        <a:pt x="160" y="109"/>
                      </a:cubicBezTo>
                      <a:lnTo>
                        <a:pt x="103" y="109"/>
                      </a:lnTo>
                      <a:close/>
                      <a:moveTo>
                        <a:pt x="181" y="109"/>
                      </a:moveTo>
                      <a:cubicBezTo>
                        <a:pt x="181" y="25"/>
                        <a:pt x="181" y="25"/>
                        <a:pt x="181" y="25"/>
                      </a:cubicBezTo>
                      <a:cubicBezTo>
                        <a:pt x="206" y="32"/>
                        <a:pt x="227" y="65"/>
                        <a:pt x="238" y="109"/>
                      </a:cubicBezTo>
                      <a:lnTo>
                        <a:pt x="181" y="109"/>
                      </a:lnTo>
                      <a:close/>
                      <a:moveTo>
                        <a:pt x="307" y="109"/>
                      </a:moveTo>
                      <a:cubicBezTo>
                        <a:pt x="260" y="109"/>
                        <a:pt x="260" y="109"/>
                        <a:pt x="260" y="109"/>
                      </a:cubicBezTo>
                      <a:cubicBezTo>
                        <a:pt x="253" y="77"/>
                        <a:pt x="241" y="51"/>
                        <a:pt x="225" y="32"/>
                      </a:cubicBezTo>
                      <a:cubicBezTo>
                        <a:pt x="262" y="46"/>
                        <a:pt x="291" y="74"/>
                        <a:pt x="307" y="109"/>
                      </a:cubicBezTo>
                      <a:close/>
                      <a:moveTo>
                        <a:pt x="116" y="32"/>
                      </a:moveTo>
                      <a:cubicBezTo>
                        <a:pt x="100" y="51"/>
                        <a:pt x="88" y="77"/>
                        <a:pt x="81" y="109"/>
                      </a:cubicBezTo>
                      <a:cubicBezTo>
                        <a:pt x="34" y="109"/>
                        <a:pt x="34" y="109"/>
                        <a:pt x="34" y="109"/>
                      </a:cubicBezTo>
                      <a:cubicBezTo>
                        <a:pt x="50" y="74"/>
                        <a:pt x="80" y="46"/>
                        <a:pt x="116" y="32"/>
                      </a:cubicBezTo>
                      <a:close/>
                      <a:moveTo>
                        <a:pt x="81" y="232"/>
                      </a:moveTo>
                      <a:cubicBezTo>
                        <a:pt x="88" y="264"/>
                        <a:pt x="100" y="291"/>
                        <a:pt x="116" y="310"/>
                      </a:cubicBezTo>
                      <a:cubicBezTo>
                        <a:pt x="80" y="295"/>
                        <a:pt x="50" y="267"/>
                        <a:pt x="34" y="232"/>
                      </a:cubicBezTo>
                      <a:lnTo>
                        <a:pt x="81" y="232"/>
                      </a:lnTo>
                      <a:close/>
                      <a:moveTo>
                        <a:pt x="81" y="232"/>
                      </a:moveTo>
                      <a:cubicBezTo>
                        <a:pt x="81" y="232"/>
                        <a:pt x="81" y="232"/>
                        <a:pt x="81" y="23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37"/>
                <p:cNvSpPr>
                  <a:spLocks/>
                </p:cNvSpPr>
                <p:nvPr/>
              </p:nvSpPr>
              <p:spPr bwMode="auto">
                <a:xfrm>
                  <a:off x="4295775" y="2540000"/>
                  <a:ext cx="1012825" cy="604838"/>
                </a:xfrm>
                <a:custGeom>
                  <a:avLst/>
                  <a:gdLst/>
                  <a:ahLst/>
                  <a:cxnLst>
                    <a:cxn ang="0">
                      <a:pos x="195" y="24"/>
                    </a:cxn>
                    <a:cxn ang="0">
                      <a:pos x="74" y="24"/>
                    </a:cxn>
                    <a:cxn ang="0">
                      <a:pos x="74" y="24"/>
                    </a:cxn>
                    <a:cxn ang="0">
                      <a:pos x="69" y="8"/>
                    </a:cxn>
                    <a:cxn ang="0">
                      <a:pos x="60" y="1"/>
                    </a:cxn>
                    <a:cxn ang="0">
                      <a:pos x="59" y="0"/>
                    </a:cxn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10" y="21"/>
                    </a:cxn>
                    <a:cxn ang="0">
                      <a:pos x="51" y="21"/>
                    </a:cxn>
                    <a:cxn ang="0">
                      <a:pos x="53" y="28"/>
                    </a:cxn>
                    <a:cxn ang="0">
                      <a:pos x="59" y="49"/>
                    </a:cxn>
                    <a:cxn ang="0">
                      <a:pos x="60" y="51"/>
                    </a:cxn>
                    <a:cxn ang="0">
                      <a:pos x="82" y="120"/>
                    </a:cxn>
                    <a:cxn ang="0">
                      <a:pos x="86" y="132"/>
                    </a:cxn>
                    <a:cxn ang="0">
                      <a:pos x="89" y="142"/>
                    </a:cxn>
                    <a:cxn ang="0">
                      <a:pos x="92" y="153"/>
                    </a:cxn>
                    <a:cxn ang="0">
                      <a:pos x="92" y="153"/>
                    </a:cxn>
                    <a:cxn ang="0">
                      <a:pos x="101" y="160"/>
                    </a:cxn>
                    <a:cxn ang="0">
                      <a:pos x="116" y="156"/>
                    </a:cxn>
                    <a:cxn ang="0">
                      <a:pos x="131" y="160"/>
                    </a:cxn>
                    <a:cxn ang="0">
                      <a:pos x="194" y="160"/>
                    </a:cxn>
                    <a:cxn ang="0">
                      <a:pos x="209" y="156"/>
                    </a:cxn>
                    <a:cxn ang="0">
                      <a:pos x="224" y="160"/>
                    </a:cxn>
                    <a:cxn ang="0">
                      <a:pos x="231" y="160"/>
                    </a:cxn>
                    <a:cxn ang="0">
                      <a:pos x="241" y="150"/>
                    </a:cxn>
                    <a:cxn ang="0">
                      <a:pos x="231" y="139"/>
                    </a:cxn>
                    <a:cxn ang="0">
                      <a:pos x="110" y="139"/>
                    </a:cxn>
                    <a:cxn ang="0">
                      <a:pos x="106" y="126"/>
                    </a:cxn>
                    <a:cxn ang="0">
                      <a:pos x="105" y="125"/>
                    </a:cxn>
                    <a:cxn ang="0">
                      <a:pos x="102" y="115"/>
                    </a:cxn>
                    <a:cxn ang="0">
                      <a:pos x="235" y="115"/>
                    </a:cxn>
                    <a:cxn ang="0">
                      <a:pos x="255" y="99"/>
                    </a:cxn>
                    <a:cxn ang="0">
                      <a:pos x="267" y="44"/>
                    </a:cxn>
                    <a:cxn ang="0">
                      <a:pos x="264" y="30"/>
                    </a:cxn>
                    <a:cxn ang="0">
                      <a:pos x="251" y="24"/>
                    </a:cxn>
                    <a:cxn ang="0">
                      <a:pos x="195" y="24"/>
                    </a:cxn>
                    <a:cxn ang="0">
                      <a:pos x="235" y="94"/>
                    </a:cxn>
                    <a:cxn ang="0">
                      <a:pos x="183" y="94"/>
                    </a:cxn>
                    <a:cxn ang="0">
                      <a:pos x="154" y="94"/>
                    </a:cxn>
                    <a:cxn ang="0">
                      <a:pos x="97" y="94"/>
                    </a:cxn>
                    <a:cxn ang="0">
                      <a:pos x="97" y="94"/>
                    </a:cxn>
                    <a:cxn ang="0">
                      <a:pos x="97" y="94"/>
                    </a:cxn>
                    <a:cxn ang="0">
                      <a:pos x="92" y="80"/>
                    </a:cxn>
                    <a:cxn ang="0">
                      <a:pos x="238" y="80"/>
                    </a:cxn>
                    <a:cxn ang="0">
                      <a:pos x="235" y="94"/>
                    </a:cxn>
                    <a:cxn ang="0">
                      <a:pos x="245" y="45"/>
                    </a:cxn>
                    <a:cxn ang="0">
                      <a:pos x="242" y="59"/>
                    </a:cxn>
                    <a:cxn ang="0">
                      <a:pos x="85" y="59"/>
                    </a:cxn>
                    <a:cxn ang="0">
                      <a:pos x="82" y="49"/>
                    </a:cxn>
                    <a:cxn ang="0">
                      <a:pos x="81" y="45"/>
                    </a:cxn>
                    <a:cxn ang="0">
                      <a:pos x="245" y="45"/>
                    </a:cxn>
                    <a:cxn ang="0">
                      <a:pos x="245" y="45"/>
                    </a:cxn>
                    <a:cxn ang="0">
                      <a:pos x="245" y="45"/>
                    </a:cxn>
                  </a:cxnLst>
                  <a:rect l="0" t="0" r="r" b="b"/>
                  <a:pathLst>
                    <a:path w="268" h="160">
                      <a:moveTo>
                        <a:pt x="195" y="24"/>
                      </a:move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7" y="4"/>
                        <a:pt x="64" y="1"/>
                        <a:pt x="60" y="1"/>
                      </a:cubicBezTo>
                      <a:cubicBezTo>
                        <a:pt x="60" y="0"/>
                        <a:pt x="59" y="0"/>
                        <a:pt x="59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1"/>
                      </a:cubicBezTo>
                      <a:cubicBezTo>
                        <a:pt x="0" y="17"/>
                        <a:pt x="4" y="21"/>
                        <a:pt x="10" y="21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53" y="28"/>
                        <a:pt x="53" y="28"/>
                        <a:pt x="53" y="28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120"/>
                        <a:pt x="82" y="120"/>
                        <a:pt x="82" y="120"/>
                      </a:cubicBezTo>
                      <a:cubicBezTo>
                        <a:pt x="86" y="132"/>
                        <a:pt x="86" y="132"/>
                        <a:pt x="86" y="132"/>
                      </a:cubicBezTo>
                      <a:cubicBezTo>
                        <a:pt x="89" y="142"/>
                        <a:pt x="89" y="142"/>
                        <a:pt x="89" y="142"/>
                      </a:cubicBezTo>
                      <a:cubicBezTo>
                        <a:pt x="92" y="153"/>
                        <a:pt x="92" y="153"/>
                        <a:pt x="92" y="153"/>
                      </a:cubicBezTo>
                      <a:cubicBezTo>
                        <a:pt x="92" y="153"/>
                        <a:pt x="92" y="153"/>
                        <a:pt x="92" y="153"/>
                      </a:cubicBezTo>
                      <a:cubicBezTo>
                        <a:pt x="93" y="157"/>
                        <a:pt x="97" y="160"/>
                        <a:pt x="101" y="160"/>
                      </a:cubicBezTo>
                      <a:cubicBezTo>
                        <a:pt x="106" y="157"/>
                        <a:pt x="111" y="156"/>
                        <a:pt x="116" y="156"/>
                      </a:cubicBezTo>
                      <a:cubicBezTo>
                        <a:pt x="122" y="156"/>
                        <a:pt x="127" y="157"/>
                        <a:pt x="131" y="160"/>
                      </a:cubicBezTo>
                      <a:cubicBezTo>
                        <a:pt x="194" y="160"/>
                        <a:pt x="194" y="160"/>
                        <a:pt x="194" y="160"/>
                      </a:cubicBezTo>
                      <a:cubicBezTo>
                        <a:pt x="198" y="157"/>
                        <a:pt x="203" y="156"/>
                        <a:pt x="209" y="156"/>
                      </a:cubicBezTo>
                      <a:cubicBezTo>
                        <a:pt x="214" y="156"/>
                        <a:pt x="220" y="157"/>
                        <a:pt x="224" y="160"/>
                      </a:cubicBezTo>
                      <a:cubicBezTo>
                        <a:pt x="231" y="160"/>
                        <a:pt x="231" y="160"/>
                        <a:pt x="231" y="160"/>
                      </a:cubicBezTo>
                      <a:cubicBezTo>
                        <a:pt x="237" y="160"/>
                        <a:pt x="241" y="155"/>
                        <a:pt x="241" y="150"/>
                      </a:cubicBezTo>
                      <a:cubicBezTo>
                        <a:pt x="241" y="144"/>
                        <a:pt x="237" y="139"/>
                        <a:pt x="231" y="139"/>
                      </a:cubicBezTo>
                      <a:cubicBezTo>
                        <a:pt x="110" y="139"/>
                        <a:pt x="110" y="139"/>
                        <a:pt x="110" y="139"/>
                      </a:cubicBezTo>
                      <a:cubicBezTo>
                        <a:pt x="106" y="126"/>
                        <a:pt x="106" y="126"/>
                        <a:pt x="106" y="126"/>
                      </a:cubicBezTo>
                      <a:cubicBezTo>
                        <a:pt x="105" y="125"/>
                        <a:pt x="105" y="125"/>
                        <a:pt x="105" y="125"/>
                      </a:cubicBezTo>
                      <a:cubicBezTo>
                        <a:pt x="102" y="115"/>
                        <a:pt x="102" y="115"/>
                        <a:pt x="102" y="115"/>
                      </a:cubicBezTo>
                      <a:cubicBezTo>
                        <a:pt x="235" y="115"/>
                        <a:pt x="235" y="115"/>
                        <a:pt x="235" y="115"/>
                      </a:cubicBezTo>
                      <a:cubicBezTo>
                        <a:pt x="245" y="115"/>
                        <a:pt x="253" y="108"/>
                        <a:pt x="255" y="99"/>
                      </a:cubicBezTo>
                      <a:cubicBezTo>
                        <a:pt x="267" y="44"/>
                        <a:pt x="267" y="44"/>
                        <a:pt x="267" y="44"/>
                      </a:cubicBezTo>
                      <a:cubicBezTo>
                        <a:pt x="268" y="39"/>
                        <a:pt x="267" y="34"/>
                        <a:pt x="264" y="30"/>
                      </a:cubicBezTo>
                      <a:cubicBezTo>
                        <a:pt x="261" y="26"/>
                        <a:pt x="256" y="24"/>
                        <a:pt x="251" y="24"/>
                      </a:cubicBezTo>
                      <a:lnTo>
                        <a:pt x="195" y="24"/>
                      </a:lnTo>
                      <a:close/>
                      <a:moveTo>
                        <a:pt x="235" y="94"/>
                      </a:moveTo>
                      <a:cubicBezTo>
                        <a:pt x="183" y="94"/>
                        <a:pt x="183" y="94"/>
                        <a:pt x="183" y="94"/>
                      </a:cubicBezTo>
                      <a:cubicBezTo>
                        <a:pt x="154" y="94"/>
                        <a:pt x="154" y="94"/>
                        <a:pt x="154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2" y="80"/>
                        <a:pt x="92" y="80"/>
                        <a:pt x="92" y="80"/>
                      </a:cubicBezTo>
                      <a:cubicBezTo>
                        <a:pt x="238" y="80"/>
                        <a:pt x="238" y="80"/>
                        <a:pt x="238" y="80"/>
                      </a:cubicBezTo>
                      <a:lnTo>
                        <a:pt x="235" y="94"/>
                      </a:lnTo>
                      <a:close/>
                      <a:moveTo>
                        <a:pt x="245" y="45"/>
                      </a:moveTo>
                      <a:cubicBezTo>
                        <a:pt x="242" y="59"/>
                        <a:pt x="242" y="59"/>
                        <a:pt x="242" y="59"/>
                      </a:cubicBezTo>
                      <a:cubicBezTo>
                        <a:pt x="85" y="59"/>
                        <a:pt x="85" y="59"/>
                        <a:pt x="85" y="59"/>
                      </a:cubicBezTo>
                      <a:cubicBezTo>
                        <a:pt x="82" y="49"/>
                        <a:pt x="82" y="49"/>
                        <a:pt x="82" y="49"/>
                      </a:cubicBezTo>
                      <a:cubicBezTo>
                        <a:pt x="81" y="45"/>
                        <a:pt x="81" y="45"/>
                        <a:pt x="81" y="45"/>
                      </a:cubicBezTo>
                      <a:lnTo>
                        <a:pt x="245" y="45"/>
                      </a:lnTo>
                      <a:close/>
                      <a:moveTo>
                        <a:pt x="245" y="45"/>
                      </a:moveTo>
                      <a:cubicBezTo>
                        <a:pt x="245" y="45"/>
                        <a:pt x="245" y="45"/>
                        <a:pt x="245" y="45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38"/>
                <p:cNvSpPr>
                  <a:spLocks/>
                </p:cNvSpPr>
                <p:nvPr/>
              </p:nvSpPr>
              <p:spPr bwMode="auto">
                <a:xfrm>
                  <a:off x="4678363" y="3182938"/>
                  <a:ext cx="112713" cy="114300"/>
                </a:xfrm>
                <a:custGeom>
                  <a:avLst/>
                  <a:gdLst/>
                  <a:ahLst/>
                  <a:cxnLst>
                    <a:cxn ang="0">
                      <a:pos x="5" y="4"/>
                    </a:cxn>
                    <a:cxn ang="0">
                      <a:pos x="0" y="15"/>
                    </a:cxn>
                    <a:cxn ang="0">
                      <a:pos x="15" y="30"/>
                    </a:cxn>
                    <a:cxn ang="0">
                      <a:pos x="30" y="15"/>
                    </a:cxn>
                    <a:cxn ang="0">
                      <a:pos x="26" y="4"/>
                    </a:cxn>
                    <a:cxn ang="0">
                      <a:pos x="15" y="0"/>
                    </a:cxn>
                    <a:cxn ang="0">
                      <a:pos x="5" y="4"/>
                    </a:cxn>
                    <a:cxn ang="0">
                      <a:pos x="5" y="4"/>
                    </a:cxn>
                    <a:cxn ang="0">
                      <a:pos x="5" y="4"/>
                    </a:cxn>
                  </a:cxnLst>
                  <a:rect l="0" t="0" r="r" b="b"/>
                  <a:pathLst>
                    <a:path w="30" h="30">
                      <a:moveTo>
                        <a:pt x="5" y="4"/>
                      </a:moveTo>
                      <a:cubicBezTo>
                        <a:pt x="2" y="7"/>
                        <a:pt x="0" y="11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11"/>
                        <a:pt x="28" y="7"/>
                        <a:pt x="26" y="4"/>
                      </a:cubicBezTo>
                      <a:cubicBezTo>
                        <a:pt x="23" y="2"/>
                        <a:pt x="19" y="0"/>
                        <a:pt x="15" y="0"/>
                      </a:cubicBezTo>
                      <a:cubicBezTo>
                        <a:pt x="11" y="0"/>
                        <a:pt x="7" y="1"/>
                        <a:pt x="5" y="4"/>
                      </a:cubicBezTo>
                      <a:close/>
                      <a:moveTo>
                        <a:pt x="5" y="4"/>
                      </a:moveTo>
                      <a:cubicBezTo>
                        <a:pt x="5" y="4"/>
                        <a:pt x="5" y="4"/>
                        <a:pt x="5" y="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39"/>
                <p:cNvSpPr>
                  <a:spLocks/>
                </p:cNvSpPr>
                <p:nvPr/>
              </p:nvSpPr>
              <p:spPr bwMode="auto">
                <a:xfrm>
                  <a:off x="5029200" y="3182938"/>
                  <a:ext cx="112713" cy="114300"/>
                </a:xfrm>
                <a:custGeom>
                  <a:avLst/>
                  <a:gdLst/>
                  <a:ahLst/>
                  <a:cxnLst>
                    <a:cxn ang="0">
                      <a:pos x="4" y="4"/>
                    </a:cxn>
                    <a:cxn ang="0">
                      <a:pos x="0" y="15"/>
                    </a:cxn>
                    <a:cxn ang="0">
                      <a:pos x="15" y="30"/>
                    </a:cxn>
                    <a:cxn ang="0">
                      <a:pos x="30" y="15"/>
                    </a:cxn>
                    <a:cxn ang="0">
                      <a:pos x="25" y="4"/>
                    </a:cxn>
                    <a:cxn ang="0">
                      <a:pos x="15" y="0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4" y="4"/>
                    </a:cxn>
                  </a:cxnLst>
                  <a:rect l="0" t="0" r="r" b="b"/>
                  <a:pathLst>
                    <a:path w="30" h="30">
                      <a:moveTo>
                        <a:pt x="4" y="4"/>
                      </a:moveTo>
                      <a:cubicBezTo>
                        <a:pt x="2" y="7"/>
                        <a:pt x="0" y="11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11"/>
                        <a:pt x="28" y="7"/>
                        <a:pt x="25" y="4"/>
                      </a:cubicBezTo>
                      <a:cubicBezTo>
                        <a:pt x="23" y="2"/>
                        <a:pt x="19" y="0"/>
                        <a:pt x="15" y="0"/>
                      </a:cubicBezTo>
                      <a:cubicBezTo>
                        <a:pt x="11" y="0"/>
                        <a:pt x="7" y="1"/>
                        <a:pt x="4" y="4"/>
                      </a:cubicBezTo>
                      <a:close/>
                      <a:moveTo>
                        <a:pt x="4" y="4"/>
                      </a:moveTo>
                      <a:cubicBezTo>
                        <a:pt x="4" y="4"/>
                        <a:pt x="4" y="4"/>
                        <a:pt x="4" y="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61" name="组合 60"/>
          <p:cNvGrpSpPr/>
          <p:nvPr/>
        </p:nvGrpSpPr>
        <p:grpSpPr>
          <a:xfrm>
            <a:off x="972841" y="3229982"/>
            <a:ext cx="3248027" cy="1090518"/>
            <a:chOff x="937749" y="5016378"/>
            <a:chExt cx="3248027" cy="1090518"/>
          </a:xfrm>
        </p:grpSpPr>
        <p:sp>
          <p:nvSpPr>
            <p:cNvPr id="62" name="矩形 61"/>
            <p:cNvSpPr/>
            <p:nvPr/>
          </p:nvSpPr>
          <p:spPr>
            <a:xfrm>
              <a:off x="937749" y="5369002"/>
              <a:ext cx="3248027" cy="73789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221531" y="4943105"/>
            <a:ext cx="2710228" cy="1331353"/>
            <a:chOff x="937750" y="5016378"/>
            <a:chExt cx="2710228" cy="1331353"/>
          </a:xfrm>
        </p:grpSpPr>
        <p:sp>
          <p:nvSpPr>
            <p:cNvPr id="65" name="矩形 64"/>
            <p:cNvSpPr/>
            <p:nvPr/>
          </p:nvSpPr>
          <p:spPr>
            <a:xfrm>
              <a:off x="937750" y="5369002"/>
              <a:ext cx="2710228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447539" y="1677492"/>
            <a:ext cx="2710228" cy="1331353"/>
            <a:chOff x="937750" y="5016378"/>
            <a:chExt cx="2710228" cy="1331353"/>
          </a:xfrm>
        </p:grpSpPr>
        <p:sp>
          <p:nvSpPr>
            <p:cNvPr id="68" name="矩形 67"/>
            <p:cNvSpPr/>
            <p:nvPr/>
          </p:nvSpPr>
          <p:spPr>
            <a:xfrm>
              <a:off x="937750" y="5369002"/>
              <a:ext cx="2710228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937750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085918" y="1742614"/>
            <a:ext cx="2710228" cy="1310130"/>
            <a:chOff x="937750" y="5016378"/>
            <a:chExt cx="2710228" cy="1310130"/>
          </a:xfrm>
        </p:grpSpPr>
        <p:sp>
          <p:nvSpPr>
            <p:cNvPr id="71" name="矩形 70"/>
            <p:cNvSpPr/>
            <p:nvPr/>
          </p:nvSpPr>
          <p:spPr>
            <a:xfrm>
              <a:off x="937750" y="5369002"/>
              <a:ext cx="2710228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55" name="任意多边形 54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57" name="任意多边形 56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768952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7825823" y="1616766"/>
            <a:ext cx="2537375" cy="2535451"/>
            <a:chOff x="5737247" y="806295"/>
            <a:chExt cx="1902050" cy="1900642"/>
          </a:xfrm>
        </p:grpSpPr>
        <p:sp>
          <p:nvSpPr>
            <p:cNvPr id="28" name="Oval 176"/>
            <p:cNvSpPr>
              <a:spLocks noChangeArrowheads="1"/>
            </p:cNvSpPr>
            <p:nvPr/>
          </p:nvSpPr>
          <p:spPr bwMode="auto">
            <a:xfrm>
              <a:off x="5737247" y="806295"/>
              <a:ext cx="1902050" cy="1900642"/>
            </a:xfrm>
            <a:prstGeom prst="ellipse">
              <a:avLst/>
            </a:prstGeom>
            <a:noFill/>
            <a:ln w="3175">
              <a:solidFill>
                <a:schemeClr val="accent2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308452" y="1087731"/>
              <a:ext cx="823359" cy="684415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en-US" altLang="zh-CN" sz="5333" dirty="0">
                  <a:ln w="38100">
                    <a:noFill/>
                  </a:ln>
                  <a:solidFill>
                    <a:schemeClr val="accent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5333" dirty="0">
                <a:ln w="38100">
                  <a:noFill/>
                </a:ln>
                <a:solidFill>
                  <a:schemeClr val="accent2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3"/>
            <p:cNvSpPr txBox="1">
              <a:spLocks noChangeArrowheads="1"/>
            </p:cNvSpPr>
            <p:nvPr/>
          </p:nvSpPr>
          <p:spPr bwMode="auto">
            <a:xfrm>
              <a:off x="6044952" y="1938589"/>
              <a:ext cx="1394098" cy="41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dummy text. enter your own text here. this is a sample text.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矩形 4"/>
            <p:cNvSpPr>
              <a:spLocks noChangeArrowheads="1"/>
            </p:cNvSpPr>
            <p:nvPr/>
          </p:nvSpPr>
          <p:spPr bwMode="auto">
            <a:xfrm>
              <a:off x="5946083" y="1691692"/>
              <a:ext cx="1556738" cy="28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67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867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7291916" y="3820541"/>
            <a:ext cx="2298699" cy="2298700"/>
            <a:chOff x="5268329" y="2403942"/>
            <a:chExt cx="1724659" cy="1723111"/>
          </a:xfrm>
        </p:grpSpPr>
        <p:sp>
          <p:nvSpPr>
            <p:cNvPr id="33" name="Oval 288"/>
            <p:cNvSpPr>
              <a:spLocks noChangeArrowheads="1"/>
            </p:cNvSpPr>
            <p:nvPr/>
          </p:nvSpPr>
          <p:spPr bwMode="auto">
            <a:xfrm>
              <a:off x="5268329" y="2403942"/>
              <a:ext cx="1724659" cy="1723111"/>
            </a:xfrm>
            <a:prstGeom prst="ellipse">
              <a:avLst/>
            </a:prstGeom>
            <a:noFill/>
            <a:ln w="3175">
              <a:solidFill>
                <a:schemeClr val="accent2">
                  <a:alpha val="89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34" name="组合 19"/>
            <p:cNvGrpSpPr>
              <a:grpSpLocks/>
            </p:cNvGrpSpPr>
            <p:nvPr/>
          </p:nvGrpSpPr>
          <p:grpSpPr bwMode="auto">
            <a:xfrm>
              <a:off x="5412690" y="2651462"/>
              <a:ext cx="1407218" cy="1112117"/>
              <a:chOff x="5907990" y="1136987"/>
              <a:chExt cx="1407218" cy="1112117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6225761" y="1136987"/>
                <a:ext cx="686979" cy="561443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4267" dirty="0">
                    <a:ln w="38100">
                      <a:noFill/>
                    </a:ln>
                    <a:solidFill>
                      <a:schemeClr val="accent2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sz="4267" dirty="0">
                  <a:ln w="38100">
                    <a:noFill/>
                  </a:ln>
                  <a:solidFill>
                    <a:schemeClr val="accent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21"/>
              <p:cNvSpPr txBox="1">
                <a:spLocks noChangeArrowheads="1"/>
              </p:cNvSpPr>
              <p:nvPr/>
            </p:nvSpPr>
            <p:spPr bwMode="auto">
              <a:xfrm>
                <a:off x="5921110" y="1833826"/>
                <a:ext cx="1394098" cy="415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this is a dummy text. enter your own text here. this is a sample text.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矩形 22"/>
              <p:cNvSpPr>
                <a:spLocks noChangeArrowheads="1"/>
              </p:cNvSpPr>
              <p:nvPr/>
            </p:nvSpPr>
            <p:spPr bwMode="auto">
              <a:xfrm>
                <a:off x="5907990" y="1634554"/>
                <a:ext cx="1360104" cy="253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6170077" y="2290187"/>
            <a:ext cx="1805525" cy="1805525"/>
            <a:chOff x="4493686" y="1207526"/>
            <a:chExt cx="1354453" cy="1354453"/>
          </a:xfrm>
        </p:grpSpPr>
        <p:sp>
          <p:nvSpPr>
            <p:cNvPr id="39" name="Oval 177"/>
            <p:cNvSpPr>
              <a:spLocks noChangeArrowheads="1"/>
            </p:cNvSpPr>
            <p:nvPr/>
          </p:nvSpPr>
          <p:spPr bwMode="auto">
            <a:xfrm>
              <a:off x="4493686" y="1207526"/>
              <a:ext cx="1354453" cy="1354453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40" name="组合 7"/>
            <p:cNvGrpSpPr>
              <a:grpSpLocks/>
            </p:cNvGrpSpPr>
            <p:nvPr/>
          </p:nvGrpSpPr>
          <p:grpSpPr bwMode="auto">
            <a:xfrm>
              <a:off x="4707833" y="1498107"/>
              <a:ext cx="906946" cy="671863"/>
              <a:chOff x="4593533" y="1498107"/>
              <a:chExt cx="906946" cy="671863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4682673" y="1498107"/>
                <a:ext cx="686883" cy="561869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4267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sz="4267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矩形 24"/>
              <p:cNvSpPr>
                <a:spLocks noChangeArrowheads="1"/>
              </p:cNvSpPr>
              <p:nvPr/>
            </p:nvSpPr>
            <p:spPr bwMode="auto">
              <a:xfrm>
                <a:off x="4593533" y="1977517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9429751" y="4584659"/>
            <a:ext cx="1593849" cy="1593849"/>
            <a:chOff x="6643415" y="3290246"/>
            <a:chExt cx="1195660" cy="1195660"/>
          </a:xfrm>
        </p:grpSpPr>
        <p:sp>
          <p:nvSpPr>
            <p:cNvPr id="44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chemeClr val="accent1">
                  <a:alpha val="8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45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6946" cy="614809"/>
              <a:chOff x="4593533" y="1517053"/>
              <a:chExt cx="906946" cy="614809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4721013" y="1517053"/>
                <a:ext cx="617137" cy="500204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3733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04</a:t>
                </a:r>
                <a:endParaRPr lang="zh-CN" altLang="en-US" sz="3733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3135844" y="1901547"/>
            <a:ext cx="1183217" cy="1094316"/>
            <a:chOff x="4427538" y="566738"/>
            <a:chExt cx="887413" cy="820737"/>
          </a:xfrm>
          <a:solidFill>
            <a:schemeClr val="accent2"/>
          </a:solidFill>
        </p:grpSpPr>
        <p:sp>
          <p:nvSpPr>
            <p:cNvPr id="49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0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50951" y="4891574"/>
            <a:ext cx="1007533" cy="702735"/>
            <a:chOff x="4672013" y="2482850"/>
            <a:chExt cx="755650" cy="527051"/>
          </a:xfrm>
          <a:solidFill>
            <a:schemeClr val="accent2"/>
          </a:solidFill>
        </p:grpSpPr>
        <p:sp>
          <p:nvSpPr>
            <p:cNvPr id="53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4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5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 rot="3681175">
            <a:off x="4299295" y="4283316"/>
            <a:ext cx="1087183" cy="959465"/>
            <a:chOff x="5651501" y="654050"/>
            <a:chExt cx="1182688" cy="512763"/>
          </a:xfrm>
          <a:solidFill>
            <a:schemeClr val="accent2"/>
          </a:solidFill>
        </p:grpSpPr>
        <p:sp>
          <p:nvSpPr>
            <p:cNvPr id="57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8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9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sp>
        <p:nvSpPr>
          <p:cNvPr id="60" name="文本框 66"/>
          <p:cNvSpPr txBox="1">
            <a:spLocks noChangeArrowheads="1"/>
          </p:cNvSpPr>
          <p:nvPr/>
        </p:nvSpPr>
        <p:spPr bwMode="auto">
          <a:xfrm>
            <a:off x="1202267" y="3613105"/>
            <a:ext cx="45783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lnSpc>
                <a:spcPct val="10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1191685" y="3159435"/>
            <a:ext cx="2892395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7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</a:t>
            </a:r>
            <a:r>
              <a:rPr lang="en-US" altLang="zh-CN" sz="26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Title In Here</a:t>
            </a:r>
            <a:endParaRPr lang="zh-CN" altLang="en-US" sz="2667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5848351" y="4571959"/>
            <a:ext cx="1593849" cy="1593849"/>
            <a:chOff x="6643415" y="3290246"/>
            <a:chExt cx="1195660" cy="1195660"/>
          </a:xfrm>
        </p:grpSpPr>
        <p:sp>
          <p:nvSpPr>
            <p:cNvPr id="63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chemeClr val="accent1">
                  <a:alpha val="7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64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6946" cy="614809"/>
              <a:chOff x="4593533" y="1517053"/>
              <a:chExt cx="906946" cy="614809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4721013" y="1517053"/>
                <a:ext cx="617137" cy="500204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3733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05</a:t>
                </a:r>
                <a:endParaRPr lang="zh-CN" altLang="en-US" sz="3733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7" name="任意多边形 6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9" name="任意多边形 6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594031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9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9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02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销售技巧掌握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6721702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1343472" y="3806464"/>
            <a:ext cx="2376264" cy="1705158"/>
            <a:chOff x="1343472" y="3806464"/>
            <a:chExt cx="2376264" cy="1705158"/>
          </a:xfrm>
        </p:grpSpPr>
        <p:sp>
          <p:nvSpPr>
            <p:cNvPr id="3" name="îṥļîḑé-Rectangle 2"/>
            <p:cNvSpPr/>
            <p:nvPr/>
          </p:nvSpPr>
          <p:spPr>
            <a:xfrm>
              <a:off x="1343472" y="3806464"/>
              <a:ext cx="2376264" cy="170515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47" name="矩形 46"/>
            <p:cNvSpPr/>
            <p:nvPr/>
          </p:nvSpPr>
          <p:spPr>
            <a:xfrm>
              <a:off x="1539241" y="4340614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096000" y="3806464"/>
            <a:ext cx="2376264" cy="1705158"/>
            <a:chOff x="6096000" y="3806464"/>
            <a:chExt cx="2376264" cy="1705158"/>
          </a:xfrm>
        </p:grpSpPr>
        <p:sp>
          <p:nvSpPr>
            <p:cNvPr id="8" name="îṥļîḑé-Rectangle 7"/>
            <p:cNvSpPr/>
            <p:nvPr/>
          </p:nvSpPr>
          <p:spPr>
            <a:xfrm>
              <a:off x="6096000" y="3806464"/>
              <a:ext cx="2376264" cy="1705158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49" name="矩形 48"/>
            <p:cNvSpPr/>
            <p:nvPr/>
          </p:nvSpPr>
          <p:spPr>
            <a:xfrm>
              <a:off x="6291769" y="4340614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719736" y="2101308"/>
            <a:ext cx="2376264" cy="1705156"/>
            <a:chOff x="3719736" y="2101308"/>
            <a:chExt cx="2376264" cy="1705156"/>
          </a:xfrm>
        </p:grpSpPr>
        <p:sp>
          <p:nvSpPr>
            <p:cNvPr id="7" name="îṥļîḑé-Rectangle 6"/>
            <p:cNvSpPr/>
            <p:nvPr/>
          </p:nvSpPr>
          <p:spPr>
            <a:xfrm>
              <a:off x="3719736" y="2101308"/>
              <a:ext cx="2376264" cy="1705156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50" name="矩形 49"/>
            <p:cNvSpPr/>
            <p:nvPr/>
          </p:nvSpPr>
          <p:spPr>
            <a:xfrm>
              <a:off x="3915505" y="2435637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472264" y="2101308"/>
            <a:ext cx="2376264" cy="1705156"/>
            <a:chOff x="8472264" y="2101308"/>
            <a:chExt cx="2376264" cy="1705156"/>
          </a:xfrm>
        </p:grpSpPr>
        <p:sp>
          <p:nvSpPr>
            <p:cNvPr id="11" name="îṥļîḑé-Rectangle 10"/>
            <p:cNvSpPr/>
            <p:nvPr/>
          </p:nvSpPr>
          <p:spPr>
            <a:xfrm>
              <a:off x="8472264" y="2101308"/>
              <a:ext cx="2376264" cy="1705156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51" name="矩形 50"/>
            <p:cNvSpPr/>
            <p:nvPr/>
          </p:nvSpPr>
          <p:spPr>
            <a:xfrm>
              <a:off x="8668033" y="2435637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pic>
        <p:nvPicPr>
          <p:cNvPr id="56" name="图片占位符 55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7" name="图片占位符 5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8" name="图片占位符 57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9" name="图片占位符 58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sp>
        <p:nvSpPr>
          <p:cNvPr id="36" name="îṥļîḑé-Oval 35"/>
          <p:cNvSpPr/>
          <p:nvPr/>
        </p:nvSpPr>
        <p:spPr>
          <a:xfrm>
            <a:off x="2228527" y="3503388"/>
            <a:ext cx="606156" cy="6061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7" name="îṥļîḑé-university7"/>
          <p:cNvSpPr>
            <a:spLocks/>
          </p:cNvSpPr>
          <p:nvPr/>
        </p:nvSpPr>
        <p:spPr bwMode="auto">
          <a:xfrm>
            <a:off x="2388469" y="3668600"/>
            <a:ext cx="286272" cy="275730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îṥļîḑé-Oval 33"/>
          <p:cNvSpPr/>
          <p:nvPr/>
        </p:nvSpPr>
        <p:spPr>
          <a:xfrm>
            <a:off x="6981055" y="3503388"/>
            <a:ext cx="606156" cy="606154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îṥļîḑé-Freeform 428"/>
          <p:cNvSpPr>
            <a:spLocks/>
          </p:cNvSpPr>
          <p:nvPr/>
        </p:nvSpPr>
        <p:spPr bwMode="auto">
          <a:xfrm>
            <a:off x="7140997" y="3668600"/>
            <a:ext cx="286272" cy="275730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2" name="îṥļîḑé-Oval 31"/>
          <p:cNvSpPr/>
          <p:nvPr/>
        </p:nvSpPr>
        <p:spPr>
          <a:xfrm>
            <a:off x="4604791" y="3503388"/>
            <a:ext cx="606156" cy="606154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îṥļîḑé-Freeform 70"/>
          <p:cNvSpPr>
            <a:spLocks/>
          </p:cNvSpPr>
          <p:nvPr/>
        </p:nvSpPr>
        <p:spPr bwMode="auto">
          <a:xfrm>
            <a:off x="4764733" y="3668600"/>
            <a:ext cx="286272" cy="275730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0" name="îṥļîḑé-Oval 29"/>
          <p:cNvSpPr/>
          <p:nvPr/>
        </p:nvSpPr>
        <p:spPr>
          <a:xfrm>
            <a:off x="9357319" y="3503388"/>
            <a:ext cx="606156" cy="606154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îṥļîḑé-AutoShape 75"/>
          <p:cNvSpPr>
            <a:spLocks/>
          </p:cNvSpPr>
          <p:nvPr/>
        </p:nvSpPr>
        <p:spPr bwMode="auto">
          <a:xfrm>
            <a:off x="9517261" y="3668600"/>
            <a:ext cx="286272" cy="275730"/>
          </a:xfrm>
          <a:custGeom>
            <a:avLst/>
            <a:gdLst>
              <a:gd name="connsiteX0" fmla="*/ 0 w 582235"/>
              <a:gd name="connsiteY0" fmla="*/ 404481 h 606722"/>
              <a:gd name="connsiteX1" fmla="*/ 101261 w 582235"/>
              <a:gd name="connsiteY1" fmla="*/ 404481 h 606722"/>
              <a:gd name="connsiteX2" fmla="*/ 101261 w 582235"/>
              <a:gd name="connsiteY2" fmla="*/ 606722 h 606722"/>
              <a:gd name="connsiteX3" fmla="*/ 0 w 582235"/>
              <a:gd name="connsiteY3" fmla="*/ 606722 h 606722"/>
              <a:gd name="connsiteX4" fmla="*/ 151927 w 582235"/>
              <a:gd name="connsiteY4" fmla="*/ 328623 h 606722"/>
              <a:gd name="connsiteX5" fmla="*/ 253188 w 582235"/>
              <a:gd name="connsiteY5" fmla="*/ 328623 h 606722"/>
              <a:gd name="connsiteX6" fmla="*/ 253188 w 582235"/>
              <a:gd name="connsiteY6" fmla="*/ 606722 h 606722"/>
              <a:gd name="connsiteX7" fmla="*/ 151927 w 582235"/>
              <a:gd name="connsiteY7" fmla="*/ 606722 h 606722"/>
              <a:gd name="connsiteX8" fmla="*/ 303855 w 582235"/>
              <a:gd name="connsiteY8" fmla="*/ 252766 h 606722"/>
              <a:gd name="connsiteX9" fmla="*/ 405046 w 582235"/>
              <a:gd name="connsiteY9" fmla="*/ 252766 h 606722"/>
              <a:gd name="connsiteX10" fmla="*/ 405046 w 582235"/>
              <a:gd name="connsiteY10" fmla="*/ 606722 h 606722"/>
              <a:gd name="connsiteX11" fmla="*/ 303855 w 582235"/>
              <a:gd name="connsiteY11" fmla="*/ 606722 h 606722"/>
              <a:gd name="connsiteX12" fmla="*/ 455711 w 582235"/>
              <a:gd name="connsiteY12" fmla="*/ 202241 h 606722"/>
              <a:gd name="connsiteX13" fmla="*/ 556972 w 582235"/>
              <a:gd name="connsiteY13" fmla="*/ 202241 h 606722"/>
              <a:gd name="connsiteX14" fmla="*/ 556972 w 582235"/>
              <a:gd name="connsiteY14" fmla="*/ 606722 h 606722"/>
              <a:gd name="connsiteX15" fmla="*/ 455711 w 582235"/>
              <a:gd name="connsiteY15" fmla="*/ 606722 h 606722"/>
              <a:gd name="connsiteX16" fmla="*/ 455697 w 582235"/>
              <a:gd name="connsiteY16" fmla="*/ 0 h 606722"/>
              <a:gd name="connsiteX17" fmla="*/ 556785 w 582235"/>
              <a:gd name="connsiteY17" fmla="*/ 0 h 606722"/>
              <a:gd name="connsiteX18" fmla="*/ 556874 w 582235"/>
              <a:gd name="connsiteY18" fmla="*/ 0 h 606722"/>
              <a:gd name="connsiteX19" fmla="*/ 556963 w 582235"/>
              <a:gd name="connsiteY19" fmla="*/ 0 h 606722"/>
              <a:gd name="connsiteX20" fmla="*/ 557675 w 582235"/>
              <a:gd name="connsiteY20" fmla="*/ 0 h 606722"/>
              <a:gd name="connsiteX21" fmla="*/ 559366 w 582235"/>
              <a:gd name="connsiteY21" fmla="*/ 89 h 606722"/>
              <a:gd name="connsiteX22" fmla="*/ 560611 w 582235"/>
              <a:gd name="connsiteY22" fmla="*/ 267 h 606722"/>
              <a:gd name="connsiteX23" fmla="*/ 561857 w 582235"/>
              <a:gd name="connsiteY23" fmla="*/ 444 h 606722"/>
              <a:gd name="connsiteX24" fmla="*/ 563192 w 582235"/>
              <a:gd name="connsiteY24" fmla="*/ 800 h 606722"/>
              <a:gd name="connsiteX25" fmla="*/ 564171 w 582235"/>
              <a:gd name="connsiteY25" fmla="*/ 1067 h 606722"/>
              <a:gd name="connsiteX26" fmla="*/ 565506 w 582235"/>
              <a:gd name="connsiteY26" fmla="*/ 1511 h 606722"/>
              <a:gd name="connsiteX27" fmla="*/ 566574 w 582235"/>
              <a:gd name="connsiteY27" fmla="*/ 1867 h 606722"/>
              <a:gd name="connsiteX28" fmla="*/ 567730 w 582235"/>
              <a:gd name="connsiteY28" fmla="*/ 2400 h 606722"/>
              <a:gd name="connsiteX29" fmla="*/ 568798 w 582235"/>
              <a:gd name="connsiteY29" fmla="*/ 2933 h 606722"/>
              <a:gd name="connsiteX30" fmla="*/ 569777 w 582235"/>
              <a:gd name="connsiteY30" fmla="*/ 3467 h 606722"/>
              <a:gd name="connsiteX31" fmla="*/ 570934 w 582235"/>
              <a:gd name="connsiteY31" fmla="*/ 4178 h 606722"/>
              <a:gd name="connsiteX32" fmla="*/ 571824 w 582235"/>
              <a:gd name="connsiteY32" fmla="*/ 4800 h 606722"/>
              <a:gd name="connsiteX33" fmla="*/ 572891 w 582235"/>
              <a:gd name="connsiteY33" fmla="*/ 5689 h 606722"/>
              <a:gd name="connsiteX34" fmla="*/ 573781 w 582235"/>
              <a:gd name="connsiteY34" fmla="*/ 6489 h 606722"/>
              <a:gd name="connsiteX35" fmla="*/ 574760 w 582235"/>
              <a:gd name="connsiteY35" fmla="*/ 7289 h 606722"/>
              <a:gd name="connsiteX36" fmla="*/ 575917 w 582235"/>
              <a:gd name="connsiteY36" fmla="*/ 8533 h 606722"/>
              <a:gd name="connsiteX37" fmla="*/ 576451 w 582235"/>
              <a:gd name="connsiteY37" fmla="*/ 9066 h 606722"/>
              <a:gd name="connsiteX38" fmla="*/ 576451 w 582235"/>
              <a:gd name="connsiteY38" fmla="*/ 9155 h 606722"/>
              <a:gd name="connsiteX39" fmla="*/ 577964 w 582235"/>
              <a:gd name="connsiteY39" fmla="*/ 11200 h 606722"/>
              <a:gd name="connsiteX40" fmla="*/ 578053 w 582235"/>
              <a:gd name="connsiteY40" fmla="*/ 11289 h 606722"/>
              <a:gd name="connsiteX41" fmla="*/ 579209 w 582235"/>
              <a:gd name="connsiteY41" fmla="*/ 13244 h 606722"/>
              <a:gd name="connsiteX42" fmla="*/ 579743 w 582235"/>
              <a:gd name="connsiteY42" fmla="*/ 14222 h 606722"/>
              <a:gd name="connsiteX43" fmla="*/ 580277 w 582235"/>
              <a:gd name="connsiteY43" fmla="*/ 15555 h 606722"/>
              <a:gd name="connsiteX44" fmla="*/ 580722 w 582235"/>
              <a:gd name="connsiteY44" fmla="*/ 16711 h 606722"/>
              <a:gd name="connsiteX45" fmla="*/ 581167 w 582235"/>
              <a:gd name="connsiteY45" fmla="*/ 17866 h 606722"/>
              <a:gd name="connsiteX46" fmla="*/ 581523 w 582235"/>
              <a:gd name="connsiteY46" fmla="*/ 19199 h 606722"/>
              <a:gd name="connsiteX47" fmla="*/ 581790 w 582235"/>
              <a:gd name="connsiteY47" fmla="*/ 20266 h 606722"/>
              <a:gd name="connsiteX48" fmla="*/ 582146 w 582235"/>
              <a:gd name="connsiteY48" fmla="*/ 22488 h 606722"/>
              <a:gd name="connsiteX49" fmla="*/ 582146 w 582235"/>
              <a:gd name="connsiteY49" fmla="*/ 22666 h 606722"/>
              <a:gd name="connsiteX50" fmla="*/ 582235 w 582235"/>
              <a:gd name="connsiteY50" fmla="*/ 25244 h 606722"/>
              <a:gd name="connsiteX51" fmla="*/ 582235 w 582235"/>
              <a:gd name="connsiteY51" fmla="*/ 126396 h 606722"/>
              <a:gd name="connsiteX52" fmla="*/ 556963 w 582235"/>
              <a:gd name="connsiteY52" fmla="*/ 151728 h 606722"/>
              <a:gd name="connsiteX53" fmla="*/ 531691 w 582235"/>
              <a:gd name="connsiteY53" fmla="*/ 126396 h 606722"/>
              <a:gd name="connsiteX54" fmla="*/ 531691 w 582235"/>
              <a:gd name="connsiteY54" fmla="*/ 79286 h 606722"/>
              <a:gd name="connsiteX55" fmla="*/ 421260 w 582235"/>
              <a:gd name="connsiteY55" fmla="*/ 171106 h 606722"/>
              <a:gd name="connsiteX56" fmla="*/ 385666 w 582235"/>
              <a:gd name="connsiteY56" fmla="*/ 167906 h 606722"/>
              <a:gd name="connsiteX57" fmla="*/ 388869 w 582235"/>
              <a:gd name="connsiteY57" fmla="*/ 132262 h 606722"/>
              <a:gd name="connsiteX58" fmla="*/ 487020 w 582235"/>
              <a:gd name="connsiteY58" fmla="*/ 50576 h 606722"/>
              <a:gd name="connsiteX59" fmla="*/ 455697 w 582235"/>
              <a:gd name="connsiteY59" fmla="*/ 50576 h 606722"/>
              <a:gd name="connsiteX60" fmla="*/ 430425 w 582235"/>
              <a:gd name="connsiteY60" fmla="*/ 25244 h 606722"/>
              <a:gd name="connsiteX61" fmla="*/ 455697 w 582235"/>
              <a:gd name="connsiteY6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任意多边形 2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8" name="任意多边形 2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5430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4" grpId="0" animBg="1"/>
      <p:bldP spid="35" grpId="0" animBg="1"/>
      <p:bldP spid="32" grpId="0" animBg="1"/>
      <p:bldP spid="33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2439513" y="2070459"/>
            <a:ext cx="2502624" cy="2517596"/>
            <a:chOff x="2077903" y="1666875"/>
            <a:chExt cx="2862421" cy="2879546"/>
          </a:xfrm>
        </p:grpSpPr>
        <p:grpSp>
          <p:nvGrpSpPr>
            <p:cNvPr id="5" name="iṣľïḓe"/>
            <p:cNvGrpSpPr/>
            <p:nvPr/>
          </p:nvGrpSpPr>
          <p:grpSpPr>
            <a:xfrm>
              <a:off x="2323479" y="1926172"/>
              <a:ext cx="2395286" cy="2393983"/>
              <a:chOff x="1833521" y="2498961"/>
              <a:chExt cx="2848032" cy="2846478"/>
            </a:xfrm>
          </p:grpSpPr>
          <p:sp>
            <p:nvSpPr>
              <p:cNvPr id="60" name="ïŝľïḑê"/>
              <p:cNvSpPr>
                <a:spLocks/>
              </p:cNvSpPr>
              <p:nvPr/>
            </p:nvSpPr>
            <p:spPr bwMode="auto">
              <a:xfrm>
                <a:off x="3755477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íḓe"/>
              <p:cNvSpPr>
                <a:spLocks/>
              </p:cNvSpPr>
              <p:nvPr/>
            </p:nvSpPr>
            <p:spPr bwMode="auto">
              <a:xfrm>
                <a:off x="3288561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$ḷíďê"/>
              <p:cNvSpPr>
                <a:spLocks/>
              </p:cNvSpPr>
              <p:nvPr/>
            </p:nvSpPr>
            <p:spPr bwMode="auto">
              <a:xfrm>
                <a:off x="3631380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é"/>
              <p:cNvSpPr>
                <a:spLocks/>
              </p:cNvSpPr>
              <p:nvPr/>
            </p:nvSpPr>
            <p:spPr bwMode="auto">
              <a:xfrm>
                <a:off x="3829935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ṡḷiďê"/>
              <p:cNvSpPr>
                <a:spLocks/>
              </p:cNvSpPr>
              <p:nvPr/>
            </p:nvSpPr>
            <p:spPr bwMode="auto">
              <a:xfrm>
                <a:off x="2846465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slïďê"/>
              <p:cNvSpPr>
                <a:spLocks/>
              </p:cNvSpPr>
              <p:nvPr/>
            </p:nvSpPr>
            <p:spPr bwMode="auto">
              <a:xfrm>
                <a:off x="3470053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ṡḻíḋe"/>
              <p:cNvSpPr>
                <a:spLocks/>
              </p:cNvSpPr>
              <p:nvPr/>
            </p:nvSpPr>
            <p:spPr bwMode="auto">
              <a:xfrm>
                <a:off x="3288561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ṣḷîďê"/>
              <p:cNvSpPr>
                <a:spLocks/>
              </p:cNvSpPr>
              <p:nvPr/>
            </p:nvSpPr>
            <p:spPr bwMode="auto">
              <a:xfrm>
                <a:off x="3829935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1íḋe"/>
              <p:cNvSpPr>
                <a:spLocks/>
              </p:cNvSpPr>
              <p:nvPr/>
            </p:nvSpPr>
            <p:spPr bwMode="auto">
              <a:xfrm>
                <a:off x="3755477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ľïḓe"/>
              <p:cNvSpPr>
                <a:spLocks/>
              </p:cNvSpPr>
              <p:nvPr/>
            </p:nvSpPr>
            <p:spPr bwMode="auto">
              <a:xfrm>
                <a:off x="1912633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śľíḍé"/>
              <p:cNvSpPr>
                <a:spLocks/>
              </p:cNvSpPr>
              <p:nvPr/>
            </p:nvSpPr>
            <p:spPr bwMode="auto">
              <a:xfrm>
                <a:off x="3631380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Slïḍé"/>
              <p:cNvSpPr>
                <a:spLocks/>
              </p:cNvSpPr>
              <p:nvPr/>
            </p:nvSpPr>
            <p:spPr bwMode="auto">
              <a:xfrm>
                <a:off x="3470053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ṩḷiḓé"/>
              <p:cNvSpPr>
                <a:spLocks/>
              </p:cNvSpPr>
              <p:nvPr/>
            </p:nvSpPr>
            <p:spPr bwMode="auto">
              <a:xfrm>
                <a:off x="1833521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ľiḓê"/>
              <p:cNvSpPr>
                <a:spLocks/>
              </p:cNvSpPr>
              <p:nvPr/>
            </p:nvSpPr>
            <p:spPr bwMode="auto">
              <a:xfrm>
                <a:off x="2446251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ṣḻïde"/>
              <p:cNvSpPr>
                <a:spLocks/>
              </p:cNvSpPr>
              <p:nvPr/>
            </p:nvSpPr>
            <p:spPr bwMode="auto">
              <a:xfrm>
                <a:off x="1833521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şļîḍe"/>
              <p:cNvSpPr>
                <a:spLocks/>
              </p:cNvSpPr>
              <p:nvPr/>
            </p:nvSpPr>
            <p:spPr bwMode="auto">
              <a:xfrm>
                <a:off x="2444700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liḓê"/>
              <p:cNvSpPr>
                <a:spLocks/>
              </p:cNvSpPr>
              <p:nvPr/>
            </p:nvSpPr>
            <p:spPr bwMode="auto">
              <a:xfrm>
                <a:off x="1912633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śļíḋê"/>
              <p:cNvSpPr>
                <a:spLocks/>
              </p:cNvSpPr>
              <p:nvPr/>
            </p:nvSpPr>
            <p:spPr bwMode="auto">
              <a:xfrm>
                <a:off x="2123599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ṥ1ïdè"/>
              <p:cNvSpPr>
                <a:spLocks/>
              </p:cNvSpPr>
              <p:nvPr/>
            </p:nvSpPr>
            <p:spPr bwMode="auto">
              <a:xfrm>
                <a:off x="2846465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şļíḍê"/>
              <p:cNvSpPr>
                <a:spLocks/>
              </p:cNvSpPr>
              <p:nvPr/>
            </p:nvSpPr>
            <p:spPr bwMode="auto">
              <a:xfrm>
                <a:off x="2123599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slïďé"/>
            <p:cNvGrpSpPr/>
            <p:nvPr/>
          </p:nvGrpSpPr>
          <p:grpSpPr>
            <a:xfrm>
              <a:off x="2077903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50" name="Straight Connector 24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25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26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27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28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29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30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31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32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33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ïṡ1îḑê"/>
            <p:cNvSpPr/>
            <p:nvPr/>
          </p:nvSpPr>
          <p:spPr>
            <a:xfrm>
              <a:off x="2596233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šḷîḍè"/>
            <p:cNvSpPr txBox="1">
              <a:spLocks/>
            </p:cNvSpPr>
            <p:nvPr/>
          </p:nvSpPr>
          <p:spPr>
            <a:xfrm>
              <a:off x="2973330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40%</a:t>
              </a:r>
            </a:p>
          </p:txBody>
        </p:sp>
        <p:sp>
          <p:nvSpPr>
            <p:cNvPr id="11" name="iṩḻídè"/>
            <p:cNvSpPr>
              <a:spLocks/>
            </p:cNvSpPr>
            <p:nvPr/>
          </p:nvSpPr>
          <p:spPr bwMode="auto">
            <a:xfrm>
              <a:off x="3236877" y="2524062"/>
              <a:ext cx="573884" cy="573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268912" y="2070459"/>
            <a:ext cx="2502624" cy="2517596"/>
            <a:chOff x="6907302" y="1666875"/>
            <a:chExt cx="2862421" cy="2879546"/>
          </a:xfrm>
        </p:grpSpPr>
        <p:grpSp>
          <p:nvGrpSpPr>
            <p:cNvPr id="13" name="iṩļiďê"/>
            <p:cNvGrpSpPr/>
            <p:nvPr/>
          </p:nvGrpSpPr>
          <p:grpSpPr>
            <a:xfrm>
              <a:off x="7152873" y="1926172"/>
              <a:ext cx="2395286" cy="2393983"/>
              <a:chOff x="6211860" y="2498961"/>
              <a:chExt cx="2848032" cy="2846478"/>
            </a:xfrm>
          </p:grpSpPr>
          <p:sp>
            <p:nvSpPr>
              <p:cNvPr id="30" name="ïṡļiḑê"/>
              <p:cNvSpPr>
                <a:spLocks/>
              </p:cNvSpPr>
              <p:nvPr/>
            </p:nvSpPr>
            <p:spPr bwMode="auto">
              <a:xfrm>
                <a:off x="8133816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1iḍe"/>
              <p:cNvSpPr>
                <a:spLocks/>
              </p:cNvSpPr>
              <p:nvPr/>
            </p:nvSpPr>
            <p:spPr bwMode="auto">
              <a:xfrm>
                <a:off x="7666900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Sľide"/>
              <p:cNvSpPr>
                <a:spLocks/>
              </p:cNvSpPr>
              <p:nvPr/>
            </p:nvSpPr>
            <p:spPr bwMode="auto">
              <a:xfrm>
                <a:off x="8009719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ŝľíde"/>
              <p:cNvSpPr>
                <a:spLocks/>
              </p:cNvSpPr>
              <p:nvPr/>
            </p:nvSpPr>
            <p:spPr bwMode="auto">
              <a:xfrm>
                <a:off x="8208274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ṥľîdè"/>
              <p:cNvSpPr>
                <a:spLocks/>
              </p:cNvSpPr>
              <p:nvPr/>
            </p:nvSpPr>
            <p:spPr bwMode="auto">
              <a:xfrm>
                <a:off x="7224804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ḷïḑe"/>
              <p:cNvSpPr>
                <a:spLocks/>
              </p:cNvSpPr>
              <p:nvPr/>
            </p:nvSpPr>
            <p:spPr bwMode="auto">
              <a:xfrm>
                <a:off x="7848392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$ḷîḍé"/>
              <p:cNvSpPr>
                <a:spLocks/>
              </p:cNvSpPr>
              <p:nvPr/>
            </p:nvSpPr>
            <p:spPr bwMode="auto">
              <a:xfrm>
                <a:off x="7666900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š1ïḓê"/>
              <p:cNvSpPr>
                <a:spLocks/>
              </p:cNvSpPr>
              <p:nvPr/>
            </p:nvSpPr>
            <p:spPr bwMode="auto">
              <a:xfrm>
                <a:off x="8208274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ṥ1íďé"/>
              <p:cNvSpPr>
                <a:spLocks/>
              </p:cNvSpPr>
              <p:nvPr/>
            </p:nvSpPr>
            <p:spPr bwMode="auto">
              <a:xfrm>
                <a:off x="8133816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e"/>
              <p:cNvSpPr>
                <a:spLocks/>
              </p:cNvSpPr>
              <p:nvPr/>
            </p:nvSpPr>
            <p:spPr bwMode="auto">
              <a:xfrm>
                <a:off x="6290972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ḷîḑè"/>
              <p:cNvSpPr>
                <a:spLocks/>
              </p:cNvSpPr>
              <p:nvPr/>
            </p:nvSpPr>
            <p:spPr bwMode="auto">
              <a:xfrm>
                <a:off x="8009719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ŝľídê"/>
              <p:cNvSpPr>
                <a:spLocks/>
              </p:cNvSpPr>
              <p:nvPr/>
            </p:nvSpPr>
            <p:spPr bwMode="auto">
              <a:xfrm>
                <a:off x="7848392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šlïḓè"/>
              <p:cNvSpPr>
                <a:spLocks/>
              </p:cNvSpPr>
              <p:nvPr/>
            </p:nvSpPr>
            <p:spPr bwMode="auto">
              <a:xfrm>
                <a:off x="6211860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ḓé"/>
              <p:cNvSpPr>
                <a:spLocks/>
              </p:cNvSpPr>
              <p:nvPr/>
            </p:nvSpPr>
            <p:spPr bwMode="auto">
              <a:xfrm>
                <a:off x="6824590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ḑê"/>
              <p:cNvSpPr>
                <a:spLocks/>
              </p:cNvSpPr>
              <p:nvPr/>
            </p:nvSpPr>
            <p:spPr bwMode="auto">
              <a:xfrm>
                <a:off x="6211860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ḷîďè"/>
              <p:cNvSpPr>
                <a:spLocks/>
              </p:cNvSpPr>
              <p:nvPr/>
            </p:nvSpPr>
            <p:spPr bwMode="auto">
              <a:xfrm>
                <a:off x="6823039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šlïḍe"/>
              <p:cNvSpPr>
                <a:spLocks/>
              </p:cNvSpPr>
              <p:nvPr/>
            </p:nvSpPr>
            <p:spPr bwMode="auto">
              <a:xfrm>
                <a:off x="6290972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ṥľiḋe"/>
              <p:cNvSpPr>
                <a:spLocks/>
              </p:cNvSpPr>
              <p:nvPr/>
            </p:nvSpPr>
            <p:spPr bwMode="auto">
              <a:xfrm>
                <a:off x="6501938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ḻïḋé"/>
              <p:cNvSpPr>
                <a:spLocks/>
              </p:cNvSpPr>
              <p:nvPr/>
            </p:nvSpPr>
            <p:spPr bwMode="auto">
              <a:xfrm>
                <a:off x="7224804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$liḍè"/>
              <p:cNvSpPr>
                <a:spLocks/>
              </p:cNvSpPr>
              <p:nvPr/>
            </p:nvSpPr>
            <p:spPr bwMode="auto">
              <a:xfrm>
                <a:off x="6501938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íṩľidè"/>
            <p:cNvGrpSpPr/>
            <p:nvPr/>
          </p:nvGrpSpPr>
          <p:grpSpPr>
            <a:xfrm>
              <a:off x="6907302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20" name="Straight Connector 62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5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66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67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68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69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70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71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iṩḻïďê"/>
            <p:cNvSpPr/>
            <p:nvPr/>
          </p:nvSpPr>
          <p:spPr>
            <a:xfrm>
              <a:off x="7425632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śľïḓe"/>
            <p:cNvSpPr txBox="1">
              <a:spLocks/>
            </p:cNvSpPr>
            <p:nvPr/>
          </p:nvSpPr>
          <p:spPr>
            <a:xfrm>
              <a:off x="7802729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18" name="iSḻiďê"/>
            <p:cNvSpPr>
              <a:spLocks/>
            </p:cNvSpPr>
            <p:nvPr/>
          </p:nvSpPr>
          <p:spPr bwMode="auto">
            <a:xfrm>
              <a:off x="8070756" y="2524062"/>
              <a:ext cx="573884" cy="573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122698" y="4765127"/>
            <a:ext cx="3135102" cy="957185"/>
            <a:chOff x="3232965" y="2412339"/>
            <a:chExt cx="3135102" cy="957185"/>
          </a:xfrm>
        </p:grpSpPr>
        <p:sp>
          <p:nvSpPr>
            <p:cNvPr id="81" name="文本框 80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985980" y="4765127"/>
            <a:ext cx="3135102" cy="957185"/>
            <a:chOff x="3232965" y="2412339"/>
            <a:chExt cx="3135102" cy="957185"/>
          </a:xfrm>
        </p:grpSpPr>
        <p:sp>
          <p:nvSpPr>
            <p:cNvPr id="87" name="文本框 86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5" name="任意多边形 84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90" name="任意多边形 89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677228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1582029" y="2219876"/>
            <a:ext cx="1706650" cy="3296009"/>
            <a:chOff x="-3768725" y="1125538"/>
            <a:chExt cx="2517775" cy="4862513"/>
          </a:xfrm>
        </p:grpSpPr>
        <p:sp>
          <p:nvSpPr>
            <p:cNvPr id="67" name="Freeform: Shape 21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22"/>
            <p:cNvSpPr>
              <a:spLocks/>
            </p:cNvSpPr>
            <p:nvPr/>
          </p:nvSpPr>
          <p:spPr bwMode="auto">
            <a:xfrm>
              <a:off x="-3713163" y="1141413"/>
              <a:ext cx="2430462" cy="4830763"/>
            </a:xfrm>
            <a:custGeom>
              <a:avLst/>
              <a:gdLst>
                <a:gd name="T0" fmla="*/ 1366 w 1366"/>
                <a:gd name="T1" fmla="*/ 2542 h 2721"/>
                <a:gd name="T2" fmla="*/ 1189 w 1366"/>
                <a:gd name="T3" fmla="*/ 2721 h 2721"/>
                <a:gd name="T4" fmla="*/ 176 w 1366"/>
                <a:gd name="T5" fmla="*/ 2721 h 2721"/>
                <a:gd name="T6" fmla="*/ 0 w 1366"/>
                <a:gd name="T7" fmla="*/ 2542 h 2721"/>
                <a:gd name="T8" fmla="*/ 0 w 1366"/>
                <a:gd name="T9" fmla="*/ 179 h 2721"/>
                <a:gd name="T10" fmla="*/ 176 w 1366"/>
                <a:gd name="T11" fmla="*/ 0 h 2721"/>
                <a:gd name="T12" fmla="*/ 1189 w 1366"/>
                <a:gd name="T13" fmla="*/ 0 h 2721"/>
                <a:gd name="T14" fmla="*/ 1366 w 1366"/>
                <a:gd name="T15" fmla="*/ 179 h 2721"/>
                <a:gd name="T16" fmla="*/ 1366 w 1366"/>
                <a:gd name="T17" fmla="*/ 2542 h 2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6" h="2721">
                  <a:moveTo>
                    <a:pt x="1366" y="2542"/>
                  </a:moveTo>
                  <a:cubicBezTo>
                    <a:pt x="1366" y="2641"/>
                    <a:pt x="1287" y="2721"/>
                    <a:pt x="1189" y="2721"/>
                  </a:cubicBezTo>
                  <a:cubicBezTo>
                    <a:pt x="176" y="2721"/>
                    <a:pt x="176" y="2721"/>
                    <a:pt x="176" y="2721"/>
                  </a:cubicBezTo>
                  <a:cubicBezTo>
                    <a:pt x="79" y="2721"/>
                    <a:pt x="0" y="2641"/>
                    <a:pt x="0" y="2542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79" y="0"/>
                    <a:pt x="176" y="0"/>
                  </a:cubicBezTo>
                  <a:cubicBezTo>
                    <a:pt x="1189" y="0"/>
                    <a:pt x="1189" y="0"/>
                    <a:pt x="1189" y="0"/>
                  </a:cubicBezTo>
                  <a:cubicBezTo>
                    <a:pt x="1287" y="0"/>
                    <a:pt x="1366" y="80"/>
                    <a:pt x="1366" y="179"/>
                  </a:cubicBezTo>
                  <a:cubicBezTo>
                    <a:pt x="1366" y="2542"/>
                    <a:pt x="1366" y="2542"/>
                    <a:pt x="1366" y="254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Oval 23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Oval 24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25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26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27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28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29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32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33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34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35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4047341" y="2219876"/>
            <a:ext cx="1706650" cy="3296009"/>
            <a:chOff x="-3768725" y="1125538"/>
            <a:chExt cx="2517775" cy="4862513"/>
          </a:xfrm>
        </p:grpSpPr>
        <p:sp>
          <p:nvSpPr>
            <p:cNvPr id="52" name="Freeform: Shape 37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38"/>
            <p:cNvSpPr>
              <a:spLocks/>
            </p:cNvSpPr>
            <p:nvPr/>
          </p:nvSpPr>
          <p:spPr bwMode="auto">
            <a:xfrm>
              <a:off x="-3713163" y="1141413"/>
              <a:ext cx="2430462" cy="4830764"/>
            </a:xfrm>
            <a:prstGeom prst="roundRect">
              <a:avLst>
                <a:gd name="adj" fmla="val 1262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39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40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41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42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43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44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45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48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49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50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51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113" name="图片占位符 1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>
            <a:fillRect/>
          </a:stretch>
        </p:blipFill>
        <p:spPr/>
      </p:pic>
      <p:pic>
        <p:nvPicPr>
          <p:cNvPr id="114" name="图片占位符 11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8" r="18818"/>
          <a:stretch/>
        </p:blipFill>
        <p:spPr>
          <a:xfrm>
            <a:off x="4156677" y="2611566"/>
            <a:ext cx="1501966" cy="2514781"/>
          </a:xfrm>
        </p:spPr>
      </p:pic>
      <p:grpSp>
        <p:nvGrpSpPr>
          <p:cNvPr id="8" name="Group 19"/>
          <p:cNvGrpSpPr/>
          <p:nvPr/>
        </p:nvGrpSpPr>
        <p:grpSpPr>
          <a:xfrm>
            <a:off x="2682905" y="1965368"/>
            <a:ext cx="1970214" cy="3805024"/>
            <a:chOff x="-3768725" y="1125538"/>
            <a:chExt cx="2517775" cy="4862513"/>
          </a:xfrm>
        </p:grpSpPr>
        <p:sp>
          <p:nvSpPr>
            <p:cNvPr id="37" name="Freeform: Shape 4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5"/>
            <p:cNvSpPr>
              <a:spLocks/>
            </p:cNvSpPr>
            <p:nvPr/>
          </p:nvSpPr>
          <p:spPr bwMode="auto">
            <a:xfrm>
              <a:off x="-3713164" y="1141414"/>
              <a:ext cx="2430463" cy="4830763"/>
            </a:xfrm>
            <a:custGeom>
              <a:avLst/>
              <a:gdLst>
                <a:gd name="T0" fmla="*/ 1366 w 1366"/>
                <a:gd name="T1" fmla="*/ 2542 h 2721"/>
                <a:gd name="T2" fmla="*/ 1189 w 1366"/>
                <a:gd name="T3" fmla="*/ 2721 h 2721"/>
                <a:gd name="T4" fmla="*/ 176 w 1366"/>
                <a:gd name="T5" fmla="*/ 2721 h 2721"/>
                <a:gd name="T6" fmla="*/ 0 w 1366"/>
                <a:gd name="T7" fmla="*/ 2542 h 2721"/>
                <a:gd name="T8" fmla="*/ 0 w 1366"/>
                <a:gd name="T9" fmla="*/ 179 h 2721"/>
                <a:gd name="T10" fmla="*/ 176 w 1366"/>
                <a:gd name="T11" fmla="*/ 0 h 2721"/>
                <a:gd name="T12" fmla="*/ 1189 w 1366"/>
                <a:gd name="T13" fmla="*/ 0 h 2721"/>
                <a:gd name="T14" fmla="*/ 1366 w 1366"/>
                <a:gd name="T15" fmla="*/ 179 h 2721"/>
                <a:gd name="T16" fmla="*/ 1366 w 1366"/>
                <a:gd name="T17" fmla="*/ 2542 h 2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6" h="2721">
                  <a:moveTo>
                    <a:pt x="1366" y="2542"/>
                  </a:moveTo>
                  <a:cubicBezTo>
                    <a:pt x="1366" y="2641"/>
                    <a:pt x="1287" y="2721"/>
                    <a:pt x="1189" y="2721"/>
                  </a:cubicBezTo>
                  <a:cubicBezTo>
                    <a:pt x="176" y="2721"/>
                    <a:pt x="176" y="2721"/>
                    <a:pt x="176" y="2721"/>
                  </a:cubicBezTo>
                  <a:cubicBezTo>
                    <a:pt x="79" y="2721"/>
                    <a:pt x="0" y="2641"/>
                    <a:pt x="0" y="2542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79" y="0"/>
                    <a:pt x="176" y="0"/>
                  </a:cubicBezTo>
                  <a:cubicBezTo>
                    <a:pt x="1189" y="0"/>
                    <a:pt x="1189" y="0"/>
                    <a:pt x="1189" y="0"/>
                  </a:cubicBezTo>
                  <a:cubicBezTo>
                    <a:pt x="1287" y="0"/>
                    <a:pt x="1366" y="80"/>
                    <a:pt x="1366" y="179"/>
                  </a:cubicBezTo>
                  <a:cubicBezTo>
                    <a:pt x="1366" y="2542"/>
                    <a:pt x="1366" y="2542"/>
                    <a:pt x="1366" y="254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6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Oval 7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8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9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0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1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2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15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16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7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18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115" name="图片占位符 11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4" r="15202"/>
          <a:stretch/>
        </p:blipFill>
        <p:spPr>
          <a:xfrm>
            <a:off x="2853570" y="2383057"/>
            <a:ext cx="1629226" cy="2850605"/>
          </a:xfrm>
        </p:spPr>
      </p:pic>
      <p:grpSp>
        <p:nvGrpSpPr>
          <p:cNvPr id="89" name="组合 88"/>
          <p:cNvGrpSpPr/>
          <p:nvPr/>
        </p:nvGrpSpPr>
        <p:grpSpPr>
          <a:xfrm>
            <a:off x="6262771" y="2340744"/>
            <a:ext cx="4647274" cy="868919"/>
            <a:chOff x="937750" y="5016378"/>
            <a:chExt cx="4647274" cy="868919"/>
          </a:xfrm>
        </p:grpSpPr>
        <p:sp>
          <p:nvSpPr>
            <p:cNvPr id="90" name="矩形 89"/>
            <p:cNvSpPr/>
            <p:nvPr/>
          </p:nvSpPr>
          <p:spPr>
            <a:xfrm>
              <a:off x="937750" y="5369002"/>
              <a:ext cx="4647274" cy="5162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91" name="矩形 90"/>
            <p:cNvSpPr/>
            <p:nvPr/>
          </p:nvSpPr>
          <p:spPr>
            <a:xfrm>
              <a:off x="937750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94" name="椭圆 93"/>
          <p:cNvSpPr/>
          <p:nvPr/>
        </p:nvSpPr>
        <p:spPr>
          <a:xfrm>
            <a:off x="6475522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8070960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9666397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4"/>
          <p:cNvSpPr/>
          <p:nvPr/>
        </p:nvSpPr>
        <p:spPr>
          <a:xfrm>
            <a:off x="6701850" y="4100127"/>
            <a:ext cx="449030" cy="449028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1" name="椭圆 105"/>
          <p:cNvSpPr/>
          <p:nvPr/>
        </p:nvSpPr>
        <p:spPr>
          <a:xfrm>
            <a:off x="8297288" y="4120127"/>
            <a:ext cx="449030" cy="409028"/>
          </a:xfrm>
          <a:custGeom>
            <a:avLst/>
            <a:gdLst>
              <a:gd name="connsiteX0" fmla="*/ 182569 w 338094"/>
              <a:gd name="connsiteY0" fmla="*/ 192088 h 307975"/>
              <a:gd name="connsiteX1" fmla="*/ 191830 w 338094"/>
              <a:gd name="connsiteY1" fmla="*/ 202620 h 307975"/>
              <a:gd name="connsiteX2" fmla="*/ 206382 w 338094"/>
              <a:gd name="connsiteY2" fmla="*/ 203936 h 307975"/>
              <a:gd name="connsiteX3" fmla="*/ 205059 w 338094"/>
              <a:gd name="connsiteY3" fmla="*/ 209202 h 307975"/>
              <a:gd name="connsiteX4" fmla="*/ 206382 w 338094"/>
              <a:gd name="connsiteY4" fmla="*/ 221050 h 307975"/>
              <a:gd name="connsiteX5" fmla="*/ 206382 w 338094"/>
              <a:gd name="connsiteY5" fmla="*/ 234215 h 307975"/>
              <a:gd name="connsiteX6" fmla="*/ 194476 w 338094"/>
              <a:gd name="connsiteY6" fmla="*/ 246063 h 307975"/>
              <a:gd name="connsiteX7" fmla="*/ 182569 w 338094"/>
              <a:gd name="connsiteY7" fmla="*/ 234215 h 307975"/>
              <a:gd name="connsiteX8" fmla="*/ 182569 w 338094"/>
              <a:gd name="connsiteY8" fmla="*/ 192088 h 307975"/>
              <a:gd name="connsiteX9" fmla="*/ 149231 w 338094"/>
              <a:gd name="connsiteY9" fmla="*/ 183859 h 307975"/>
              <a:gd name="connsiteX10" fmla="*/ 173044 w 338094"/>
              <a:gd name="connsiteY10" fmla="*/ 194226 h 307975"/>
              <a:gd name="connsiteX11" fmla="*/ 173044 w 338094"/>
              <a:gd name="connsiteY11" fmla="*/ 234400 h 307975"/>
              <a:gd name="connsiteX12" fmla="*/ 159815 w 338094"/>
              <a:gd name="connsiteY12" fmla="*/ 246063 h 307975"/>
              <a:gd name="connsiteX13" fmla="*/ 149231 w 338094"/>
              <a:gd name="connsiteY13" fmla="*/ 234400 h 307975"/>
              <a:gd name="connsiteX14" fmla="*/ 149231 w 338094"/>
              <a:gd name="connsiteY14" fmla="*/ 183859 h 307975"/>
              <a:gd name="connsiteX15" fmla="*/ 74619 w 338094"/>
              <a:gd name="connsiteY15" fmla="*/ 182563 h 307975"/>
              <a:gd name="connsiteX16" fmla="*/ 74619 w 338094"/>
              <a:gd name="connsiteY16" fmla="*/ 238126 h 307975"/>
              <a:gd name="connsiteX17" fmla="*/ 63506 w 338094"/>
              <a:gd name="connsiteY17" fmla="*/ 227789 h 307975"/>
              <a:gd name="connsiteX18" fmla="*/ 63506 w 338094"/>
              <a:gd name="connsiteY18" fmla="*/ 192900 h 307975"/>
              <a:gd name="connsiteX19" fmla="*/ 73230 w 338094"/>
              <a:gd name="connsiteY19" fmla="*/ 183855 h 307975"/>
              <a:gd name="connsiteX20" fmla="*/ 74619 w 338094"/>
              <a:gd name="connsiteY20" fmla="*/ 182563 h 307975"/>
              <a:gd name="connsiteX21" fmla="*/ 90666 w 338094"/>
              <a:gd name="connsiteY21" fmla="*/ 92075 h 307975"/>
              <a:gd name="connsiteX22" fmla="*/ 130275 w 338094"/>
              <a:gd name="connsiteY22" fmla="*/ 92075 h 307975"/>
              <a:gd name="connsiteX23" fmla="*/ 140838 w 338094"/>
              <a:gd name="connsiteY23" fmla="*/ 97302 h 307975"/>
              <a:gd name="connsiteX24" fmla="*/ 175165 w 338094"/>
              <a:gd name="connsiteY24" fmla="*/ 171785 h 307975"/>
              <a:gd name="connsiteX25" fmla="*/ 169884 w 338094"/>
              <a:gd name="connsiteY25" fmla="*/ 186159 h 307975"/>
              <a:gd name="connsiteX26" fmla="*/ 156681 w 338094"/>
              <a:gd name="connsiteY26" fmla="*/ 180932 h 307975"/>
              <a:gd name="connsiteX27" fmla="*/ 139517 w 338094"/>
              <a:gd name="connsiteY27" fmla="*/ 144344 h 307975"/>
              <a:gd name="connsiteX28" fmla="*/ 139517 w 338094"/>
              <a:gd name="connsiteY28" fmla="*/ 271096 h 307975"/>
              <a:gd name="connsiteX29" fmla="*/ 127635 w 338094"/>
              <a:gd name="connsiteY29" fmla="*/ 284163 h 307975"/>
              <a:gd name="connsiteX30" fmla="*/ 115752 w 338094"/>
              <a:gd name="connsiteY30" fmla="*/ 271096 h 307975"/>
              <a:gd name="connsiteX31" fmla="*/ 115752 w 338094"/>
              <a:gd name="connsiteY31" fmla="*/ 197919 h 307975"/>
              <a:gd name="connsiteX32" fmla="*/ 106510 w 338094"/>
              <a:gd name="connsiteY32" fmla="*/ 197919 h 307975"/>
              <a:gd name="connsiteX33" fmla="*/ 106510 w 338094"/>
              <a:gd name="connsiteY33" fmla="*/ 271096 h 307975"/>
              <a:gd name="connsiteX34" fmla="*/ 94627 w 338094"/>
              <a:gd name="connsiteY34" fmla="*/ 284163 h 307975"/>
              <a:gd name="connsiteX35" fmla="*/ 81424 w 338094"/>
              <a:gd name="connsiteY35" fmla="*/ 271096 h 307975"/>
              <a:gd name="connsiteX36" fmla="*/ 81424 w 338094"/>
              <a:gd name="connsiteY36" fmla="*/ 144344 h 307975"/>
              <a:gd name="connsiteX37" fmla="*/ 65581 w 338094"/>
              <a:gd name="connsiteY37" fmla="*/ 180932 h 307975"/>
              <a:gd name="connsiteX38" fmla="*/ 51058 w 338094"/>
              <a:gd name="connsiteY38" fmla="*/ 186159 h 307975"/>
              <a:gd name="connsiteX39" fmla="*/ 45776 w 338094"/>
              <a:gd name="connsiteY39" fmla="*/ 171785 h 307975"/>
              <a:gd name="connsiteX40" fmla="*/ 80104 w 338094"/>
              <a:gd name="connsiteY40" fmla="*/ 97302 h 307975"/>
              <a:gd name="connsiteX41" fmla="*/ 90666 w 338094"/>
              <a:gd name="connsiteY41" fmla="*/ 92075 h 307975"/>
              <a:gd name="connsiteX42" fmla="*/ 238843 w 338094"/>
              <a:gd name="connsiteY42" fmla="*/ 88900 h 307975"/>
              <a:gd name="connsiteX43" fmla="*/ 286633 w 338094"/>
              <a:gd name="connsiteY43" fmla="*/ 88900 h 307975"/>
              <a:gd name="connsiteX44" fmla="*/ 297253 w 338094"/>
              <a:gd name="connsiteY44" fmla="*/ 95459 h 307975"/>
              <a:gd name="connsiteX45" fmla="*/ 337077 w 338094"/>
              <a:gd name="connsiteY45" fmla="*/ 180728 h 307975"/>
              <a:gd name="connsiteX46" fmla="*/ 330440 w 338094"/>
              <a:gd name="connsiteY46" fmla="*/ 195158 h 307975"/>
              <a:gd name="connsiteX47" fmla="*/ 315837 w 338094"/>
              <a:gd name="connsiteY47" fmla="*/ 189911 h 307975"/>
              <a:gd name="connsiteX48" fmla="*/ 302563 w 338094"/>
              <a:gd name="connsiteY48" fmla="*/ 163674 h 307975"/>
              <a:gd name="connsiteX49" fmla="*/ 313182 w 338094"/>
              <a:gd name="connsiteY49" fmla="*/ 212212 h 307975"/>
              <a:gd name="connsiteX50" fmla="*/ 306545 w 338094"/>
              <a:gd name="connsiteY50" fmla="*/ 220083 h 307975"/>
              <a:gd name="connsiteX51" fmla="*/ 295925 w 338094"/>
              <a:gd name="connsiteY51" fmla="*/ 220083 h 307975"/>
              <a:gd name="connsiteX52" fmla="*/ 295925 w 338094"/>
              <a:gd name="connsiteY52" fmla="*/ 293545 h 307975"/>
              <a:gd name="connsiteX53" fmla="*/ 282650 w 338094"/>
              <a:gd name="connsiteY53" fmla="*/ 307975 h 307975"/>
              <a:gd name="connsiteX54" fmla="*/ 268048 w 338094"/>
              <a:gd name="connsiteY54" fmla="*/ 293545 h 307975"/>
              <a:gd name="connsiteX55" fmla="*/ 268048 w 338094"/>
              <a:gd name="connsiteY55" fmla="*/ 220083 h 307975"/>
              <a:gd name="connsiteX56" fmla="*/ 257428 w 338094"/>
              <a:gd name="connsiteY56" fmla="*/ 220083 h 307975"/>
              <a:gd name="connsiteX57" fmla="*/ 257428 w 338094"/>
              <a:gd name="connsiteY57" fmla="*/ 293545 h 307975"/>
              <a:gd name="connsiteX58" fmla="*/ 244153 w 338094"/>
              <a:gd name="connsiteY58" fmla="*/ 307975 h 307975"/>
              <a:gd name="connsiteX59" fmla="*/ 229551 w 338094"/>
              <a:gd name="connsiteY59" fmla="*/ 293545 h 307975"/>
              <a:gd name="connsiteX60" fmla="*/ 229551 w 338094"/>
              <a:gd name="connsiteY60" fmla="*/ 220083 h 307975"/>
              <a:gd name="connsiteX61" fmla="*/ 218931 w 338094"/>
              <a:gd name="connsiteY61" fmla="*/ 220083 h 307975"/>
              <a:gd name="connsiteX62" fmla="*/ 212294 w 338094"/>
              <a:gd name="connsiteY62" fmla="*/ 212212 h 307975"/>
              <a:gd name="connsiteX63" fmla="*/ 222914 w 338094"/>
              <a:gd name="connsiteY63" fmla="*/ 163674 h 307975"/>
              <a:gd name="connsiteX64" fmla="*/ 210966 w 338094"/>
              <a:gd name="connsiteY64" fmla="*/ 189911 h 307975"/>
              <a:gd name="connsiteX65" fmla="*/ 195036 w 338094"/>
              <a:gd name="connsiteY65" fmla="*/ 195158 h 307975"/>
              <a:gd name="connsiteX66" fmla="*/ 188399 w 338094"/>
              <a:gd name="connsiteY66" fmla="*/ 180728 h 307975"/>
              <a:gd name="connsiteX67" fmla="*/ 228223 w 338094"/>
              <a:gd name="connsiteY67" fmla="*/ 95459 h 307975"/>
              <a:gd name="connsiteX68" fmla="*/ 238843 w 338094"/>
              <a:gd name="connsiteY68" fmla="*/ 88900 h 307975"/>
              <a:gd name="connsiteX69" fmla="*/ 40753 w 338094"/>
              <a:gd name="connsiteY69" fmla="*/ 63500 h 307975"/>
              <a:gd name="connsiteX70" fmla="*/ 79117 w 338094"/>
              <a:gd name="connsiteY70" fmla="*/ 63500 h 307975"/>
              <a:gd name="connsiteX71" fmla="*/ 85732 w 338094"/>
              <a:gd name="connsiteY71" fmla="*/ 81882 h 307975"/>
              <a:gd name="connsiteX72" fmla="*/ 85732 w 338094"/>
              <a:gd name="connsiteY72" fmla="*/ 83195 h 307975"/>
              <a:gd name="connsiteX73" fmla="*/ 73826 w 338094"/>
              <a:gd name="connsiteY73" fmla="*/ 92385 h 307975"/>
              <a:gd name="connsiteX74" fmla="*/ 51336 w 338094"/>
              <a:gd name="connsiteY74" fmla="*/ 139652 h 307975"/>
              <a:gd name="connsiteX75" fmla="*/ 39430 w 338094"/>
              <a:gd name="connsiteY75" fmla="*/ 168538 h 307975"/>
              <a:gd name="connsiteX76" fmla="*/ 48690 w 338094"/>
              <a:gd name="connsiteY76" fmla="*/ 192171 h 307975"/>
              <a:gd name="connsiteX77" fmla="*/ 55305 w 338094"/>
              <a:gd name="connsiteY77" fmla="*/ 194797 h 307975"/>
              <a:gd name="connsiteX78" fmla="*/ 55305 w 338094"/>
              <a:gd name="connsiteY78" fmla="*/ 227621 h 307975"/>
              <a:gd name="connsiteX79" fmla="*/ 43398 w 338094"/>
              <a:gd name="connsiteY79" fmla="*/ 238125 h 307975"/>
              <a:gd name="connsiteX80" fmla="*/ 32815 w 338094"/>
              <a:gd name="connsiteY80" fmla="*/ 227621 h 307975"/>
              <a:gd name="connsiteX81" fmla="*/ 32815 w 338094"/>
              <a:gd name="connsiteY81" fmla="*/ 112080 h 307975"/>
              <a:gd name="connsiteX82" fmla="*/ 18263 w 338094"/>
              <a:gd name="connsiteY82" fmla="*/ 144904 h 307975"/>
              <a:gd name="connsiteX83" fmla="*/ 5034 w 338094"/>
              <a:gd name="connsiteY83" fmla="*/ 148843 h 307975"/>
              <a:gd name="connsiteX84" fmla="*/ 1065 w 338094"/>
              <a:gd name="connsiteY84" fmla="*/ 137026 h 307975"/>
              <a:gd name="connsiteX85" fmla="*/ 31492 w 338094"/>
              <a:gd name="connsiteY85" fmla="*/ 68752 h 307975"/>
              <a:gd name="connsiteX86" fmla="*/ 40753 w 338094"/>
              <a:gd name="connsiteY86" fmla="*/ 63500 h 307975"/>
              <a:gd name="connsiteX87" fmla="*/ 157633 w 338094"/>
              <a:gd name="connsiteY87" fmla="*/ 53975 h 307975"/>
              <a:gd name="connsiteX88" fmla="*/ 197198 w 338094"/>
              <a:gd name="connsiteY88" fmla="*/ 53975 h 307975"/>
              <a:gd name="connsiteX89" fmla="*/ 207749 w 338094"/>
              <a:gd name="connsiteY89" fmla="*/ 59183 h 307975"/>
              <a:gd name="connsiteX90" fmla="*/ 222256 w 338094"/>
              <a:gd name="connsiteY90" fmla="*/ 90434 h 307975"/>
              <a:gd name="connsiteX91" fmla="*/ 220937 w 338094"/>
              <a:gd name="connsiteY91" fmla="*/ 91736 h 307975"/>
              <a:gd name="connsiteX92" fmla="*/ 210386 w 338094"/>
              <a:gd name="connsiteY92" fmla="*/ 115174 h 307975"/>
              <a:gd name="connsiteX93" fmla="*/ 206430 w 338094"/>
              <a:gd name="connsiteY93" fmla="*/ 106060 h 307975"/>
              <a:gd name="connsiteX94" fmla="*/ 206430 w 338094"/>
              <a:gd name="connsiteY94" fmla="*/ 122987 h 307975"/>
              <a:gd name="connsiteX95" fmla="*/ 185328 w 338094"/>
              <a:gd name="connsiteY95" fmla="*/ 169863 h 307975"/>
              <a:gd name="connsiteX96" fmla="*/ 169502 w 338094"/>
              <a:gd name="connsiteY96" fmla="*/ 137310 h 307975"/>
              <a:gd name="connsiteX97" fmla="*/ 149719 w 338094"/>
              <a:gd name="connsiteY97" fmla="*/ 93038 h 307975"/>
              <a:gd name="connsiteX98" fmla="*/ 136531 w 338094"/>
              <a:gd name="connsiteY98" fmla="*/ 83924 h 307975"/>
              <a:gd name="connsiteX99" fmla="*/ 136531 w 338094"/>
              <a:gd name="connsiteY99" fmla="*/ 82621 h 307975"/>
              <a:gd name="connsiteX100" fmla="*/ 144444 w 338094"/>
              <a:gd name="connsiteY100" fmla="*/ 66996 h 307975"/>
              <a:gd name="connsiteX101" fmla="*/ 147082 w 338094"/>
              <a:gd name="connsiteY101" fmla="*/ 59183 h 307975"/>
              <a:gd name="connsiteX102" fmla="*/ 157633 w 338094"/>
              <a:gd name="connsiteY102" fmla="*/ 53975 h 307975"/>
              <a:gd name="connsiteX103" fmla="*/ 111926 w 338094"/>
              <a:gd name="connsiteY103" fmla="*/ 38100 h 307975"/>
              <a:gd name="connsiteX104" fmla="*/ 136533 w 338094"/>
              <a:gd name="connsiteY104" fmla="*/ 61913 h 307975"/>
              <a:gd name="connsiteX105" fmla="*/ 111926 w 338094"/>
              <a:gd name="connsiteY105" fmla="*/ 85726 h 307975"/>
              <a:gd name="connsiteX106" fmla="*/ 87319 w 338094"/>
              <a:gd name="connsiteY106" fmla="*/ 61913 h 307975"/>
              <a:gd name="connsiteX107" fmla="*/ 111926 w 338094"/>
              <a:gd name="connsiteY107" fmla="*/ 38100 h 307975"/>
              <a:gd name="connsiteX108" fmla="*/ 262738 w 338094"/>
              <a:gd name="connsiteY108" fmla="*/ 28575 h 307975"/>
              <a:gd name="connsiteX109" fmla="*/ 290519 w 338094"/>
              <a:gd name="connsiteY109" fmla="*/ 56221 h 307975"/>
              <a:gd name="connsiteX110" fmla="*/ 262738 w 338094"/>
              <a:gd name="connsiteY110" fmla="*/ 82550 h 307975"/>
              <a:gd name="connsiteX111" fmla="*/ 234956 w 338094"/>
              <a:gd name="connsiteY111" fmla="*/ 56221 h 307975"/>
              <a:gd name="connsiteX112" fmla="*/ 262738 w 338094"/>
              <a:gd name="connsiteY112" fmla="*/ 28575 h 307975"/>
              <a:gd name="connsiteX113" fmla="*/ 58744 w 338094"/>
              <a:gd name="connsiteY113" fmla="*/ 15875 h 307975"/>
              <a:gd name="connsiteX114" fmla="*/ 80969 w 338094"/>
              <a:gd name="connsiteY114" fmla="*/ 38100 h 307975"/>
              <a:gd name="connsiteX115" fmla="*/ 58744 w 338094"/>
              <a:gd name="connsiteY115" fmla="*/ 60325 h 307975"/>
              <a:gd name="connsiteX116" fmla="*/ 36519 w 338094"/>
              <a:gd name="connsiteY116" fmla="*/ 38100 h 307975"/>
              <a:gd name="connsiteX117" fmla="*/ 58744 w 338094"/>
              <a:gd name="connsiteY117" fmla="*/ 15875 h 307975"/>
              <a:gd name="connsiteX118" fmla="*/ 177013 w 338094"/>
              <a:gd name="connsiteY118" fmla="*/ 0 h 307975"/>
              <a:gd name="connsiteX119" fmla="*/ 200032 w 338094"/>
              <a:gd name="connsiteY119" fmla="*/ 23813 h 307975"/>
              <a:gd name="connsiteX120" fmla="*/ 177013 w 338094"/>
              <a:gd name="connsiteY120" fmla="*/ 47626 h 307975"/>
              <a:gd name="connsiteX121" fmla="*/ 153994 w 338094"/>
              <a:gd name="connsiteY121" fmla="*/ 23813 h 307975"/>
              <a:gd name="connsiteX122" fmla="*/ 177013 w 338094"/>
              <a:gd name="connsiteY122" fmla="*/ 0 h 30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38094" h="307975">
                <a:moveTo>
                  <a:pt x="182569" y="192088"/>
                </a:moveTo>
                <a:cubicBezTo>
                  <a:pt x="183892" y="197354"/>
                  <a:pt x="187861" y="201303"/>
                  <a:pt x="191830" y="202620"/>
                </a:cubicBezTo>
                <a:cubicBezTo>
                  <a:pt x="195798" y="205253"/>
                  <a:pt x="201090" y="205253"/>
                  <a:pt x="206382" y="203936"/>
                </a:cubicBezTo>
                <a:cubicBezTo>
                  <a:pt x="206382" y="203936"/>
                  <a:pt x="206382" y="203936"/>
                  <a:pt x="205059" y="209202"/>
                </a:cubicBezTo>
                <a:cubicBezTo>
                  <a:pt x="203736" y="213151"/>
                  <a:pt x="205059" y="217101"/>
                  <a:pt x="206382" y="221050"/>
                </a:cubicBezTo>
                <a:cubicBezTo>
                  <a:pt x="206382" y="221050"/>
                  <a:pt x="206382" y="221050"/>
                  <a:pt x="206382" y="234215"/>
                </a:cubicBezTo>
                <a:cubicBezTo>
                  <a:pt x="206382" y="240797"/>
                  <a:pt x="201090" y="246063"/>
                  <a:pt x="194476" y="246063"/>
                </a:cubicBezTo>
                <a:cubicBezTo>
                  <a:pt x="187861" y="246063"/>
                  <a:pt x="182569" y="240797"/>
                  <a:pt x="182569" y="234215"/>
                </a:cubicBezTo>
                <a:cubicBezTo>
                  <a:pt x="182569" y="234215"/>
                  <a:pt x="182569" y="234215"/>
                  <a:pt x="182569" y="192088"/>
                </a:cubicBezTo>
                <a:close/>
                <a:moveTo>
                  <a:pt x="149231" y="183859"/>
                </a:moveTo>
                <a:cubicBezTo>
                  <a:pt x="153200" y="192930"/>
                  <a:pt x="163783" y="196818"/>
                  <a:pt x="173044" y="194226"/>
                </a:cubicBezTo>
                <a:cubicBezTo>
                  <a:pt x="173044" y="194226"/>
                  <a:pt x="173044" y="194226"/>
                  <a:pt x="173044" y="234400"/>
                </a:cubicBezTo>
                <a:cubicBezTo>
                  <a:pt x="173044" y="240879"/>
                  <a:pt x="167752" y="246063"/>
                  <a:pt x="159815" y="246063"/>
                </a:cubicBezTo>
                <a:cubicBezTo>
                  <a:pt x="155846" y="246063"/>
                  <a:pt x="149231" y="242175"/>
                  <a:pt x="149231" y="234400"/>
                </a:cubicBezTo>
                <a:cubicBezTo>
                  <a:pt x="149231" y="234400"/>
                  <a:pt x="149231" y="234400"/>
                  <a:pt x="149231" y="183859"/>
                </a:cubicBezTo>
                <a:close/>
                <a:moveTo>
                  <a:pt x="74619" y="182563"/>
                </a:moveTo>
                <a:cubicBezTo>
                  <a:pt x="74619" y="182563"/>
                  <a:pt x="74619" y="182563"/>
                  <a:pt x="74619" y="238126"/>
                </a:cubicBezTo>
                <a:cubicBezTo>
                  <a:pt x="67673" y="238126"/>
                  <a:pt x="63506" y="232957"/>
                  <a:pt x="63506" y="227789"/>
                </a:cubicBezTo>
                <a:cubicBezTo>
                  <a:pt x="63506" y="227789"/>
                  <a:pt x="63506" y="227789"/>
                  <a:pt x="63506" y="192900"/>
                </a:cubicBezTo>
                <a:cubicBezTo>
                  <a:pt x="67673" y="191608"/>
                  <a:pt x="71841" y="189024"/>
                  <a:pt x="73230" y="183855"/>
                </a:cubicBezTo>
                <a:cubicBezTo>
                  <a:pt x="73230" y="183855"/>
                  <a:pt x="73230" y="183855"/>
                  <a:pt x="74619" y="182563"/>
                </a:cubicBezTo>
                <a:close/>
                <a:moveTo>
                  <a:pt x="90666" y="92075"/>
                </a:moveTo>
                <a:cubicBezTo>
                  <a:pt x="90666" y="92075"/>
                  <a:pt x="90666" y="92075"/>
                  <a:pt x="130275" y="92075"/>
                </a:cubicBezTo>
                <a:cubicBezTo>
                  <a:pt x="135557" y="92075"/>
                  <a:pt x="139517" y="93382"/>
                  <a:pt x="140838" y="97302"/>
                </a:cubicBezTo>
                <a:lnTo>
                  <a:pt x="175165" y="171785"/>
                </a:lnTo>
                <a:cubicBezTo>
                  <a:pt x="177806" y="177012"/>
                  <a:pt x="175165" y="183546"/>
                  <a:pt x="169884" y="186159"/>
                </a:cubicBezTo>
                <a:cubicBezTo>
                  <a:pt x="165923" y="187466"/>
                  <a:pt x="159322" y="186159"/>
                  <a:pt x="156681" y="180932"/>
                </a:cubicBezTo>
                <a:cubicBezTo>
                  <a:pt x="156681" y="180932"/>
                  <a:pt x="156681" y="180932"/>
                  <a:pt x="139517" y="144344"/>
                </a:cubicBezTo>
                <a:cubicBezTo>
                  <a:pt x="139517" y="144344"/>
                  <a:pt x="139517" y="144344"/>
                  <a:pt x="139517" y="271096"/>
                </a:cubicBezTo>
                <a:cubicBezTo>
                  <a:pt x="139517" y="278936"/>
                  <a:pt x="134236" y="284163"/>
                  <a:pt x="127635" y="284163"/>
                </a:cubicBezTo>
                <a:cubicBezTo>
                  <a:pt x="121033" y="284163"/>
                  <a:pt x="115752" y="278936"/>
                  <a:pt x="115752" y="271096"/>
                </a:cubicBezTo>
                <a:cubicBezTo>
                  <a:pt x="115752" y="271096"/>
                  <a:pt x="115752" y="271096"/>
                  <a:pt x="115752" y="197919"/>
                </a:cubicBezTo>
                <a:cubicBezTo>
                  <a:pt x="115752" y="197919"/>
                  <a:pt x="115752" y="197919"/>
                  <a:pt x="106510" y="197919"/>
                </a:cubicBezTo>
                <a:cubicBezTo>
                  <a:pt x="106510" y="197919"/>
                  <a:pt x="106510" y="197919"/>
                  <a:pt x="106510" y="271096"/>
                </a:cubicBezTo>
                <a:cubicBezTo>
                  <a:pt x="106510" y="278936"/>
                  <a:pt x="101229" y="284163"/>
                  <a:pt x="94627" y="284163"/>
                </a:cubicBezTo>
                <a:cubicBezTo>
                  <a:pt x="86706" y="284163"/>
                  <a:pt x="81424" y="278936"/>
                  <a:pt x="81424" y="271096"/>
                </a:cubicBezTo>
                <a:cubicBezTo>
                  <a:pt x="81424" y="271096"/>
                  <a:pt x="81424" y="271096"/>
                  <a:pt x="81424" y="144344"/>
                </a:cubicBezTo>
                <a:cubicBezTo>
                  <a:pt x="81424" y="144344"/>
                  <a:pt x="81424" y="144344"/>
                  <a:pt x="65581" y="180932"/>
                </a:cubicBezTo>
                <a:cubicBezTo>
                  <a:pt x="62940" y="186159"/>
                  <a:pt x="56339" y="187466"/>
                  <a:pt x="51058" y="186159"/>
                </a:cubicBezTo>
                <a:cubicBezTo>
                  <a:pt x="45776" y="183546"/>
                  <a:pt x="44456" y="177012"/>
                  <a:pt x="45776" y="171785"/>
                </a:cubicBezTo>
                <a:cubicBezTo>
                  <a:pt x="45776" y="171785"/>
                  <a:pt x="45776" y="171785"/>
                  <a:pt x="80104" y="97302"/>
                </a:cubicBezTo>
                <a:cubicBezTo>
                  <a:pt x="82745" y="93382"/>
                  <a:pt x="86706" y="92075"/>
                  <a:pt x="90666" y="92075"/>
                </a:cubicBezTo>
                <a:close/>
                <a:moveTo>
                  <a:pt x="238843" y="88900"/>
                </a:moveTo>
                <a:cubicBezTo>
                  <a:pt x="238843" y="88900"/>
                  <a:pt x="238843" y="88900"/>
                  <a:pt x="286633" y="88900"/>
                </a:cubicBezTo>
                <a:cubicBezTo>
                  <a:pt x="291943" y="88900"/>
                  <a:pt x="295925" y="91524"/>
                  <a:pt x="297253" y="95459"/>
                </a:cubicBezTo>
                <a:cubicBezTo>
                  <a:pt x="297253" y="95459"/>
                  <a:pt x="297253" y="95459"/>
                  <a:pt x="337077" y="180728"/>
                </a:cubicBezTo>
                <a:cubicBezTo>
                  <a:pt x="339732" y="185975"/>
                  <a:pt x="337077" y="192534"/>
                  <a:pt x="330440" y="195158"/>
                </a:cubicBezTo>
                <a:cubicBezTo>
                  <a:pt x="325130" y="197782"/>
                  <a:pt x="318492" y="196470"/>
                  <a:pt x="315837" y="189911"/>
                </a:cubicBezTo>
                <a:cubicBezTo>
                  <a:pt x="315837" y="189911"/>
                  <a:pt x="315837" y="189911"/>
                  <a:pt x="302563" y="163674"/>
                </a:cubicBezTo>
                <a:cubicBezTo>
                  <a:pt x="302563" y="163674"/>
                  <a:pt x="302563" y="163674"/>
                  <a:pt x="313182" y="212212"/>
                </a:cubicBezTo>
                <a:cubicBezTo>
                  <a:pt x="314510" y="216147"/>
                  <a:pt x="310527" y="220083"/>
                  <a:pt x="306545" y="220083"/>
                </a:cubicBezTo>
                <a:cubicBezTo>
                  <a:pt x="306545" y="220083"/>
                  <a:pt x="306545" y="220083"/>
                  <a:pt x="295925" y="220083"/>
                </a:cubicBezTo>
                <a:cubicBezTo>
                  <a:pt x="295925" y="220083"/>
                  <a:pt x="295925" y="220083"/>
                  <a:pt x="295925" y="293545"/>
                </a:cubicBezTo>
                <a:cubicBezTo>
                  <a:pt x="295925" y="301416"/>
                  <a:pt x="290615" y="307975"/>
                  <a:pt x="282650" y="307975"/>
                </a:cubicBezTo>
                <a:cubicBezTo>
                  <a:pt x="274685" y="307975"/>
                  <a:pt x="268048" y="301416"/>
                  <a:pt x="268048" y="293545"/>
                </a:cubicBezTo>
                <a:cubicBezTo>
                  <a:pt x="268048" y="293545"/>
                  <a:pt x="268048" y="293545"/>
                  <a:pt x="268048" y="220083"/>
                </a:cubicBezTo>
                <a:cubicBezTo>
                  <a:pt x="268048" y="220083"/>
                  <a:pt x="268048" y="220083"/>
                  <a:pt x="257428" y="220083"/>
                </a:cubicBezTo>
                <a:cubicBezTo>
                  <a:pt x="257428" y="220083"/>
                  <a:pt x="257428" y="220083"/>
                  <a:pt x="257428" y="293545"/>
                </a:cubicBezTo>
                <a:cubicBezTo>
                  <a:pt x="257428" y="301416"/>
                  <a:pt x="250791" y="307975"/>
                  <a:pt x="244153" y="307975"/>
                </a:cubicBezTo>
                <a:cubicBezTo>
                  <a:pt x="236188" y="307975"/>
                  <a:pt x="229551" y="301416"/>
                  <a:pt x="229551" y="293545"/>
                </a:cubicBezTo>
                <a:cubicBezTo>
                  <a:pt x="229551" y="293545"/>
                  <a:pt x="229551" y="293545"/>
                  <a:pt x="229551" y="220083"/>
                </a:cubicBezTo>
                <a:cubicBezTo>
                  <a:pt x="229551" y="220083"/>
                  <a:pt x="229551" y="220083"/>
                  <a:pt x="218931" y="220083"/>
                </a:cubicBezTo>
                <a:cubicBezTo>
                  <a:pt x="214949" y="220083"/>
                  <a:pt x="210966" y="216147"/>
                  <a:pt x="212294" y="212212"/>
                </a:cubicBezTo>
                <a:cubicBezTo>
                  <a:pt x="212294" y="212212"/>
                  <a:pt x="212294" y="212212"/>
                  <a:pt x="222914" y="163674"/>
                </a:cubicBezTo>
                <a:cubicBezTo>
                  <a:pt x="222914" y="163674"/>
                  <a:pt x="222914" y="163674"/>
                  <a:pt x="210966" y="189911"/>
                </a:cubicBezTo>
                <a:cubicBezTo>
                  <a:pt x="208311" y="196470"/>
                  <a:pt x="200346" y="197782"/>
                  <a:pt x="195036" y="195158"/>
                </a:cubicBezTo>
                <a:cubicBezTo>
                  <a:pt x="188399" y="192534"/>
                  <a:pt x="185744" y="185975"/>
                  <a:pt x="188399" y="180728"/>
                </a:cubicBezTo>
                <a:cubicBezTo>
                  <a:pt x="188399" y="180728"/>
                  <a:pt x="188399" y="180728"/>
                  <a:pt x="228223" y="95459"/>
                </a:cubicBezTo>
                <a:cubicBezTo>
                  <a:pt x="230878" y="91524"/>
                  <a:pt x="234861" y="88900"/>
                  <a:pt x="238843" y="88900"/>
                </a:cubicBezTo>
                <a:close/>
                <a:moveTo>
                  <a:pt x="40753" y="63500"/>
                </a:moveTo>
                <a:cubicBezTo>
                  <a:pt x="40753" y="63500"/>
                  <a:pt x="40753" y="63500"/>
                  <a:pt x="79117" y="63500"/>
                </a:cubicBezTo>
                <a:cubicBezTo>
                  <a:pt x="79117" y="70065"/>
                  <a:pt x="81763" y="76630"/>
                  <a:pt x="85732" y="81882"/>
                </a:cubicBezTo>
                <a:cubicBezTo>
                  <a:pt x="85732" y="81882"/>
                  <a:pt x="85732" y="81882"/>
                  <a:pt x="85732" y="83195"/>
                </a:cubicBezTo>
                <a:cubicBezTo>
                  <a:pt x="80440" y="84507"/>
                  <a:pt x="75149" y="88446"/>
                  <a:pt x="73826" y="92385"/>
                </a:cubicBezTo>
                <a:cubicBezTo>
                  <a:pt x="73826" y="92385"/>
                  <a:pt x="73826" y="92385"/>
                  <a:pt x="51336" y="139652"/>
                </a:cubicBezTo>
                <a:cubicBezTo>
                  <a:pt x="51336" y="139652"/>
                  <a:pt x="51336" y="139652"/>
                  <a:pt x="39430" y="168538"/>
                </a:cubicBezTo>
                <a:cubicBezTo>
                  <a:pt x="34138" y="177728"/>
                  <a:pt x="39430" y="188232"/>
                  <a:pt x="48690" y="192171"/>
                </a:cubicBezTo>
                <a:cubicBezTo>
                  <a:pt x="50013" y="193484"/>
                  <a:pt x="52659" y="193484"/>
                  <a:pt x="55305" y="194797"/>
                </a:cubicBezTo>
                <a:cubicBezTo>
                  <a:pt x="55305" y="194797"/>
                  <a:pt x="55305" y="194797"/>
                  <a:pt x="55305" y="227621"/>
                </a:cubicBezTo>
                <a:cubicBezTo>
                  <a:pt x="55305" y="232873"/>
                  <a:pt x="50013" y="238125"/>
                  <a:pt x="43398" y="238125"/>
                </a:cubicBezTo>
                <a:cubicBezTo>
                  <a:pt x="38107" y="238125"/>
                  <a:pt x="32815" y="232873"/>
                  <a:pt x="32815" y="227621"/>
                </a:cubicBezTo>
                <a:cubicBezTo>
                  <a:pt x="32815" y="155408"/>
                  <a:pt x="32815" y="114706"/>
                  <a:pt x="32815" y="112080"/>
                </a:cubicBezTo>
                <a:cubicBezTo>
                  <a:pt x="32815" y="112080"/>
                  <a:pt x="32815" y="112080"/>
                  <a:pt x="18263" y="144904"/>
                </a:cubicBezTo>
                <a:cubicBezTo>
                  <a:pt x="15617" y="148843"/>
                  <a:pt x="10325" y="151469"/>
                  <a:pt x="5034" y="148843"/>
                </a:cubicBezTo>
                <a:cubicBezTo>
                  <a:pt x="1065" y="146217"/>
                  <a:pt x="-1581" y="140965"/>
                  <a:pt x="1065" y="137026"/>
                </a:cubicBezTo>
                <a:cubicBezTo>
                  <a:pt x="1065" y="137026"/>
                  <a:pt x="1065" y="137026"/>
                  <a:pt x="31492" y="68752"/>
                </a:cubicBezTo>
                <a:cubicBezTo>
                  <a:pt x="34138" y="64813"/>
                  <a:pt x="36784" y="63500"/>
                  <a:pt x="40753" y="63500"/>
                </a:cubicBezTo>
                <a:close/>
                <a:moveTo>
                  <a:pt x="157633" y="53975"/>
                </a:moveTo>
                <a:cubicBezTo>
                  <a:pt x="157633" y="53975"/>
                  <a:pt x="157633" y="53975"/>
                  <a:pt x="197198" y="53975"/>
                </a:cubicBezTo>
                <a:cubicBezTo>
                  <a:pt x="202473" y="53975"/>
                  <a:pt x="206430" y="55277"/>
                  <a:pt x="207749" y="59183"/>
                </a:cubicBezTo>
                <a:cubicBezTo>
                  <a:pt x="207749" y="59183"/>
                  <a:pt x="207749" y="59183"/>
                  <a:pt x="222256" y="90434"/>
                </a:cubicBezTo>
                <a:cubicBezTo>
                  <a:pt x="222256" y="90434"/>
                  <a:pt x="220937" y="91736"/>
                  <a:pt x="220937" y="91736"/>
                </a:cubicBezTo>
                <a:cubicBezTo>
                  <a:pt x="220937" y="91736"/>
                  <a:pt x="220937" y="91736"/>
                  <a:pt x="210386" y="115174"/>
                </a:cubicBezTo>
                <a:cubicBezTo>
                  <a:pt x="210386" y="115174"/>
                  <a:pt x="210386" y="115174"/>
                  <a:pt x="206430" y="106060"/>
                </a:cubicBezTo>
                <a:cubicBezTo>
                  <a:pt x="206430" y="106060"/>
                  <a:pt x="206430" y="106060"/>
                  <a:pt x="206430" y="122987"/>
                </a:cubicBezTo>
                <a:cubicBezTo>
                  <a:pt x="199836" y="138612"/>
                  <a:pt x="205111" y="126893"/>
                  <a:pt x="185328" y="169863"/>
                </a:cubicBezTo>
                <a:cubicBezTo>
                  <a:pt x="184009" y="168561"/>
                  <a:pt x="170821" y="138612"/>
                  <a:pt x="169502" y="137310"/>
                </a:cubicBezTo>
                <a:cubicBezTo>
                  <a:pt x="169502" y="137310"/>
                  <a:pt x="169502" y="137310"/>
                  <a:pt x="149719" y="93038"/>
                </a:cubicBezTo>
                <a:cubicBezTo>
                  <a:pt x="147082" y="89132"/>
                  <a:pt x="143125" y="85226"/>
                  <a:pt x="136531" y="83924"/>
                </a:cubicBezTo>
                <a:cubicBezTo>
                  <a:pt x="136531" y="83924"/>
                  <a:pt x="136531" y="83924"/>
                  <a:pt x="136531" y="82621"/>
                </a:cubicBezTo>
                <a:cubicBezTo>
                  <a:pt x="140488" y="78715"/>
                  <a:pt x="143125" y="73507"/>
                  <a:pt x="144444" y="66996"/>
                </a:cubicBezTo>
                <a:cubicBezTo>
                  <a:pt x="144444" y="66996"/>
                  <a:pt x="144444" y="66996"/>
                  <a:pt x="147082" y="59183"/>
                </a:cubicBezTo>
                <a:cubicBezTo>
                  <a:pt x="149719" y="55277"/>
                  <a:pt x="153676" y="53975"/>
                  <a:pt x="157633" y="53975"/>
                </a:cubicBezTo>
                <a:close/>
                <a:moveTo>
                  <a:pt x="111926" y="38100"/>
                </a:moveTo>
                <a:cubicBezTo>
                  <a:pt x="125516" y="38100"/>
                  <a:pt x="136533" y="48761"/>
                  <a:pt x="136533" y="61913"/>
                </a:cubicBezTo>
                <a:cubicBezTo>
                  <a:pt x="136533" y="75065"/>
                  <a:pt x="125516" y="85726"/>
                  <a:pt x="111926" y="85726"/>
                </a:cubicBezTo>
                <a:cubicBezTo>
                  <a:pt x="98336" y="85726"/>
                  <a:pt x="87319" y="75065"/>
                  <a:pt x="87319" y="61913"/>
                </a:cubicBezTo>
                <a:cubicBezTo>
                  <a:pt x="87319" y="48761"/>
                  <a:pt x="98336" y="38100"/>
                  <a:pt x="111926" y="38100"/>
                </a:cubicBezTo>
                <a:close/>
                <a:moveTo>
                  <a:pt x="262738" y="28575"/>
                </a:moveTo>
                <a:cubicBezTo>
                  <a:pt x="278613" y="28575"/>
                  <a:pt x="290519" y="40423"/>
                  <a:pt x="290519" y="56221"/>
                </a:cubicBezTo>
                <a:cubicBezTo>
                  <a:pt x="290519" y="72018"/>
                  <a:pt x="277290" y="82550"/>
                  <a:pt x="262738" y="82550"/>
                </a:cubicBezTo>
                <a:cubicBezTo>
                  <a:pt x="248185" y="82550"/>
                  <a:pt x="234956" y="72018"/>
                  <a:pt x="234956" y="56221"/>
                </a:cubicBezTo>
                <a:cubicBezTo>
                  <a:pt x="234956" y="40423"/>
                  <a:pt x="248185" y="28575"/>
                  <a:pt x="262738" y="28575"/>
                </a:cubicBezTo>
                <a:close/>
                <a:moveTo>
                  <a:pt x="58744" y="15875"/>
                </a:moveTo>
                <a:cubicBezTo>
                  <a:pt x="71019" y="15875"/>
                  <a:pt x="80969" y="25825"/>
                  <a:pt x="80969" y="38100"/>
                </a:cubicBezTo>
                <a:cubicBezTo>
                  <a:pt x="80969" y="50375"/>
                  <a:pt x="71019" y="60325"/>
                  <a:pt x="58744" y="60325"/>
                </a:cubicBezTo>
                <a:cubicBezTo>
                  <a:pt x="46469" y="60325"/>
                  <a:pt x="36519" y="50375"/>
                  <a:pt x="36519" y="38100"/>
                </a:cubicBezTo>
                <a:cubicBezTo>
                  <a:pt x="36519" y="25825"/>
                  <a:pt x="46469" y="15875"/>
                  <a:pt x="58744" y="15875"/>
                </a:cubicBezTo>
                <a:close/>
                <a:moveTo>
                  <a:pt x="177013" y="0"/>
                </a:moveTo>
                <a:cubicBezTo>
                  <a:pt x="189726" y="0"/>
                  <a:pt x="200032" y="10661"/>
                  <a:pt x="200032" y="23813"/>
                </a:cubicBezTo>
                <a:cubicBezTo>
                  <a:pt x="200032" y="36965"/>
                  <a:pt x="189726" y="47626"/>
                  <a:pt x="177013" y="47626"/>
                </a:cubicBezTo>
                <a:cubicBezTo>
                  <a:pt x="164300" y="47626"/>
                  <a:pt x="153994" y="36965"/>
                  <a:pt x="153994" y="23813"/>
                </a:cubicBezTo>
                <a:cubicBezTo>
                  <a:pt x="153994" y="10661"/>
                  <a:pt x="164300" y="0"/>
                  <a:pt x="1770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2" name="椭圆 106"/>
          <p:cNvSpPr/>
          <p:nvPr/>
        </p:nvSpPr>
        <p:spPr>
          <a:xfrm>
            <a:off x="9900255" y="4090601"/>
            <a:ext cx="433970" cy="4490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158821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754259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9349697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任意多边形 7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83" name="任意多边形 82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2" name="直接连接符 91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974197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7" grpId="0" animBg="1"/>
      <p:bldP spid="100" grpId="0" animBg="1"/>
      <p:bldP spid="108" grpId="0" animBg="1"/>
      <p:bldP spid="111" grpId="0" animBg="1"/>
      <p:bldP spid="112" grpId="0" animBg="1"/>
      <p:bldP spid="61" grpId="0"/>
      <p:bldP spid="62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6535343" y="4783975"/>
            <a:ext cx="4666057" cy="646641"/>
            <a:chOff x="4347540" y="4003355"/>
            <a:chExt cx="3537430" cy="512612"/>
          </a:xfrm>
        </p:grpSpPr>
        <p:sp>
          <p:nvSpPr>
            <p:cNvPr id="79" name="矩形 78"/>
            <p:cNvSpPr/>
            <p:nvPr/>
          </p:nvSpPr>
          <p:spPr>
            <a:xfrm>
              <a:off x="4347540" y="4341558"/>
              <a:ext cx="3537430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0" name="矩形 79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1" name="矩形 80"/>
            <p:cNvSpPr/>
            <p:nvPr/>
          </p:nvSpPr>
          <p:spPr>
            <a:xfrm>
              <a:off x="4347540" y="4003355"/>
              <a:ext cx="1490903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535341" y="3929622"/>
            <a:ext cx="4193526" cy="646641"/>
            <a:chOff x="4347540" y="4003355"/>
            <a:chExt cx="3179195" cy="512612"/>
          </a:xfrm>
        </p:grpSpPr>
        <p:sp>
          <p:nvSpPr>
            <p:cNvPr id="91" name="矩形 90"/>
            <p:cNvSpPr/>
            <p:nvPr/>
          </p:nvSpPr>
          <p:spPr>
            <a:xfrm>
              <a:off x="4347541" y="4341558"/>
              <a:ext cx="2938171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2" name="矩形 91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3" name="矩形 92"/>
            <p:cNvSpPr/>
            <p:nvPr/>
          </p:nvSpPr>
          <p:spPr>
            <a:xfrm>
              <a:off x="4347540" y="4003355"/>
              <a:ext cx="3179195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535344" y="3075269"/>
            <a:ext cx="4375197" cy="646641"/>
            <a:chOff x="4347540" y="4003355"/>
            <a:chExt cx="3316924" cy="512612"/>
          </a:xfrm>
        </p:grpSpPr>
        <p:sp>
          <p:nvSpPr>
            <p:cNvPr id="99" name="矩形 98"/>
            <p:cNvSpPr/>
            <p:nvPr/>
          </p:nvSpPr>
          <p:spPr>
            <a:xfrm>
              <a:off x="4347541" y="4341558"/>
              <a:ext cx="2559419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0" name="矩形 99"/>
            <p:cNvSpPr/>
            <p:nvPr/>
          </p:nvSpPr>
          <p:spPr>
            <a:xfrm>
              <a:off x="4347540" y="4172457"/>
              <a:ext cx="3316924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4347540" y="4003355"/>
              <a:ext cx="1560891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535342" y="2220917"/>
            <a:ext cx="4666057" cy="646641"/>
            <a:chOff x="4347539" y="4003355"/>
            <a:chExt cx="3537430" cy="512612"/>
          </a:xfrm>
        </p:grpSpPr>
        <p:sp>
          <p:nvSpPr>
            <p:cNvPr id="107" name="矩形 106"/>
            <p:cNvSpPr/>
            <p:nvPr/>
          </p:nvSpPr>
          <p:spPr>
            <a:xfrm>
              <a:off x="4347541" y="4341558"/>
              <a:ext cx="1560890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4347539" y="4003355"/>
              <a:ext cx="3537430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951486" y="2240311"/>
            <a:ext cx="591642" cy="591642"/>
            <a:chOff x="4875421" y="2877508"/>
            <a:chExt cx="612620" cy="612620"/>
          </a:xfrm>
        </p:grpSpPr>
        <p:sp>
          <p:nvSpPr>
            <p:cNvPr id="117" name="椭圆 116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18" name="组合 117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19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0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1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2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41" name="组合 140"/>
          <p:cNvGrpSpPr/>
          <p:nvPr/>
        </p:nvGrpSpPr>
        <p:grpSpPr>
          <a:xfrm>
            <a:off x="951486" y="3092282"/>
            <a:ext cx="591642" cy="591642"/>
            <a:chOff x="4875421" y="2877508"/>
            <a:chExt cx="612620" cy="612620"/>
          </a:xfrm>
        </p:grpSpPr>
        <p:sp>
          <p:nvSpPr>
            <p:cNvPr id="143" name="椭圆 142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44" name="组合 143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45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6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7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8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0" name="组合 149"/>
          <p:cNvGrpSpPr/>
          <p:nvPr/>
        </p:nvGrpSpPr>
        <p:grpSpPr>
          <a:xfrm>
            <a:off x="951486" y="3944253"/>
            <a:ext cx="591642" cy="591642"/>
            <a:chOff x="4875421" y="2877508"/>
            <a:chExt cx="612620" cy="612620"/>
          </a:xfrm>
        </p:grpSpPr>
        <p:sp>
          <p:nvSpPr>
            <p:cNvPr id="152" name="椭圆 151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53" name="组合 152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54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5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6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7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951484" y="4796223"/>
            <a:ext cx="591642" cy="591642"/>
            <a:chOff x="4875419" y="2877508"/>
            <a:chExt cx="612620" cy="612620"/>
          </a:xfrm>
        </p:grpSpPr>
        <p:sp>
          <p:nvSpPr>
            <p:cNvPr id="161" name="椭圆 160"/>
            <p:cNvSpPr/>
            <p:nvPr/>
          </p:nvSpPr>
          <p:spPr>
            <a:xfrm>
              <a:off x="4875419" y="2877508"/>
              <a:ext cx="612620" cy="6126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62" name="组合 161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63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4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5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6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678245" y="2208698"/>
            <a:ext cx="4417755" cy="594429"/>
            <a:chOff x="874713" y="3325188"/>
            <a:chExt cx="4417755" cy="594429"/>
          </a:xfrm>
        </p:grpSpPr>
        <p:sp>
          <p:nvSpPr>
            <p:cNvPr id="52" name="矩形 51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678245" y="3073066"/>
            <a:ext cx="4417755" cy="594429"/>
            <a:chOff x="874713" y="3325188"/>
            <a:chExt cx="4417755" cy="594429"/>
          </a:xfrm>
        </p:grpSpPr>
        <p:sp>
          <p:nvSpPr>
            <p:cNvPr id="55" name="矩形 54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678245" y="3961455"/>
            <a:ext cx="4417755" cy="594429"/>
            <a:chOff x="874713" y="3325188"/>
            <a:chExt cx="4417755" cy="594429"/>
          </a:xfrm>
        </p:grpSpPr>
        <p:sp>
          <p:nvSpPr>
            <p:cNvPr id="58" name="矩形 57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678245" y="4814329"/>
            <a:ext cx="4417755" cy="594429"/>
            <a:chOff x="874713" y="3325188"/>
            <a:chExt cx="4417755" cy="594429"/>
          </a:xfrm>
        </p:grpSpPr>
        <p:sp>
          <p:nvSpPr>
            <p:cNvPr id="61" name="矩形 60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5" name="任意多边形 6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1139898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占位符 34"/>
          <p:cNvPicPr>
            <a:picLocks noGrp="1" noChangeAspect="1"/>
          </p:cNvPicPr>
          <p:nvPr>
            <p:ph type="pic" sz="quarter" idx="4294967295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33"/>
          <a:stretch>
            <a:fillRect/>
          </a:stretch>
        </p:blipFill>
        <p:spPr/>
      </p:pic>
      <p:sp>
        <p:nvSpPr>
          <p:cNvPr id="4" name="任意多边形 3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7" name="任意多边形 6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19" name="PA_椭圆 13"/>
          <p:cNvSpPr/>
          <p:nvPr>
            <p:custDataLst>
              <p:tags r:id="rId2"/>
            </p:custDataLst>
          </p:nvPr>
        </p:nvSpPr>
        <p:spPr>
          <a:xfrm rot="2687795">
            <a:off x="3887547" y="3254195"/>
            <a:ext cx="4432300" cy="1974850"/>
          </a:xfrm>
          <a:prstGeom prst="ellipse">
            <a:avLst/>
          </a:prstGeom>
          <a:noFill/>
          <a:ln w="19050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椭圆 213"/>
          <p:cNvSpPr/>
          <p:nvPr>
            <p:custDataLst>
              <p:tags r:id="rId3"/>
            </p:custDataLst>
          </p:nvPr>
        </p:nvSpPr>
        <p:spPr>
          <a:xfrm rot="8087795">
            <a:off x="3873165" y="3254195"/>
            <a:ext cx="4432300" cy="1974850"/>
          </a:xfrm>
          <a:prstGeom prst="ellipse">
            <a:avLst/>
          </a:prstGeom>
          <a:noFill/>
          <a:ln w="19050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椭圆 214"/>
          <p:cNvSpPr/>
          <p:nvPr>
            <p:custDataLst>
              <p:tags r:id="rId4"/>
            </p:custDataLst>
          </p:nvPr>
        </p:nvSpPr>
        <p:spPr>
          <a:xfrm>
            <a:off x="6025910" y="5448135"/>
            <a:ext cx="155575" cy="155575"/>
          </a:xfrm>
          <a:prstGeom prst="ellipse">
            <a:avLst/>
          </a:prstGeom>
          <a:solidFill>
            <a:srgbClr val="1B677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_椭圆 215"/>
          <p:cNvSpPr/>
          <p:nvPr>
            <p:custDataLst>
              <p:tags r:id="rId5"/>
            </p:custDataLst>
          </p:nvPr>
        </p:nvSpPr>
        <p:spPr>
          <a:xfrm>
            <a:off x="6018211" y="2892428"/>
            <a:ext cx="155575" cy="155575"/>
          </a:xfrm>
          <a:prstGeom prst="ellipse">
            <a:avLst/>
          </a:prstGeom>
          <a:solidFill>
            <a:srgbClr val="1B677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17"/>
          <p:cNvSpPr/>
          <p:nvPr>
            <p:custDataLst>
              <p:tags r:id="rId6"/>
            </p:custDataLst>
          </p:nvPr>
        </p:nvSpPr>
        <p:spPr>
          <a:xfrm>
            <a:off x="7292973" y="4200525"/>
            <a:ext cx="155575" cy="155575"/>
          </a:xfrm>
          <a:prstGeom prst="ellipse">
            <a:avLst/>
          </a:prstGeom>
          <a:solidFill>
            <a:srgbClr val="1B6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椭圆 218"/>
          <p:cNvSpPr/>
          <p:nvPr>
            <p:custDataLst>
              <p:tags r:id="rId7"/>
            </p:custDataLst>
          </p:nvPr>
        </p:nvSpPr>
        <p:spPr>
          <a:xfrm>
            <a:off x="4752976" y="4176844"/>
            <a:ext cx="155575" cy="155575"/>
          </a:xfrm>
          <a:prstGeom prst="ellipse">
            <a:avLst/>
          </a:prstGeom>
          <a:solidFill>
            <a:srgbClr val="1B6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文本框 219"/>
          <p:cNvSpPr txBox="1"/>
          <p:nvPr>
            <p:custDataLst>
              <p:tags r:id="rId8"/>
            </p:custDataLst>
          </p:nvPr>
        </p:nvSpPr>
        <p:spPr>
          <a:xfrm>
            <a:off x="4650870" y="2459306"/>
            <a:ext cx="889000" cy="13234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A_文本框 220"/>
          <p:cNvSpPr txBox="1"/>
          <p:nvPr>
            <p:custDataLst>
              <p:tags r:id="rId9"/>
            </p:custDataLst>
          </p:nvPr>
        </p:nvSpPr>
        <p:spPr>
          <a:xfrm>
            <a:off x="6601328" y="2458930"/>
            <a:ext cx="889000" cy="13234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PA_文本框 221"/>
          <p:cNvSpPr txBox="1"/>
          <p:nvPr>
            <p:custDataLst>
              <p:tags r:id="rId10"/>
            </p:custDataLst>
          </p:nvPr>
        </p:nvSpPr>
        <p:spPr>
          <a:xfrm>
            <a:off x="4571508" y="4586623"/>
            <a:ext cx="792087" cy="13577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PA_文本框 222"/>
          <p:cNvSpPr txBox="1"/>
          <p:nvPr>
            <p:custDataLst>
              <p:tags r:id="rId11"/>
            </p:custDataLst>
          </p:nvPr>
        </p:nvSpPr>
        <p:spPr>
          <a:xfrm>
            <a:off x="6843800" y="4678051"/>
            <a:ext cx="792087" cy="1357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312851" y="4612450"/>
            <a:ext cx="2133782" cy="1132618"/>
            <a:chOff x="3943969" y="2412339"/>
            <a:chExt cx="2133782" cy="1132618"/>
          </a:xfrm>
        </p:grpSpPr>
        <p:sp>
          <p:nvSpPr>
            <p:cNvPr id="30" name="文本框 2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12851" y="2448153"/>
            <a:ext cx="2133782" cy="1132618"/>
            <a:chOff x="3943969" y="2412339"/>
            <a:chExt cx="2133782" cy="1132618"/>
          </a:xfrm>
        </p:grpSpPr>
        <p:sp>
          <p:nvSpPr>
            <p:cNvPr id="33" name="文本框 3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59821" y="4612450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359821" y="2448153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93389566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accel="20000" fill="hold" grpId="0" nodeType="withEffect" p14:presetBounceEnd="6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20000" fill="hold" grpId="0" nodeType="withEffect" p14:presetBounceEnd="60000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20000" fill="hold" grpId="0" nodeType="withEffect" p14:presetBounceEnd="60000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accel="20000" fill="hold" grpId="0" nodeType="withEffect" p14:presetBounceEnd="60000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0.1276 -0.04491 L 0.1276 -0.04514 C 0.09583 -0.10116 0.01276 -0.04375 -0.05794 0.08287 C -0.12878 0.20949 -0.16029 0.35764 -0.12865 0.41366 C -0.09687 0.46968 -0.0138 0.41227 0.0569 0.28565 C 0.12773 0.15903 0.15924 0.01088 0.1276 -0.04514 " pathEditMode="relative" rAng="0" ptsTypes="AAAAAA">
                                          <p:cBhvr from="" to="">
                                            <p:cTn id="44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26" y="2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0.12864 -0.41598 C -0.09713 -0.47223 -0.0138 -0.41621 0.05742 -0.29028 C 0.12865 -0.16459 0.16094 -0.0169 0.12943 0.03958 C 0.09792 0.0956 0.01458 0.03981 -0.05664 -0.08611 C -0.12786 -0.21181 -0.16016 -0.35949 -0.12864 -0.41598 L -0.12864 -0.41574 " pathEditMode="relative" rAng="0" ptsTypes="AAAAAA">
                                          <p:cBhvr from="" to="">
                                            <p:cTn id="4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91" y="2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/>
          <p:bldP spid="26" grpId="0"/>
          <p:bldP spid="27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accel="2000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2000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20000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accel="20000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0.1276 -0.04491 L 0.1276 -0.04514 C 0.09583 -0.10116 0.01276 -0.04375 -0.05794 0.08287 C -0.12878 0.20949 -0.16029 0.35764 -0.12865 0.41366 C -0.09687 0.46968 -0.0138 0.41227 0.0569 0.28565 C 0.12773 0.15903 0.15924 0.01088 0.1276 -0.04514 " pathEditMode="relative" rAng="0" ptsTypes="AAAAAA">
                                          <p:cBhvr from="" to="">
                                            <p:cTn id="44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26" y="2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0.12864 -0.41598 C -0.09713 -0.47223 -0.0138 -0.41621 0.05742 -0.29028 C 0.12865 -0.16459 0.16094 -0.0169 0.12943 0.03958 C 0.09792 0.0956 0.01458 0.03981 -0.05664 -0.08611 C -0.12786 -0.21181 -0.16016 -0.35949 -0.12864 -0.41598 L -0.12864 -0.41574 " pathEditMode="relative" rAng="0" ptsTypes="AAAAAA">
                                          <p:cBhvr from="" to="">
                                            <p:cTn id="4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91" y="2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销售技巧实用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817177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3786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1" name="矩形 20"/>
          <p:cNvSpPr/>
          <p:nvPr/>
        </p:nvSpPr>
        <p:spPr>
          <a:xfrm>
            <a:off x="5107052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2" name="矩形 21"/>
          <p:cNvSpPr/>
          <p:nvPr/>
        </p:nvSpPr>
        <p:spPr>
          <a:xfrm>
            <a:off x="9010318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3" name="矩形 22"/>
          <p:cNvSpPr/>
          <p:nvPr/>
        </p:nvSpPr>
        <p:spPr>
          <a:xfrm>
            <a:off x="7058685" y="1909227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4" name="矩形 23"/>
          <p:cNvSpPr/>
          <p:nvPr/>
        </p:nvSpPr>
        <p:spPr>
          <a:xfrm>
            <a:off x="3157166" y="1909227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r="6771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5" r="20395"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1" name="椭圆 18"/>
          <p:cNvSpPr/>
          <p:nvPr/>
        </p:nvSpPr>
        <p:spPr>
          <a:xfrm rot="5400000">
            <a:off x="9875683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18"/>
          <p:cNvSpPr/>
          <p:nvPr/>
        </p:nvSpPr>
        <p:spPr>
          <a:xfrm rot="5400000">
            <a:off x="5972417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18"/>
          <p:cNvSpPr/>
          <p:nvPr/>
        </p:nvSpPr>
        <p:spPr>
          <a:xfrm rot="5400000">
            <a:off x="2069154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18"/>
          <p:cNvSpPr/>
          <p:nvPr/>
        </p:nvSpPr>
        <p:spPr>
          <a:xfrm rot="16200000" flipV="1">
            <a:off x="4020786" y="3192122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18"/>
          <p:cNvSpPr/>
          <p:nvPr/>
        </p:nvSpPr>
        <p:spPr>
          <a:xfrm rot="16200000" flipV="1">
            <a:off x="7924050" y="3192122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0" name="任意多边形 19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593356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701956" y="4510819"/>
            <a:ext cx="1805008" cy="949772"/>
            <a:chOff x="1595623" y="4069250"/>
            <a:chExt cx="1805008" cy="949772"/>
          </a:xfrm>
        </p:grpSpPr>
        <p:sp>
          <p:nvSpPr>
            <p:cNvPr id="32" name="矩形 31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29649" y="4510819"/>
            <a:ext cx="1805008" cy="949772"/>
            <a:chOff x="1595623" y="4069250"/>
            <a:chExt cx="1805008" cy="949772"/>
          </a:xfrm>
        </p:grpSpPr>
        <p:sp>
          <p:nvSpPr>
            <p:cNvPr id="36" name="矩形 35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357343" y="4510819"/>
            <a:ext cx="1805008" cy="949772"/>
            <a:chOff x="1595623" y="4069250"/>
            <a:chExt cx="1805008" cy="949772"/>
          </a:xfrm>
        </p:grpSpPr>
        <p:sp>
          <p:nvSpPr>
            <p:cNvPr id="40" name="矩形 39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85036" y="4510819"/>
            <a:ext cx="1805008" cy="949772"/>
            <a:chOff x="1595623" y="4069250"/>
            <a:chExt cx="1805008" cy="949772"/>
          </a:xfrm>
        </p:grpSpPr>
        <p:sp>
          <p:nvSpPr>
            <p:cNvPr id="44" name="矩形 43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pic>
        <p:nvPicPr>
          <p:cNvPr id="54" name="图片占位符 5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" b="98"/>
          <a:stretch>
            <a:fillRect/>
          </a:stretch>
        </p:blipFill>
        <p:spPr/>
      </p:pic>
      <p:pic>
        <p:nvPicPr>
          <p:cNvPr id="55" name="图片占位符 5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r="98"/>
          <a:stretch>
            <a:fillRect/>
          </a:stretch>
        </p:blipFill>
        <p:spPr/>
      </p:pic>
      <p:pic>
        <p:nvPicPr>
          <p:cNvPr id="56" name="图片占位符 5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7" name="图片占位符 5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Oval 7"/>
          <p:cNvSpPr/>
          <p:nvPr/>
        </p:nvSpPr>
        <p:spPr>
          <a:xfrm>
            <a:off x="2754443" y="2194988"/>
            <a:ext cx="508572" cy="508572"/>
          </a:xfrm>
          <a:prstGeom prst="ellipse">
            <a:avLst/>
          </a:prstGeom>
          <a:solidFill>
            <a:schemeClr val="accent1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0" name="Oval 8"/>
          <p:cNvSpPr/>
          <p:nvPr/>
        </p:nvSpPr>
        <p:spPr>
          <a:xfrm>
            <a:off x="5101696" y="2194988"/>
            <a:ext cx="508572" cy="508572"/>
          </a:xfrm>
          <a:prstGeom prst="ellipse">
            <a:avLst/>
          </a:prstGeom>
          <a:solidFill>
            <a:schemeClr val="accent2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1" name="Oval 9"/>
          <p:cNvSpPr/>
          <p:nvPr/>
        </p:nvSpPr>
        <p:spPr>
          <a:xfrm>
            <a:off x="7322365" y="2194988"/>
            <a:ext cx="508572" cy="508572"/>
          </a:xfrm>
          <a:prstGeom prst="ellipse">
            <a:avLst/>
          </a:prstGeom>
          <a:solidFill>
            <a:schemeClr val="accent1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2" name="Oval 10"/>
          <p:cNvSpPr/>
          <p:nvPr/>
        </p:nvSpPr>
        <p:spPr>
          <a:xfrm>
            <a:off x="9757083" y="2194988"/>
            <a:ext cx="508572" cy="508572"/>
          </a:xfrm>
          <a:prstGeom prst="ellipse">
            <a:avLst/>
          </a:prstGeom>
          <a:solidFill>
            <a:schemeClr val="accent2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8" name="任意多边形 2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8263415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3707235" y="2841077"/>
            <a:ext cx="4717277" cy="1196486"/>
            <a:chOff x="3707235" y="2841077"/>
            <a:chExt cx="4717277" cy="1196486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707235" y="3740717"/>
              <a:ext cx="847725" cy="27620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5723511" y="3720080"/>
              <a:ext cx="744978" cy="31748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7679534" y="2841077"/>
              <a:ext cx="744978" cy="31748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燕尾形 17"/>
          <p:cNvSpPr/>
          <p:nvPr/>
        </p:nvSpPr>
        <p:spPr>
          <a:xfrm rot="1234549">
            <a:off x="4234201" y="3372327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燕尾形 18"/>
          <p:cNvSpPr/>
          <p:nvPr/>
        </p:nvSpPr>
        <p:spPr>
          <a:xfrm rot="20150452">
            <a:off x="5853015" y="3486504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燕尾形 19"/>
          <p:cNvSpPr/>
          <p:nvPr/>
        </p:nvSpPr>
        <p:spPr>
          <a:xfrm rot="20150452">
            <a:off x="7853264" y="2645595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32696" y="1896493"/>
            <a:ext cx="1962047" cy="804436"/>
            <a:chOff x="1332696" y="1896493"/>
            <a:chExt cx="1962047" cy="804436"/>
          </a:xfrm>
        </p:grpSpPr>
        <p:sp>
          <p:nvSpPr>
            <p:cNvPr id="21" name="矩形 20"/>
            <p:cNvSpPr/>
            <p:nvPr/>
          </p:nvSpPr>
          <p:spPr>
            <a:xfrm>
              <a:off x="1332697" y="2220798"/>
              <a:ext cx="1962046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022391" y="4957840"/>
            <a:ext cx="2072123" cy="804436"/>
            <a:chOff x="1332696" y="1896493"/>
            <a:chExt cx="2072123" cy="804436"/>
          </a:xfrm>
        </p:grpSpPr>
        <p:sp>
          <p:nvSpPr>
            <p:cNvPr id="25" name="矩形 24"/>
            <p:cNvSpPr/>
            <p:nvPr/>
          </p:nvSpPr>
          <p:spPr>
            <a:xfrm>
              <a:off x="1332697" y="2220798"/>
              <a:ext cx="2072122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48345" y="4278329"/>
            <a:ext cx="2105897" cy="804436"/>
            <a:chOff x="1332696" y="1896493"/>
            <a:chExt cx="2105897" cy="804436"/>
          </a:xfrm>
        </p:grpSpPr>
        <p:sp>
          <p:nvSpPr>
            <p:cNvPr id="28" name="矩形 27"/>
            <p:cNvSpPr/>
            <p:nvPr/>
          </p:nvSpPr>
          <p:spPr>
            <a:xfrm>
              <a:off x="1332697" y="2220798"/>
              <a:ext cx="2105896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689295" y="2935897"/>
            <a:ext cx="2125334" cy="804436"/>
            <a:chOff x="1332696" y="1896493"/>
            <a:chExt cx="2125334" cy="804436"/>
          </a:xfrm>
        </p:grpSpPr>
        <p:sp>
          <p:nvSpPr>
            <p:cNvPr id="31" name="矩形 30"/>
            <p:cNvSpPr/>
            <p:nvPr/>
          </p:nvSpPr>
          <p:spPr>
            <a:xfrm>
              <a:off x="1332696" y="2220798"/>
              <a:ext cx="2125334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651768" y="3025234"/>
            <a:ext cx="1008558" cy="869446"/>
            <a:chOff x="2486024" y="2882351"/>
            <a:chExt cx="1340045" cy="1155212"/>
          </a:xfrm>
        </p:grpSpPr>
        <p:sp>
          <p:nvSpPr>
            <p:cNvPr id="6" name="六边形 5"/>
            <p:cNvSpPr/>
            <p:nvPr/>
          </p:nvSpPr>
          <p:spPr>
            <a:xfrm>
              <a:off x="2486024" y="2882351"/>
              <a:ext cx="1340045" cy="115521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六边形 33"/>
            <p:cNvSpPr/>
            <p:nvPr/>
          </p:nvSpPr>
          <p:spPr>
            <a:xfrm>
              <a:off x="2806426" y="3125462"/>
              <a:ext cx="699242" cy="695960"/>
            </a:xfrm>
            <a:custGeom>
              <a:avLst/>
              <a:gdLst>
                <a:gd name="connsiteX0" fmla="*/ 315609 w 338137"/>
                <a:gd name="connsiteY0" fmla="*/ 185737 h 336550"/>
                <a:gd name="connsiteX1" fmla="*/ 338137 w 338137"/>
                <a:gd name="connsiteY1" fmla="*/ 185737 h 336550"/>
                <a:gd name="connsiteX2" fmla="*/ 185737 w 338137"/>
                <a:gd name="connsiteY2" fmla="*/ 336550 h 336550"/>
                <a:gd name="connsiteX3" fmla="*/ 185737 w 338137"/>
                <a:gd name="connsiteY3" fmla="*/ 314256 h 336550"/>
                <a:gd name="connsiteX4" fmla="*/ 315609 w 338137"/>
                <a:gd name="connsiteY4" fmla="*/ 185737 h 336550"/>
                <a:gd name="connsiteX5" fmla="*/ 249042 w 338137"/>
                <a:gd name="connsiteY5" fmla="*/ 185737 h 336550"/>
                <a:gd name="connsiteX6" fmla="*/ 271462 w 338137"/>
                <a:gd name="connsiteY6" fmla="*/ 185737 h 336550"/>
                <a:gd name="connsiteX7" fmla="*/ 185737 w 338137"/>
                <a:gd name="connsiteY7" fmla="*/ 269875 h 336550"/>
                <a:gd name="connsiteX8" fmla="*/ 185737 w 338137"/>
                <a:gd name="connsiteY8" fmla="*/ 247870 h 336550"/>
                <a:gd name="connsiteX9" fmla="*/ 249042 w 338137"/>
                <a:gd name="connsiteY9" fmla="*/ 185737 h 336550"/>
                <a:gd name="connsiteX10" fmla="*/ 66675 w 338137"/>
                <a:gd name="connsiteY10" fmla="*/ 185737 h 336550"/>
                <a:gd name="connsiteX11" fmla="*/ 89095 w 338137"/>
                <a:gd name="connsiteY11" fmla="*/ 185737 h 336550"/>
                <a:gd name="connsiteX12" fmla="*/ 152400 w 338137"/>
                <a:gd name="connsiteY12" fmla="*/ 247870 h 336550"/>
                <a:gd name="connsiteX13" fmla="*/ 152400 w 338137"/>
                <a:gd name="connsiteY13" fmla="*/ 269875 h 336550"/>
                <a:gd name="connsiteX14" fmla="*/ 66675 w 338137"/>
                <a:gd name="connsiteY14" fmla="*/ 185737 h 336550"/>
                <a:gd name="connsiteX15" fmla="*/ 0 w 338137"/>
                <a:gd name="connsiteY15" fmla="*/ 185737 h 336550"/>
                <a:gd name="connsiteX16" fmla="*/ 22528 w 338137"/>
                <a:gd name="connsiteY16" fmla="*/ 185737 h 336550"/>
                <a:gd name="connsiteX17" fmla="*/ 152400 w 338137"/>
                <a:gd name="connsiteY17" fmla="*/ 314256 h 336550"/>
                <a:gd name="connsiteX18" fmla="*/ 152400 w 338137"/>
                <a:gd name="connsiteY18" fmla="*/ 336550 h 336550"/>
                <a:gd name="connsiteX19" fmla="*/ 0 w 338137"/>
                <a:gd name="connsiteY19" fmla="*/ 185737 h 336550"/>
                <a:gd name="connsiteX20" fmla="*/ 169069 w 338137"/>
                <a:gd name="connsiteY20" fmla="*/ 127000 h 336550"/>
                <a:gd name="connsiteX21" fmla="*/ 186045 w 338137"/>
                <a:gd name="connsiteY21" fmla="*/ 130918 h 336550"/>
                <a:gd name="connsiteX22" fmla="*/ 205633 w 338137"/>
                <a:gd name="connsiteY22" fmla="*/ 150506 h 336550"/>
                <a:gd name="connsiteX23" fmla="*/ 209550 w 338137"/>
                <a:gd name="connsiteY23" fmla="*/ 167482 h 336550"/>
                <a:gd name="connsiteX24" fmla="*/ 205633 w 338137"/>
                <a:gd name="connsiteY24" fmla="*/ 184458 h 336550"/>
                <a:gd name="connsiteX25" fmla="*/ 186045 w 338137"/>
                <a:gd name="connsiteY25" fmla="*/ 204046 h 336550"/>
                <a:gd name="connsiteX26" fmla="*/ 169069 w 338137"/>
                <a:gd name="connsiteY26" fmla="*/ 207963 h 336550"/>
                <a:gd name="connsiteX27" fmla="*/ 152093 w 338137"/>
                <a:gd name="connsiteY27" fmla="*/ 204046 h 336550"/>
                <a:gd name="connsiteX28" fmla="*/ 132505 w 338137"/>
                <a:gd name="connsiteY28" fmla="*/ 184458 h 336550"/>
                <a:gd name="connsiteX29" fmla="*/ 128587 w 338137"/>
                <a:gd name="connsiteY29" fmla="*/ 167482 h 336550"/>
                <a:gd name="connsiteX30" fmla="*/ 132505 w 338137"/>
                <a:gd name="connsiteY30" fmla="*/ 150506 h 336550"/>
                <a:gd name="connsiteX31" fmla="*/ 152093 w 338137"/>
                <a:gd name="connsiteY31" fmla="*/ 130918 h 336550"/>
                <a:gd name="connsiteX32" fmla="*/ 169069 w 338137"/>
                <a:gd name="connsiteY32" fmla="*/ 127000 h 336550"/>
                <a:gd name="connsiteX33" fmla="*/ 185737 w 338137"/>
                <a:gd name="connsiteY33" fmla="*/ 65087 h 336550"/>
                <a:gd name="connsiteX34" fmla="*/ 271462 w 338137"/>
                <a:gd name="connsiteY34" fmla="*/ 150812 h 336550"/>
                <a:gd name="connsiteX35" fmla="*/ 249042 w 338137"/>
                <a:gd name="connsiteY35" fmla="*/ 150812 h 336550"/>
                <a:gd name="connsiteX36" fmla="*/ 185737 w 338137"/>
                <a:gd name="connsiteY36" fmla="*/ 87507 h 336550"/>
                <a:gd name="connsiteX37" fmla="*/ 185737 w 338137"/>
                <a:gd name="connsiteY37" fmla="*/ 65087 h 336550"/>
                <a:gd name="connsiteX38" fmla="*/ 152400 w 338137"/>
                <a:gd name="connsiteY38" fmla="*/ 65087 h 336550"/>
                <a:gd name="connsiteX39" fmla="*/ 152400 w 338137"/>
                <a:gd name="connsiteY39" fmla="*/ 87507 h 336550"/>
                <a:gd name="connsiteX40" fmla="*/ 89095 w 338137"/>
                <a:gd name="connsiteY40" fmla="*/ 150812 h 336550"/>
                <a:gd name="connsiteX41" fmla="*/ 66675 w 338137"/>
                <a:gd name="connsiteY41" fmla="*/ 150812 h 336550"/>
                <a:gd name="connsiteX42" fmla="*/ 152400 w 338137"/>
                <a:gd name="connsiteY42" fmla="*/ 65087 h 336550"/>
                <a:gd name="connsiteX43" fmla="*/ 185737 w 338137"/>
                <a:gd name="connsiteY43" fmla="*/ 0 h 336550"/>
                <a:gd name="connsiteX44" fmla="*/ 338137 w 338137"/>
                <a:gd name="connsiteY44" fmla="*/ 150813 h 336550"/>
                <a:gd name="connsiteX45" fmla="*/ 315609 w 338137"/>
                <a:gd name="connsiteY45" fmla="*/ 150813 h 336550"/>
                <a:gd name="connsiteX46" fmla="*/ 185737 w 338137"/>
                <a:gd name="connsiteY46" fmla="*/ 22294 h 336550"/>
                <a:gd name="connsiteX47" fmla="*/ 185737 w 338137"/>
                <a:gd name="connsiteY47" fmla="*/ 0 h 336550"/>
                <a:gd name="connsiteX48" fmla="*/ 152400 w 338137"/>
                <a:gd name="connsiteY48" fmla="*/ 0 h 336550"/>
                <a:gd name="connsiteX49" fmla="*/ 152400 w 338137"/>
                <a:gd name="connsiteY49" fmla="*/ 22294 h 336550"/>
                <a:gd name="connsiteX50" fmla="*/ 22528 w 338137"/>
                <a:gd name="connsiteY50" fmla="*/ 150813 h 336550"/>
                <a:gd name="connsiteX51" fmla="*/ 0 w 338137"/>
                <a:gd name="connsiteY51" fmla="*/ 150813 h 336550"/>
                <a:gd name="connsiteX52" fmla="*/ 152400 w 338137"/>
                <a:gd name="connsiteY5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38137" h="336550">
                  <a:moveTo>
                    <a:pt x="315609" y="185737"/>
                  </a:moveTo>
                  <a:cubicBezTo>
                    <a:pt x="315609" y="185737"/>
                    <a:pt x="315609" y="185737"/>
                    <a:pt x="338137" y="185737"/>
                  </a:cubicBezTo>
                  <a:cubicBezTo>
                    <a:pt x="330186" y="265734"/>
                    <a:pt x="266576" y="328682"/>
                    <a:pt x="185737" y="336550"/>
                  </a:cubicBezTo>
                  <a:cubicBezTo>
                    <a:pt x="185737" y="336550"/>
                    <a:pt x="185737" y="336550"/>
                    <a:pt x="185737" y="314256"/>
                  </a:cubicBezTo>
                  <a:cubicBezTo>
                    <a:pt x="253323" y="306388"/>
                    <a:pt x="307657" y="252620"/>
                    <a:pt x="315609" y="185737"/>
                  </a:cubicBezTo>
                  <a:close/>
                  <a:moveTo>
                    <a:pt x="249042" y="185737"/>
                  </a:moveTo>
                  <a:cubicBezTo>
                    <a:pt x="249042" y="185737"/>
                    <a:pt x="249042" y="185737"/>
                    <a:pt x="271462" y="185737"/>
                  </a:cubicBezTo>
                  <a:cubicBezTo>
                    <a:pt x="264868" y="228453"/>
                    <a:pt x="229259" y="263403"/>
                    <a:pt x="185737" y="269875"/>
                  </a:cubicBezTo>
                  <a:cubicBezTo>
                    <a:pt x="185737" y="269875"/>
                    <a:pt x="185737" y="269875"/>
                    <a:pt x="185737" y="247870"/>
                  </a:cubicBezTo>
                  <a:cubicBezTo>
                    <a:pt x="217390" y="241398"/>
                    <a:pt x="242448" y="216804"/>
                    <a:pt x="249042" y="185737"/>
                  </a:cubicBezTo>
                  <a:close/>
                  <a:moveTo>
                    <a:pt x="66675" y="185737"/>
                  </a:moveTo>
                  <a:cubicBezTo>
                    <a:pt x="66675" y="185737"/>
                    <a:pt x="66675" y="185737"/>
                    <a:pt x="89095" y="185737"/>
                  </a:cubicBezTo>
                  <a:cubicBezTo>
                    <a:pt x="95689" y="216804"/>
                    <a:pt x="120747" y="241398"/>
                    <a:pt x="152400" y="247870"/>
                  </a:cubicBezTo>
                  <a:cubicBezTo>
                    <a:pt x="152400" y="247870"/>
                    <a:pt x="152400" y="247870"/>
                    <a:pt x="152400" y="269875"/>
                  </a:cubicBezTo>
                  <a:cubicBezTo>
                    <a:pt x="108878" y="263403"/>
                    <a:pt x="73269" y="228453"/>
                    <a:pt x="66675" y="185737"/>
                  </a:cubicBezTo>
                  <a:close/>
                  <a:moveTo>
                    <a:pt x="0" y="185737"/>
                  </a:moveTo>
                  <a:cubicBezTo>
                    <a:pt x="0" y="185737"/>
                    <a:pt x="0" y="185737"/>
                    <a:pt x="22528" y="185737"/>
                  </a:cubicBezTo>
                  <a:cubicBezTo>
                    <a:pt x="30480" y="252620"/>
                    <a:pt x="84814" y="306388"/>
                    <a:pt x="152400" y="314256"/>
                  </a:cubicBezTo>
                  <a:cubicBezTo>
                    <a:pt x="152400" y="314256"/>
                    <a:pt x="152400" y="314256"/>
                    <a:pt x="152400" y="336550"/>
                  </a:cubicBezTo>
                  <a:cubicBezTo>
                    <a:pt x="71561" y="328682"/>
                    <a:pt x="7951" y="265734"/>
                    <a:pt x="0" y="185737"/>
                  </a:cubicBezTo>
                  <a:close/>
                  <a:moveTo>
                    <a:pt x="169069" y="127000"/>
                  </a:moveTo>
                  <a:cubicBezTo>
                    <a:pt x="175598" y="127000"/>
                    <a:pt x="180821" y="128306"/>
                    <a:pt x="186045" y="130918"/>
                  </a:cubicBezTo>
                  <a:cubicBezTo>
                    <a:pt x="195186" y="134835"/>
                    <a:pt x="201715" y="141365"/>
                    <a:pt x="205633" y="150506"/>
                  </a:cubicBezTo>
                  <a:cubicBezTo>
                    <a:pt x="208244" y="155729"/>
                    <a:pt x="209550" y="160952"/>
                    <a:pt x="209550" y="167482"/>
                  </a:cubicBezTo>
                  <a:cubicBezTo>
                    <a:pt x="209550" y="174011"/>
                    <a:pt x="208244" y="179234"/>
                    <a:pt x="205633" y="184458"/>
                  </a:cubicBezTo>
                  <a:cubicBezTo>
                    <a:pt x="201715" y="193599"/>
                    <a:pt x="195186" y="200128"/>
                    <a:pt x="186045" y="204046"/>
                  </a:cubicBezTo>
                  <a:cubicBezTo>
                    <a:pt x="180821" y="206657"/>
                    <a:pt x="175598" y="207963"/>
                    <a:pt x="169069" y="207963"/>
                  </a:cubicBezTo>
                  <a:cubicBezTo>
                    <a:pt x="162539" y="207963"/>
                    <a:pt x="157316" y="206657"/>
                    <a:pt x="152093" y="204046"/>
                  </a:cubicBezTo>
                  <a:cubicBezTo>
                    <a:pt x="142952" y="200128"/>
                    <a:pt x="136422" y="193599"/>
                    <a:pt x="132505" y="184458"/>
                  </a:cubicBezTo>
                  <a:cubicBezTo>
                    <a:pt x="129893" y="179234"/>
                    <a:pt x="128587" y="174011"/>
                    <a:pt x="128587" y="167482"/>
                  </a:cubicBezTo>
                  <a:cubicBezTo>
                    <a:pt x="128587" y="160952"/>
                    <a:pt x="129893" y="155729"/>
                    <a:pt x="132505" y="150506"/>
                  </a:cubicBezTo>
                  <a:cubicBezTo>
                    <a:pt x="136422" y="141365"/>
                    <a:pt x="142952" y="134835"/>
                    <a:pt x="152093" y="130918"/>
                  </a:cubicBezTo>
                  <a:cubicBezTo>
                    <a:pt x="157316" y="128306"/>
                    <a:pt x="162539" y="127000"/>
                    <a:pt x="169069" y="127000"/>
                  </a:cubicBezTo>
                  <a:close/>
                  <a:moveTo>
                    <a:pt x="185737" y="65087"/>
                  </a:moveTo>
                  <a:cubicBezTo>
                    <a:pt x="229259" y="71681"/>
                    <a:pt x="264868" y="107290"/>
                    <a:pt x="271462" y="150812"/>
                  </a:cubicBezTo>
                  <a:cubicBezTo>
                    <a:pt x="271462" y="150812"/>
                    <a:pt x="271462" y="150812"/>
                    <a:pt x="249042" y="150812"/>
                  </a:cubicBezTo>
                  <a:cubicBezTo>
                    <a:pt x="242448" y="119159"/>
                    <a:pt x="217390" y="94101"/>
                    <a:pt x="185737" y="87507"/>
                  </a:cubicBezTo>
                  <a:cubicBezTo>
                    <a:pt x="185737" y="87507"/>
                    <a:pt x="185737" y="87507"/>
                    <a:pt x="185737" y="65087"/>
                  </a:cubicBezTo>
                  <a:close/>
                  <a:moveTo>
                    <a:pt x="152400" y="65087"/>
                  </a:moveTo>
                  <a:cubicBezTo>
                    <a:pt x="152400" y="65087"/>
                    <a:pt x="152400" y="65087"/>
                    <a:pt x="152400" y="87507"/>
                  </a:cubicBezTo>
                  <a:cubicBezTo>
                    <a:pt x="120747" y="94101"/>
                    <a:pt x="95689" y="119159"/>
                    <a:pt x="89095" y="150812"/>
                  </a:cubicBezTo>
                  <a:lnTo>
                    <a:pt x="66675" y="150812"/>
                  </a:lnTo>
                  <a:cubicBezTo>
                    <a:pt x="73269" y="107290"/>
                    <a:pt x="108878" y="71681"/>
                    <a:pt x="152400" y="65087"/>
                  </a:cubicBezTo>
                  <a:close/>
                  <a:moveTo>
                    <a:pt x="185737" y="0"/>
                  </a:moveTo>
                  <a:cubicBezTo>
                    <a:pt x="266576" y="7868"/>
                    <a:pt x="330186" y="70816"/>
                    <a:pt x="338137" y="150813"/>
                  </a:cubicBezTo>
                  <a:cubicBezTo>
                    <a:pt x="338137" y="150813"/>
                    <a:pt x="338137" y="150813"/>
                    <a:pt x="315609" y="150813"/>
                  </a:cubicBezTo>
                  <a:cubicBezTo>
                    <a:pt x="307657" y="83930"/>
                    <a:pt x="253323" y="30162"/>
                    <a:pt x="185737" y="22294"/>
                  </a:cubicBezTo>
                  <a:cubicBezTo>
                    <a:pt x="185737" y="22294"/>
                    <a:pt x="185737" y="22294"/>
                    <a:pt x="185737" y="0"/>
                  </a:cubicBezTo>
                  <a:close/>
                  <a:moveTo>
                    <a:pt x="152400" y="0"/>
                  </a:moveTo>
                  <a:cubicBezTo>
                    <a:pt x="152400" y="0"/>
                    <a:pt x="152400" y="0"/>
                    <a:pt x="152400" y="22294"/>
                  </a:cubicBezTo>
                  <a:cubicBezTo>
                    <a:pt x="84814" y="30162"/>
                    <a:pt x="30480" y="83930"/>
                    <a:pt x="22528" y="150813"/>
                  </a:cubicBezTo>
                  <a:cubicBezTo>
                    <a:pt x="22528" y="150813"/>
                    <a:pt x="22528" y="150813"/>
                    <a:pt x="0" y="150813"/>
                  </a:cubicBezTo>
                  <a:cubicBezTo>
                    <a:pt x="7951" y="70816"/>
                    <a:pt x="71561" y="7868"/>
                    <a:pt x="1524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607790" y="3904237"/>
            <a:ext cx="1008558" cy="869446"/>
            <a:chOff x="4442046" y="3761354"/>
            <a:chExt cx="1340045" cy="1155212"/>
          </a:xfrm>
        </p:grpSpPr>
        <p:sp>
          <p:nvSpPr>
            <p:cNvPr id="7" name="六边形 6"/>
            <p:cNvSpPr/>
            <p:nvPr/>
          </p:nvSpPr>
          <p:spPr>
            <a:xfrm>
              <a:off x="4442046" y="3761354"/>
              <a:ext cx="1340045" cy="1155212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六边形 34"/>
            <p:cNvSpPr/>
            <p:nvPr/>
          </p:nvSpPr>
          <p:spPr>
            <a:xfrm>
              <a:off x="4762447" y="4009426"/>
              <a:ext cx="699242" cy="659068"/>
            </a:xfrm>
            <a:custGeom>
              <a:avLst/>
              <a:gdLst>
                <a:gd name="connsiteX0" fmla="*/ 256155 w 336853"/>
                <a:gd name="connsiteY0" fmla="*/ 263525 h 317500"/>
                <a:gd name="connsiteX1" fmla="*/ 268061 w 336853"/>
                <a:gd name="connsiteY1" fmla="*/ 299070 h 317500"/>
                <a:gd name="connsiteX2" fmla="*/ 269384 w 336853"/>
                <a:gd name="connsiteY2" fmla="*/ 303019 h 317500"/>
                <a:gd name="connsiteX3" fmla="*/ 274676 w 336853"/>
                <a:gd name="connsiteY3" fmla="*/ 289855 h 317500"/>
                <a:gd name="connsiteX4" fmla="*/ 277322 w 336853"/>
                <a:gd name="connsiteY4" fmla="*/ 272740 h 317500"/>
                <a:gd name="connsiteX5" fmla="*/ 279968 w 336853"/>
                <a:gd name="connsiteY5" fmla="*/ 289855 h 317500"/>
                <a:gd name="connsiteX6" fmla="*/ 285259 w 336853"/>
                <a:gd name="connsiteY6" fmla="*/ 303019 h 317500"/>
                <a:gd name="connsiteX7" fmla="*/ 286582 w 336853"/>
                <a:gd name="connsiteY7" fmla="*/ 299070 h 317500"/>
                <a:gd name="connsiteX8" fmla="*/ 298489 w 336853"/>
                <a:gd name="connsiteY8" fmla="*/ 263525 h 317500"/>
                <a:gd name="connsiteX9" fmla="*/ 320978 w 336853"/>
                <a:gd name="connsiteY9" fmla="*/ 275373 h 317500"/>
                <a:gd name="connsiteX10" fmla="*/ 336853 w 336853"/>
                <a:gd name="connsiteY10" fmla="*/ 317500 h 317500"/>
                <a:gd name="connsiteX11" fmla="*/ 217790 w 336853"/>
                <a:gd name="connsiteY11" fmla="*/ 317500 h 317500"/>
                <a:gd name="connsiteX12" fmla="*/ 233665 w 336853"/>
                <a:gd name="connsiteY12" fmla="*/ 275373 h 317500"/>
                <a:gd name="connsiteX13" fmla="*/ 256155 w 336853"/>
                <a:gd name="connsiteY13" fmla="*/ 263525 h 317500"/>
                <a:gd name="connsiteX14" fmla="*/ 37966 w 336853"/>
                <a:gd name="connsiteY14" fmla="*/ 263525 h 317500"/>
                <a:gd name="connsiteX15" fmla="*/ 48433 w 336853"/>
                <a:gd name="connsiteY15" fmla="*/ 299070 h 317500"/>
                <a:gd name="connsiteX16" fmla="*/ 51050 w 336853"/>
                <a:gd name="connsiteY16" fmla="*/ 303019 h 317500"/>
                <a:gd name="connsiteX17" fmla="*/ 54975 w 336853"/>
                <a:gd name="connsiteY17" fmla="*/ 289855 h 317500"/>
                <a:gd name="connsiteX18" fmla="*/ 58900 w 336853"/>
                <a:gd name="connsiteY18" fmla="*/ 272740 h 317500"/>
                <a:gd name="connsiteX19" fmla="*/ 61517 w 336853"/>
                <a:gd name="connsiteY19" fmla="*/ 289855 h 317500"/>
                <a:gd name="connsiteX20" fmla="*/ 66751 w 336853"/>
                <a:gd name="connsiteY20" fmla="*/ 303019 h 317500"/>
                <a:gd name="connsiteX21" fmla="*/ 68059 w 336853"/>
                <a:gd name="connsiteY21" fmla="*/ 299070 h 317500"/>
                <a:gd name="connsiteX22" fmla="*/ 78526 w 336853"/>
                <a:gd name="connsiteY22" fmla="*/ 263525 h 317500"/>
                <a:gd name="connsiteX23" fmla="*/ 102077 w 336853"/>
                <a:gd name="connsiteY23" fmla="*/ 275373 h 317500"/>
                <a:gd name="connsiteX24" fmla="*/ 116469 w 336853"/>
                <a:gd name="connsiteY24" fmla="*/ 317500 h 317500"/>
                <a:gd name="connsiteX25" fmla="*/ 23 w 336853"/>
                <a:gd name="connsiteY25" fmla="*/ 317500 h 317500"/>
                <a:gd name="connsiteX26" fmla="*/ 15724 w 336853"/>
                <a:gd name="connsiteY26" fmla="*/ 275373 h 317500"/>
                <a:gd name="connsiteX27" fmla="*/ 37966 w 336853"/>
                <a:gd name="connsiteY27" fmla="*/ 263525 h 317500"/>
                <a:gd name="connsiteX28" fmla="*/ 212235 w 336853"/>
                <a:gd name="connsiteY28" fmla="*/ 236538 h 317500"/>
                <a:gd name="connsiteX29" fmla="*/ 217792 w 336853"/>
                <a:gd name="connsiteY29" fmla="*/ 242888 h 317500"/>
                <a:gd name="connsiteX30" fmla="*/ 212235 w 336853"/>
                <a:gd name="connsiteY30" fmla="*/ 249238 h 317500"/>
                <a:gd name="connsiteX31" fmla="*/ 206678 w 336853"/>
                <a:gd name="connsiteY31" fmla="*/ 242888 h 317500"/>
                <a:gd name="connsiteX32" fmla="*/ 212235 w 336853"/>
                <a:gd name="connsiteY32" fmla="*/ 236538 h 317500"/>
                <a:gd name="connsiteX33" fmla="*/ 124128 w 336853"/>
                <a:gd name="connsiteY33" fmla="*/ 236538 h 317500"/>
                <a:gd name="connsiteX34" fmla="*/ 130478 w 336853"/>
                <a:gd name="connsiteY34" fmla="*/ 242888 h 317500"/>
                <a:gd name="connsiteX35" fmla="*/ 124128 w 336853"/>
                <a:gd name="connsiteY35" fmla="*/ 249238 h 317500"/>
                <a:gd name="connsiteX36" fmla="*/ 117778 w 336853"/>
                <a:gd name="connsiteY36" fmla="*/ 242888 h 317500"/>
                <a:gd name="connsiteX37" fmla="*/ 124128 w 336853"/>
                <a:gd name="connsiteY37" fmla="*/ 236538 h 317500"/>
                <a:gd name="connsiteX38" fmla="*/ 196360 w 336853"/>
                <a:gd name="connsiteY38" fmla="*/ 227013 h 317500"/>
                <a:gd name="connsiteX39" fmla="*/ 201917 w 336853"/>
                <a:gd name="connsiteY39" fmla="*/ 233363 h 317500"/>
                <a:gd name="connsiteX40" fmla="*/ 196360 w 336853"/>
                <a:gd name="connsiteY40" fmla="*/ 239713 h 317500"/>
                <a:gd name="connsiteX41" fmla="*/ 190803 w 336853"/>
                <a:gd name="connsiteY41" fmla="*/ 233363 h 317500"/>
                <a:gd name="connsiteX42" fmla="*/ 196360 w 336853"/>
                <a:gd name="connsiteY42" fmla="*/ 227013 h 317500"/>
                <a:gd name="connsiteX43" fmla="*/ 138415 w 336853"/>
                <a:gd name="connsiteY43" fmla="*/ 227013 h 317500"/>
                <a:gd name="connsiteX44" fmla="*/ 144765 w 336853"/>
                <a:gd name="connsiteY44" fmla="*/ 233363 h 317500"/>
                <a:gd name="connsiteX45" fmla="*/ 138415 w 336853"/>
                <a:gd name="connsiteY45" fmla="*/ 239713 h 317500"/>
                <a:gd name="connsiteX46" fmla="*/ 132065 w 336853"/>
                <a:gd name="connsiteY46" fmla="*/ 233363 h 317500"/>
                <a:gd name="connsiteX47" fmla="*/ 138415 w 336853"/>
                <a:gd name="connsiteY47" fmla="*/ 227013 h 317500"/>
                <a:gd name="connsiteX48" fmla="*/ 185405 w 336853"/>
                <a:gd name="connsiteY48" fmla="*/ 218758 h 317500"/>
                <a:gd name="connsiteX49" fmla="*/ 187945 w 336853"/>
                <a:gd name="connsiteY49" fmla="*/ 226378 h 317500"/>
                <a:gd name="connsiteX50" fmla="*/ 179055 w 336853"/>
                <a:gd name="connsiteY50" fmla="*/ 228918 h 317500"/>
                <a:gd name="connsiteX51" fmla="*/ 177785 w 336853"/>
                <a:gd name="connsiteY51" fmla="*/ 221298 h 317500"/>
                <a:gd name="connsiteX52" fmla="*/ 185405 w 336853"/>
                <a:gd name="connsiteY52" fmla="*/ 218758 h 317500"/>
                <a:gd name="connsiteX53" fmla="*/ 149210 w 336853"/>
                <a:gd name="connsiteY53" fmla="*/ 218758 h 317500"/>
                <a:gd name="connsiteX54" fmla="*/ 159212 w 336853"/>
                <a:gd name="connsiteY54" fmla="*/ 221298 h 317500"/>
                <a:gd name="connsiteX55" fmla="*/ 156354 w 336853"/>
                <a:gd name="connsiteY55" fmla="*/ 228918 h 317500"/>
                <a:gd name="connsiteX56" fmla="*/ 147782 w 336853"/>
                <a:gd name="connsiteY56" fmla="*/ 226378 h 317500"/>
                <a:gd name="connsiteX57" fmla="*/ 149210 w 336853"/>
                <a:gd name="connsiteY57" fmla="*/ 218758 h 317500"/>
                <a:gd name="connsiteX58" fmla="*/ 167785 w 336853"/>
                <a:gd name="connsiteY58" fmla="*/ 207963 h 317500"/>
                <a:gd name="connsiteX59" fmla="*/ 173342 w 336853"/>
                <a:gd name="connsiteY59" fmla="*/ 213520 h 317500"/>
                <a:gd name="connsiteX60" fmla="*/ 167785 w 336853"/>
                <a:gd name="connsiteY60" fmla="*/ 219077 h 317500"/>
                <a:gd name="connsiteX61" fmla="*/ 162228 w 336853"/>
                <a:gd name="connsiteY61" fmla="*/ 213520 h 317500"/>
                <a:gd name="connsiteX62" fmla="*/ 167785 w 336853"/>
                <a:gd name="connsiteY62" fmla="*/ 207963 h 317500"/>
                <a:gd name="connsiteX63" fmla="*/ 167785 w 336853"/>
                <a:gd name="connsiteY63" fmla="*/ 190500 h 317500"/>
                <a:gd name="connsiteX64" fmla="*/ 173342 w 336853"/>
                <a:gd name="connsiteY64" fmla="*/ 196850 h 317500"/>
                <a:gd name="connsiteX65" fmla="*/ 167785 w 336853"/>
                <a:gd name="connsiteY65" fmla="*/ 203200 h 317500"/>
                <a:gd name="connsiteX66" fmla="*/ 162228 w 336853"/>
                <a:gd name="connsiteY66" fmla="*/ 196850 h 317500"/>
                <a:gd name="connsiteX67" fmla="*/ 167785 w 336853"/>
                <a:gd name="connsiteY67" fmla="*/ 190500 h 317500"/>
                <a:gd name="connsiteX68" fmla="*/ 269512 w 336853"/>
                <a:gd name="connsiteY68" fmla="*/ 182286 h 317500"/>
                <a:gd name="connsiteX69" fmla="*/ 276020 w 336853"/>
                <a:gd name="connsiteY69" fmla="*/ 182286 h 317500"/>
                <a:gd name="connsiteX70" fmla="*/ 290340 w 336853"/>
                <a:gd name="connsiteY70" fmla="*/ 184906 h 317500"/>
                <a:gd name="connsiteX71" fmla="*/ 296849 w 336853"/>
                <a:gd name="connsiteY71" fmla="*/ 191458 h 317500"/>
                <a:gd name="connsiteX72" fmla="*/ 304659 w 336853"/>
                <a:gd name="connsiteY72" fmla="*/ 216354 h 317500"/>
                <a:gd name="connsiteX73" fmla="*/ 304659 w 336853"/>
                <a:gd name="connsiteY73" fmla="*/ 220285 h 317500"/>
                <a:gd name="connsiteX74" fmla="*/ 307263 w 336853"/>
                <a:gd name="connsiteY74" fmla="*/ 230767 h 317500"/>
                <a:gd name="connsiteX75" fmla="*/ 302056 w 336853"/>
                <a:gd name="connsiteY75" fmla="*/ 239940 h 317500"/>
                <a:gd name="connsiteX76" fmla="*/ 283831 w 336853"/>
                <a:gd name="connsiteY76" fmla="*/ 262215 h 317500"/>
                <a:gd name="connsiteX77" fmla="*/ 270813 w 336853"/>
                <a:gd name="connsiteY77" fmla="*/ 262215 h 317500"/>
                <a:gd name="connsiteX78" fmla="*/ 252589 w 336853"/>
                <a:gd name="connsiteY78" fmla="*/ 239940 h 317500"/>
                <a:gd name="connsiteX79" fmla="*/ 247382 w 336853"/>
                <a:gd name="connsiteY79" fmla="*/ 232078 h 317500"/>
                <a:gd name="connsiteX80" fmla="*/ 249985 w 336853"/>
                <a:gd name="connsiteY80" fmla="*/ 220285 h 317500"/>
                <a:gd name="connsiteX81" fmla="*/ 248684 w 336853"/>
                <a:gd name="connsiteY81" fmla="*/ 216354 h 317500"/>
                <a:gd name="connsiteX82" fmla="*/ 248684 w 336853"/>
                <a:gd name="connsiteY82" fmla="*/ 204561 h 317500"/>
                <a:gd name="connsiteX83" fmla="*/ 256494 w 336853"/>
                <a:gd name="connsiteY83" fmla="*/ 191458 h 317500"/>
                <a:gd name="connsiteX84" fmla="*/ 263003 w 336853"/>
                <a:gd name="connsiteY84" fmla="*/ 186217 h 317500"/>
                <a:gd name="connsiteX85" fmla="*/ 269512 w 336853"/>
                <a:gd name="connsiteY85" fmla="*/ 182286 h 317500"/>
                <a:gd name="connsiteX86" fmla="*/ 50941 w 336853"/>
                <a:gd name="connsiteY86" fmla="*/ 182286 h 317500"/>
                <a:gd name="connsiteX87" fmla="*/ 56254 w 336853"/>
                <a:gd name="connsiteY87" fmla="*/ 182286 h 317500"/>
                <a:gd name="connsiteX88" fmla="*/ 72194 w 336853"/>
                <a:gd name="connsiteY88" fmla="*/ 184906 h 317500"/>
                <a:gd name="connsiteX89" fmla="*/ 78836 w 336853"/>
                <a:gd name="connsiteY89" fmla="*/ 191458 h 317500"/>
                <a:gd name="connsiteX90" fmla="*/ 86806 w 336853"/>
                <a:gd name="connsiteY90" fmla="*/ 216354 h 317500"/>
                <a:gd name="connsiteX91" fmla="*/ 85477 w 336853"/>
                <a:gd name="connsiteY91" fmla="*/ 220285 h 317500"/>
                <a:gd name="connsiteX92" fmla="*/ 88134 w 336853"/>
                <a:gd name="connsiteY92" fmla="*/ 230767 h 317500"/>
                <a:gd name="connsiteX93" fmla="*/ 82821 w 336853"/>
                <a:gd name="connsiteY93" fmla="*/ 239940 h 317500"/>
                <a:gd name="connsiteX94" fmla="*/ 65553 w 336853"/>
                <a:gd name="connsiteY94" fmla="*/ 262215 h 317500"/>
                <a:gd name="connsiteX95" fmla="*/ 52269 w 336853"/>
                <a:gd name="connsiteY95" fmla="*/ 262215 h 317500"/>
                <a:gd name="connsiteX96" fmla="*/ 33673 w 336853"/>
                <a:gd name="connsiteY96" fmla="*/ 239940 h 317500"/>
                <a:gd name="connsiteX97" fmla="*/ 28359 w 336853"/>
                <a:gd name="connsiteY97" fmla="*/ 232078 h 317500"/>
                <a:gd name="connsiteX98" fmla="*/ 31016 w 336853"/>
                <a:gd name="connsiteY98" fmla="*/ 220285 h 317500"/>
                <a:gd name="connsiteX99" fmla="*/ 29688 w 336853"/>
                <a:gd name="connsiteY99" fmla="*/ 216354 h 317500"/>
                <a:gd name="connsiteX100" fmla="*/ 29688 w 336853"/>
                <a:gd name="connsiteY100" fmla="*/ 204561 h 317500"/>
                <a:gd name="connsiteX101" fmla="*/ 37658 w 336853"/>
                <a:gd name="connsiteY101" fmla="*/ 191458 h 317500"/>
                <a:gd name="connsiteX102" fmla="*/ 44299 w 336853"/>
                <a:gd name="connsiteY102" fmla="*/ 186217 h 317500"/>
                <a:gd name="connsiteX103" fmla="*/ 50941 w 336853"/>
                <a:gd name="connsiteY103" fmla="*/ 182286 h 317500"/>
                <a:gd name="connsiteX104" fmla="*/ 167785 w 336853"/>
                <a:gd name="connsiteY104" fmla="*/ 173038 h 317500"/>
                <a:gd name="connsiteX105" fmla="*/ 173342 w 336853"/>
                <a:gd name="connsiteY105" fmla="*/ 179388 h 317500"/>
                <a:gd name="connsiteX106" fmla="*/ 167785 w 336853"/>
                <a:gd name="connsiteY106" fmla="*/ 185738 h 317500"/>
                <a:gd name="connsiteX107" fmla="*/ 162228 w 336853"/>
                <a:gd name="connsiteY107" fmla="*/ 179388 h 317500"/>
                <a:gd name="connsiteX108" fmla="*/ 167785 w 336853"/>
                <a:gd name="connsiteY108" fmla="*/ 173038 h 317500"/>
                <a:gd name="connsiteX109" fmla="*/ 168402 w 336853"/>
                <a:gd name="connsiteY109" fmla="*/ 155575 h 317500"/>
                <a:gd name="connsiteX110" fmla="*/ 172106 w 336853"/>
                <a:gd name="connsiteY110" fmla="*/ 156986 h 317500"/>
                <a:gd name="connsiteX111" fmla="*/ 173341 w 336853"/>
                <a:gd name="connsiteY111" fmla="*/ 161219 h 317500"/>
                <a:gd name="connsiteX112" fmla="*/ 172106 w 336853"/>
                <a:gd name="connsiteY112" fmla="*/ 166864 h 317500"/>
                <a:gd name="connsiteX113" fmla="*/ 168402 w 336853"/>
                <a:gd name="connsiteY113" fmla="*/ 168275 h 317500"/>
                <a:gd name="connsiteX114" fmla="*/ 164697 w 336853"/>
                <a:gd name="connsiteY114" fmla="*/ 166864 h 317500"/>
                <a:gd name="connsiteX115" fmla="*/ 162228 w 336853"/>
                <a:gd name="connsiteY115" fmla="*/ 161219 h 317500"/>
                <a:gd name="connsiteX116" fmla="*/ 164697 w 336853"/>
                <a:gd name="connsiteY116" fmla="*/ 156986 h 317500"/>
                <a:gd name="connsiteX117" fmla="*/ 168402 w 336853"/>
                <a:gd name="connsiteY117" fmla="*/ 155575 h 317500"/>
                <a:gd name="connsiteX118" fmla="*/ 146617 w 336853"/>
                <a:gd name="connsiteY118" fmla="*/ 80963 h 317500"/>
                <a:gd name="connsiteX119" fmla="*/ 158524 w 336853"/>
                <a:gd name="connsiteY119" fmla="*/ 115191 h 317500"/>
                <a:gd name="connsiteX120" fmla="*/ 159847 w 336853"/>
                <a:gd name="connsiteY120" fmla="*/ 120457 h 317500"/>
                <a:gd name="connsiteX121" fmla="*/ 165138 w 336853"/>
                <a:gd name="connsiteY121" fmla="*/ 105976 h 317500"/>
                <a:gd name="connsiteX122" fmla="*/ 167784 w 336853"/>
                <a:gd name="connsiteY122" fmla="*/ 90178 h 317500"/>
                <a:gd name="connsiteX123" fmla="*/ 170430 w 336853"/>
                <a:gd name="connsiteY123" fmla="*/ 105976 h 317500"/>
                <a:gd name="connsiteX124" fmla="*/ 175722 w 336853"/>
                <a:gd name="connsiteY124" fmla="*/ 120457 h 317500"/>
                <a:gd name="connsiteX125" fmla="*/ 177045 w 336853"/>
                <a:gd name="connsiteY125" fmla="*/ 115191 h 317500"/>
                <a:gd name="connsiteX126" fmla="*/ 188951 w 336853"/>
                <a:gd name="connsiteY126" fmla="*/ 80963 h 317500"/>
                <a:gd name="connsiteX127" fmla="*/ 211441 w 336853"/>
                <a:gd name="connsiteY127" fmla="*/ 91494 h 317500"/>
                <a:gd name="connsiteX128" fmla="*/ 227316 w 336853"/>
                <a:gd name="connsiteY128" fmla="*/ 134938 h 317500"/>
                <a:gd name="connsiteX129" fmla="*/ 167784 w 336853"/>
                <a:gd name="connsiteY129" fmla="*/ 134938 h 317500"/>
                <a:gd name="connsiteX130" fmla="*/ 108253 w 336853"/>
                <a:gd name="connsiteY130" fmla="*/ 134938 h 317500"/>
                <a:gd name="connsiteX131" fmla="*/ 124128 w 336853"/>
                <a:gd name="connsiteY131" fmla="*/ 91494 h 317500"/>
                <a:gd name="connsiteX132" fmla="*/ 146617 w 336853"/>
                <a:gd name="connsiteY132" fmla="*/ 80963 h 317500"/>
                <a:gd name="connsiteX133" fmla="*/ 165180 w 336853"/>
                <a:gd name="connsiteY133" fmla="*/ 0 h 317500"/>
                <a:gd name="connsiteX134" fmla="*/ 180801 w 336853"/>
                <a:gd name="connsiteY134" fmla="*/ 3931 h 317500"/>
                <a:gd name="connsiteX135" fmla="*/ 187310 w 336853"/>
                <a:gd name="connsiteY135" fmla="*/ 10482 h 317500"/>
                <a:gd name="connsiteX136" fmla="*/ 195121 w 336853"/>
                <a:gd name="connsiteY136" fmla="*/ 35378 h 317500"/>
                <a:gd name="connsiteX137" fmla="*/ 195121 w 336853"/>
                <a:gd name="connsiteY137" fmla="*/ 39309 h 317500"/>
                <a:gd name="connsiteX138" fmla="*/ 196422 w 336853"/>
                <a:gd name="connsiteY138" fmla="*/ 49792 h 317500"/>
                <a:gd name="connsiteX139" fmla="*/ 192517 w 336853"/>
                <a:gd name="connsiteY139" fmla="*/ 58964 h 317500"/>
                <a:gd name="connsiteX140" fmla="*/ 174293 w 336853"/>
                <a:gd name="connsiteY140" fmla="*/ 81239 h 317500"/>
                <a:gd name="connsiteX141" fmla="*/ 161275 w 336853"/>
                <a:gd name="connsiteY141" fmla="*/ 81239 h 317500"/>
                <a:gd name="connsiteX142" fmla="*/ 143050 w 336853"/>
                <a:gd name="connsiteY142" fmla="*/ 58964 h 317500"/>
                <a:gd name="connsiteX143" fmla="*/ 137843 w 336853"/>
                <a:gd name="connsiteY143" fmla="*/ 49792 h 317500"/>
                <a:gd name="connsiteX144" fmla="*/ 140447 w 336853"/>
                <a:gd name="connsiteY144" fmla="*/ 39309 h 317500"/>
                <a:gd name="connsiteX145" fmla="*/ 139145 w 336853"/>
                <a:gd name="connsiteY145" fmla="*/ 35378 h 317500"/>
                <a:gd name="connsiteX146" fmla="*/ 139145 w 336853"/>
                <a:gd name="connsiteY146" fmla="*/ 23585 h 317500"/>
                <a:gd name="connsiteX147" fmla="*/ 146956 w 336853"/>
                <a:gd name="connsiteY147" fmla="*/ 10482 h 317500"/>
                <a:gd name="connsiteX148" fmla="*/ 153464 w 336853"/>
                <a:gd name="connsiteY148" fmla="*/ 5241 h 317500"/>
                <a:gd name="connsiteX149" fmla="*/ 159973 w 336853"/>
                <a:gd name="connsiteY149" fmla="*/ 1310 h 317500"/>
                <a:gd name="connsiteX150" fmla="*/ 165180 w 336853"/>
                <a:gd name="connsiteY150" fmla="*/ 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336853" h="317500">
                  <a:moveTo>
                    <a:pt x="256155" y="263525"/>
                  </a:moveTo>
                  <a:cubicBezTo>
                    <a:pt x="256155" y="263525"/>
                    <a:pt x="256155" y="263525"/>
                    <a:pt x="268061" y="299070"/>
                  </a:cubicBezTo>
                  <a:cubicBezTo>
                    <a:pt x="268061" y="299070"/>
                    <a:pt x="268061" y="299070"/>
                    <a:pt x="269384" y="303019"/>
                  </a:cubicBezTo>
                  <a:cubicBezTo>
                    <a:pt x="269384" y="303019"/>
                    <a:pt x="269384" y="303019"/>
                    <a:pt x="274676" y="289855"/>
                  </a:cubicBezTo>
                  <a:cubicBezTo>
                    <a:pt x="262770" y="274057"/>
                    <a:pt x="274676" y="272740"/>
                    <a:pt x="277322" y="272740"/>
                  </a:cubicBezTo>
                  <a:cubicBezTo>
                    <a:pt x="279968" y="272740"/>
                    <a:pt x="291874" y="274057"/>
                    <a:pt x="279968" y="289855"/>
                  </a:cubicBezTo>
                  <a:cubicBezTo>
                    <a:pt x="279968" y="289855"/>
                    <a:pt x="279968" y="289855"/>
                    <a:pt x="285259" y="303019"/>
                  </a:cubicBezTo>
                  <a:cubicBezTo>
                    <a:pt x="285259" y="303019"/>
                    <a:pt x="285259" y="303019"/>
                    <a:pt x="286582" y="299070"/>
                  </a:cubicBezTo>
                  <a:cubicBezTo>
                    <a:pt x="286582" y="299070"/>
                    <a:pt x="286582" y="299070"/>
                    <a:pt x="298489" y="263525"/>
                  </a:cubicBezTo>
                  <a:cubicBezTo>
                    <a:pt x="298489" y="263525"/>
                    <a:pt x="306426" y="268791"/>
                    <a:pt x="320978" y="275373"/>
                  </a:cubicBezTo>
                  <a:cubicBezTo>
                    <a:pt x="336853" y="280639"/>
                    <a:pt x="336853" y="293804"/>
                    <a:pt x="336853" y="317500"/>
                  </a:cubicBezTo>
                  <a:cubicBezTo>
                    <a:pt x="336853" y="317500"/>
                    <a:pt x="336853" y="317500"/>
                    <a:pt x="217790" y="317500"/>
                  </a:cubicBezTo>
                  <a:cubicBezTo>
                    <a:pt x="219113" y="293804"/>
                    <a:pt x="217790" y="280639"/>
                    <a:pt x="233665" y="275373"/>
                  </a:cubicBezTo>
                  <a:cubicBezTo>
                    <a:pt x="248217" y="268791"/>
                    <a:pt x="256155" y="263525"/>
                    <a:pt x="256155" y="263525"/>
                  </a:cubicBezTo>
                  <a:close/>
                  <a:moveTo>
                    <a:pt x="37966" y="263525"/>
                  </a:moveTo>
                  <a:cubicBezTo>
                    <a:pt x="37966" y="263525"/>
                    <a:pt x="37966" y="263525"/>
                    <a:pt x="48433" y="299070"/>
                  </a:cubicBezTo>
                  <a:cubicBezTo>
                    <a:pt x="48433" y="299070"/>
                    <a:pt x="48433" y="299070"/>
                    <a:pt x="51050" y="303019"/>
                  </a:cubicBezTo>
                  <a:cubicBezTo>
                    <a:pt x="51050" y="303019"/>
                    <a:pt x="51050" y="303019"/>
                    <a:pt x="54975" y="289855"/>
                  </a:cubicBezTo>
                  <a:cubicBezTo>
                    <a:pt x="44508" y="274057"/>
                    <a:pt x="56284" y="272740"/>
                    <a:pt x="58900" y="272740"/>
                  </a:cubicBezTo>
                  <a:cubicBezTo>
                    <a:pt x="60209" y="272740"/>
                    <a:pt x="73293" y="274057"/>
                    <a:pt x="61517" y="289855"/>
                  </a:cubicBezTo>
                  <a:cubicBezTo>
                    <a:pt x="61517" y="289855"/>
                    <a:pt x="61517" y="289855"/>
                    <a:pt x="66751" y="303019"/>
                  </a:cubicBezTo>
                  <a:cubicBezTo>
                    <a:pt x="66751" y="303019"/>
                    <a:pt x="66751" y="303019"/>
                    <a:pt x="68059" y="299070"/>
                  </a:cubicBezTo>
                  <a:cubicBezTo>
                    <a:pt x="68059" y="299070"/>
                    <a:pt x="68059" y="299070"/>
                    <a:pt x="78526" y="263525"/>
                  </a:cubicBezTo>
                  <a:cubicBezTo>
                    <a:pt x="78526" y="263525"/>
                    <a:pt x="87685" y="268791"/>
                    <a:pt x="102077" y="275373"/>
                  </a:cubicBezTo>
                  <a:cubicBezTo>
                    <a:pt x="117778" y="280639"/>
                    <a:pt x="116469" y="293804"/>
                    <a:pt x="116469" y="317500"/>
                  </a:cubicBezTo>
                  <a:cubicBezTo>
                    <a:pt x="116469" y="317500"/>
                    <a:pt x="116469" y="317500"/>
                    <a:pt x="23" y="317500"/>
                  </a:cubicBezTo>
                  <a:cubicBezTo>
                    <a:pt x="23" y="293804"/>
                    <a:pt x="-1285" y="280639"/>
                    <a:pt x="15724" y="275373"/>
                  </a:cubicBezTo>
                  <a:cubicBezTo>
                    <a:pt x="30116" y="268791"/>
                    <a:pt x="37966" y="263525"/>
                    <a:pt x="37966" y="263525"/>
                  </a:cubicBezTo>
                  <a:close/>
                  <a:moveTo>
                    <a:pt x="212235" y="236538"/>
                  </a:moveTo>
                  <a:cubicBezTo>
                    <a:pt x="215304" y="236538"/>
                    <a:pt x="217792" y="239381"/>
                    <a:pt x="217792" y="242888"/>
                  </a:cubicBezTo>
                  <a:cubicBezTo>
                    <a:pt x="217792" y="246395"/>
                    <a:pt x="215304" y="249238"/>
                    <a:pt x="212235" y="249238"/>
                  </a:cubicBezTo>
                  <a:cubicBezTo>
                    <a:pt x="209166" y="249238"/>
                    <a:pt x="206678" y="246395"/>
                    <a:pt x="206678" y="242888"/>
                  </a:cubicBezTo>
                  <a:cubicBezTo>
                    <a:pt x="206678" y="239381"/>
                    <a:pt x="209166" y="236538"/>
                    <a:pt x="212235" y="236538"/>
                  </a:cubicBezTo>
                  <a:close/>
                  <a:moveTo>
                    <a:pt x="124128" y="236538"/>
                  </a:moveTo>
                  <a:cubicBezTo>
                    <a:pt x="127635" y="236538"/>
                    <a:pt x="130478" y="239381"/>
                    <a:pt x="130478" y="242888"/>
                  </a:cubicBezTo>
                  <a:cubicBezTo>
                    <a:pt x="130478" y="246395"/>
                    <a:pt x="127635" y="249238"/>
                    <a:pt x="124128" y="249238"/>
                  </a:cubicBezTo>
                  <a:cubicBezTo>
                    <a:pt x="120621" y="249238"/>
                    <a:pt x="117778" y="246395"/>
                    <a:pt x="117778" y="242888"/>
                  </a:cubicBezTo>
                  <a:cubicBezTo>
                    <a:pt x="117778" y="239381"/>
                    <a:pt x="120621" y="236538"/>
                    <a:pt x="124128" y="236538"/>
                  </a:cubicBezTo>
                  <a:close/>
                  <a:moveTo>
                    <a:pt x="196360" y="227013"/>
                  </a:moveTo>
                  <a:cubicBezTo>
                    <a:pt x="199429" y="227013"/>
                    <a:pt x="201917" y="229856"/>
                    <a:pt x="201917" y="233363"/>
                  </a:cubicBezTo>
                  <a:cubicBezTo>
                    <a:pt x="201917" y="236870"/>
                    <a:pt x="199429" y="239713"/>
                    <a:pt x="196360" y="239713"/>
                  </a:cubicBezTo>
                  <a:cubicBezTo>
                    <a:pt x="193291" y="239713"/>
                    <a:pt x="190803" y="236870"/>
                    <a:pt x="190803" y="233363"/>
                  </a:cubicBezTo>
                  <a:cubicBezTo>
                    <a:pt x="190803" y="229856"/>
                    <a:pt x="193291" y="227013"/>
                    <a:pt x="196360" y="227013"/>
                  </a:cubicBezTo>
                  <a:close/>
                  <a:moveTo>
                    <a:pt x="138415" y="227013"/>
                  </a:moveTo>
                  <a:cubicBezTo>
                    <a:pt x="141922" y="227013"/>
                    <a:pt x="144765" y="229856"/>
                    <a:pt x="144765" y="233363"/>
                  </a:cubicBezTo>
                  <a:cubicBezTo>
                    <a:pt x="144765" y="236870"/>
                    <a:pt x="141922" y="239713"/>
                    <a:pt x="138415" y="239713"/>
                  </a:cubicBezTo>
                  <a:cubicBezTo>
                    <a:pt x="134908" y="239713"/>
                    <a:pt x="132065" y="236870"/>
                    <a:pt x="132065" y="233363"/>
                  </a:cubicBezTo>
                  <a:cubicBezTo>
                    <a:pt x="132065" y="229856"/>
                    <a:pt x="134908" y="227013"/>
                    <a:pt x="138415" y="227013"/>
                  </a:cubicBezTo>
                  <a:close/>
                  <a:moveTo>
                    <a:pt x="185405" y="218758"/>
                  </a:moveTo>
                  <a:cubicBezTo>
                    <a:pt x="187945" y="221298"/>
                    <a:pt x="189215" y="223838"/>
                    <a:pt x="187945" y="226378"/>
                  </a:cubicBezTo>
                  <a:cubicBezTo>
                    <a:pt x="185405" y="230188"/>
                    <a:pt x="182865" y="230188"/>
                    <a:pt x="179055" y="228918"/>
                  </a:cubicBezTo>
                  <a:cubicBezTo>
                    <a:pt x="176515" y="226378"/>
                    <a:pt x="176515" y="223838"/>
                    <a:pt x="177785" y="221298"/>
                  </a:cubicBezTo>
                  <a:cubicBezTo>
                    <a:pt x="179055" y="217488"/>
                    <a:pt x="182865" y="217488"/>
                    <a:pt x="185405" y="218758"/>
                  </a:cubicBezTo>
                  <a:close/>
                  <a:moveTo>
                    <a:pt x="149210" y="218758"/>
                  </a:moveTo>
                  <a:cubicBezTo>
                    <a:pt x="152068" y="217488"/>
                    <a:pt x="156354" y="217488"/>
                    <a:pt x="159212" y="221298"/>
                  </a:cubicBezTo>
                  <a:cubicBezTo>
                    <a:pt x="160641" y="223838"/>
                    <a:pt x="159212" y="226378"/>
                    <a:pt x="156354" y="228918"/>
                  </a:cubicBezTo>
                  <a:cubicBezTo>
                    <a:pt x="153497" y="230188"/>
                    <a:pt x="149210" y="230188"/>
                    <a:pt x="147782" y="226378"/>
                  </a:cubicBezTo>
                  <a:cubicBezTo>
                    <a:pt x="146353" y="223838"/>
                    <a:pt x="146353" y="221298"/>
                    <a:pt x="149210" y="218758"/>
                  </a:cubicBezTo>
                  <a:close/>
                  <a:moveTo>
                    <a:pt x="167785" y="207963"/>
                  </a:moveTo>
                  <a:cubicBezTo>
                    <a:pt x="170854" y="207963"/>
                    <a:pt x="173342" y="210451"/>
                    <a:pt x="173342" y="213520"/>
                  </a:cubicBezTo>
                  <a:cubicBezTo>
                    <a:pt x="173342" y="216589"/>
                    <a:pt x="170854" y="219077"/>
                    <a:pt x="167785" y="219077"/>
                  </a:cubicBezTo>
                  <a:cubicBezTo>
                    <a:pt x="164716" y="219077"/>
                    <a:pt x="162228" y="216589"/>
                    <a:pt x="162228" y="213520"/>
                  </a:cubicBezTo>
                  <a:cubicBezTo>
                    <a:pt x="162228" y="210451"/>
                    <a:pt x="164716" y="207963"/>
                    <a:pt x="167785" y="207963"/>
                  </a:cubicBezTo>
                  <a:close/>
                  <a:moveTo>
                    <a:pt x="167785" y="190500"/>
                  </a:moveTo>
                  <a:cubicBezTo>
                    <a:pt x="170854" y="190500"/>
                    <a:pt x="173342" y="193343"/>
                    <a:pt x="173342" y="196850"/>
                  </a:cubicBezTo>
                  <a:cubicBezTo>
                    <a:pt x="173342" y="200357"/>
                    <a:pt x="170854" y="203200"/>
                    <a:pt x="167785" y="203200"/>
                  </a:cubicBezTo>
                  <a:cubicBezTo>
                    <a:pt x="164716" y="203200"/>
                    <a:pt x="162228" y="200357"/>
                    <a:pt x="162228" y="196850"/>
                  </a:cubicBezTo>
                  <a:cubicBezTo>
                    <a:pt x="162228" y="193343"/>
                    <a:pt x="164716" y="190500"/>
                    <a:pt x="167785" y="190500"/>
                  </a:cubicBezTo>
                  <a:close/>
                  <a:moveTo>
                    <a:pt x="269512" y="182286"/>
                  </a:moveTo>
                  <a:cubicBezTo>
                    <a:pt x="270813" y="182286"/>
                    <a:pt x="273417" y="182286"/>
                    <a:pt x="276020" y="182286"/>
                  </a:cubicBezTo>
                  <a:cubicBezTo>
                    <a:pt x="281228" y="180975"/>
                    <a:pt x="286435" y="182286"/>
                    <a:pt x="290340" y="184906"/>
                  </a:cubicBezTo>
                  <a:cubicBezTo>
                    <a:pt x="295547" y="187527"/>
                    <a:pt x="296849" y="191458"/>
                    <a:pt x="296849" y="191458"/>
                  </a:cubicBezTo>
                  <a:cubicBezTo>
                    <a:pt x="296849" y="191458"/>
                    <a:pt x="309866" y="192768"/>
                    <a:pt x="304659" y="216354"/>
                  </a:cubicBezTo>
                  <a:cubicBezTo>
                    <a:pt x="304659" y="217664"/>
                    <a:pt x="304659" y="218974"/>
                    <a:pt x="304659" y="220285"/>
                  </a:cubicBezTo>
                  <a:cubicBezTo>
                    <a:pt x="307263" y="220285"/>
                    <a:pt x="309866" y="221595"/>
                    <a:pt x="307263" y="230767"/>
                  </a:cubicBezTo>
                  <a:cubicBezTo>
                    <a:pt x="304659" y="238629"/>
                    <a:pt x="303357" y="239940"/>
                    <a:pt x="302056" y="239940"/>
                  </a:cubicBezTo>
                  <a:cubicBezTo>
                    <a:pt x="300754" y="249112"/>
                    <a:pt x="294245" y="258284"/>
                    <a:pt x="283831" y="262215"/>
                  </a:cubicBezTo>
                  <a:cubicBezTo>
                    <a:pt x="279926" y="263525"/>
                    <a:pt x="274719" y="263525"/>
                    <a:pt x="270813" y="262215"/>
                  </a:cubicBezTo>
                  <a:cubicBezTo>
                    <a:pt x="260399" y="258284"/>
                    <a:pt x="253891" y="249112"/>
                    <a:pt x="252589" y="239940"/>
                  </a:cubicBezTo>
                  <a:cubicBezTo>
                    <a:pt x="251287" y="239940"/>
                    <a:pt x="249985" y="238629"/>
                    <a:pt x="247382" y="232078"/>
                  </a:cubicBezTo>
                  <a:cubicBezTo>
                    <a:pt x="244778" y="221595"/>
                    <a:pt x="247382" y="220285"/>
                    <a:pt x="249985" y="220285"/>
                  </a:cubicBezTo>
                  <a:cubicBezTo>
                    <a:pt x="249985" y="218974"/>
                    <a:pt x="249985" y="217664"/>
                    <a:pt x="248684" y="216354"/>
                  </a:cubicBezTo>
                  <a:cubicBezTo>
                    <a:pt x="248684" y="212423"/>
                    <a:pt x="248684" y="208492"/>
                    <a:pt x="248684" y="204561"/>
                  </a:cubicBezTo>
                  <a:cubicBezTo>
                    <a:pt x="249985" y="199320"/>
                    <a:pt x="252589" y="195389"/>
                    <a:pt x="256494" y="191458"/>
                  </a:cubicBezTo>
                  <a:cubicBezTo>
                    <a:pt x="257796" y="190147"/>
                    <a:pt x="260399" y="187527"/>
                    <a:pt x="263003" y="186217"/>
                  </a:cubicBezTo>
                  <a:cubicBezTo>
                    <a:pt x="264305" y="184906"/>
                    <a:pt x="266908" y="183596"/>
                    <a:pt x="269512" y="182286"/>
                  </a:cubicBezTo>
                  <a:close/>
                  <a:moveTo>
                    <a:pt x="50941" y="182286"/>
                  </a:moveTo>
                  <a:cubicBezTo>
                    <a:pt x="52269" y="182286"/>
                    <a:pt x="54926" y="182286"/>
                    <a:pt x="56254" y="182286"/>
                  </a:cubicBezTo>
                  <a:cubicBezTo>
                    <a:pt x="62896" y="180975"/>
                    <a:pt x="68209" y="182286"/>
                    <a:pt x="72194" y="184906"/>
                  </a:cubicBezTo>
                  <a:cubicBezTo>
                    <a:pt x="77507" y="187527"/>
                    <a:pt x="78836" y="191458"/>
                    <a:pt x="78836" y="191458"/>
                  </a:cubicBezTo>
                  <a:cubicBezTo>
                    <a:pt x="78836" y="191458"/>
                    <a:pt x="90791" y="192768"/>
                    <a:pt x="86806" y="216354"/>
                  </a:cubicBezTo>
                  <a:cubicBezTo>
                    <a:pt x="86806" y="217664"/>
                    <a:pt x="86806" y="218974"/>
                    <a:pt x="85477" y="220285"/>
                  </a:cubicBezTo>
                  <a:cubicBezTo>
                    <a:pt x="88134" y="220285"/>
                    <a:pt x="90791" y="221595"/>
                    <a:pt x="88134" y="230767"/>
                  </a:cubicBezTo>
                  <a:cubicBezTo>
                    <a:pt x="86806" y="238629"/>
                    <a:pt x="84149" y="239940"/>
                    <a:pt x="82821" y="239940"/>
                  </a:cubicBezTo>
                  <a:cubicBezTo>
                    <a:pt x="81492" y="249112"/>
                    <a:pt x="74851" y="258284"/>
                    <a:pt x="65553" y="262215"/>
                  </a:cubicBezTo>
                  <a:cubicBezTo>
                    <a:pt x="60239" y="263525"/>
                    <a:pt x="56254" y="263525"/>
                    <a:pt x="52269" y="262215"/>
                  </a:cubicBezTo>
                  <a:cubicBezTo>
                    <a:pt x="41643" y="258284"/>
                    <a:pt x="35001" y="249112"/>
                    <a:pt x="33673" y="239940"/>
                  </a:cubicBezTo>
                  <a:cubicBezTo>
                    <a:pt x="32344" y="239940"/>
                    <a:pt x="29688" y="238629"/>
                    <a:pt x="28359" y="232078"/>
                  </a:cubicBezTo>
                  <a:cubicBezTo>
                    <a:pt x="25703" y="221595"/>
                    <a:pt x="28359" y="220285"/>
                    <a:pt x="31016" y="220285"/>
                  </a:cubicBezTo>
                  <a:cubicBezTo>
                    <a:pt x="31016" y="218974"/>
                    <a:pt x="29688" y="217664"/>
                    <a:pt x="29688" y="216354"/>
                  </a:cubicBezTo>
                  <a:cubicBezTo>
                    <a:pt x="28359" y="212423"/>
                    <a:pt x="28359" y="208492"/>
                    <a:pt x="29688" y="204561"/>
                  </a:cubicBezTo>
                  <a:cubicBezTo>
                    <a:pt x="31016" y="199320"/>
                    <a:pt x="33673" y="195389"/>
                    <a:pt x="37658" y="191458"/>
                  </a:cubicBezTo>
                  <a:cubicBezTo>
                    <a:pt x="38986" y="190147"/>
                    <a:pt x="41643" y="187527"/>
                    <a:pt x="44299" y="186217"/>
                  </a:cubicBezTo>
                  <a:cubicBezTo>
                    <a:pt x="45628" y="184906"/>
                    <a:pt x="48284" y="183596"/>
                    <a:pt x="50941" y="182286"/>
                  </a:cubicBezTo>
                  <a:close/>
                  <a:moveTo>
                    <a:pt x="167785" y="173038"/>
                  </a:moveTo>
                  <a:cubicBezTo>
                    <a:pt x="170854" y="173038"/>
                    <a:pt x="173342" y="175881"/>
                    <a:pt x="173342" y="179388"/>
                  </a:cubicBezTo>
                  <a:cubicBezTo>
                    <a:pt x="173342" y="182895"/>
                    <a:pt x="170854" y="185738"/>
                    <a:pt x="167785" y="185738"/>
                  </a:cubicBezTo>
                  <a:cubicBezTo>
                    <a:pt x="164716" y="185738"/>
                    <a:pt x="162228" y="182895"/>
                    <a:pt x="162228" y="179388"/>
                  </a:cubicBezTo>
                  <a:cubicBezTo>
                    <a:pt x="162228" y="175881"/>
                    <a:pt x="164716" y="173038"/>
                    <a:pt x="167785" y="173038"/>
                  </a:cubicBezTo>
                  <a:close/>
                  <a:moveTo>
                    <a:pt x="168402" y="155575"/>
                  </a:moveTo>
                  <a:cubicBezTo>
                    <a:pt x="169636" y="155575"/>
                    <a:pt x="170871" y="155575"/>
                    <a:pt x="172106" y="156986"/>
                  </a:cubicBezTo>
                  <a:cubicBezTo>
                    <a:pt x="173341" y="158397"/>
                    <a:pt x="173341" y="159808"/>
                    <a:pt x="173341" y="161219"/>
                  </a:cubicBezTo>
                  <a:cubicBezTo>
                    <a:pt x="173341" y="164041"/>
                    <a:pt x="173341" y="165453"/>
                    <a:pt x="172106" y="166864"/>
                  </a:cubicBezTo>
                  <a:cubicBezTo>
                    <a:pt x="170871" y="166864"/>
                    <a:pt x="169636" y="168275"/>
                    <a:pt x="168402" y="168275"/>
                  </a:cubicBezTo>
                  <a:cubicBezTo>
                    <a:pt x="167167" y="168275"/>
                    <a:pt x="165932" y="166864"/>
                    <a:pt x="164697" y="166864"/>
                  </a:cubicBezTo>
                  <a:cubicBezTo>
                    <a:pt x="163463" y="165453"/>
                    <a:pt x="162228" y="164041"/>
                    <a:pt x="162228" y="161219"/>
                  </a:cubicBezTo>
                  <a:cubicBezTo>
                    <a:pt x="162228" y="159808"/>
                    <a:pt x="163463" y="158397"/>
                    <a:pt x="164697" y="156986"/>
                  </a:cubicBezTo>
                  <a:cubicBezTo>
                    <a:pt x="165932" y="155575"/>
                    <a:pt x="167167" y="155575"/>
                    <a:pt x="168402" y="155575"/>
                  </a:cubicBezTo>
                  <a:close/>
                  <a:moveTo>
                    <a:pt x="146617" y="80963"/>
                  </a:moveTo>
                  <a:cubicBezTo>
                    <a:pt x="146617" y="80963"/>
                    <a:pt x="146617" y="80963"/>
                    <a:pt x="158524" y="115191"/>
                  </a:cubicBezTo>
                  <a:cubicBezTo>
                    <a:pt x="158524" y="115191"/>
                    <a:pt x="158524" y="115191"/>
                    <a:pt x="159847" y="120457"/>
                  </a:cubicBezTo>
                  <a:cubicBezTo>
                    <a:pt x="159847" y="120457"/>
                    <a:pt x="159847" y="120457"/>
                    <a:pt x="165138" y="105976"/>
                  </a:cubicBezTo>
                  <a:cubicBezTo>
                    <a:pt x="153232" y="90178"/>
                    <a:pt x="165138" y="90178"/>
                    <a:pt x="167784" y="90178"/>
                  </a:cubicBezTo>
                  <a:cubicBezTo>
                    <a:pt x="170430" y="90178"/>
                    <a:pt x="182336" y="90178"/>
                    <a:pt x="170430" y="105976"/>
                  </a:cubicBezTo>
                  <a:cubicBezTo>
                    <a:pt x="170430" y="105976"/>
                    <a:pt x="170430" y="105976"/>
                    <a:pt x="175722" y="120457"/>
                  </a:cubicBezTo>
                  <a:cubicBezTo>
                    <a:pt x="175722" y="120457"/>
                    <a:pt x="175722" y="120457"/>
                    <a:pt x="177045" y="115191"/>
                  </a:cubicBezTo>
                  <a:cubicBezTo>
                    <a:pt x="177045" y="115191"/>
                    <a:pt x="177045" y="115191"/>
                    <a:pt x="188951" y="80963"/>
                  </a:cubicBezTo>
                  <a:cubicBezTo>
                    <a:pt x="188951" y="80963"/>
                    <a:pt x="196889" y="86229"/>
                    <a:pt x="211441" y="91494"/>
                  </a:cubicBezTo>
                  <a:cubicBezTo>
                    <a:pt x="227316" y="98077"/>
                    <a:pt x="225993" y="111241"/>
                    <a:pt x="227316" y="134938"/>
                  </a:cubicBezTo>
                  <a:cubicBezTo>
                    <a:pt x="227316" y="134938"/>
                    <a:pt x="227316" y="134938"/>
                    <a:pt x="167784" y="134938"/>
                  </a:cubicBezTo>
                  <a:lnTo>
                    <a:pt x="108253" y="134938"/>
                  </a:lnTo>
                  <a:cubicBezTo>
                    <a:pt x="108253" y="111241"/>
                    <a:pt x="108253" y="98077"/>
                    <a:pt x="124128" y="91494"/>
                  </a:cubicBezTo>
                  <a:cubicBezTo>
                    <a:pt x="138680" y="86229"/>
                    <a:pt x="146617" y="80963"/>
                    <a:pt x="146617" y="80963"/>
                  </a:cubicBezTo>
                  <a:close/>
                  <a:moveTo>
                    <a:pt x="165180" y="0"/>
                  </a:moveTo>
                  <a:cubicBezTo>
                    <a:pt x="171689" y="0"/>
                    <a:pt x="176896" y="1310"/>
                    <a:pt x="180801" y="3931"/>
                  </a:cubicBezTo>
                  <a:cubicBezTo>
                    <a:pt x="186008" y="6551"/>
                    <a:pt x="187310" y="10482"/>
                    <a:pt x="187310" y="10482"/>
                  </a:cubicBezTo>
                  <a:cubicBezTo>
                    <a:pt x="187310" y="10482"/>
                    <a:pt x="199026" y="10482"/>
                    <a:pt x="195121" y="35378"/>
                  </a:cubicBezTo>
                  <a:cubicBezTo>
                    <a:pt x="195121" y="36689"/>
                    <a:pt x="195121" y="37999"/>
                    <a:pt x="195121" y="39309"/>
                  </a:cubicBezTo>
                  <a:cubicBezTo>
                    <a:pt x="196422" y="39309"/>
                    <a:pt x="200328" y="40620"/>
                    <a:pt x="196422" y="49792"/>
                  </a:cubicBezTo>
                  <a:cubicBezTo>
                    <a:pt x="195121" y="56343"/>
                    <a:pt x="193819" y="58964"/>
                    <a:pt x="192517" y="58964"/>
                  </a:cubicBezTo>
                  <a:cubicBezTo>
                    <a:pt x="191215" y="66826"/>
                    <a:pt x="184707" y="77308"/>
                    <a:pt x="174293" y="81239"/>
                  </a:cubicBezTo>
                  <a:cubicBezTo>
                    <a:pt x="170387" y="82550"/>
                    <a:pt x="165180" y="82550"/>
                    <a:pt x="161275" y="81239"/>
                  </a:cubicBezTo>
                  <a:cubicBezTo>
                    <a:pt x="150861" y="77308"/>
                    <a:pt x="144352" y="66826"/>
                    <a:pt x="143050" y="58964"/>
                  </a:cubicBezTo>
                  <a:cubicBezTo>
                    <a:pt x="141749" y="58964"/>
                    <a:pt x="139145" y="56343"/>
                    <a:pt x="137843" y="49792"/>
                  </a:cubicBezTo>
                  <a:cubicBezTo>
                    <a:pt x="135240" y="40620"/>
                    <a:pt x="137843" y="39309"/>
                    <a:pt x="140447" y="39309"/>
                  </a:cubicBezTo>
                  <a:cubicBezTo>
                    <a:pt x="140447" y="37999"/>
                    <a:pt x="139145" y="36689"/>
                    <a:pt x="139145" y="35378"/>
                  </a:cubicBezTo>
                  <a:cubicBezTo>
                    <a:pt x="139145" y="31447"/>
                    <a:pt x="137843" y="27516"/>
                    <a:pt x="139145" y="23585"/>
                  </a:cubicBezTo>
                  <a:cubicBezTo>
                    <a:pt x="140447" y="18344"/>
                    <a:pt x="143050" y="13103"/>
                    <a:pt x="146956" y="10482"/>
                  </a:cubicBezTo>
                  <a:cubicBezTo>
                    <a:pt x="148257" y="7862"/>
                    <a:pt x="150861" y="6551"/>
                    <a:pt x="153464" y="5241"/>
                  </a:cubicBezTo>
                  <a:cubicBezTo>
                    <a:pt x="154766" y="3931"/>
                    <a:pt x="157370" y="2620"/>
                    <a:pt x="159973" y="1310"/>
                  </a:cubicBezTo>
                  <a:cubicBezTo>
                    <a:pt x="161275" y="1310"/>
                    <a:pt x="163878" y="0"/>
                    <a:pt x="165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69733" y="3025234"/>
            <a:ext cx="1008558" cy="869446"/>
            <a:chOff x="6403989" y="2882351"/>
            <a:chExt cx="1340045" cy="1155212"/>
          </a:xfrm>
        </p:grpSpPr>
        <p:sp>
          <p:nvSpPr>
            <p:cNvPr id="8" name="六边形 7"/>
            <p:cNvSpPr/>
            <p:nvPr/>
          </p:nvSpPr>
          <p:spPr>
            <a:xfrm>
              <a:off x="6403989" y="2882351"/>
              <a:ext cx="1340045" cy="1155212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六边形 35"/>
            <p:cNvSpPr/>
            <p:nvPr/>
          </p:nvSpPr>
          <p:spPr>
            <a:xfrm>
              <a:off x="6765620" y="3123821"/>
              <a:ext cx="616785" cy="699242"/>
            </a:xfrm>
            <a:custGeom>
              <a:avLst/>
              <a:gdLst>
                <a:gd name="connsiteX0" fmla="*/ 85348 w 296863"/>
                <a:gd name="connsiteY0" fmla="*/ 236537 h 336550"/>
                <a:gd name="connsiteX1" fmla="*/ 211516 w 296863"/>
                <a:gd name="connsiteY1" fmla="*/ 236537 h 336550"/>
                <a:gd name="connsiteX2" fmla="*/ 228601 w 296863"/>
                <a:gd name="connsiteY2" fmla="*/ 253206 h 336550"/>
                <a:gd name="connsiteX3" fmla="*/ 211516 w 296863"/>
                <a:gd name="connsiteY3" fmla="*/ 269875 h 336550"/>
                <a:gd name="connsiteX4" fmla="*/ 85348 w 296863"/>
                <a:gd name="connsiteY4" fmla="*/ 269875 h 336550"/>
                <a:gd name="connsiteX5" fmla="*/ 68263 w 296863"/>
                <a:gd name="connsiteY5" fmla="*/ 253206 h 336550"/>
                <a:gd name="connsiteX6" fmla="*/ 85348 w 296863"/>
                <a:gd name="connsiteY6" fmla="*/ 236537 h 336550"/>
                <a:gd name="connsiteX7" fmla="*/ 85348 w 296863"/>
                <a:gd name="connsiteY7" fmla="*/ 173037 h 336550"/>
                <a:gd name="connsiteX8" fmla="*/ 211516 w 296863"/>
                <a:gd name="connsiteY8" fmla="*/ 173037 h 336550"/>
                <a:gd name="connsiteX9" fmla="*/ 228601 w 296863"/>
                <a:gd name="connsiteY9" fmla="*/ 190373 h 336550"/>
                <a:gd name="connsiteX10" fmla="*/ 211516 w 296863"/>
                <a:gd name="connsiteY10" fmla="*/ 206375 h 336550"/>
                <a:gd name="connsiteX11" fmla="*/ 85348 w 296863"/>
                <a:gd name="connsiteY11" fmla="*/ 206375 h 336550"/>
                <a:gd name="connsiteX12" fmla="*/ 68263 w 296863"/>
                <a:gd name="connsiteY12" fmla="*/ 190373 h 336550"/>
                <a:gd name="connsiteX13" fmla="*/ 85348 w 296863"/>
                <a:gd name="connsiteY13" fmla="*/ 173037 h 336550"/>
                <a:gd name="connsiteX14" fmla="*/ 164614 w 296863"/>
                <a:gd name="connsiteY14" fmla="*/ 115887 h 336550"/>
                <a:gd name="connsiteX15" fmla="*/ 211625 w 296863"/>
                <a:gd name="connsiteY15" fmla="*/ 115887 h 336550"/>
                <a:gd name="connsiteX16" fmla="*/ 228601 w 296863"/>
                <a:gd name="connsiteY16" fmla="*/ 133349 h 336550"/>
                <a:gd name="connsiteX17" fmla="*/ 211625 w 296863"/>
                <a:gd name="connsiteY17" fmla="*/ 150812 h 336550"/>
                <a:gd name="connsiteX18" fmla="*/ 164614 w 296863"/>
                <a:gd name="connsiteY18" fmla="*/ 150812 h 336550"/>
                <a:gd name="connsiteX19" fmla="*/ 147638 w 296863"/>
                <a:gd name="connsiteY19" fmla="*/ 133349 h 336550"/>
                <a:gd name="connsiteX20" fmla="*/ 164614 w 296863"/>
                <a:gd name="connsiteY20" fmla="*/ 115887 h 336550"/>
                <a:gd name="connsiteX21" fmla="*/ 164614 w 296863"/>
                <a:gd name="connsiteY21" fmla="*/ 61912 h 336550"/>
                <a:gd name="connsiteX22" fmla="*/ 211625 w 296863"/>
                <a:gd name="connsiteY22" fmla="*/ 61912 h 336550"/>
                <a:gd name="connsiteX23" fmla="*/ 228601 w 296863"/>
                <a:gd name="connsiteY23" fmla="*/ 77152 h 336550"/>
                <a:gd name="connsiteX24" fmla="*/ 211625 w 296863"/>
                <a:gd name="connsiteY24" fmla="*/ 93662 h 336550"/>
                <a:gd name="connsiteX25" fmla="*/ 164614 w 296863"/>
                <a:gd name="connsiteY25" fmla="*/ 93662 h 336550"/>
                <a:gd name="connsiteX26" fmla="*/ 147638 w 296863"/>
                <a:gd name="connsiteY26" fmla="*/ 77152 h 336550"/>
                <a:gd name="connsiteX27" fmla="*/ 164614 w 296863"/>
                <a:gd name="connsiteY27" fmla="*/ 61912 h 336550"/>
                <a:gd name="connsiteX28" fmla="*/ 127397 w 296863"/>
                <a:gd name="connsiteY28" fmla="*/ 22225 h 336550"/>
                <a:gd name="connsiteX29" fmla="*/ 127397 w 296863"/>
                <a:gd name="connsiteY29" fmla="*/ 110381 h 336550"/>
                <a:gd name="connsiteX30" fmla="*/ 111621 w 296863"/>
                <a:gd name="connsiteY30" fmla="*/ 124854 h 336550"/>
                <a:gd name="connsiteX31" fmla="*/ 22225 w 296863"/>
                <a:gd name="connsiteY31" fmla="*/ 124854 h 336550"/>
                <a:gd name="connsiteX32" fmla="*/ 22225 w 296863"/>
                <a:gd name="connsiteY32" fmla="*/ 305115 h 336550"/>
                <a:gd name="connsiteX33" fmla="*/ 31427 w 296863"/>
                <a:gd name="connsiteY33" fmla="*/ 314325 h 336550"/>
                <a:gd name="connsiteX34" fmla="*/ 265436 w 296863"/>
                <a:gd name="connsiteY34" fmla="*/ 314325 h 336550"/>
                <a:gd name="connsiteX35" fmla="*/ 274638 w 296863"/>
                <a:gd name="connsiteY35" fmla="*/ 305115 h 336550"/>
                <a:gd name="connsiteX36" fmla="*/ 274638 w 296863"/>
                <a:gd name="connsiteY36" fmla="*/ 31435 h 336550"/>
                <a:gd name="connsiteX37" fmla="*/ 265436 w 296863"/>
                <a:gd name="connsiteY37" fmla="*/ 22225 h 336550"/>
                <a:gd name="connsiteX38" fmla="*/ 127397 w 296863"/>
                <a:gd name="connsiteY38" fmla="*/ 22225 h 336550"/>
                <a:gd name="connsiteX39" fmla="*/ 118220 w 296863"/>
                <a:gd name="connsiteY39" fmla="*/ 0 h 336550"/>
                <a:gd name="connsiteX40" fmla="*/ 265338 w 296863"/>
                <a:gd name="connsiteY40" fmla="*/ 0 h 336550"/>
                <a:gd name="connsiteX41" fmla="*/ 296863 w 296863"/>
                <a:gd name="connsiteY41" fmla="*/ 31551 h 336550"/>
                <a:gd name="connsiteX42" fmla="*/ 296863 w 296863"/>
                <a:gd name="connsiteY42" fmla="*/ 304999 h 336550"/>
                <a:gd name="connsiteX43" fmla="*/ 265338 w 296863"/>
                <a:gd name="connsiteY43" fmla="*/ 336550 h 336550"/>
                <a:gd name="connsiteX44" fmla="*/ 31525 w 296863"/>
                <a:gd name="connsiteY44" fmla="*/ 336550 h 336550"/>
                <a:gd name="connsiteX45" fmla="*/ 0 w 296863"/>
                <a:gd name="connsiteY45" fmla="*/ 304999 h 336550"/>
                <a:gd name="connsiteX46" fmla="*/ 0 w 296863"/>
                <a:gd name="connsiteY46" fmla="*/ 119633 h 336550"/>
                <a:gd name="connsiteX47" fmla="*/ 9195 w 296863"/>
                <a:gd name="connsiteY47" fmla="*/ 97284 h 336550"/>
                <a:gd name="connsiteX48" fmla="*/ 95889 w 296863"/>
                <a:gd name="connsiteY48" fmla="*/ 9202 h 336550"/>
                <a:gd name="connsiteX49" fmla="*/ 118220 w 296863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96863" h="336550">
                  <a:moveTo>
                    <a:pt x="85348" y="236537"/>
                  </a:moveTo>
                  <a:cubicBezTo>
                    <a:pt x="85348" y="236537"/>
                    <a:pt x="85348" y="236537"/>
                    <a:pt x="211516" y="236537"/>
                  </a:cubicBezTo>
                  <a:cubicBezTo>
                    <a:pt x="220716" y="236537"/>
                    <a:pt x="228601" y="244231"/>
                    <a:pt x="228601" y="253206"/>
                  </a:cubicBezTo>
                  <a:cubicBezTo>
                    <a:pt x="228601" y="262182"/>
                    <a:pt x="220716" y="269875"/>
                    <a:pt x="211516" y="269875"/>
                  </a:cubicBezTo>
                  <a:cubicBezTo>
                    <a:pt x="211516" y="269875"/>
                    <a:pt x="211516" y="269875"/>
                    <a:pt x="85348" y="269875"/>
                  </a:cubicBezTo>
                  <a:cubicBezTo>
                    <a:pt x="76149" y="269875"/>
                    <a:pt x="68263" y="262182"/>
                    <a:pt x="68263" y="253206"/>
                  </a:cubicBezTo>
                  <a:cubicBezTo>
                    <a:pt x="68263" y="244231"/>
                    <a:pt x="76149" y="236537"/>
                    <a:pt x="85348" y="236537"/>
                  </a:cubicBezTo>
                  <a:close/>
                  <a:moveTo>
                    <a:pt x="85348" y="173037"/>
                  </a:moveTo>
                  <a:cubicBezTo>
                    <a:pt x="85348" y="173037"/>
                    <a:pt x="85348" y="173037"/>
                    <a:pt x="211516" y="173037"/>
                  </a:cubicBezTo>
                  <a:cubicBezTo>
                    <a:pt x="220716" y="173037"/>
                    <a:pt x="228601" y="181038"/>
                    <a:pt x="228601" y="190373"/>
                  </a:cubicBezTo>
                  <a:cubicBezTo>
                    <a:pt x="228601" y="199707"/>
                    <a:pt x="220716" y="206375"/>
                    <a:pt x="211516" y="206375"/>
                  </a:cubicBezTo>
                  <a:cubicBezTo>
                    <a:pt x="211516" y="206375"/>
                    <a:pt x="211516" y="206375"/>
                    <a:pt x="85348" y="206375"/>
                  </a:cubicBezTo>
                  <a:cubicBezTo>
                    <a:pt x="76149" y="206375"/>
                    <a:pt x="68263" y="199707"/>
                    <a:pt x="68263" y="190373"/>
                  </a:cubicBezTo>
                  <a:cubicBezTo>
                    <a:pt x="68263" y="181038"/>
                    <a:pt x="76149" y="173037"/>
                    <a:pt x="85348" y="173037"/>
                  </a:cubicBezTo>
                  <a:close/>
                  <a:moveTo>
                    <a:pt x="164614" y="115887"/>
                  </a:moveTo>
                  <a:cubicBezTo>
                    <a:pt x="164614" y="115887"/>
                    <a:pt x="164614" y="115887"/>
                    <a:pt x="211625" y="115887"/>
                  </a:cubicBezTo>
                  <a:cubicBezTo>
                    <a:pt x="220766" y="115887"/>
                    <a:pt x="228601" y="123946"/>
                    <a:pt x="228601" y="133349"/>
                  </a:cubicBezTo>
                  <a:cubicBezTo>
                    <a:pt x="228601" y="142752"/>
                    <a:pt x="220766" y="150812"/>
                    <a:pt x="211625" y="150812"/>
                  </a:cubicBezTo>
                  <a:cubicBezTo>
                    <a:pt x="211625" y="150812"/>
                    <a:pt x="211625" y="150812"/>
                    <a:pt x="164614" y="150812"/>
                  </a:cubicBezTo>
                  <a:cubicBezTo>
                    <a:pt x="155473" y="150812"/>
                    <a:pt x="147638" y="142752"/>
                    <a:pt x="147638" y="133349"/>
                  </a:cubicBezTo>
                  <a:cubicBezTo>
                    <a:pt x="147638" y="123946"/>
                    <a:pt x="155473" y="115887"/>
                    <a:pt x="164614" y="115887"/>
                  </a:cubicBezTo>
                  <a:close/>
                  <a:moveTo>
                    <a:pt x="164614" y="61912"/>
                  </a:moveTo>
                  <a:cubicBezTo>
                    <a:pt x="164614" y="61912"/>
                    <a:pt x="164614" y="61912"/>
                    <a:pt x="211625" y="61912"/>
                  </a:cubicBezTo>
                  <a:cubicBezTo>
                    <a:pt x="220766" y="61912"/>
                    <a:pt x="228601" y="68262"/>
                    <a:pt x="228601" y="77152"/>
                  </a:cubicBezTo>
                  <a:cubicBezTo>
                    <a:pt x="228601" y="86042"/>
                    <a:pt x="220766" y="93662"/>
                    <a:pt x="211625" y="93662"/>
                  </a:cubicBezTo>
                  <a:cubicBezTo>
                    <a:pt x="211625" y="93662"/>
                    <a:pt x="211625" y="93662"/>
                    <a:pt x="164614" y="93662"/>
                  </a:cubicBezTo>
                  <a:cubicBezTo>
                    <a:pt x="155473" y="93662"/>
                    <a:pt x="147638" y="86042"/>
                    <a:pt x="147638" y="77152"/>
                  </a:cubicBezTo>
                  <a:cubicBezTo>
                    <a:pt x="147638" y="68262"/>
                    <a:pt x="155473" y="61912"/>
                    <a:pt x="164614" y="61912"/>
                  </a:cubicBezTo>
                  <a:close/>
                  <a:moveTo>
                    <a:pt x="127397" y="22225"/>
                  </a:moveTo>
                  <a:cubicBezTo>
                    <a:pt x="127397" y="22225"/>
                    <a:pt x="127397" y="22225"/>
                    <a:pt x="127397" y="110381"/>
                  </a:cubicBezTo>
                  <a:cubicBezTo>
                    <a:pt x="127397" y="118276"/>
                    <a:pt x="119509" y="124854"/>
                    <a:pt x="111621" y="124854"/>
                  </a:cubicBezTo>
                  <a:cubicBezTo>
                    <a:pt x="111621" y="124854"/>
                    <a:pt x="111621" y="124854"/>
                    <a:pt x="22225" y="124854"/>
                  </a:cubicBezTo>
                  <a:cubicBezTo>
                    <a:pt x="22225" y="124854"/>
                    <a:pt x="22225" y="124854"/>
                    <a:pt x="22225" y="305115"/>
                  </a:cubicBezTo>
                  <a:cubicBezTo>
                    <a:pt x="22225" y="310378"/>
                    <a:pt x="26169" y="314325"/>
                    <a:pt x="31427" y="314325"/>
                  </a:cubicBezTo>
                  <a:cubicBezTo>
                    <a:pt x="31427" y="314325"/>
                    <a:pt x="31427" y="314325"/>
                    <a:pt x="265436" y="314325"/>
                  </a:cubicBezTo>
                  <a:cubicBezTo>
                    <a:pt x="270694" y="314325"/>
                    <a:pt x="274638" y="310378"/>
                    <a:pt x="274638" y="305115"/>
                  </a:cubicBezTo>
                  <a:lnTo>
                    <a:pt x="274638" y="31435"/>
                  </a:lnTo>
                  <a:cubicBezTo>
                    <a:pt x="274638" y="26172"/>
                    <a:pt x="270694" y="22225"/>
                    <a:pt x="265436" y="22225"/>
                  </a:cubicBezTo>
                  <a:cubicBezTo>
                    <a:pt x="265436" y="22225"/>
                    <a:pt x="265436" y="22225"/>
                    <a:pt x="127397" y="22225"/>
                  </a:cubicBezTo>
                  <a:close/>
                  <a:moveTo>
                    <a:pt x="118220" y="0"/>
                  </a:moveTo>
                  <a:cubicBezTo>
                    <a:pt x="118220" y="0"/>
                    <a:pt x="118220" y="0"/>
                    <a:pt x="265338" y="0"/>
                  </a:cubicBezTo>
                  <a:cubicBezTo>
                    <a:pt x="282414" y="0"/>
                    <a:pt x="296863" y="14461"/>
                    <a:pt x="296863" y="31551"/>
                  </a:cubicBezTo>
                  <a:cubicBezTo>
                    <a:pt x="296863" y="31551"/>
                    <a:pt x="296863" y="31551"/>
                    <a:pt x="296863" y="304999"/>
                  </a:cubicBezTo>
                  <a:cubicBezTo>
                    <a:pt x="296863" y="322089"/>
                    <a:pt x="282414" y="336550"/>
                    <a:pt x="265338" y="336550"/>
                  </a:cubicBezTo>
                  <a:cubicBezTo>
                    <a:pt x="265338" y="336550"/>
                    <a:pt x="265338" y="336550"/>
                    <a:pt x="31525" y="336550"/>
                  </a:cubicBezTo>
                  <a:cubicBezTo>
                    <a:pt x="14449" y="336550"/>
                    <a:pt x="0" y="322089"/>
                    <a:pt x="0" y="304999"/>
                  </a:cubicBezTo>
                  <a:cubicBezTo>
                    <a:pt x="0" y="304999"/>
                    <a:pt x="0" y="304999"/>
                    <a:pt x="0" y="119633"/>
                  </a:cubicBezTo>
                  <a:cubicBezTo>
                    <a:pt x="0" y="110430"/>
                    <a:pt x="3941" y="102542"/>
                    <a:pt x="9195" y="97284"/>
                  </a:cubicBezTo>
                  <a:cubicBezTo>
                    <a:pt x="9195" y="97284"/>
                    <a:pt x="9195" y="97284"/>
                    <a:pt x="95889" y="9202"/>
                  </a:cubicBezTo>
                  <a:cubicBezTo>
                    <a:pt x="102457" y="3944"/>
                    <a:pt x="110339" y="0"/>
                    <a:pt x="1182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531675" y="2146231"/>
            <a:ext cx="1008558" cy="869446"/>
            <a:chOff x="8365931" y="2003348"/>
            <a:chExt cx="1340045" cy="1155212"/>
          </a:xfrm>
        </p:grpSpPr>
        <p:sp>
          <p:nvSpPr>
            <p:cNvPr id="9" name="六边形 8"/>
            <p:cNvSpPr/>
            <p:nvPr/>
          </p:nvSpPr>
          <p:spPr>
            <a:xfrm>
              <a:off x="8365931" y="2003348"/>
              <a:ext cx="1340045" cy="1155212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六边形 36"/>
            <p:cNvSpPr/>
            <p:nvPr/>
          </p:nvSpPr>
          <p:spPr>
            <a:xfrm>
              <a:off x="8717668" y="2244818"/>
              <a:ext cx="636574" cy="699242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35" name="任意多边形 3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617680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4739541" y="1981200"/>
            <a:ext cx="2750984" cy="1719365"/>
            <a:chOff x="4739541" y="1981200"/>
            <a:chExt cx="2750984" cy="1719365"/>
          </a:xfrm>
        </p:grpSpPr>
        <p:sp>
          <p:nvSpPr>
            <p:cNvPr id="4" name="íślíḋè-Rectangle: Rounded Corners 5"/>
            <p:cNvSpPr/>
            <p:nvPr/>
          </p:nvSpPr>
          <p:spPr>
            <a:xfrm>
              <a:off x="4739541" y="1981200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ślíḋè-Freeform: Shape 26"/>
            <p:cNvSpPr>
              <a:spLocks/>
            </p:cNvSpPr>
            <p:nvPr/>
          </p:nvSpPr>
          <p:spPr bwMode="auto">
            <a:xfrm>
              <a:off x="5037957" y="2131286"/>
              <a:ext cx="290126" cy="488145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矩形 49"/>
            <p:cNvSpPr/>
            <p:nvPr/>
          </p:nvSpPr>
          <p:spPr>
            <a:xfrm>
              <a:off x="5062741" y="2675362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5350185" y="2282835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816621" y="3878161"/>
            <a:ext cx="2750984" cy="1719365"/>
            <a:chOff x="1816621" y="3878161"/>
            <a:chExt cx="2750984" cy="1719365"/>
          </a:xfrm>
        </p:grpSpPr>
        <p:sp>
          <p:nvSpPr>
            <p:cNvPr id="6" name="íślíḋè-Rectangle: Rounded Corners 9"/>
            <p:cNvSpPr/>
            <p:nvPr/>
          </p:nvSpPr>
          <p:spPr>
            <a:xfrm>
              <a:off x="1816621" y="3878161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ślíḋè-Freeform: Shape 20"/>
            <p:cNvSpPr>
              <a:spLocks/>
            </p:cNvSpPr>
            <p:nvPr/>
          </p:nvSpPr>
          <p:spPr bwMode="auto">
            <a:xfrm>
              <a:off x="2075539" y="4097698"/>
              <a:ext cx="429750" cy="462348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/>
            <p:cNvSpPr/>
            <p:nvPr/>
          </p:nvSpPr>
          <p:spPr>
            <a:xfrm>
              <a:off x="2158854" y="4634485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2527921" y="4211519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639387" y="3887686"/>
            <a:ext cx="2750984" cy="1719365"/>
            <a:chOff x="7639387" y="3887686"/>
            <a:chExt cx="2750984" cy="1719365"/>
          </a:xfrm>
        </p:grpSpPr>
        <p:sp>
          <p:nvSpPr>
            <p:cNvPr id="8" name="íślíḋè-Rectangle: Rounded Corners 13"/>
            <p:cNvSpPr/>
            <p:nvPr/>
          </p:nvSpPr>
          <p:spPr>
            <a:xfrm>
              <a:off x="7639387" y="3887686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ślíḋè-Freeform: Shape 17"/>
            <p:cNvSpPr>
              <a:spLocks/>
            </p:cNvSpPr>
            <p:nvPr/>
          </p:nvSpPr>
          <p:spPr bwMode="auto">
            <a:xfrm>
              <a:off x="7875309" y="4086759"/>
              <a:ext cx="484226" cy="484226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矩形 52"/>
            <p:cNvSpPr/>
            <p:nvPr/>
          </p:nvSpPr>
          <p:spPr>
            <a:xfrm>
              <a:off x="7938809" y="4634485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345448" y="4211519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pic>
        <p:nvPicPr>
          <p:cNvPr id="63" name="图片占位符 6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/>
      </p:pic>
      <p:pic>
        <p:nvPicPr>
          <p:cNvPr id="65" name="图片占位符 64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2" r="10472"/>
          <a:stretch>
            <a:fillRect/>
          </a:stretch>
        </p:blipFill>
        <p:spPr/>
      </p:pic>
      <p:pic>
        <p:nvPicPr>
          <p:cNvPr id="64" name="图片占位符 63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r="38"/>
          <a:stretch>
            <a:fillRect/>
          </a:stretch>
        </p:blipFill>
        <p:spPr/>
      </p:pic>
      <p:sp>
        <p:nvSpPr>
          <p:cNvPr id="20" name="任意多边形 19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2" name="任意多边形 21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23924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04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销售注意事项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47529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48174" y="2679700"/>
            <a:ext cx="1872340" cy="1872340"/>
            <a:chOff x="1448174" y="2159000"/>
            <a:chExt cx="1872340" cy="1872340"/>
          </a:xfrm>
        </p:grpSpPr>
        <p:sp>
          <p:nvSpPr>
            <p:cNvPr id="15" name="圆: 空心 1"/>
            <p:cNvSpPr/>
            <p:nvPr/>
          </p:nvSpPr>
          <p:spPr>
            <a:xfrm>
              <a:off x="1448174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1587677" y="2298503"/>
              <a:ext cx="1593334" cy="1593334"/>
            </a:xfrm>
            <a:prstGeom prst="arc">
              <a:avLst>
                <a:gd name="adj1" fmla="val 12628180"/>
                <a:gd name="adj2" fmla="val 111342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01086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42%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22612" y="2679700"/>
            <a:ext cx="1872340" cy="1872340"/>
            <a:chOff x="3922612" y="2159000"/>
            <a:chExt cx="1872340" cy="1872340"/>
          </a:xfrm>
        </p:grpSpPr>
        <p:sp>
          <p:nvSpPr>
            <p:cNvPr id="19" name="圆: 空心 9"/>
            <p:cNvSpPr/>
            <p:nvPr/>
          </p:nvSpPr>
          <p:spPr>
            <a:xfrm>
              <a:off x="3922612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弧形 19"/>
            <p:cNvSpPr/>
            <p:nvPr/>
          </p:nvSpPr>
          <p:spPr>
            <a:xfrm>
              <a:off x="4062115" y="2298503"/>
              <a:ext cx="1593334" cy="1593334"/>
            </a:xfrm>
            <a:prstGeom prst="arc">
              <a:avLst>
                <a:gd name="adj1" fmla="val 2301782"/>
                <a:gd name="adj2" fmla="val 0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80125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91%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97050" y="2679700"/>
            <a:ext cx="1872340" cy="1872340"/>
            <a:chOff x="6397050" y="2159000"/>
            <a:chExt cx="1872340" cy="1872340"/>
          </a:xfrm>
        </p:grpSpPr>
        <p:sp>
          <p:nvSpPr>
            <p:cNvPr id="23" name="圆: 空心 12"/>
            <p:cNvSpPr/>
            <p:nvPr/>
          </p:nvSpPr>
          <p:spPr>
            <a:xfrm>
              <a:off x="6397050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6536553" y="2298503"/>
              <a:ext cx="1593334" cy="1593334"/>
            </a:xfrm>
            <a:prstGeom prst="arc">
              <a:avLst>
                <a:gd name="adj1" fmla="val 10203953"/>
                <a:gd name="adj2" fmla="val 19999186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54562" y="2802363"/>
              <a:ext cx="9573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48%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71487" y="2679700"/>
            <a:ext cx="1872340" cy="1872340"/>
            <a:chOff x="8871487" y="2159000"/>
            <a:chExt cx="1872340" cy="1872340"/>
          </a:xfrm>
        </p:grpSpPr>
        <p:sp>
          <p:nvSpPr>
            <p:cNvPr id="27" name="圆: 空心 15"/>
            <p:cNvSpPr/>
            <p:nvPr/>
          </p:nvSpPr>
          <p:spPr>
            <a:xfrm>
              <a:off x="8871487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9010990" y="2298503"/>
              <a:ext cx="1593334" cy="1593334"/>
            </a:xfrm>
            <a:prstGeom prst="arc">
              <a:avLst>
                <a:gd name="adj1" fmla="val 13387328"/>
                <a:gd name="adj2" fmla="val 4703845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328999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73%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40764" y="4718637"/>
            <a:ext cx="2133782" cy="1132618"/>
            <a:chOff x="3943969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66328" y="4718637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791890" y="4718637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12851" y="4718637"/>
            <a:ext cx="2133782" cy="1132618"/>
            <a:chOff x="3943969" y="2412339"/>
            <a:chExt cx="2133782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35" name="任意多边形 3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8970345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2" b="8863"/>
          <a:stretch/>
        </p:blipFill>
        <p:spPr>
          <a:xfrm>
            <a:off x="1341891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7" name="图片占位符 46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4" t="15603" r="8124"/>
          <a:stretch/>
        </p:blipFill>
        <p:spPr>
          <a:xfrm>
            <a:off x="4601931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5" name="图片占位符 44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4" b="63"/>
          <a:stretch/>
        </p:blipFill>
        <p:spPr>
          <a:xfrm>
            <a:off x="7861967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" name="Rectangle: Folded Corner 1"/>
          <p:cNvSpPr/>
          <p:nvPr/>
        </p:nvSpPr>
        <p:spPr>
          <a:xfrm>
            <a:off x="3196014" y="3748899"/>
            <a:ext cx="678587" cy="7359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: Folded Corner 2"/>
          <p:cNvSpPr/>
          <p:nvPr/>
        </p:nvSpPr>
        <p:spPr>
          <a:xfrm>
            <a:off x="6456053" y="3748899"/>
            <a:ext cx="678587" cy="73593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: Folded Corner 3"/>
          <p:cNvSpPr/>
          <p:nvPr/>
        </p:nvSpPr>
        <p:spPr>
          <a:xfrm>
            <a:off x="9722281" y="3739338"/>
            <a:ext cx="678587" cy="7359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Freeform: Shape 11"/>
          <p:cNvSpPr>
            <a:spLocks/>
          </p:cNvSpPr>
          <p:nvPr/>
        </p:nvSpPr>
        <p:spPr bwMode="auto">
          <a:xfrm>
            <a:off x="9852601" y="3903243"/>
            <a:ext cx="408116" cy="408116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2"/>
          <p:cNvSpPr>
            <a:spLocks/>
          </p:cNvSpPr>
          <p:nvPr/>
        </p:nvSpPr>
        <p:spPr bwMode="auto">
          <a:xfrm>
            <a:off x="6591282" y="3903246"/>
            <a:ext cx="408116" cy="408116"/>
          </a:xfrm>
          <a:custGeom>
            <a:avLst/>
            <a:gdLst>
              <a:gd name="T0" fmla="*/ 0 w 236"/>
              <a:gd name="T1" fmla="*/ 118 h 236"/>
              <a:gd name="T2" fmla="*/ 236 w 236"/>
              <a:gd name="T3" fmla="*/ 118 h 236"/>
              <a:gd name="T4" fmla="*/ 150 w 236"/>
              <a:gd name="T5" fmla="*/ 168 h 236"/>
              <a:gd name="T6" fmla="*/ 128 w 236"/>
              <a:gd name="T7" fmla="*/ 196 h 236"/>
              <a:gd name="T8" fmla="*/ 125 w 236"/>
              <a:gd name="T9" fmla="*/ 199 h 236"/>
              <a:gd name="T10" fmla="*/ 111 w 236"/>
              <a:gd name="T11" fmla="*/ 198 h 236"/>
              <a:gd name="T12" fmla="*/ 110 w 236"/>
              <a:gd name="T13" fmla="*/ 180 h 236"/>
              <a:gd name="T14" fmla="*/ 90 w 236"/>
              <a:gd name="T15" fmla="*/ 173 h 236"/>
              <a:gd name="T16" fmla="*/ 79 w 236"/>
              <a:gd name="T17" fmla="*/ 166 h 236"/>
              <a:gd name="T18" fmla="*/ 78 w 236"/>
              <a:gd name="T19" fmla="*/ 160 h 236"/>
              <a:gd name="T20" fmla="*/ 89 w 236"/>
              <a:gd name="T21" fmla="*/ 147 h 236"/>
              <a:gd name="T22" fmla="*/ 91 w 236"/>
              <a:gd name="T23" fmla="*/ 148 h 236"/>
              <a:gd name="T24" fmla="*/ 119 w 236"/>
              <a:gd name="T25" fmla="*/ 160 h 236"/>
              <a:gd name="T26" fmla="*/ 137 w 236"/>
              <a:gd name="T27" fmla="*/ 145 h 236"/>
              <a:gd name="T28" fmla="*/ 133 w 236"/>
              <a:gd name="T29" fmla="*/ 137 h 236"/>
              <a:gd name="T30" fmla="*/ 122 w 236"/>
              <a:gd name="T31" fmla="*/ 130 h 236"/>
              <a:gd name="T32" fmla="*/ 109 w 236"/>
              <a:gd name="T33" fmla="*/ 125 h 236"/>
              <a:gd name="T34" fmla="*/ 98 w 236"/>
              <a:gd name="T35" fmla="*/ 120 h 236"/>
              <a:gd name="T36" fmla="*/ 89 w 236"/>
              <a:gd name="T37" fmla="*/ 113 h 236"/>
              <a:gd name="T38" fmla="*/ 82 w 236"/>
              <a:gd name="T39" fmla="*/ 103 h 236"/>
              <a:gd name="T40" fmla="*/ 79 w 236"/>
              <a:gd name="T41" fmla="*/ 90 h 236"/>
              <a:gd name="T42" fmla="*/ 110 w 236"/>
              <a:gd name="T43" fmla="*/ 57 h 236"/>
              <a:gd name="T44" fmla="*/ 111 w 236"/>
              <a:gd name="T45" fmla="*/ 38 h 236"/>
              <a:gd name="T46" fmla="*/ 125 w 236"/>
              <a:gd name="T47" fmla="*/ 37 h 236"/>
              <a:gd name="T48" fmla="*/ 128 w 236"/>
              <a:gd name="T49" fmla="*/ 40 h 236"/>
              <a:gd name="T50" fmla="*/ 137 w 236"/>
              <a:gd name="T51" fmla="*/ 58 h 236"/>
              <a:gd name="T52" fmla="*/ 151 w 236"/>
              <a:gd name="T53" fmla="*/ 65 h 236"/>
              <a:gd name="T54" fmla="*/ 155 w 236"/>
              <a:gd name="T55" fmla="*/ 69 h 236"/>
              <a:gd name="T56" fmla="*/ 149 w 236"/>
              <a:gd name="T57" fmla="*/ 85 h 236"/>
              <a:gd name="T58" fmla="*/ 144 w 236"/>
              <a:gd name="T59" fmla="*/ 86 h 236"/>
              <a:gd name="T60" fmla="*/ 140 w 236"/>
              <a:gd name="T61" fmla="*/ 82 h 236"/>
              <a:gd name="T62" fmla="*/ 128 w 236"/>
              <a:gd name="T63" fmla="*/ 77 h 236"/>
              <a:gd name="T64" fmla="*/ 107 w 236"/>
              <a:gd name="T65" fmla="*/ 80 h 236"/>
              <a:gd name="T66" fmla="*/ 102 w 236"/>
              <a:gd name="T67" fmla="*/ 94 h 236"/>
              <a:gd name="T68" fmla="*/ 108 w 236"/>
              <a:gd name="T69" fmla="*/ 101 h 236"/>
              <a:gd name="T70" fmla="*/ 118 w 236"/>
              <a:gd name="T71" fmla="*/ 106 h 236"/>
              <a:gd name="T72" fmla="*/ 132 w 236"/>
              <a:gd name="T73" fmla="*/ 112 h 236"/>
              <a:gd name="T74" fmla="*/ 145 w 236"/>
              <a:gd name="T75" fmla="*/ 119 h 236"/>
              <a:gd name="T76" fmla="*/ 155 w 236"/>
              <a:gd name="T77" fmla="*/ 129 h 236"/>
              <a:gd name="T78" fmla="*/ 159 w 236"/>
              <a:gd name="T79" fmla="*/ 14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moveTo>
                  <a:pt x="150" y="168"/>
                </a:moveTo>
                <a:cubicBezTo>
                  <a:pt x="145" y="175"/>
                  <a:pt x="137" y="179"/>
                  <a:pt x="128" y="180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7"/>
                  <a:pt x="127" y="198"/>
                  <a:pt x="127" y="198"/>
                </a:cubicBezTo>
                <a:cubicBezTo>
                  <a:pt x="126" y="199"/>
                  <a:pt x="126" y="199"/>
                  <a:pt x="125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2" y="199"/>
                  <a:pt x="111" y="199"/>
                  <a:pt x="111" y="198"/>
                </a:cubicBezTo>
                <a:cubicBezTo>
                  <a:pt x="110" y="197"/>
                  <a:pt x="110" y="197"/>
                  <a:pt x="110" y="196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6" y="180"/>
                  <a:pt x="102" y="179"/>
                  <a:pt x="99" y="177"/>
                </a:cubicBezTo>
                <a:cubicBezTo>
                  <a:pt x="95" y="176"/>
                  <a:pt x="92" y="175"/>
                  <a:pt x="90" y="173"/>
                </a:cubicBezTo>
                <a:cubicBezTo>
                  <a:pt x="88" y="172"/>
                  <a:pt x="85" y="171"/>
                  <a:pt x="83" y="169"/>
                </a:cubicBezTo>
                <a:cubicBezTo>
                  <a:pt x="81" y="168"/>
                  <a:pt x="80" y="166"/>
                  <a:pt x="79" y="166"/>
                </a:cubicBezTo>
                <a:cubicBezTo>
                  <a:pt x="79" y="165"/>
                  <a:pt x="78" y="164"/>
                  <a:pt x="78" y="164"/>
                </a:cubicBezTo>
                <a:cubicBezTo>
                  <a:pt x="77" y="163"/>
                  <a:pt x="77" y="162"/>
                  <a:pt x="78" y="160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87" y="148"/>
                  <a:pt x="88" y="147"/>
                  <a:pt x="89" y="147"/>
                </a:cubicBezTo>
                <a:cubicBezTo>
                  <a:pt x="90" y="147"/>
                  <a:pt x="90" y="147"/>
                  <a:pt x="91" y="14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98" y="154"/>
                  <a:pt x="105" y="158"/>
                  <a:pt x="112" y="159"/>
                </a:cubicBezTo>
                <a:cubicBezTo>
                  <a:pt x="115" y="160"/>
                  <a:pt x="117" y="160"/>
                  <a:pt x="119" y="160"/>
                </a:cubicBezTo>
                <a:cubicBezTo>
                  <a:pt x="124" y="160"/>
                  <a:pt x="128" y="159"/>
                  <a:pt x="131" y="156"/>
                </a:cubicBezTo>
                <a:cubicBezTo>
                  <a:pt x="135" y="154"/>
                  <a:pt x="137" y="150"/>
                  <a:pt x="137" y="145"/>
                </a:cubicBezTo>
                <a:cubicBezTo>
                  <a:pt x="137" y="144"/>
                  <a:pt x="136" y="142"/>
                  <a:pt x="136" y="140"/>
                </a:cubicBezTo>
                <a:cubicBezTo>
                  <a:pt x="135" y="139"/>
                  <a:pt x="134" y="138"/>
                  <a:pt x="133" y="137"/>
                </a:cubicBezTo>
                <a:cubicBezTo>
                  <a:pt x="132" y="136"/>
                  <a:pt x="130" y="135"/>
                  <a:pt x="127" y="133"/>
                </a:cubicBezTo>
                <a:cubicBezTo>
                  <a:pt x="125" y="132"/>
                  <a:pt x="123" y="131"/>
                  <a:pt x="122" y="130"/>
                </a:cubicBezTo>
                <a:cubicBezTo>
                  <a:pt x="120" y="130"/>
                  <a:pt x="118" y="129"/>
                  <a:pt x="115" y="128"/>
                </a:cubicBezTo>
                <a:cubicBezTo>
                  <a:pt x="112" y="127"/>
                  <a:pt x="110" y="126"/>
                  <a:pt x="109" y="125"/>
                </a:cubicBezTo>
                <a:cubicBezTo>
                  <a:pt x="108" y="125"/>
                  <a:pt x="106" y="124"/>
                  <a:pt x="104" y="123"/>
                </a:cubicBezTo>
                <a:cubicBezTo>
                  <a:pt x="101" y="122"/>
                  <a:pt x="100" y="121"/>
                  <a:pt x="98" y="120"/>
                </a:cubicBezTo>
                <a:cubicBezTo>
                  <a:pt x="97" y="119"/>
                  <a:pt x="95" y="118"/>
                  <a:pt x="93" y="117"/>
                </a:cubicBezTo>
                <a:cubicBezTo>
                  <a:pt x="91" y="116"/>
                  <a:pt x="90" y="114"/>
                  <a:pt x="89" y="113"/>
                </a:cubicBezTo>
                <a:cubicBezTo>
                  <a:pt x="87" y="112"/>
                  <a:pt x="86" y="110"/>
                  <a:pt x="85" y="109"/>
                </a:cubicBezTo>
                <a:cubicBezTo>
                  <a:pt x="83" y="107"/>
                  <a:pt x="82" y="105"/>
                  <a:pt x="82" y="103"/>
                </a:cubicBezTo>
                <a:cubicBezTo>
                  <a:pt x="81" y="102"/>
                  <a:pt x="80" y="100"/>
                  <a:pt x="80" y="97"/>
                </a:cubicBezTo>
                <a:cubicBezTo>
                  <a:pt x="79" y="95"/>
                  <a:pt x="79" y="93"/>
                  <a:pt x="79" y="90"/>
                </a:cubicBezTo>
                <a:cubicBezTo>
                  <a:pt x="79" y="82"/>
                  <a:pt x="82" y="75"/>
                  <a:pt x="88" y="69"/>
                </a:cubicBezTo>
                <a:cubicBezTo>
                  <a:pt x="93" y="62"/>
                  <a:pt x="101" y="58"/>
                  <a:pt x="110" y="57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39"/>
                  <a:pt x="111" y="38"/>
                </a:cubicBezTo>
                <a:cubicBezTo>
                  <a:pt x="111" y="38"/>
                  <a:pt x="112" y="37"/>
                  <a:pt x="113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6" y="37"/>
                  <a:pt x="126" y="38"/>
                  <a:pt x="127" y="38"/>
                </a:cubicBezTo>
                <a:cubicBezTo>
                  <a:pt x="127" y="39"/>
                  <a:pt x="128" y="39"/>
                  <a:pt x="128" y="4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31" y="57"/>
                  <a:pt x="134" y="57"/>
                  <a:pt x="137" y="58"/>
                </a:cubicBezTo>
                <a:cubicBezTo>
                  <a:pt x="140" y="59"/>
                  <a:pt x="143" y="60"/>
                  <a:pt x="145" y="61"/>
                </a:cubicBezTo>
                <a:cubicBezTo>
                  <a:pt x="147" y="62"/>
                  <a:pt x="149" y="63"/>
                  <a:pt x="151" y="65"/>
                </a:cubicBezTo>
                <a:cubicBezTo>
                  <a:pt x="152" y="66"/>
                  <a:pt x="153" y="67"/>
                  <a:pt x="154" y="67"/>
                </a:cubicBezTo>
                <a:cubicBezTo>
                  <a:pt x="155" y="68"/>
                  <a:pt x="155" y="68"/>
                  <a:pt x="155" y="69"/>
                </a:cubicBezTo>
                <a:cubicBezTo>
                  <a:pt x="156" y="70"/>
                  <a:pt x="156" y="71"/>
                  <a:pt x="156" y="72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8" y="86"/>
                  <a:pt x="148" y="86"/>
                  <a:pt x="147" y="87"/>
                </a:cubicBezTo>
                <a:cubicBezTo>
                  <a:pt x="146" y="87"/>
                  <a:pt x="145" y="86"/>
                  <a:pt x="144" y="86"/>
                </a:cubicBezTo>
                <a:cubicBezTo>
                  <a:pt x="144" y="86"/>
                  <a:pt x="144" y="85"/>
                  <a:pt x="143" y="85"/>
                </a:cubicBezTo>
                <a:cubicBezTo>
                  <a:pt x="142" y="84"/>
                  <a:pt x="141" y="83"/>
                  <a:pt x="140" y="82"/>
                </a:cubicBezTo>
                <a:cubicBezTo>
                  <a:pt x="138" y="81"/>
                  <a:pt x="136" y="80"/>
                  <a:pt x="134" y="80"/>
                </a:cubicBezTo>
                <a:cubicBezTo>
                  <a:pt x="133" y="79"/>
                  <a:pt x="130" y="78"/>
                  <a:pt x="128" y="77"/>
                </a:cubicBezTo>
                <a:cubicBezTo>
                  <a:pt x="125" y="77"/>
                  <a:pt x="123" y="76"/>
                  <a:pt x="120" y="76"/>
                </a:cubicBezTo>
                <a:cubicBezTo>
                  <a:pt x="115" y="76"/>
                  <a:pt x="110" y="77"/>
                  <a:pt x="107" y="80"/>
                </a:cubicBezTo>
                <a:cubicBezTo>
                  <a:pt x="103" y="83"/>
                  <a:pt x="101" y="86"/>
                  <a:pt x="101" y="90"/>
                </a:cubicBezTo>
                <a:cubicBezTo>
                  <a:pt x="101" y="92"/>
                  <a:pt x="102" y="93"/>
                  <a:pt x="102" y="94"/>
                </a:cubicBezTo>
                <a:cubicBezTo>
                  <a:pt x="103" y="96"/>
                  <a:pt x="103" y="97"/>
                  <a:pt x="105" y="98"/>
                </a:cubicBezTo>
                <a:cubicBezTo>
                  <a:pt x="106" y="99"/>
                  <a:pt x="107" y="100"/>
                  <a:pt x="108" y="101"/>
                </a:cubicBezTo>
                <a:cubicBezTo>
                  <a:pt x="109" y="102"/>
                  <a:pt x="111" y="103"/>
                  <a:pt x="113" y="104"/>
                </a:cubicBezTo>
                <a:cubicBezTo>
                  <a:pt x="115" y="105"/>
                  <a:pt x="117" y="106"/>
                  <a:pt x="118" y="106"/>
                </a:cubicBezTo>
                <a:cubicBezTo>
                  <a:pt x="120" y="107"/>
                  <a:pt x="122" y="108"/>
                  <a:pt x="125" y="109"/>
                </a:cubicBezTo>
                <a:cubicBezTo>
                  <a:pt x="128" y="110"/>
                  <a:pt x="130" y="111"/>
                  <a:pt x="132" y="112"/>
                </a:cubicBezTo>
                <a:cubicBezTo>
                  <a:pt x="133" y="112"/>
                  <a:pt x="136" y="113"/>
                  <a:pt x="138" y="115"/>
                </a:cubicBezTo>
                <a:cubicBezTo>
                  <a:pt x="141" y="116"/>
                  <a:pt x="143" y="117"/>
                  <a:pt x="145" y="119"/>
                </a:cubicBezTo>
                <a:cubicBezTo>
                  <a:pt x="147" y="120"/>
                  <a:pt x="149" y="121"/>
                  <a:pt x="151" y="123"/>
                </a:cubicBezTo>
                <a:cubicBezTo>
                  <a:pt x="153" y="125"/>
                  <a:pt x="154" y="127"/>
                  <a:pt x="155" y="129"/>
                </a:cubicBezTo>
                <a:cubicBezTo>
                  <a:pt x="156" y="131"/>
                  <a:pt x="157" y="133"/>
                  <a:pt x="158" y="136"/>
                </a:cubicBezTo>
                <a:cubicBezTo>
                  <a:pt x="159" y="138"/>
                  <a:pt x="159" y="141"/>
                  <a:pt x="159" y="144"/>
                </a:cubicBezTo>
                <a:cubicBezTo>
                  <a:pt x="159" y="153"/>
                  <a:pt x="156" y="161"/>
                  <a:pt x="150" y="16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13"/>
          <p:cNvSpPr>
            <a:spLocks/>
          </p:cNvSpPr>
          <p:nvPr/>
        </p:nvSpPr>
        <p:spPr bwMode="auto">
          <a:xfrm>
            <a:off x="3331246" y="3903246"/>
            <a:ext cx="408116" cy="408116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8" name="组合 27"/>
          <p:cNvGrpSpPr/>
          <p:nvPr/>
        </p:nvGrpSpPr>
        <p:grpSpPr>
          <a:xfrm>
            <a:off x="1327377" y="4268838"/>
            <a:ext cx="3038255" cy="1367280"/>
            <a:chOff x="937750" y="5016378"/>
            <a:chExt cx="3038255" cy="1367280"/>
          </a:xfrm>
        </p:grpSpPr>
        <p:sp>
          <p:nvSpPr>
            <p:cNvPr id="29" name="矩形 28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87417" y="4268838"/>
            <a:ext cx="3038255" cy="1367280"/>
            <a:chOff x="937750" y="5016378"/>
            <a:chExt cx="3038255" cy="1367280"/>
          </a:xfrm>
        </p:grpSpPr>
        <p:sp>
          <p:nvSpPr>
            <p:cNvPr id="32" name="矩形 31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937750" y="5016378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825256" y="4268838"/>
            <a:ext cx="3038255" cy="1367280"/>
            <a:chOff x="937750" y="5016378"/>
            <a:chExt cx="3038255" cy="1367280"/>
          </a:xfrm>
        </p:grpSpPr>
        <p:sp>
          <p:nvSpPr>
            <p:cNvPr id="35" name="矩形 34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2" name="任意多边形 21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93882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077938" y="2237241"/>
            <a:ext cx="3455471" cy="34554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611838" y="2237240"/>
            <a:ext cx="3455471" cy="345547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146577" y="3038930"/>
            <a:ext cx="1852094" cy="1852092"/>
            <a:chOff x="5146577" y="2705101"/>
            <a:chExt cx="1852094" cy="1852092"/>
          </a:xfrm>
          <a:effectLst/>
        </p:grpSpPr>
        <p:sp>
          <p:nvSpPr>
            <p:cNvPr id="10" name="椭圆 9"/>
            <p:cNvSpPr/>
            <p:nvPr/>
          </p:nvSpPr>
          <p:spPr>
            <a:xfrm>
              <a:off x="5146577" y="2705101"/>
              <a:ext cx="1852094" cy="18520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cxnSpLocks/>
            </p:cNvCxnSpPr>
            <p:nvPr/>
          </p:nvCxnSpPr>
          <p:spPr>
            <a:xfrm flipH="1">
              <a:off x="5585379" y="3102653"/>
              <a:ext cx="974488" cy="1056985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2"/>
            <p:cNvSpPr/>
            <p:nvPr/>
          </p:nvSpPr>
          <p:spPr>
            <a:xfrm rot="16200000">
              <a:off x="5585379" y="3139623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椭圆 13"/>
            <p:cNvSpPr/>
            <p:nvPr/>
          </p:nvSpPr>
          <p:spPr>
            <a:xfrm rot="5400000">
              <a:off x="6215597" y="3800369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3056643" y="3369401"/>
            <a:ext cx="1498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590543" y="3369401"/>
            <a:ext cx="1498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738179" y="2900988"/>
            <a:ext cx="2241974" cy="2217137"/>
            <a:chOff x="6613765" y="1590700"/>
            <a:chExt cx="2241974" cy="2217137"/>
          </a:xfrm>
        </p:grpSpPr>
        <p:sp>
          <p:nvSpPr>
            <p:cNvPr id="21" name="矩形 20"/>
            <p:cNvSpPr/>
            <p:nvPr/>
          </p:nvSpPr>
          <p:spPr>
            <a:xfrm>
              <a:off x="6638758" y="2188098"/>
              <a:ext cx="2191988" cy="1619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bg1"/>
                  </a:solidFill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613765" y="1590700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16081" y="2900988"/>
            <a:ext cx="2241974" cy="2217137"/>
            <a:chOff x="6613765" y="1590700"/>
            <a:chExt cx="2241974" cy="2217137"/>
          </a:xfrm>
        </p:grpSpPr>
        <p:sp>
          <p:nvSpPr>
            <p:cNvPr id="24" name="矩形 23"/>
            <p:cNvSpPr/>
            <p:nvPr/>
          </p:nvSpPr>
          <p:spPr>
            <a:xfrm>
              <a:off x="6638758" y="2188098"/>
              <a:ext cx="2191988" cy="1619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bg1"/>
                  </a:solidFill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613765" y="1590700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27" name="任意多边形 2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9" name="任意多边形 2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860148871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266826" y="4128557"/>
            <a:ext cx="2186274" cy="1655980"/>
            <a:chOff x="1170903" y="4077757"/>
            <a:chExt cx="2241975" cy="1655980"/>
          </a:xfrm>
        </p:grpSpPr>
        <p:sp>
          <p:nvSpPr>
            <p:cNvPr id="9" name="矩形 8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57517" y="4128557"/>
            <a:ext cx="2186274" cy="1655980"/>
            <a:chOff x="1170903" y="4077757"/>
            <a:chExt cx="2241975" cy="1655980"/>
          </a:xfrm>
        </p:grpSpPr>
        <p:sp>
          <p:nvSpPr>
            <p:cNvPr id="18" name="矩形 17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48208" y="4128557"/>
            <a:ext cx="2186274" cy="1655980"/>
            <a:chOff x="1170903" y="4077757"/>
            <a:chExt cx="2241975" cy="1655980"/>
          </a:xfrm>
        </p:grpSpPr>
        <p:sp>
          <p:nvSpPr>
            <p:cNvPr id="21" name="矩形 20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38899" y="4128557"/>
            <a:ext cx="2186274" cy="1655980"/>
            <a:chOff x="1170903" y="4077757"/>
            <a:chExt cx="2241975" cy="1655980"/>
          </a:xfrm>
        </p:grpSpPr>
        <p:sp>
          <p:nvSpPr>
            <p:cNvPr id="24" name="矩形 23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8" r="15558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" r="1723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r="43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0" r="15500"/>
          <a:stretch>
            <a:fillRect/>
          </a:stretch>
        </p:blipFill>
        <p:spPr/>
      </p:pic>
      <p:sp>
        <p:nvSpPr>
          <p:cNvPr id="61" name="任意多边形 60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3" name="任意多边形 62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9" name="直接连接符 68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578895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518115" y="752528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11485" y="1061270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6000" y="1370012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874713" y="1920551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76691" y="175848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799154" y="2685545"/>
            <a:ext cx="8779581" cy="110645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bg1"/>
                </a:solidFill>
                <a:latin typeface="+mn-ea"/>
              </a:rPr>
              <a:t>演示完毕感谢观看</a:t>
            </a:r>
            <a:endParaRPr lang="zh-CN" altLang="en-US" sz="6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99154" y="3889669"/>
            <a:ext cx="6697556" cy="565604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工作汇报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工作总结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企业培训</a:t>
            </a:r>
            <a:endParaRPr lang="zh-CN" altLang="en-US" sz="28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99154" y="5146752"/>
            <a:ext cx="4782754" cy="5143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  <p:sp>
        <p:nvSpPr>
          <p:cNvPr id="78" name="Freeform: Shape 60"/>
          <p:cNvSpPr>
            <a:spLocks/>
          </p:cNvSpPr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61"/>
          <p:cNvSpPr>
            <a:spLocks/>
          </p:cNvSpPr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62"/>
          <p:cNvSpPr>
            <a:spLocks/>
          </p:cNvSpPr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27" y="638672"/>
            <a:ext cx="2103302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8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/>
      <p:bldP spid="76" grpId="0"/>
      <p:bldP spid="77" grpId="0"/>
      <p:bldP spid="78" grpId="0" animBg="1"/>
      <p:bldP spid="79" grpId="0" animBg="1"/>
      <p:bldP spid="8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e5d697d-b0bc-485e-9a47-cfb1bd4d2c7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5460583-7c05-4017-b01f-850aff9cea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93d015b-9db7-47e6-b8b2-b22dd42df243"/>
</p:tagLst>
</file>

<file path=ppt/theme/theme1.xml><?xml version="1.0" encoding="utf-8"?>
<a:theme xmlns:a="http://schemas.openxmlformats.org/drawingml/2006/main" name="包图主题2">
  <a:themeElements>
    <a:clrScheme name="自定义 3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200"/>
      </a:accent1>
      <a:accent2>
        <a:srgbClr val="323F4F"/>
      </a:accent2>
      <a:accent3>
        <a:srgbClr val="FFC200"/>
      </a:accent3>
      <a:accent4>
        <a:srgbClr val="323F4F"/>
      </a:accent4>
      <a:accent5>
        <a:srgbClr val="FFC200"/>
      </a:accent5>
      <a:accent6>
        <a:srgbClr val="323F4F"/>
      </a:accent6>
      <a:hlink>
        <a:srgbClr val="FFC200"/>
      </a:hlink>
      <a:folHlink>
        <a:srgbClr val="FFFFF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259</TotalTime>
  <Words>2154</Words>
  <Application>Microsoft Office PowerPoint</Application>
  <PresentationFormat>宽屏</PresentationFormat>
  <Paragraphs>236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 Unicode MS</vt:lpstr>
      <vt:lpstr>等线</vt:lpstr>
      <vt:lpstr>经典综艺体简</vt:lpstr>
      <vt:lpstr>时尚中黑简体</vt:lpstr>
      <vt:lpstr>宋体</vt:lpstr>
      <vt:lpstr>微软雅黑</vt:lpstr>
      <vt:lpstr>Arial</vt:lpstr>
      <vt:lpstr>Arial Black</vt:lpstr>
      <vt:lpstr>Calibri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65</cp:revision>
  <dcterms:created xsi:type="dcterms:W3CDTF">2017-08-18T03:02:00Z</dcterms:created>
  <dcterms:modified xsi:type="dcterms:W3CDTF">2019-02-25T05:18:35Z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