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p:cViewPr varScale="1">
        <p:scale>
          <a:sx n="83" d="100"/>
          <a:sy n="83" d="100"/>
        </p:scale>
        <p:origin x="12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5DE1B-FF1F-4333-A84F-A198A5945A5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C64650-15E7-4F94-8606-3A5BB5AB9B3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C64650-15E7-4F94-8606-3A5BB5AB9B3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hyperlink" Target="http://www.rapidesign.cn/"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4"/>
          <p:cNvSpPr>
            <a:spLocks noChangeArrowheads="1"/>
          </p:cNvSpPr>
          <p:nvPr/>
        </p:nvSpPr>
        <p:spPr bwMode="auto">
          <a:xfrm flipV="1">
            <a:off x="3254375" y="1438275"/>
            <a:ext cx="5694363" cy="4906963"/>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7" name="等腰三角形 2"/>
          <p:cNvSpPr>
            <a:spLocks noChangeArrowheads="1"/>
          </p:cNvSpPr>
          <p:nvPr/>
        </p:nvSpPr>
        <p:spPr bwMode="auto">
          <a:xfrm flipV="1">
            <a:off x="3254375" y="812800"/>
            <a:ext cx="5694363" cy="4908550"/>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8" name="文本框 22"/>
          <p:cNvSpPr>
            <a:spLocks noChangeArrowheads="1"/>
          </p:cNvSpPr>
          <p:nvPr/>
        </p:nvSpPr>
        <p:spPr bwMode="auto">
          <a:xfrm>
            <a:off x="5341938" y="4042638"/>
            <a:ext cx="15696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3600" b="1" dirty="0">
                <a:solidFill>
                  <a:srgbClr val="0059B3"/>
                </a:solidFill>
                <a:latin typeface="微软雅黑 Light" panose="020B0502040204020203" pitchFamily="34" charset="-122"/>
                <a:ea typeface="微软雅黑 Light" panose="020B0502040204020203" pitchFamily="34" charset="-122"/>
                <a:sym typeface="方正姚体" panose="02010601030101010101" pitchFamily="2" charset="-122"/>
              </a:rPr>
              <a:t>学生会</a:t>
            </a:r>
            <a:endParaRPr lang="zh-CN" altLang="en-US" sz="3600" b="1" dirty="0">
              <a:solidFill>
                <a:srgbClr val="0059B3"/>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9" name="文本框 23"/>
          <p:cNvSpPr>
            <a:spLocks noChangeArrowheads="1"/>
          </p:cNvSpPr>
          <p:nvPr/>
        </p:nvSpPr>
        <p:spPr bwMode="auto">
          <a:xfrm>
            <a:off x="5103813" y="2540000"/>
            <a:ext cx="201485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7200" dirty="0" smtClean="0">
                <a:solidFill>
                  <a:srgbClr val="0059B3"/>
                </a:solidFill>
                <a:latin typeface="Impact" panose="020B0806030902050204" pitchFamily="34" charset="0"/>
                <a:ea typeface="微软雅黑 Light" panose="020B0502040204020203" pitchFamily="34" charset="-122"/>
                <a:sym typeface="Impact" panose="020B0806030902050204" pitchFamily="34" charset="0"/>
              </a:rPr>
              <a:t>20XX</a:t>
            </a:r>
            <a:endParaRPr lang="zh-CN" altLang="en-US" sz="7200" dirty="0">
              <a:solidFill>
                <a:srgbClr val="0059B3"/>
              </a:solidFill>
              <a:latin typeface="Impact" panose="020B0806030902050204" pitchFamily="34" charset="0"/>
              <a:ea typeface="微软雅黑 Light" panose="020B0502040204020203" pitchFamily="34" charset="-122"/>
              <a:sym typeface="Impact" panose="020B0806030902050204" pitchFamily="34" charset="0"/>
            </a:endParaRPr>
          </a:p>
        </p:txBody>
      </p:sp>
      <p:sp>
        <p:nvSpPr>
          <p:cNvPr id="10" name="直接连接符 11"/>
          <p:cNvSpPr>
            <a:spLocks noChangeShapeType="1"/>
          </p:cNvSpPr>
          <p:nvPr/>
        </p:nvSpPr>
        <p:spPr bwMode="auto">
          <a:xfrm>
            <a:off x="4689475" y="2333625"/>
            <a:ext cx="2824163" cy="0"/>
          </a:xfrm>
          <a:prstGeom prst="line">
            <a:avLst/>
          </a:prstGeom>
          <a:noFill/>
          <a:ln w="6350">
            <a:solidFill>
              <a:srgbClr val="0059B3"/>
            </a:solidFill>
            <a:prstDash val="sysDot"/>
            <a:bevel/>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1" name="直接连接符 37"/>
          <p:cNvSpPr>
            <a:spLocks noChangeShapeType="1"/>
          </p:cNvSpPr>
          <p:nvPr/>
        </p:nvSpPr>
        <p:spPr bwMode="auto">
          <a:xfrm>
            <a:off x="5341938" y="3932238"/>
            <a:ext cx="1476375" cy="1587"/>
          </a:xfrm>
          <a:prstGeom prst="line">
            <a:avLst/>
          </a:prstGeom>
          <a:noFill/>
          <a:ln w="6350">
            <a:solidFill>
              <a:srgbClr val="0059B3"/>
            </a:solidFill>
            <a:prstDash val="sysDot"/>
            <a:bevel/>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2" name="任意多边形 25"/>
          <p:cNvSpPr>
            <a:spLocks noChangeArrowheads="1"/>
          </p:cNvSpPr>
          <p:nvPr/>
        </p:nvSpPr>
        <p:spPr bwMode="auto">
          <a:xfrm rot="1800000">
            <a:off x="1408113" y="-146050"/>
            <a:ext cx="203200" cy="1446213"/>
          </a:xfrm>
          <a:custGeom>
            <a:avLst/>
            <a:gdLst>
              <a:gd name="T0" fmla="*/ 0 w 202739"/>
              <a:gd name="T1" fmla="*/ 116976 h 1446522"/>
              <a:gd name="T2" fmla="*/ 204125 w 202739"/>
              <a:gd name="T3" fmla="*/ 0 h 1446522"/>
              <a:gd name="T4" fmla="*/ 204125 w 202739"/>
              <a:gd name="T5" fmla="*/ 1445595 h 1446522"/>
              <a:gd name="T6" fmla="*/ 0 w 202739"/>
              <a:gd name="T7" fmla="*/ 1445595 h 1446522"/>
              <a:gd name="T8" fmla="*/ 0 60000 65536"/>
              <a:gd name="T9" fmla="*/ 0 60000 65536"/>
              <a:gd name="T10" fmla="*/ 0 60000 65536"/>
              <a:gd name="T11" fmla="*/ 0 60000 65536"/>
              <a:gd name="T12" fmla="*/ 0 w 202739"/>
              <a:gd name="T13" fmla="*/ 0 h 1446522"/>
              <a:gd name="T14" fmla="*/ 202739 w 202739"/>
              <a:gd name="T15" fmla="*/ 1446522 h 1446522"/>
            </a:gdLst>
            <a:ahLst/>
            <a:cxnLst>
              <a:cxn ang="T8">
                <a:pos x="T0" y="T1"/>
              </a:cxn>
              <a:cxn ang="T9">
                <a:pos x="T2" y="T3"/>
              </a:cxn>
              <a:cxn ang="T10">
                <a:pos x="T4" y="T5"/>
              </a:cxn>
              <a:cxn ang="T11">
                <a:pos x="T6" y="T7"/>
              </a:cxn>
            </a:cxnLst>
            <a:rect l="T12" t="T13" r="T14" b="T15"/>
            <a:pathLst>
              <a:path w="202739" h="1446522">
                <a:moveTo>
                  <a:pt x="0" y="117051"/>
                </a:moveTo>
                <a:lnTo>
                  <a:pt x="202739" y="0"/>
                </a:lnTo>
                <a:lnTo>
                  <a:pt x="202739" y="1446522"/>
                </a:lnTo>
                <a:lnTo>
                  <a:pt x="0" y="1446522"/>
                </a:lnTo>
                <a:lnTo>
                  <a:pt x="0" y="117051"/>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3" name="任意多边形 27"/>
          <p:cNvSpPr>
            <a:spLocks noChangeArrowheads="1"/>
          </p:cNvSpPr>
          <p:nvPr/>
        </p:nvSpPr>
        <p:spPr bwMode="auto">
          <a:xfrm rot="1800000">
            <a:off x="1304925" y="-219075"/>
            <a:ext cx="46038" cy="3121025"/>
          </a:xfrm>
          <a:custGeom>
            <a:avLst/>
            <a:gdLst>
              <a:gd name="T0" fmla="*/ 0 w 45719"/>
              <a:gd name="T1" fmla="*/ 26387 h 3121422"/>
              <a:gd name="T2" fmla="*/ 46682 w 45719"/>
              <a:gd name="T3" fmla="*/ 0 h 3121422"/>
              <a:gd name="T4" fmla="*/ 46682 w 45719"/>
              <a:gd name="T5" fmla="*/ 3120231 h 3121422"/>
              <a:gd name="T6" fmla="*/ 0 w 45719"/>
              <a:gd name="T7" fmla="*/ 3120231 h 3121422"/>
              <a:gd name="T8" fmla="*/ 0 60000 65536"/>
              <a:gd name="T9" fmla="*/ 0 60000 65536"/>
              <a:gd name="T10" fmla="*/ 0 60000 65536"/>
              <a:gd name="T11" fmla="*/ 0 60000 65536"/>
              <a:gd name="T12" fmla="*/ 0 w 45719"/>
              <a:gd name="T13" fmla="*/ 0 h 3121422"/>
              <a:gd name="T14" fmla="*/ 45719 w 45719"/>
              <a:gd name="T15" fmla="*/ 3121422 h 3121422"/>
            </a:gdLst>
            <a:ahLst/>
            <a:cxnLst>
              <a:cxn ang="T8">
                <a:pos x="T0" y="T1"/>
              </a:cxn>
              <a:cxn ang="T9">
                <a:pos x="T2" y="T3"/>
              </a:cxn>
              <a:cxn ang="T10">
                <a:pos x="T4" y="T5"/>
              </a:cxn>
              <a:cxn ang="T11">
                <a:pos x="T6" y="T7"/>
              </a:cxn>
            </a:cxnLst>
            <a:rect l="T12" t="T13" r="T14" b="T15"/>
            <a:pathLst>
              <a:path w="45719" h="3121422">
                <a:moveTo>
                  <a:pt x="0" y="26396"/>
                </a:moveTo>
                <a:lnTo>
                  <a:pt x="45719" y="0"/>
                </a:lnTo>
                <a:lnTo>
                  <a:pt x="45719" y="3121422"/>
                </a:lnTo>
                <a:lnTo>
                  <a:pt x="0" y="3121422"/>
                </a:lnTo>
                <a:lnTo>
                  <a:pt x="0" y="26396"/>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4" name="任意多边形 31"/>
          <p:cNvSpPr>
            <a:spLocks noChangeArrowheads="1"/>
          </p:cNvSpPr>
          <p:nvPr/>
        </p:nvSpPr>
        <p:spPr bwMode="auto">
          <a:xfrm rot="1800000">
            <a:off x="2024063" y="4803775"/>
            <a:ext cx="46037" cy="2219325"/>
          </a:xfrm>
          <a:custGeom>
            <a:avLst/>
            <a:gdLst>
              <a:gd name="T0" fmla="*/ 0 w 45719"/>
              <a:gd name="T1" fmla="*/ 0 h 2219821"/>
              <a:gd name="T2" fmla="*/ 46679 w 45719"/>
              <a:gd name="T3" fmla="*/ 0 h 2219821"/>
              <a:gd name="T4" fmla="*/ 46679 w 45719"/>
              <a:gd name="T5" fmla="*/ 2191955 h 2219821"/>
              <a:gd name="T6" fmla="*/ 0 w 45719"/>
              <a:gd name="T7" fmla="*/ 2218333 h 2219821"/>
              <a:gd name="T8" fmla="*/ 0 60000 65536"/>
              <a:gd name="T9" fmla="*/ 0 60000 65536"/>
              <a:gd name="T10" fmla="*/ 0 60000 65536"/>
              <a:gd name="T11" fmla="*/ 0 60000 65536"/>
              <a:gd name="T12" fmla="*/ 0 w 45719"/>
              <a:gd name="T13" fmla="*/ 0 h 2219821"/>
              <a:gd name="T14" fmla="*/ 45719 w 45719"/>
              <a:gd name="T15" fmla="*/ 2219821 h 2219821"/>
            </a:gdLst>
            <a:ahLst/>
            <a:cxnLst>
              <a:cxn ang="T8">
                <a:pos x="T0" y="T1"/>
              </a:cxn>
              <a:cxn ang="T9">
                <a:pos x="T2" y="T3"/>
              </a:cxn>
              <a:cxn ang="T10">
                <a:pos x="T4" y="T5"/>
              </a:cxn>
              <a:cxn ang="T11">
                <a:pos x="T6" y="T7"/>
              </a:cxn>
            </a:cxnLst>
            <a:rect l="T12" t="T13" r="T14" b="T15"/>
            <a:pathLst>
              <a:path w="45719" h="2219821">
                <a:moveTo>
                  <a:pt x="0" y="0"/>
                </a:moveTo>
                <a:lnTo>
                  <a:pt x="45719" y="0"/>
                </a:lnTo>
                <a:lnTo>
                  <a:pt x="45719" y="2193425"/>
                </a:lnTo>
                <a:lnTo>
                  <a:pt x="0" y="2219821"/>
                </a:lnTo>
                <a:lnTo>
                  <a:pt x="0" y="0"/>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5" name="任意多边形 34"/>
          <p:cNvSpPr>
            <a:spLocks noChangeArrowheads="1"/>
          </p:cNvSpPr>
          <p:nvPr/>
        </p:nvSpPr>
        <p:spPr bwMode="auto">
          <a:xfrm rot="1800000">
            <a:off x="1930400" y="6380163"/>
            <a:ext cx="238125" cy="582612"/>
          </a:xfrm>
          <a:custGeom>
            <a:avLst/>
            <a:gdLst>
              <a:gd name="T0" fmla="*/ 0 w 239049"/>
              <a:gd name="T1" fmla="*/ 0 h 581981"/>
              <a:gd name="T2" fmla="*/ 236288 w 239049"/>
              <a:gd name="T3" fmla="*/ 0 h 581981"/>
              <a:gd name="T4" fmla="*/ 236288 w 239049"/>
              <a:gd name="T5" fmla="*/ 445410 h 581981"/>
              <a:gd name="T6" fmla="*/ 0 w 239049"/>
              <a:gd name="T7" fmla="*/ 583876 h 581981"/>
              <a:gd name="T8" fmla="*/ 0 60000 65536"/>
              <a:gd name="T9" fmla="*/ 0 60000 65536"/>
              <a:gd name="T10" fmla="*/ 0 60000 65536"/>
              <a:gd name="T11" fmla="*/ 0 60000 65536"/>
              <a:gd name="T12" fmla="*/ 0 w 239049"/>
              <a:gd name="T13" fmla="*/ 0 h 581981"/>
              <a:gd name="T14" fmla="*/ 239049 w 239049"/>
              <a:gd name="T15" fmla="*/ 581981 h 581981"/>
            </a:gdLst>
            <a:ahLst/>
            <a:cxnLst>
              <a:cxn ang="T8">
                <a:pos x="T0" y="T1"/>
              </a:cxn>
              <a:cxn ang="T9">
                <a:pos x="T2" y="T3"/>
              </a:cxn>
              <a:cxn ang="T10">
                <a:pos x="T4" y="T5"/>
              </a:cxn>
              <a:cxn ang="T11">
                <a:pos x="T6" y="T7"/>
              </a:cxn>
            </a:cxnLst>
            <a:rect l="T12" t="T13" r="T14" b="T15"/>
            <a:pathLst>
              <a:path w="239049" h="581981">
                <a:moveTo>
                  <a:pt x="0" y="0"/>
                </a:moveTo>
                <a:lnTo>
                  <a:pt x="239049" y="0"/>
                </a:lnTo>
                <a:lnTo>
                  <a:pt x="239049" y="443965"/>
                </a:lnTo>
                <a:lnTo>
                  <a:pt x="0" y="581981"/>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 name="矩形 14"/>
          <p:cNvSpPr>
            <a:spLocks noChangeArrowheads="1"/>
          </p:cNvSpPr>
          <p:nvPr/>
        </p:nvSpPr>
        <p:spPr bwMode="auto">
          <a:xfrm rot="1800000">
            <a:off x="11090275" y="2316163"/>
            <a:ext cx="44450" cy="3463925"/>
          </a:xfrm>
          <a:prstGeom prst="rect">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 name="任意多边形 36"/>
          <p:cNvSpPr>
            <a:spLocks noChangeArrowheads="1"/>
          </p:cNvSpPr>
          <p:nvPr/>
        </p:nvSpPr>
        <p:spPr bwMode="auto">
          <a:xfrm rot="1800000">
            <a:off x="11558588" y="2481263"/>
            <a:ext cx="239712" cy="2520950"/>
          </a:xfrm>
          <a:custGeom>
            <a:avLst/>
            <a:gdLst>
              <a:gd name="T0" fmla="*/ 0 w 239049"/>
              <a:gd name="T1" fmla="*/ 0 h 2521176"/>
              <a:gd name="T2" fmla="*/ 241044 w 239049"/>
              <a:gd name="T3" fmla="*/ 413935 h 2521176"/>
              <a:gd name="T4" fmla="*/ 241044 w 239049"/>
              <a:gd name="T5" fmla="*/ 2520498 h 2521176"/>
              <a:gd name="T6" fmla="*/ 0 w 239049"/>
              <a:gd name="T7" fmla="*/ 2520498 h 2521176"/>
              <a:gd name="T8" fmla="*/ 0 60000 65536"/>
              <a:gd name="T9" fmla="*/ 0 60000 65536"/>
              <a:gd name="T10" fmla="*/ 0 60000 65536"/>
              <a:gd name="T11" fmla="*/ 0 60000 65536"/>
              <a:gd name="T12" fmla="*/ 0 w 239049"/>
              <a:gd name="T13" fmla="*/ 0 h 2521176"/>
              <a:gd name="T14" fmla="*/ 239049 w 239049"/>
              <a:gd name="T15" fmla="*/ 2521176 h 2521176"/>
            </a:gdLst>
            <a:ahLst/>
            <a:cxnLst>
              <a:cxn ang="T8">
                <a:pos x="T0" y="T1"/>
              </a:cxn>
              <a:cxn ang="T9">
                <a:pos x="T2" y="T3"/>
              </a:cxn>
              <a:cxn ang="T10">
                <a:pos x="T4" y="T5"/>
              </a:cxn>
              <a:cxn ang="T11">
                <a:pos x="T6" y="T7"/>
              </a:cxn>
            </a:cxnLst>
            <a:rect l="T12" t="T13" r="T14" b="T15"/>
            <a:pathLst>
              <a:path w="239049" h="2521176">
                <a:moveTo>
                  <a:pt x="0" y="0"/>
                </a:moveTo>
                <a:lnTo>
                  <a:pt x="239049" y="414046"/>
                </a:lnTo>
                <a:lnTo>
                  <a:pt x="239049" y="2521176"/>
                </a:lnTo>
                <a:lnTo>
                  <a:pt x="0" y="2521176"/>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8" name="文本框 22"/>
          <p:cNvSpPr>
            <a:spLocks noChangeArrowheads="1"/>
          </p:cNvSpPr>
          <p:nvPr/>
        </p:nvSpPr>
        <p:spPr bwMode="auto">
          <a:xfrm>
            <a:off x="3956943" y="1605632"/>
            <a:ext cx="4339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3600" b="1" dirty="0">
                <a:solidFill>
                  <a:srgbClr val="0059B3"/>
                </a:solidFill>
                <a:latin typeface="微软雅黑 Light" panose="020B0502040204020203" pitchFamily="34" charset="-122"/>
                <a:ea typeface="微软雅黑 Light" panose="020B0502040204020203" pitchFamily="34" charset="-122"/>
                <a:sym typeface="方正姚体" panose="02010601030101010101" pitchFamily="2" charset="-122"/>
              </a:rPr>
              <a:t>学生会会长选举讨论</a:t>
            </a:r>
            <a:endParaRPr lang="zh-CN" altLang="en-US" sz="3600" b="1" dirty="0">
              <a:solidFill>
                <a:srgbClr val="0059B3"/>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grpSp>
        <p:nvGrpSpPr>
          <p:cNvPr id="35" name="组合 160"/>
          <p:cNvGrpSpPr/>
          <p:nvPr/>
        </p:nvGrpSpPr>
        <p:grpSpPr bwMode="auto">
          <a:xfrm>
            <a:off x="889727" y="1695450"/>
            <a:ext cx="3128963" cy="3143250"/>
            <a:chOff x="0" y="0"/>
            <a:chExt cx="3127289" cy="3141371"/>
          </a:xfrm>
        </p:grpSpPr>
        <p:grpSp>
          <p:nvGrpSpPr>
            <p:cNvPr id="36" name="组合 83"/>
            <p:cNvGrpSpPr/>
            <p:nvPr/>
          </p:nvGrpSpPr>
          <p:grpSpPr bwMode="auto">
            <a:xfrm rot="4947725">
              <a:off x="-7041" y="7041"/>
              <a:ext cx="3141371" cy="3127289"/>
              <a:chOff x="0" y="0"/>
              <a:chExt cx="4249738" cy="4230688"/>
            </a:xfrm>
          </p:grpSpPr>
          <p:sp>
            <p:nvSpPr>
              <p:cNvPr id="10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7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7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7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7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37" name="组合 1"/>
            <p:cNvGrpSpPr/>
            <p:nvPr/>
          </p:nvGrpSpPr>
          <p:grpSpPr bwMode="auto">
            <a:xfrm rot="-3775067">
              <a:off x="170520" y="183807"/>
              <a:ext cx="2786247" cy="2773758"/>
              <a:chOff x="0" y="0"/>
              <a:chExt cx="4249738" cy="4230688"/>
            </a:xfrm>
          </p:grpSpPr>
          <p:sp>
            <p:nvSpPr>
              <p:cNvPr id="3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0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0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0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0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0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74" name="组合 160"/>
          <p:cNvGrpSpPr/>
          <p:nvPr/>
        </p:nvGrpSpPr>
        <p:grpSpPr bwMode="auto">
          <a:xfrm>
            <a:off x="8101393" y="1851853"/>
            <a:ext cx="3128963" cy="3143250"/>
            <a:chOff x="0" y="0"/>
            <a:chExt cx="3127289" cy="3141371"/>
          </a:xfrm>
        </p:grpSpPr>
        <p:grpSp>
          <p:nvGrpSpPr>
            <p:cNvPr id="175" name="组合 83"/>
            <p:cNvGrpSpPr/>
            <p:nvPr/>
          </p:nvGrpSpPr>
          <p:grpSpPr bwMode="auto">
            <a:xfrm rot="4947725">
              <a:off x="-7041" y="7041"/>
              <a:ext cx="3141371" cy="3127289"/>
              <a:chOff x="0" y="0"/>
              <a:chExt cx="4249738" cy="4230688"/>
            </a:xfrm>
          </p:grpSpPr>
          <p:sp>
            <p:nvSpPr>
              <p:cNvPr id="245"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ea typeface="微软雅黑 Light" panose="020B0502040204020203" pitchFamily="34" charset="-122"/>
                </a:endParaRPr>
              </a:p>
            </p:txBody>
          </p:sp>
          <p:sp>
            <p:nvSpPr>
              <p:cNvPr id="246"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7"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8"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9"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0"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1"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2"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3"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4"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5"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6"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7"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8"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9"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0"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1"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2"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3"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4"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5"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6"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7"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8"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9"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0"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1"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2"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3"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4"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5"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6"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7"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8"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79"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80" name="Oval 42"/>
              <p:cNvSpPr>
                <a:spLocks noChangeArrowheads="1"/>
              </p:cNvSpPr>
              <p:nvPr/>
            </p:nvSpPr>
            <p:spPr bwMode="auto">
              <a:xfrm>
                <a:off x="555625" y="97631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1" name="Oval 43"/>
              <p:cNvSpPr>
                <a:spLocks noChangeArrowheads="1"/>
              </p:cNvSpPr>
              <p:nvPr/>
            </p:nvSpPr>
            <p:spPr bwMode="auto">
              <a:xfrm>
                <a:off x="211138" y="116681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2" name="Oval 44"/>
              <p:cNvSpPr>
                <a:spLocks noChangeArrowheads="1"/>
              </p:cNvSpPr>
              <p:nvPr/>
            </p:nvSpPr>
            <p:spPr bwMode="auto">
              <a:xfrm>
                <a:off x="677863" y="5492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3"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84" name="Oval 46"/>
              <p:cNvSpPr>
                <a:spLocks noChangeArrowheads="1"/>
              </p:cNvSpPr>
              <p:nvPr/>
            </p:nvSpPr>
            <p:spPr bwMode="auto">
              <a:xfrm>
                <a:off x="1073150" y="700088"/>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5" name="Oval 47"/>
              <p:cNvSpPr>
                <a:spLocks noChangeArrowheads="1"/>
              </p:cNvSpPr>
              <p:nvPr/>
            </p:nvSpPr>
            <p:spPr bwMode="auto">
              <a:xfrm>
                <a:off x="284163" y="193516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6" name="Oval 48"/>
              <p:cNvSpPr>
                <a:spLocks noChangeArrowheads="1"/>
              </p:cNvSpPr>
              <p:nvPr/>
            </p:nvSpPr>
            <p:spPr bwMode="auto">
              <a:xfrm>
                <a:off x="0" y="1906588"/>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7" name="Oval 49"/>
              <p:cNvSpPr>
                <a:spLocks noChangeArrowheads="1"/>
              </p:cNvSpPr>
              <p:nvPr/>
            </p:nvSpPr>
            <p:spPr bwMode="auto">
              <a:xfrm>
                <a:off x="71438" y="267176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8" name="Oval 50"/>
              <p:cNvSpPr>
                <a:spLocks noChangeArrowheads="1"/>
              </p:cNvSpPr>
              <p:nvPr/>
            </p:nvSpPr>
            <p:spPr bwMode="auto">
              <a:xfrm>
                <a:off x="506413" y="279876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9" name="Oval 51"/>
              <p:cNvSpPr>
                <a:spLocks noChangeArrowheads="1"/>
              </p:cNvSpPr>
              <p:nvPr/>
            </p:nvSpPr>
            <p:spPr bwMode="auto">
              <a:xfrm>
                <a:off x="415925" y="33702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0" name="Oval 52"/>
              <p:cNvSpPr>
                <a:spLocks noChangeArrowheads="1"/>
              </p:cNvSpPr>
              <p:nvPr/>
            </p:nvSpPr>
            <p:spPr bwMode="auto">
              <a:xfrm>
                <a:off x="987425" y="38909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1" name="Oval 53"/>
              <p:cNvSpPr>
                <a:spLocks noChangeArrowheads="1"/>
              </p:cNvSpPr>
              <p:nvPr/>
            </p:nvSpPr>
            <p:spPr bwMode="auto">
              <a:xfrm>
                <a:off x="1328738" y="3667125"/>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2" name="Oval 54"/>
              <p:cNvSpPr>
                <a:spLocks noChangeArrowheads="1"/>
              </p:cNvSpPr>
              <p:nvPr/>
            </p:nvSpPr>
            <p:spPr bwMode="auto">
              <a:xfrm>
                <a:off x="1709738" y="417036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3" name="Oval 55"/>
              <p:cNvSpPr>
                <a:spLocks noChangeArrowheads="1"/>
              </p:cNvSpPr>
              <p:nvPr/>
            </p:nvSpPr>
            <p:spPr bwMode="auto">
              <a:xfrm>
                <a:off x="2239963" y="39655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4" name="Oval 57"/>
              <p:cNvSpPr>
                <a:spLocks noChangeArrowheads="1"/>
              </p:cNvSpPr>
              <p:nvPr/>
            </p:nvSpPr>
            <p:spPr bwMode="auto">
              <a:xfrm>
                <a:off x="2481263" y="41703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5" name="Oval 58"/>
              <p:cNvSpPr>
                <a:spLocks noChangeArrowheads="1"/>
              </p:cNvSpPr>
              <p:nvPr/>
            </p:nvSpPr>
            <p:spPr bwMode="auto">
              <a:xfrm>
                <a:off x="2913063" y="344011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6" name="Oval 59"/>
              <p:cNvSpPr>
                <a:spLocks noChangeArrowheads="1"/>
              </p:cNvSpPr>
              <p:nvPr/>
            </p:nvSpPr>
            <p:spPr bwMode="auto">
              <a:xfrm>
                <a:off x="3343275" y="3536950"/>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7" name="Oval 60"/>
              <p:cNvSpPr>
                <a:spLocks noChangeArrowheads="1"/>
              </p:cNvSpPr>
              <p:nvPr/>
            </p:nvSpPr>
            <p:spPr bwMode="auto">
              <a:xfrm>
                <a:off x="3201988" y="38909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8" name="Oval 61"/>
              <p:cNvSpPr>
                <a:spLocks noChangeArrowheads="1"/>
              </p:cNvSpPr>
              <p:nvPr/>
            </p:nvSpPr>
            <p:spPr bwMode="auto">
              <a:xfrm>
                <a:off x="3773488" y="33702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9" name="Oval 62"/>
              <p:cNvSpPr>
                <a:spLocks noChangeArrowheads="1"/>
              </p:cNvSpPr>
              <p:nvPr/>
            </p:nvSpPr>
            <p:spPr bwMode="auto">
              <a:xfrm>
                <a:off x="3589338" y="2916238"/>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0" name="Oval 63"/>
              <p:cNvSpPr>
                <a:spLocks noChangeArrowheads="1"/>
              </p:cNvSpPr>
              <p:nvPr/>
            </p:nvSpPr>
            <p:spPr bwMode="auto">
              <a:xfrm>
                <a:off x="3824288" y="2809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1" name="Oval 64"/>
              <p:cNvSpPr>
                <a:spLocks noChangeArrowheads="1"/>
              </p:cNvSpPr>
              <p:nvPr/>
            </p:nvSpPr>
            <p:spPr bwMode="auto">
              <a:xfrm>
                <a:off x="4117975" y="267811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2" name="Oval 65"/>
              <p:cNvSpPr>
                <a:spLocks noChangeArrowheads="1"/>
              </p:cNvSpPr>
              <p:nvPr/>
            </p:nvSpPr>
            <p:spPr bwMode="auto">
              <a:xfrm>
                <a:off x="3884613" y="2174875"/>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3" name="Oval 66"/>
              <p:cNvSpPr>
                <a:spLocks noChangeArrowheads="1"/>
              </p:cNvSpPr>
              <p:nvPr/>
            </p:nvSpPr>
            <p:spPr bwMode="auto">
              <a:xfrm>
                <a:off x="4191000" y="1909763"/>
                <a:ext cx="58738"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4" name="Oval 68"/>
              <p:cNvSpPr>
                <a:spLocks noChangeArrowheads="1"/>
              </p:cNvSpPr>
              <p:nvPr/>
            </p:nvSpPr>
            <p:spPr bwMode="auto">
              <a:xfrm>
                <a:off x="3978275" y="116681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5" name="Oval 70"/>
              <p:cNvSpPr>
                <a:spLocks noChangeArrowheads="1"/>
              </p:cNvSpPr>
              <p:nvPr/>
            </p:nvSpPr>
            <p:spPr bwMode="auto">
              <a:xfrm>
                <a:off x="3511550" y="5492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6"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307" name="Oval 72"/>
              <p:cNvSpPr>
                <a:spLocks noChangeArrowheads="1"/>
              </p:cNvSpPr>
              <p:nvPr/>
            </p:nvSpPr>
            <p:spPr bwMode="auto">
              <a:xfrm>
                <a:off x="2871788" y="48101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8" name="Oval 73"/>
              <p:cNvSpPr>
                <a:spLocks noChangeArrowheads="1"/>
              </p:cNvSpPr>
              <p:nvPr/>
            </p:nvSpPr>
            <p:spPr bwMode="auto">
              <a:xfrm>
                <a:off x="2854325" y="142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09" name="Oval 74"/>
              <p:cNvSpPr>
                <a:spLocks noChangeArrowheads="1"/>
              </p:cNvSpPr>
              <p:nvPr/>
            </p:nvSpPr>
            <p:spPr bwMode="auto">
              <a:xfrm>
                <a:off x="1709738" y="357188"/>
                <a:ext cx="58738"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10" name="Oval 75"/>
              <p:cNvSpPr>
                <a:spLocks noChangeArrowheads="1"/>
              </p:cNvSpPr>
              <p:nvPr/>
            </p:nvSpPr>
            <p:spPr bwMode="auto">
              <a:xfrm>
                <a:off x="2095500" y="0"/>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11" name="Oval 76"/>
              <p:cNvSpPr>
                <a:spLocks noChangeArrowheads="1"/>
              </p:cNvSpPr>
              <p:nvPr/>
            </p:nvSpPr>
            <p:spPr bwMode="auto">
              <a:xfrm>
                <a:off x="1336675" y="142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312" name="Oval 69"/>
              <p:cNvSpPr>
                <a:spLocks noChangeArrowheads="1"/>
              </p:cNvSpPr>
              <p:nvPr/>
            </p:nvSpPr>
            <p:spPr bwMode="auto">
              <a:xfrm>
                <a:off x="3598863" y="9318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176" name="组合 1"/>
            <p:cNvGrpSpPr/>
            <p:nvPr/>
          </p:nvGrpSpPr>
          <p:grpSpPr bwMode="auto">
            <a:xfrm rot="-3775067">
              <a:off x="170520" y="183807"/>
              <a:ext cx="2786247" cy="2773758"/>
              <a:chOff x="0" y="0"/>
              <a:chExt cx="4249738" cy="4230688"/>
            </a:xfrm>
          </p:grpSpPr>
          <p:sp>
            <p:nvSpPr>
              <p:cNvPr id="177"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ea typeface="微软雅黑 Light" panose="020B0502040204020203" pitchFamily="34" charset="-122"/>
                </a:endParaRPr>
              </a:p>
            </p:txBody>
          </p:sp>
          <p:sp>
            <p:nvSpPr>
              <p:cNvPr id="178"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9"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0"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1"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2"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3"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4"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5"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6"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7"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8"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9"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0"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1"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2"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3"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4"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5"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6"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7"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8"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9"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0"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1"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2"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3"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4"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5"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6"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7"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8"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09"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10"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11"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12" name="Oval 42"/>
              <p:cNvSpPr>
                <a:spLocks noChangeArrowheads="1"/>
              </p:cNvSpPr>
              <p:nvPr/>
            </p:nvSpPr>
            <p:spPr bwMode="auto">
              <a:xfrm>
                <a:off x="555625" y="97631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3" name="Oval 43"/>
              <p:cNvSpPr>
                <a:spLocks noChangeArrowheads="1"/>
              </p:cNvSpPr>
              <p:nvPr/>
            </p:nvSpPr>
            <p:spPr bwMode="auto">
              <a:xfrm>
                <a:off x="211138" y="116681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4" name="Oval 44"/>
              <p:cNvSpPr>
                <a:spLocks noChangeArrowheads="1"/>
              </p:cNvSpPr>
              <p:nvPr/>
            </p:nvSpPr>
            <p:spPr bwMode="auto">
              <a:xfrm>
                <a:off x="677863" y="5492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5"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16" name="Oval 46"/>
              <p:cNvSpPr>
                <a:spLocks noChangeArrowheads="1"/>
              </p:cNvSpPr>
              <p:nvPr/>
            </p:nvSpPr>
            <p:spPr bwMode="auto">
              <a:xfrm>
                <a:off x="1073150" y="700088"/>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7" name="Oval 47"/>
              <p:cNvSpPr>
                <a:spLocks noChangeArrowheads="1"/>
              </p:cNvSpPr>
              <p:nvPr/>
            </p:nvSpPr>
            <p:spPr bwMode="auto">
              <a:xfrm>
                <a:off x="284163" y="193516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8" name="Oval 48"/>
              <p:cNvSpPr>
                <a:spLocks noChangeArrowheads="1"/>
              </p:cNvSpPr>
              <p:nvPr/>
            </p:nvSpPr>
            <p:spPr bwMode="auto">
              <a:xfrm>
                <a:off x="0" y="1906588"/>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9" name="Oval 49"/>
              <p:cNvSpPr>
                <a:spLocks noChangeArrowheads="1"/>
              </p:cNvSpPr>
              <p:nvPr/>
            </p:nvSpPr>
            <p:spPr bwMode="auto">
              <a:xfrm>
                <a:off x="71438" y="267176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0" name="Oval 50"/>
              <p:cNvSpPr>
                <a:spLocks noChangeArrowheads="1"/>
              </p:cNvSpPr>
              <p:nvPr/>
            </p:nvSpPr>
            <p:spPr bwMode="auto">
              <a:xfrm>
                <a:off x="506413" y="279876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1" name="Oval 51"/>
              <p:cNvSpPr>
                <a:spLocks noChangeArrowheads="1"/>
              </p:cNvSpPr>
              <p:nvPr/>
            </p:nvSpPr>
            <p:spPr bwMode="auto">
              <a:xfrm>
                <a:off x="415925" y="33702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2" name="Oval 52"/>
              <p:cNvSpPr>
                <a:spLocks noChangeArrowheads="1"/>
              </p:cNvSpPr>
              <p:nvPr/>
            </p:nvSpPr>
            <p:spPr bwMode="auto">
              <a:xfrm>
                <a:off x="987425" y="38909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3" name="Oval 53"/>
              <p:cNvSpPr>
                <a:spLocks noChangeArrowheads="1"/>
              </p:cNvSpPr>
              <p:nvPr/>
            </p:nvSpPr>
            <p:spPr bwMode="auto">
              <a:xfrm>
                <a:off x="1328738" y="3667125"/>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4" name="Oval 54"/>
              <p:cNvSpPr>
                <a:spLocks noChangeArrowheads="1"/>
              </p:cNvSpPr>
              <p:nvPr/>
            </p:nvSpPr>
            <p:spPr bwMode="auto">
              <a:xfrm>
                <a:off x="1709738" y="417036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5" name="Oval 55"/>
              <p:cNvSpPr>
                <a:spLocks noChangeArrowheads="1"/>
              </p:cNvSpPr>
              <p:nvPr/>
            </p:nvSpPr>
            <p:spPr bwMode="auto">
              <a:xfrm>
                <a:off x="2239963" y="39655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6" name="Oval 57"/>
              <p:cNvSpPr>
                <a:spLocks noChangeArrowheads="1"/>
              </p:cNvSpPr>
              <p:nvPr/>
            </p:nvSpPr>
            <p:spPr bwMode="auto">
              <a:xfrm>
                <a:off x="2481263" y="41703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7" name="Oval 58"/>
              <p:cNvSpPr>
                <a:spLocks noChangeArrowheads="1"/>
              </p:cNvSpPr>
              <p:nvPr/>
            </p:nvSpPr>
            <p:spPr bwMode="auto">
              <a:xfrm>
                <a:off x="2913063" y="344011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8" name="Oval 59"/>
              <p:cNvSpPr>
                <a:spLocks noChangeArrowheads="1"/>
              </p:cNvSpPr>
              <p:nvPr/>
            </p:nvSpPr>
            <p:spPr bwMode="auto">
              <a:xfrm>
                <a:off x="3343275" y="3536950"/>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9" name="Oval 60"/>
              <p:cNvSpPr>
                <a:spLocks noChangeArrowheads="1"/>
              </p:cNvSpPr>
              <p:nvPr/>
            </p:nvSpPr>
            <p:spPr bwMode="auto">
              <a:xfrm>
                <a:off x="3201988" y="38909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0" name="Oval 61"/>
              <p:cNvSpPr>
                <a:spLocks noChangeArrowheads="1"/>
              </p:cNvSpPr>
              <p:nvPr/>
            </p:nvSpPr>
            <p:spPr bwMode="auto">
              <a:xfrm>
                <a:off x="3773488" y="33702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1" name="Oval 62"/>
              <p:cNvSpPr>
                <a:spLocks noChangeArrowheads="1"/>
              </p:cNvSpPr>
              <p:nvPr/>
            </p:nvSpPr>
            <p:spPr bwMode="auto">
              <a:xfrm>
                <a:off x="3589338" y="2916238"/>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2" name="Oval 63"/>
              <p:cNvSpPr>
                <a:spLocks noChangeArrowheads="1"/>
              </p:cNvSpPr>
              <p:nvPr/>
            </p:nvSpPr>
            <p:spPr bwMode="auto">
              <a:xfrm>
                <a:off x="3824288" y="2809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3" name="Oval 64"/>
              <p:cNvSpPr>
                <a:spLocks noChangeArrowheads="1"/>
              </p:cNvSpPr>
              <p:nvPr/>
            </p:nvSpPr>
            <p:spPr bwMode="auto">
              <a:xfrm>
                <a:off x="4117975" y="267811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4" name="Oval 65"/>
              <p:cNvSpPr>
                <a:spLocks noChangeArrowheads="1"/>
              </p:cNvSpPr>
              <p:nvPr/>
            </p:nvSpPr>
            <p:spPr bwMode="auto">
              <a:xfrm>
                <a:off x="3884613" y="2174875"/>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5" name="Oval 66"/>
              <p:cNvSpPr>
                <a:spLocks noChangeArrowheads="1"/>
              </p:cNvSpPr>
              <p:nvPr/>
            </p:nvSpPr>
            <p:spPr bwMode="auto">
              <a:xfrm>
                <a:off x="4191000" y="1909763"/>
                <a:ext cx="58738"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6" name="Oval 68"/>
              <p:cNvSpPr>
                <a:spLocks noChangeArrowheads="1"/>
              </p:cNvSpPr>
              <p:nvPr/>
            </p:nvSpPr>
            <p:spPr bwMode="auto">
              <a:xfrm>
                <a:off x="3978275" y="116681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7" name="Oval 70"/>
              <p:cNvSpPr>
                <a:spLocks noChangeArrowheads="1"/>
              </p:cNvSpPr>
              <p:nvPr/>
            </p:nvSpPr>
            <p:spPr bwMode="auto">
              <a:xfrm>
                <a:off x="3511550" y="5492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38"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9" name="Oval 72"/>
              <p:cNvSpPr>
                <a:spLocks noChangeArrowheads="1"/>
              </p:cNvSpPr>
              <p:nvPr/>
            </p:nvSpPr>
            <p:spPr bwMode="auto">
              <a:xfrm>
                <a:off x="2871788" y="48101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40" name="Oval 73"/>
              <p:cNvSpPr>
                <a:spLocks noChangeArrowheads="1"/>
              </p:cNvSpPr>
              <p:nvPr/>
            </p:nvSpPr>
            <p:spPr bwMode="auto">
              <a:xfrm>
                <a:off x="2854325" y="142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41" name="Oval 74"/>
              <p:cNvSpPr>
                <a:spLocks noChangeArrowheads="1"/>
              </p:cNvSpPr>
              <p:nvPr/>
            </p:nvSpPr>
            <p:spPr bwMode="auto">
              <a:xfrm>
                <a:off x="1709738" y="357188"/>
                <a:ext cx="58738"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42" name="Oval 75"/>
              <p:cNvSpPr>
                <a:spLocks noChangeArrowheads="1"/>
              </p:cNvSpPr>
              <p:nvPr/>
            </p:nvSpPr>
            <p:spPr bwMode="auto">
              <a:xfrm>
                <a:off x="2095500" y="0"/>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43" name="Oval 76"/>
              <p:cNvSpPr>
                <a:spLocks noChangeArrowheads="1"/>
              </p:cNvSpPr>
              <p:nvPr/>
            </p:nvSpPr>
            <p:spPr bwMode="auto">
              <a:xfrm>
                <a:off x="1336675" y="142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44" name="Oval 69"/>
              <p:cNvSpPr>
                <a:spLocks noChangeArrowheads="1"/>
              </p:cNvSpPr>
              <p:nvPr/>
            </p:nvSpPr>
            <p:spPr bwMode="auto">
              <a:xfrm>
                <a:off x="3598863" y="9318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313" name="文本框 312"/>
          <p:cNvSpPr txBox="1"/>
          <p:nvPr/>
        </p:nvSpPr>
        <p:spPr>
          <a:xfrm>
            <a:off x="1700612" y="2350083"/>
            <a:ext cx="1415772" cy="1569660"/>
          </a:xfrm>
          <a:prstGeom prst="rect">
            <a:avLst/>
          </a:prstGeom>
          <a:noFill/>
        </p:spPr>
        <p:txBody>
          <a:bodyPr wrap="none" rtlCol="0">
            <a:spAutoFit/>
          </a:bodyPr>
          <a:lstStyle/>
          <a:p>
            <a:r>
              <a:rPr lang="zh-CN" altLang="en-US" sz="9600" dirty="0">
                <a:solidFill>
                  <a:schemeClr val="bg1"/>
                </a:solidFill>
                <a:ea typeface="微软雅黑 Light" panose="020B0502040204020203" pitchFamily="34" charset="-122"/>
              </a:rPr>
              <a:t>竞</a:t>
            </a:r>
            <a:endParaRPr lang="zh-CN" altLang="en-US" sz="9600" dirty="0">
              <a:solidFill>
                <a:schemeClr val="bg1"/>
              </a:solidFill>
              <a:ea typeface="微软雅黑 Light" panose="020B0502040204020203" pitchFamily="34" charset="-122"/>
            </a:endParaRPr>
          </a:p>
        </p:txBody>
      </p:sp>
      <p:sp>
        <p:nvSpPr>
          <p:cNvPr id="314" name="文本框 313"/>
          <p:cNvSpPr txBox="1"/>
          <p:nvPr/>
        </p:nvSpPr>
        <p:spPr>
          <a:xfrm>
            <a:off x="8951176" y="2540378"/>
            <a:ext cx="1415772" cy="1569660"/>
          </a:xfrm>
          <a:prstGeom prst="rect">
            <a:avLst/>
          </a:prstGeom>
          <a:noFill/>
        </p:spPr>
        <p:txBody>
          <a:bodyPr wrap="none" rtlCol="0">
            <a:spAutoFit/>
          </a:bodyPr>
          <a:lstStyle/>
          <a:p>
            <a:r>
              <a:rPr lang="zh-CN" altLang="en-US" sz="9600" dirty="0">
                <a:solidFill>
                  <a:schemeClr val="bg1"/>
                </a:solidFill>
                <a:ea typeface="微软雅黑 Light" panose="020B0502040204020203" pitchFamily="34" charset="-122"/>
              </a:rPr>
              <a:t>选</a:t>
            </a:r>
            <a:endParaRPr lang="zh-CN" altLang="en-US" sz="9600" dirty="0">
              <a:solidFill>
                <a:schemeClr val="bg1"/>
              </a:solidFill>
              <a:ea typeface="微软雅黑 Light" panose="020B0502040204020203" pitchFamily="34" charset="-122"/>
            </a:endParaRPr>
          </a:p>
        </p:txBody>
      </p:sp>
      <p:sp>
        <p:nvSpPr>
          <p:cNvPr id="2" name="文本框 1"/>
          <p:cNvSpPr txBox="1"/>
          <p:nvPr/>
        </p:nvSpPr>
        <p:spPr>
          <a:xfrm>
            <a:off x="4726228" y="6512453"/>
            <a:ext cx="2770310" cy="338554"/>
          </a:xfrm>
          <a:prstGeom prst="rect">
            <a:avLst/>
          </a:prstGeom>
          <a:noFill/>
        </p:spPr>
        <p:txBody>
          <a:bodyPr wrap="none" rtlCol="0">
            <a:spAutoFit/>
          </a:bodyPr>
          <a:lstStyle/>
          <a:p>
            <a:pPr algn="ctr"/>
            <a:r>
              <a:rPr lang="zh-CN" altLang="en-US" sz="1600" dirty="0">
                <a:solidFill>
                  <a:schemeClr val="bg1"/>
                </a:solidFill>
                <a:ea typeface="微软雅黑 Light" panose="020B0502040204020203" pitchFamily="34" charset="-122"/>
              </a:rPr>
              <a:t>汇报人</a:t>
            </a:r>
            <a:r>
              <a:rPr lang="zh-CN" altLang="en-US" sz="1600" dirty="0" smtClean="0">
                <a:solidFill>
                  <a:schemeClr val="bg1"/>
                </a:solidFill>
                <a:ea typeface="微软雅黑 Light" panose="020B0502040204020203" pitchFamily="34" charset="-122"/>
              </a:rPr>
              <a:t>：</a:t>
            </a:r>
            <a:r>
              <a:rPr lang="en-US" altLang="zh-CN" sz="1600" smtClean="0">
                <a:solidFill>
                  <a:schemeClr val="bg1"/>
                </a:solidFill>
                <a:ea typeface="微软雅黑 Light" panose="020B0502040204020203" pitchFamily="34" charset="-122"/>
              </a:rPr>
              <a:t>xx</a:t>
            </a:r>
            <a:r>
              <a:rPr lang="zh-CN" altLang="en-US" sz="1600" smtClean="0">
                <a:solidFill>
                  <a:schemeClr val="bg1"/>
                </a:solidFill>
                <a:ea typeface="微软雅黑 Light" panose="020B0502040204020203" pitchFamily="34" charset="-122"/>
              </a:rPr>
              <a:t>   </a:t>
            </a:r>
            <a:r>
              <a:rPr lang="zh-CN" altLang="en-US" sz="1600" dirty="0">
                <a:solidFill>
                  <a:schemeClr val="bg1"/>
                </a:solidFill>
                <a:ea typeface="微软雅黑 Light" panose="020B0502040204020203" pitchFamily="34" charset="-122"/>
              </a:rPr>
              <a:t>时间：</a:t>
            </a:r>
            <a:r>
              <a:rPr lang="en-US" altLang="zh-CN" sz="1600" dirty="0">
                <a:solidFill>
                  <a:schemeClr val="bg1"/>
                </a:solidFill>
                <a:ea typeface="微软雅黑 Light" panose="020B0502040204020203" pitchFamily="34" charset="-122"/>
              </a:rPr>
              <a:t>XX</a:t>
            </a:r>
            <a:r>
              <a:rPr lang="zh-CN" altLang="en-US" sz="1600" dirty="0">
                <a:solidFill>
                  <a:schemeClr val="bg1"/>
                </a:solidFill>
                <a:ea typeface="微软雅黑 Light" panose="020B0502040204020203" pitchFamily="34" charset="-122"/>
              </a:rPr>
              <a:t>年</a:t>
            </a:r>
            <a:r>
              <a:rPr lang="en-US" altLang="zh-CN" sz="1600" dirty="0">
                <a:solidFill>
                  <a:schemeClr val="bg1"/>
                </a:solidFill>
                <a:ea typeface="微软雅黑 Light" panose="020B0502040204020203" pitchFamily="34" charset="-122"/>
              </a:rPr>
              <a:t>XX</a:t>
            </a:r>
            <a:r>
              <a:rPr lang="zh-CN" altLang="en-US" sz="1600" dirty="0">
                <a:solidFill>
                  <a:schemeClr val="bg1"/>
                </a:solidFill>
                <a:ea typeface="微软雅黑 Light" panose="020B0502040204020203" pitchFamily="34" charset="-122"/>
              </a:rPr>
              <a:t>月</a:t>
            </a:r>
            <a:endParaRPr lang="zh-CN" altLang="en-US" sz="1600" dirty="0">
              <a:solidFill>
                <a:schemeClr val="bg1"/>
              </a:solidFill>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childTnLst>
                          </p:cTn>
                        </p:par>
                        <p:par>
                          <p:cTn id="41" fill="hold">
                            <p:stCondLst>
                              <p:cond delay="1500"/>
                            </p:stCondLst>
                            <p:childTnLst>
                              <p:par>
                                <p:cTn id="42" presetID="26" presetClass="emph" presetSubtype="0" fill="hold" grpId="1" nodeType="afterEffect">
                                  <p:stCondLst>
                                    <p:cond delay="0"/>
                                  </p:stCondLst>
                                  <p:childTnLst>
                                    <p:animEffect transition="out" filter="fade">
                                      <p:cBhvr>
                                        <p:cTn id="43" dur="500" tmFilter="0, 0; .2, .5; .8, .5; 1, 0"/>
                                        <p:tgtEl>
                                          <p:spTgt spid="7"/>
                                        </p:tgtEl>
                                      </p:cBhvr>
                                    </p:animEffect>
                                    <p:animScale>
                                      <p:cBhvr>
                                        <p:cTn id="44" dur="250" autoRev="1" fill="hold"/>
                                        <p:tgtEl>
                                          <p:spTgt spid="7"/>
                                        </p:tgtEl>
                                      </p:cBhvr>
                                      <p:by x="105000" y="105000"/>
                                    </p:animScale>
                                  </p:childTnLst>
                                </p:cTn>
                              </p:par>
                            </p:childTnLst>
                          </p:cTn>
                        </p:par>
                        <p:par>
                          <p:cTn id="45" fill="hold">
                            <p:stCondLst>
                              <p:cond delay="2000"/>
                            </p:stCondLst>
                            <p:childTnLst>
                              <p:par>
                                <p:cTn id="46" presetID="22" presetClass="entr" presetSubtype="4"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00"/>
                                        <p:tgtEl>
                                          <p:spTgt spid="8"/>
                                        </p:tgtEl>
                                      </p:cBhvr>
                                    </p:animEffect>
                                  </p:childTnLst>
                                </p:cTn>
                              </p:par>
                              <p:par>
                                <p:cTn id="49" presetID="53" presetClass="entr" presetSubtype="528" fill="hold" grpId="0" nodeType="withEffect">
                                  <p:stCondLst>
                                    <p:cond delay="50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anim calcmode="lin" valueType="num">
                                      <p:cBhvr>
                                        <p:cTn id="54" dur="500" fill="hold"/>
                                        <p:tgtEl>
                                          <p:spTgt spid="10"/>
                                        </p:tgtEl>
                                        <p:attrNameLst>
                                          <p:attrName>ppt_x</p:attrName>
                                        </p:attrNameLst>
                                      </p:cBhvr>
                                      <p:tavLst>
                                        <p:tav tm="0">
                                          <p:val>
                                            <p:fltVal val="0.5"/>
                                          </p:val>
                                        </p:tav>
                                        <p:tav tm="100000">
                                          <p:val>
                                            <p:strVal val="#ppt_x"/>
                                          </p:val>
                                        </p:tav>
                                      </p:tavLst>
                                    </p:anim>
                                    <p:anim calcmode="lin" valueType="num">
                                      <p:cBhvr>
                                        <p:cTn id="55" dur="500" fill="hold"/>
                                        <p:tgtEl>
                                          <p:spTgt spid="10"/>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50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anim calcmode="lin" valueType="num">
                                      <p:cBhvr>
                                        <p:cTn id="61" dur="500" fill="hold"/>
                                        <p:tgtEl>
                                          <p:spTgt spid="11"/>
                                        </p:tgtEl>
                                        <p:attrNameLst>
                                          <p:attrName>ppt_x</p:attrName>
                                        </p:attrNameLst>
                                      </p:cBhvr>
                                      <p:tavLst>
                                        <p:tav tm="0">
                                          <p:val>
                                            <p:fltVal val="0.5"/>
                                          </p:val>
                                        </p:tav>
                                        <p:tav tm="100000">
                                          <p:val>
                                            <p:strVal val="#ppt_x"/>
                                          </p:val>
                                        </p:tav>
                                      </p:tavLst>
                                    </p:anim>
                                    <p:anim calcmode="lin" valueType="num">
                                      <p:cBhvr>
                                        <p:cTn id="62" dur="500" fill="hold"/>
                                        <p:tgtEl>
                                          <p:spTgt spid="11"/>
                                        </p:tgtEl>
                                        <p:attrNameLst>
                                          <p:attrName>ppt_y</p:attrName>
                                        </p:attrNameLst>
                                      </p:cBhvr>
                                      <p:tavLst>
                                        <p:tav tm="0">
                                          <p:val>
                                            <p:fltVal val="0.5"/>
                                          </p:val>
                                        </p:tav>
                                        <p:tav tm="100000">
                                          <p:val>
                                            <p:strVal val="#ppt_y"/>
                                          </p:val>
                                        </p:tav>
                                      </p:tavLst>
                                    </p:anim>
                                  </p:childTnLst>
                                </p:cTn>
                              </p:par>
                            </p:childTnLst>
                          </p:cTn>
                        </p:par>
                        <p:par>
                          <p:cTn id="63" fill="hold">
                            <p:stCondLst>
                              <p:cond delay="2500"/>
                            </p:stCondLst>
                            <p:childTnLst>
                              <p:par>
                                <p:cTn id="64" presetID="53" presetClass="entr" presetSubtype="16"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par>
                          <p:cTn id="69" fill="hold">
                            <p:stCondLst>
                              <p:cond delay="3000"/>
                            </p:stCondLst>
                            <p:childTnLst>
                              <p:par>
                                <p:cTn id="70" presetID="22" presetClass="entr" presetSubtype="4"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down)">
                                      <p:cBhvr>
                                        <p:cTn id="72" dur="500"/>
                                        <p:tgtEl>
                                          <p:spTgt spid="18"/>
                                        </p:tgtEl>
                                      </p:cBhvr>
                                    </p:animEffect>
                                  </p:childTnLst>
                                </p:cTn>
                              </p:par>
                              <p:par>
                                <p:cTn id="73" presetID="10" presetClass="entr" presetSubtype="0"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animEffect>
                                      <p:cBhvr>
                                        <p:cTn id="75" dur="500"/>
                                        <p:tgtEl>
                                          <p:spTgt spid="35"/>
                                        </p:tgtEl>
                                      </p:cBhvr>
                                    </p:animEffect>
                                  </p:childTnLst>
                                </p:cTn>
                              </p:par>
                              <p:par>
                                <p:cTn id="76" presetID="8" presetClass="emph" presetSubtype="0" fill="hold" nodeType="withEffect">
                                  <p:stCondLst>
                                    <p:cond delay="0"/>
                                  </p:stCondLst>
                                  <p:childTnLst>
                                    <p:animRot by="21600000">
                                      <p:cBhvr>
                                        <p:cTn id="77" dur="2500" fill="hold"/>
                                        <p:tgtEl>
                                          <p:spTgt spid="35"/>
                                        </p:tgtEl>
                                        <p:attrNameLst>
                                          <p:attrName>r</p:attrName>
                                        </p:attrNameLst>
                                      </p:cBhvr>
                                    </p:animRot>
                                  </p:childTnLst>
                                </p:cTn>
                              </p:par>
                              <p:par>
                                <p:cTn id="78" presetID="10" presetClass="entr" presetSubtype="0" fill="hold" nodeType="withEffect">
                                  <p:stCondLst>
                                    <p:cond delay="0"/>
                                  </p:stCondLst>
                                  <p:childTnLst>
                                    <p:set>
                                      <p:cBhvr>
                                        <p:cTn id="79" dur="1" fill="hold">
                                          <p:stCondLst>
                                            <p:cond delay="0"/>
                                          </p:stCondLst>
                                        </p:cTn>
                                        <p:tgtEl>
                                          <p:spTgt spid="174"/>
                                        </p:tgtEl>
                                        <p:attrNameLst>
                                          <p:attrName>style.visibility</p:attrName>
                                        </p:attrNameLst>
                                      </p:cBhvr>
                                      <p:to>
                                        <p:strVal val="visible"/>
                                      </p:to>
                                    </p:set>
                                    <p:animEffect>
                                      <p:cBhvr>
                                        <p:cTn id="80" dur="500"/>
                                        <p:tgtEl>
                                          <p:spTgt spid="174"/>
                                        </p:tgtEl>
                                      </p:cBhvr>
                                    </p:animEffect>
                                  </p:childTnLst>
                                </p:cTn>
                              </p:par>
                              <p:par>
                                <p:cTn id="81" presetID="8" presetClass="emph" presetSubtype="0" fill="hold" nodeType="withEffect">
                                  <p:stCondLst>
                                    <p:cond delay="0"/>
                                  </p:stCondLst>
                                  <p:childTnLst>
                                    <p:animRot by="21600000">
                                      <p:cBhvr>
                                        <p:cTn id="82" dur="2500" fill="hold"/>
                                        <p:tgtEl>
                                          <p:spTgt spid="174"/>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313"/>
                                        </p:tgtEl>
                                        <p:attrNameLst>
                                          <p:attrName>style.visibility</p:attrName>
                                        </p:attrNameLst>
                                      </p:cBhvr>
                                      <p:to>
                                        <p:strVal val="visible"/>
                                      </p:to>
                                    </p:set>
                                    <p:anim calcmode="lin" valueType="num">
                                      <p:cBhvr>
                                        <p:cTn id="87" dur="500" fill="hold"/>
                                        <p:tgtEl>
                                          <p:spTgt spid="313"/>
                                        </p:tgtEl>
                                        <p:attrNameLst>
                                          <p:attrName>ppt_w</p:attrName>
                                        </p:attrNameLst>
                                      </p:cBhvr>
                                      <p:tavLst>
                                        <p:tav tm="0">
                                          <p:val>
                                            <p:fltVal val="0"/>
                                          </p:val>
                                        </p:tav>
                                        <p:tav tm="100000">
                                          <p:val>
                                            <p:strVal val="#ppt_w"/>
                                          </p:val>
                                        </p:tav>
                                      </p:tavLst>
                                    </p:anim>
                                    <p:anim calcmode="lin" valueType="num">
                                      <p:cBhvr>
                                        <p:cTn id="88" dur="500" fill="hold"/>
                                        <p:tgtEl>
                                          <p:spTgt spid="313"/>
                                        </p:tgtEl>
                                        <p:attrNameLst>
                                          <p:attrName>ppt_h</p:attrName>
                                        </p:attrNameLst>
                                      </p:cBhvr>
                                      <p:tavLst>
                                        <p:tav tm="0">
                                          <p:val>
                                            <p:fltVal val="0"/>
                                          </p:val>
                                        </p:tav>
                                        <p:tav tm="100000">
                                          <p:val>
                                            <p:strVal val="#ppt_h"/>
                                          </p:val>
                                        </p:tav>
                                      </p:tavLst>
                                    </p:anim>
                                    <p:animEffect transition="in" filter="fade">
                                      <p:cBhvr>
                                        <p:cTn id="89" dur="500"/>
                                        <p:tgtEl>
                                          <p:spTgt spid="313"/>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14"/>
                                        </p:tgtEl>
                                        <p:attrNameLst>
                                          <p:attrName>style.visibility</p:attrName>
                                        </p:attrNameLst>
                                      </p:cBhvr>
                                      <p:to>
                                        <p:strVal val="visible"/>
                                      </p:to>
                                    </p:set>
                                    <p:anim calcmode="lin" valueType="num">
                                      <p:cBhvr>
                                        <p:cTn id="92" dur="500" fill="hold"/>
                                        <p:tgtEl>
                                          <p:spTgt spid="314"/>
                                        </p:tgtEl>
                                        <p:attrNameLst>
                                          <p:attrName>ppt_w</p:attrName>
                                        </p:attrNameLst>
                                      </p:cBhvr>
                                      <p:tavLst>
                                        <p:tav tm="0">
                                          <p:val>
                                            <p:fltVal val="0"/>
                                          </p:val>
                                        </p:tav>
                                        <p:tav tm="100000">
                                          <p:val>
                                            <p:strVal val="#ppt_w"/>
                                          </p:val>
                                        </p:tav>
                                      </p:tavLst>
                                    </p:anim>
                                    <p:anim calcmode="lin" valueType="num">
                                      <p:cBhvr>
                                        <p:cTn id="93" dur="500" fill="hold"/>
                                        <p:tgtEl>
                                          <p:spTgt spid="314"/>
                                        </p:tgtEl>
                                        <p:attrNameLst>
                                          <p:attrName>ppt_h</p:attrName>
                                        </p:attrNameLst>
                                      </p:cBhvr>
                                      <p:tavLst>
                                        <p:tav tm="0">
                                          <p:val>
                                            <p:fltVal val="0"/>
                                          </p:val>
                                        </p:tav>
                                        <p:tav tm="100000">
                                          <p:val>
                                            <p:strVal val="#ppt_h"/>
                                          </p:val>
                                        </p:tav>
                                      </p:tavLst>
                                    </p:anim>
                                    <p:animEffect transition="in" filter="fade">
                                      <p:cBhvr>
                                        <p:cTn id="94" dur="500"/>
                                        <p:tgtEl>
                                          <p:spTgt spid="314"/>
                                        </p:tgtEl>
                                      </p:cBhvr>
                                    </p:animEffect>
                                  </p:childTnLst>
                                </p:cTn>
                              </p:par>
                            </p:childTnLst>
                          </p:cTn>
                        </p:par>
                        <p:par>
                          <p:cTn id="95" fill="hold">
                            <p:stCondLst>
                              <p:cond delay="500"/>
                            </p:stCondLst>
                            <p:childTnLst>
                              <p:par>
                                <p:cTn id="96" presetID="10" presetClass="entr" presetSubtype="0" fill="hold" nodeType="afterEffect">
                                  <p:stCondLst>
                                    <p:cond delay="0"/>
                                  </p:stCondLst>
                                  <p:childTnLst>
                                    <p:set>
                                      <p:cBhvr>
                                        <p:cTn id="97" dur="1" fill="hold">
                                          <p:stCondLst>
                                            <p:cond delay="0"/>
                                          </p:stCondLst>
                                        </p:cTn>
                                        <p:tgtEl>
                                          <p:spTgt spid="2">
                                            <p:txEl>
                                              <p:pRg st="0" end="0"/>
                                            </p:txEl>
                                          </p:spTgt>
                                        </p:tgtEl>
                                        <p:attrNameLst>
                                          <p:attrName>style.visibility</p:attrName>
                                        </p:attrNameLst>
                                      </p:cBhvr>
                                      <p:to>
                                        <p:strVal val="visible"/>
                                      </p:to>
                                    </p:set>
                                    <p:animEffect transition="in" filter="fade">
                                      <p:cBhvr>
                                        <p:cTn id="98"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p:bldP spid="9" grpId="0"/>
      <p:bldP spid="10" grpId="0" animBg="1"/>
      <p:bldP spid="11" grpId="0" animBg="1"/>
      <p:bldP spid="12" grpId="0" animBg="1"/>
      <p:bldP spid="13" grpId="0" animBg="1"/>
      <p:bldP spid="14" grpId="0" animBg="1"/>
      <p:bldP spid="15" grpId="0" animBg="1"/>
      <p:bldP spid="16" grpId="0" animBg="1"/>
      <p:bldP spid="17" grpId="0" animBg="1"/>
      <p:bldP spid="18" grpId="0"/>
      <p:bldP spid="313" grpId="0"/>
      <p:bldP spid="3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8"/>
          <p:cNvGrpSpPr/>
          <p:nvPr/>
        </p:nvGrpSpPr>
        <p:grpSpPr bwMode="auto">
          <a:xfrm>
            <a:off x="-16669" y="2066925"/>
            <a:ext cx="12208669" cy="2971661"/>
            <a:chOff x="-16669" y="0"/>
            <a:chExt cx="12208670" cy="2971765"/>
          </a:xfrm>
        </p:grpSpPr>
        <p:sp>
          <p:nvSpPr>
            <p:cNvPr id="3" name="矩形 21"/>
            <p:cNvSpPr>
              <a:spLocks noChangeArrowheads="1"/>
            </p:cNvSpPr>
            <p:nvPr/>
          </p:nvSpPr>
          <p:spPr bwMode="auto">
            <a:xfrm>
              <a:off x="-16669" y="22087"/>
              <a:ext cx="12192001" cy="2949678"/>
            </a:xfrm>
            <a:prstGeom prst="rect">
              <a:avLst/>
            </a:prstGeom>
            <a:solidFill>
              <a:sysClr val="window" lastClr="FFFFFF">
                <a:alpha val="14999"/>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微软雅黑 Light" panose="020B0502040204020203" pitchFamily="34" charset="-122"/>
              </a:endParaRPr>
            </a:p>
          </p:txBody>
        </p:sp>
        <p:cxnSp>
          <p:nvCxnSpPr>
            <p:cNvPr id="4" name="直接连接符 30"/>
            <p:cNvCxnSpPr>
              <a:cxnSpLocks noChangeShapeType="1"/>
            </p:cNvCxnSpPr>
            <p:nvPr/>
          </p:nvCxnSpPr>
          <p:spPr bwMode="auto">
            <a:xfrm>
              <a:off x="0" y="0"/>
              <a:ext cx="12192001" cy="0"/>
            </a:xfrm>
            <a:prstGeom prst="line">
              <a:avLst/>
            </a:prstGeom>
            <a:noFill/>
            <a:ln w="6350" cmpd="sng">
              <a:solidFill>
                <a:sysClr val="window" lastClr="FFFFFF">
                  <a:alpha val="50000"/>
                </a:sysClr>
              </a:solidFill>
              <a:round/>
            </a:ln>
            <a:extLst>
              <a:ext uri="{909E8E84-426E-40DD-AFC4-6F175D3DCCD1}">
                <a14:hiddenFill xmlns:a14="http://schemas.microsoft.com/office/drawing/2010/main">
                  <a:noFill/>
                </a14:hiddenFill>
              </a:ext>
            </a:extLst>
          </p:spPr>
        </p:cxnSp>
        <p:cxnSp>
          <p:nvCxnSpPr>
            <p:cNvPr id="5" name="直接连接符 31"/>
            <p:cNvCxnSpPr>
              <a:cxnSpLocks noChangeShapeType="1"/>
            </p:cNvCxnSpPr>
            <p:nvPr/>
          </p:nvCxnSpPr>
          <p:spPr bwMode="auto">
            <a:xfrm>
              <a:off x="0" y="2949678"/>
              <a:ext cx="12192001" cy="0"/>
            </a:xfrm>
            <a:prstGeom prst="line">
              <a:avLst/>
            </a:prstGeom>
            <a:noFill/>
            <a:ln w="6350" cmpd="sng">
              <a:solidFill>
                <a:sysClr val="window" lastClr="FFFFFF">
                  <a:alpha val="50000"/>
                </a:sysClr>
              </a:solidFill>
              <a:round/>
            </a:ln>
            <a:extLst>
              <a:ext uri="{909E8E84-426E-40DD-AFC4-6F175D3DCCD1}">
                <a14:hiddenFill xmlns:a14="http://schemas.microsoft.com/office/drawing/2010/main">
                  <a:noFill/>
                </a14:hiddenFill>
              </a:ext>
            </a:extLst>
          </p:spPr>
        </p:cxnSp>
      </p:grpSp>
      <p:pic>
        <p:nvPicPr>
          <p:cNvPr id="6" name="文本框 22"/>
          <p:cNvPicPr>
            <a:picLocks noChangeArrowheads="1"/>
          </p:cNvPicPr>
          <p:nvPr/>
        </p:nvPicPr>
        <p:blipFill>
          <a:blip r:embed="rId1" cstate="email"/>
          <a:srcRect/>
          <a:stretch>
            <a:fillRect/>
          </a:stretch>
        </p:blipFill>
        <p:spPr bwMode="auto">
          <a:xfrm>
            <a:off x="30163" y="622300"/>
            <a:ext cx="17795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文本框 23"/>
          <p:cNvPicPr>
            <a:picLocks noChangeArrowheads="1"/>
          </p:cNvPicPr>
          <p:nvPr/>
        </p:nvPicPr>
        <p:blipFill>
          <a:blip r:embed="rId2" cstate="email"/>
          <a:srcRect/>
          <a:stretch>
            <a:fillRect/>
          </a:stretch>
        </p:blipFill>
        <p:spPr bwMode="auto">
          <a:xfrm>
            <a:off x="255588" y="1481138"/>
            <a:ext cx="179228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直接连接符 25"/>
          <p:cNvCxnSpPr>
            <a:cxnSpLocks noChangeShapeType="1"/>
          </p:cNvCxnSpPr>
          <p:nvPr/>
        </p:nvCxnSpPr>
        <p:spPr bwMode="auto">
          <a:xfrm>
            <a:off x="407988" y="1485900"/>
            <a:ext cx="1473200" cy="0"/>
          </a:xfrm>
          <a:prstGeom prst="line">
            <a:avLst/>
          </a:prstGeom>
          <a:noFill/>
          <a:ln w="6350" cmpd="sng">
            <a:solidFill>
              <a:sysClr val="window" lastClr="FFFFFF">
                <a:alpha val="50000"/>
              </a:sysClr>
            </a:solidFill>
            <a:round/>
          </a:ln>
          <a:extLst>
            <a:ext uri="{909E8E84-426E-40DD-AFC4-6F175D3DCCD1}">
              <a14:hiddenFill xmlns:a14="http://schemas.microsoft.com/office/drawing/2010/main">
                <a:noFill/>
              </a14:hiddenFill>
            </a:ext>
          </a:extLst>
        </p:spPr>
      </p:cxnSp>
      <p:cxnSp>
        <p:nvCxnSpPr>
          <p:cNvPr id="9" name="直接连接符 42"/>
          <p:cNvCxnSpPr>
            <a:cxnSpLocks noChangeShapeType="1"/>
          </p:cNvCxnSpPr>
          <p:nvPr/>
        </p:nvCxnSpPr>
        <p:spPr bwMode="auto">
          <a:xfrm>
            <a:off x="-84138" y="3148013"/>
            <a:ext cx="1584326" cy="0"/>
          </a:xfrm>
          <a:prstGeom prst="line">
            <a:avLst/>
          </a:prstGeom>
          <a:noFill/>
          <a:ln w="12700" cmpd="sng">
            <a:solidFill>
              <a:sysClr val="window" lastClr="FFFFFF">
                <a:alpha val="70000"/>
              </a:sysClr>
            </a:solidFill>
            <a:round/>
          </a:ln>
          <a:extLst>
            <a:ext uri="{909E8E84-426E-40DD-AFC4-6F175D3DCCD1}">
              <a14:hiddenFill xmlns:a14="http://schemas.microsoft.com/office/drawing/2010/main">
                <a:noFill/>
              </a14:hiddenFill>
            </a:ext>
          </a:extLst>
        </p:spPr>
      </p:cxnSp>
      <p:sp>
        <p:nvSpPr>
          <p:cNvPr id="10" name="弧形 43"/>
          <p:cNvSpPr/>
          <p:nvPr/>
        </p:nvSpPr>
        <p:spPr bwMode="auto">
          <a:xfrm>
            <a:off x="1498600" y="2414588"/>
            <a:ext cx="1481138" cy="1479550"/>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ysClr val="window" lastClr="FFFFFF">
                <a:alpha val="70000"/>
              </a:sysClr>
            </a:solidFill>
            <a:round/>
          </a:ln>
          <a:extLst>
            <a:ext uri="{909E8E84-426E-40DD-AFC4-6F175D3DCCD1}">
              <a14:hiddenFill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1" name="弧形 44"/>
          <p:cNvSpPr/>
          <p:nvPr/>
        </p:nvSpPr>
        <p:spPr bwMode="auto">
          <a:xfrm>
            <a:off x="4065588" y="2414588"/>
            <a:ext cx="1481137" cy="1479550"/>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ysClr val="window" lastClr="FFFFFF">
                <a:alpha val="70000"/>
              </a:sysClr>
            </a:solidFill>
            <a:round/>
          </a:ln>
          <a:extLst>
            <a:ext uri="{909E8E84-426E-40DD-AFC4-6F175D3DCCD1}">
              <a14:hiddenFill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2" name="弧形 45"/>
          <p:cNvSpPr/>
          <p:nvPr/>
        </p:nvSpPr>
        <p:spPr bwMode="auto">
          <a:xfrm>
            <a:off x="6634163" y="2414588"/>
            <a:ext cx="1481137" cy="1479550"/>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ysClr val="window" lastClr="FFFFFF">
                <a:alpha val="70000"/>
              </a:sysClr>
            </a:solidFill>
            <a:round/>
          </a:ln>
          <a:extLst>
            <a:ext uri="{909E8E84-426E-40DD-AFC4-6F175D3DCCD1}">
              <a14:hiddenFill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3" name="弧形 46"/>
          <p:cNvSpPr/>
          <p:nvPr/>
        </p:nvSpPr>
        <p:spPr bwMode="auto">
          <a:xfrm>
            <a:off x="9202738" y="2414588"/>
            <a:ext cx="1479550" cy="1479550"/>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ysClr val="window" lastClr="FFFFFF">
                <a:alpha val="70000"/>
              </a:sysClr>
            </a:solidFill>
            <a:round/>
          </a:ln>
          <a:extLst>
            <a:ext uri="{909E8E84-426E-40DD-AFC4-6F175D3DCCD1}">
              <a14:hiddenFill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cxnSp>
        <p:nvCxnSpPr>
          <p:cNvPr id="14" name="直接连接符 47"/>
          <p:cNvCxnSpPr>
            <a:cxnSpLocks noChangeShapeType="1"/>
          </p:cNvCxnSpPr>
          <p:nvPr/>
        </p:nvCxnSpPr>
        <p:spPr bwMode="auto">
          <a:xfrm>
            <a:off x="10682288" y="3148013"/>
            <a:ext cx="1528762" cy="0"/>
          </a:xfrm>
          <a:prstGeom prst="line">
            <a:avLst/>
          </a:prstGeom>
          <a:noFill/>
          <a:ln w="12700" cmpd="sng">
            <a:solidFill>
              <a:sysClr val="window" lastClr="FFFFFF">
                <a:alpha val="70000"/>
              </a:sysClr>
            </a:solidFill>
            <a:round/>
          </a:ln>
          <a:extLst>
            <a:ext uri="{909E8E84-426E-40DD-AFC4-6F175D3DCCD1}">
              <a14:hiddenFill xmlns:a14="http://schemas.microsoft.com/office/drawing/2010/main">
                <a:noFill/>
              </a14:hiddenFill>
            </a:ext>
          </a:extLst>
        </p:spPr>
      </p:cxnSp>
      <p:cxnSp>
        <p:nvCxnSpPr>
          <p:cNvPr id="15" name="直接连接符 48"/>
          <p:cNvCxnSpPr>
            <a:cxnSpLocks noChangeShapeType="1"/>
          </p:cNvCxnSpPr>
          <p:nvPr/>
        </p:nvCxnSpPr>
        <p:spPr bwMode="auto">
          <a:xfrm>
            <a:off x="2984500" y="3148013"/>
            <a:ext cx="1079500" cy="0"/>
          </a:xfrm>
          <a:prstGeom prst="line">
            <a:avLst/>
          </a:prstGeom>
          <a:noFill/>
          <a:ln w="12700" cmpd="sng">
            <a:solidFill>
              <a:sysClr val="window" lastClr="FFFFFF">
                <a:alpha val="70000"/>
              </a:sysClr>
            </a:solidFill>
            <a:round/>
          </a:ln>
          <a:extLst>
            <a:ext uri="{909E8E84-426E-40DD-AFC4-6F175D3DCCD1}">
              <a14:hiddenFill xmlns:a14="http://schemas.microsoft.com/office/drawing/2010/main">
                <a:noFill/>
              </a14:hiddenFill>
            </a:ext>
          </a:extLst>
        </p:spPr>
      </p:cxnSp>
      <p:cxnSp>
        <p:nvCxnSpPr>
          <p:cNvPr id="16" name="直接连接符 49"/>
          <p:cNvCxnSpPr>
            <a:cxnSpLocks noChangeShapeType="1"/>
          </p:cNvCxnSpPr>
          <p:nvPr/>
        </p:nvCxnSpPr>
        <p:spPr bwMode="auto">
          <a:xfrm>
            <a:off x="5549900" y="3148013"/>
            <a:ext cx="1079500" cy="0"/>
          </a:xfrm>
          <a:prstGeom prst="line">
            <a:avLst/>
          </a:prstGeom>
          <a:noFill/>
          <a:ln w="12700" cmpd="sng">
            <a:solidFill>
              <a:sysClr val="window" lastClr="FFFFFF">
                <a:alpha val="70000"/>
              </a:sysClr>
            </a:solidFill>
            <a:round/>
          </a:ln>
          <a:extLst>
            <a:ext uri="{909E8E84-426E-40DD-AFC4-6F175D3DCCD1}">
              <a14:hiddenFill xmlns:a14="http://schemas.microsoft.com/office/drawing/2010/main">
                <a:noFill/>
              </a14:hiddenFill>
            </a:ext>
          </a:extLst>
        </p:spPr>
      </p:cxnSp>
      <p:cxnSp>
        <p:nvCxnSpPr>
          <p:cNvPr id="17" name="直接连接符 50"/>
          <p:cNvCxnSpPr>
            <a:cxnSpLocks noChangeShapeType="1"/>
          </p:cNvCxnSpPr>
          <p:nvPr/>
        </p:nvCxnSpPr>
        <p:spPr bwMode="auto">
          <a:xfrm>
            <a:off x="8116888" y="3148013"/>
            <a:ext cx="1081087" cy="0"/>
          </a:xfrm>
          <a:prstGeom prst="line">
            <a:avLst/>
          </a:prstGeom>
          <a:noFill/>
          <a:ln w="12700" cmpd="sng">
            <a:solidFill>
              <a:sysClr val="window" lastClr="FFFFFF">
                <a:alpha val="70000"/>
              </a:sysClr>
            </a:solidFill>
            <a:round/>
          </a:ln>
          <a:extLst>
            <a:ext uri="{909E8E84-426E-40DD-AFC4-6F175D3DCCD1}">
              <a14:hiddenFill xmlns:a14="http://schemas.microsoft.com/office/drawing/2010/main">
                <a:noFill/>
              </a14:hiddenFill>
            </a:ext>
          </a:extLst>
        </p:spPr>
      </p:cxnSp>
      <p:grpSp>
        <p:nvGrpSpPr>
          <p:cNvPr id="18" name="组合 73"/>
          <p:cNvGrpSpPr/>
          <p:nvPr/>
        </p:nvGrpSpPr>
        <p:grpSpPr bwMode="auto">
          <a:xfrm>
            <a:off x="1619250" y="2524125"/>
            <a:ext cx="1249363" cy="1249363"/>
            <a:chOff x="0" y="0"/>
            <a:chExt cx="1248318" cy="1248318"/>
          </a:xfrm>
          <a:solidFill>
            <a:sysClr val="window" lastClr="FFFFFF">
              <a:alpha val="38039"/>
            </a:sysClr>
          </a:solidFill>
        </p:grpSpPr>
        <p:sp>
          <p:nvSpPr>
            <p:cNvPr id="19" name="椭圆 55"/>
            <p:cNvSpPr>
              <a:spLocks noChangeArrowheads="1"/>
            </p:cNvSpPr>
            <p:nvPr/>
          </p:nvSpPr>
          <p:spPr bwMode="auto">
            <a:xfrm>
              <a:off x="0" y="0"/>
              <a:ext cx="1248318" cy="12483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pitchFamily="34" charset="0"/>
                <a:ea typeface="微软雅黑 Light" panose="020B0502040204020203" pitchFamily="34" charset="-122"/>
              </a:endParaRPr>
            </a:p>
          </p:txBody>
        </p:sp>
        <p:sp>
          <p:nvSpPr>
            <p:cNvPr id="20" name="文本框 60"/>
            <p:cNvSpPr txBox="1">
              <a:spLocks noChangeArrowheads="1"/>
            </p:cNvSpPr>
            <p:nvPr/>
          </p:nvSpPr>
          <p:spPr bwMode="auto">
            <a:xfrm>
              <a:off x="173570" y="207807"/>
              <a:ext cx="924400" cy="83099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sz="48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01</a:t>
              </a:r>
              <a:endParaRPr kumimoji="0" lang="zh-CN" altLang="en-US" sz="48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grpSp>
        <p:nvGrpSpPr>
          <p:cNvPr id="21" name="组合 74"/>
          <p:cNvGrpSpPr/>
          <p:nvPr/>
        </p:nvGrpSpPr>
        <p:grpSpPr bwMode="auto">
          <a:xfrm>
            <a:off x="4186238" y="2524125"/>
            <a:ext cx="1247775" cy="1249363"/>
            <a:chOff x="0" y="0"/>
            <a:chExt cx="1248318" cy="1248318"/>
          </a:xfrm>
          <a:solidFill>
            <a:sysClr val="window" lastClr="FFFFFF">
              <a:alpha val="38039"/>
            </a:sysClr>
          </a:solidFill>
        </p:grpSpPr>
        <p:sp>
          <p:nvSpPr>
            <p:cNvPr id="22" name="椭圆 57"/>
            <p:cNvSpPr>
              <a:spLocks noChangeArrowheads="1"/>
            </p:cNvSpPr>
            <p:nvPr/>
          </p:nvSpPr>
          <p:spPr bwMode="auto">
            <a:xfrm>
              <a:off x="0" y="0"/>
              <a:ext cx="1248318" cy="12483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pitchFamily="34" charset="0"/>
                <a:ea typeface="微软雅黑 Light" panose="020B0502040204020203" pitchFamily="34" charset="-122"/>
              </a:endParaRPr>
            </a:p>
          </p:txBody>
        </p:sp>
        <p:sp>
          <p:nvSpPr>
            <p:cNvPr id="23" name="文本框 61"/>
            <p:cNvSpPr txBox="1">
              <a:spLocks noChangeArrowheads="1"/>
            </p:cNvSpPr>
            <p:nvPr/>
          </p:nvSpPr>
          <p:spPr bwMode="auto">
            <a:xfrm>
              <a:off x="169699" y="207807"/>
              <a:ext cx="924400" cy="83099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sz="48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02</a:t>
              </a:r>
              <a:endParaRPr kumimoji="0" lang="zh-CN" altLang="en-US" sz="48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grpSp>
        <p:nvGrpSpPr>
          <p:cNvPr id="24" name="组合 75"/>
          <p:cNvGrpSpPr/>
          <p:nvPr/>
        </p:nvGrpSpPr>
        <p:grpSpPr bwMode="auto">
          <a:xfrm>
            <a:off x="6751638" y="2524125"/>
            <a:ext cx="1249362" cy="1249363"/>
            <a:chOff x="0" y="0"/>
            <a:chExt cx="1248318" cy="1248318"/>
          </a:xfrm>
          <a:solidFill>
            <a:sysClr val="window" lastClr="FFFFFF">
              <a:alpha val="38039"/>
            </a:sysClr>
          </a:solidFill>
        </p:grpSpPr>
        <p:sp>
          <p:nvSpPr>
            <p:cNvPr id="25" name="椭圆 58"/>
            <p:cNvSpPr>
              <a:spLocks noChangeArrowheads="1"/>
            </p:cNvSpPr>
            <p:nvPr/>
          </p:nvSpPr>
          <p:spPr bwMode="auto">
            <a:xfrm>
              <a:off x="0" y="0"/>
              <a:ext cx="1248318" cy="12483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pitchFamily="34" charset="0"/>
                <a:ea typeface="微软雅黑 Light" panose="020B0502040204020203" pitchFamily="34" charset="-122"/>
              </a:endParaRPr>
            </a:p>
          </p:txBody>
        </p:sp>
        <p:sp>
          <p:nvSpPr>
            <p:cNvPr id="26" name="文本框 62"/>
            <p:cNvSpPr txBox="1">
              <a:spLocks noChangeArrowheads="1"/>
            </p:cNvSpPr>
            <p:nvPr/>
          </p:nvSpPr>
          <p:spPr bwMode="auto">
            <a:xfrm>
              <a:off x="165828" y="207807"/>
              <a:ext cx="924400" cy="83099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sz="48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03</a:t>
              </a:r>
              <a:endParaRPr kumimoji="0" lang="zh-CN" altLang="en-US" sz="48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grpSp>
        <p:nvGrpSpPr>
          <p:cNvPr id="27" name="组合 76"/>
          <p:cNvGrpSpPr/>
          <p:nvPr/>
        </p:nvGrpSpPr>
        <p:grpSpPr bwMode="auto">
          <a:xfrm>
            <a:off x="9318625" y="2524125"/>
            <a:ext cx="1247775" cy="1249363"/>
            <a:chOff x="0" y="0"/>
            <a:chExt cx="1248318" cy="1248318"/>
          </a:xfrm>
          <a:solidFill>
            <a:sysClr val="window" lastClr="FFFFFF">
              <a:alpha val="38039"/>
            </a:sysClr>
          </a:solidFill>
        </p:grpSpPr>
        <p:sp>
          <p:nvSpPr>
            <p:cNvPr id="28" name="椭圆 59"/>
            <p:cNvSpPr>
              <a:spLocks noChangeArrowheads="1"/>
            </p:cNvSpPr>
            <p:nvPr/>
          </p:nvSpPr>
          <p:spPr bwMode="auto">
            <a:xfrm>
              <a:off x="0" y="0"/>
              <a:ext cx="1248318" cy="12483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pitchFamily="34" charset="0"/>
                <a:ea typeface="微软雅黑 Light" panose="020B0502040204020203" pitchFamily="34" charset="-122"/>
              </a:endParaRPr>
            </a:p>
          </p:txBody>
        </p:sp>
        <p:sp>
          <p:nvSpPr>
            <p:cNvPr id="29" name="文本框 64"/>
            <p:cNvSpPr txBox="1">
              <a:spLocks noChangeArrowheads="1"/>
            </p:cNvSpPr>
            <p:nvPr/>
          </p:nvSpPr>
          <p:spPr bwMode="auto">
            <a:xfrm>
              <a:off x="161959" y="207807"/>
              <a:ext cx="924400" cy="83099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sz="48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04</a:t>
              </a:r>
              <a:endParaRPr kumimoji="0" lang="zh-CN" altLang="en-US" sz="48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grpSp>
        <p:nvGrpSpPr>
          <p:cNvPr id="30" name="组合 80"/>
          <p:cNvGrpSpPr/>
          <p:nvPr/>
        </p:nvGrpSpPr>
        <p:grpSpPr bwMode="auto">
          <a:xfrm>
            <a:off x="1120775" y="3844925"/>
            <a:ext cx="2262188" cy="733716"/>
            <a:chOff x="0" y="0"/>
            <a:chExt cx="2261776" cy="733968"/>
          </a:xfrm>
        </p:grpSpPr>
        <p:sp>
          <p:nvSpPr>
            <p:cNvPr id="31" name="文本框 65"/>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fontAlgn="base">
                <a:spcBef>
                  <a:spcPct val="0"/>
                </a:spcBef>
                <a:spcAft>
                  <a:spcPct val="0"/>
                </a:spcAft>
              </a:pPr>
              <a:r>
                <a:rPr lang="zh-CN" altLang="en-US" sz="1600" b="1" dirty="0">
                  <a:solidFill>
                    <a:prstClr val="white"/>
                  </a:solidFill>
                  <a:latin typeface="Arial" panose="020B0604020202020204" pitchFamily="34" charset="0"/>
                  <a:ea typeface="微软雅黑 Light" panose="020B0502040204020203" pitchFamily="34" charset="-122"/>
                  <a:cs typeface="Arial" panose="020B0604020202020204" pitchFamily="34" charset="0"/>
                </a:rPr>
                <a:t>标题</a:t>
              </a:r>
              <a:endParaRPr lang="zh-CN" altLang="en-US" sz="1600" b="1" dirty="0">
                <a:solidFill>
                  <a:prstClr val="white"/>
                </a:solidFill>
                <a:latin typeface="Arial" panose="020B0604020202020204" pitchFamily="34" charset="0"/>
                <a:ea typeface="微软雅黑 Light" panose="020B0502040204020203" pitchFamily="34" charset="-122"/>
                <a:cs typeface="Arial" panose="020B0604020202020204" pitchFamily="34" charset="0"/>
              </a:endParaRPr>
            </a:p>
          </p:txBody>
        </p:sp>
        <p:sp>
          <p:nvSpPr>
            <p:cNvPr id="32" name="矩形 69"/>
            <p:cNvSpPr>
              <a:spLocks noChangeArrowheads="1"/>
            </p:cNvSpPr>
            <p:nvPr/>
          </p:nvSpPr>
          <p:spPr bwMode="auto">
            <a:xfrm>
              <a:off x="9411" y="333720"/>
              <a:ext cx="2242954" cy="40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zh-CN" altLang="en-US" sz="1000" dirty="0">
                  <a:solidFill>
                    <a:prstClr val="white"/>
                  </a:solidFill>
                  <a:latin typeface="Arial" panose="020B0604020202020204" pitchFamily="34" charset="0"/>
                  <a:ea typeface="微软雅黑 Light" panose="020B0502040204020203" pitchFamily="34" charset="-122"/>
                </a:rPr>
                <a:t>文字文文字文字文字文字文字文字文字文字文字文字文字文字文字文字</a:t>
              </a:r>
              <a:endParaRPr lang="zh-CN" altLang="en-US" sz="1000" dirty="0">
                <a:solidFill>
                  <a:prstClr val="white"/>
                </a:solidFill>
                <a:latin typeface="Arial" panose="020B0604020202020204" pitchFamily="34" charset="0"/>
                <a:ea typeface="微软雅黑 Light" panose="020B0502040204020203" pitchFamily="34" charset="-122"/>
                <a:cs typeface="Arial" panose="020B0604020202020204" pitchFamily="34" charset="0"/>
              </a:endParaRPr>
            </a:p>
          </p:txBody>
        </p:sp>
      </p:grpSp>
      <p:grpSp>
        <p:nvGrpSpPr>
          <p:cNvPr id="33" name="组合 81"/>
          <p:cNvGrpSpPr/>
          <p:nvPr/>
        </p:nvGrpSpPr>
        <p:grpSpPr bwMode="auto">
          <a:xfrm>
            <a:off x="3686175" y="3844925"/>
            <a:ext cx="2262188" cy="733716"/>
            <a:chOff x="0" y="0"/>
            <a:chExt cx="2261776" cy="733968"/>
          </a:xfrm>
        </p:grpSpPr>
        <p:sp>
          <p:nvSpPr>
            <p:cNvPr id="34" name="文本框 66"/>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fontAlgn="base">
                <a:spcBef>
                  <a:spcPct val="0"/>
                </a:spcBef>
                <a:spcAft>
                  <a:spcPct val="0"/>
                </a:spcAft>
              </a:pPr>
              <a:r>
                <a:rPr lang="zh-CN" altLang="en-US" sz="1600" b="1" dirty="0">
                  <a:solidFill>
                    <a:prstClr val="white"/>
                  </a:solidFill>
                  <a:latin typeface="Arial" panose="020B0604020202020204" pitchFamily="34" charset="0"/>
                  <a:ea typeface="微软雅黑 Light" panose="020B0502040204020203" pitchFamily="34" charset="-122"/>
                  <a:cs typeface="Arial" panose="020B0604020202020204" pitchFamily="34" charset="0"/>
                </a:rPr>
                <a:t>标题</a:t>
              </a:r>
              <a:endParaRPr lang="zh-CN" altLang="en-US" sz="1600" b="1" dirty="0">
                <a:solidFill>
                  <a:prstClr val="white"/>
                </a:solidFill>
                <a:latin typeface="Arial" panose="020B0604020202020204" pitchFamily="34" charset="0"/>
                <a:ea typeface="微软雅黑 Light" panose="020B0502040204020203" pitchFamily="34" charset="-122"/>
                <a:cs typeface="Arial" panose="020B0604020202020204" pitchFamily="34" charset="0"/>
              </a:endParaRPr>
            </a:p>
          </p:txBody>
        </p:sp>
        <p:sp>
          <p:nvSpPr>
            <p:cNvPr id="35" name="矩形 70"/>
            <p:cNvSpPr>
              <a:spLocks noChangeArrowheads="1"/>
            </p:cNvSpPr>
            <p:nvPr/>
          </p:nvSpPr>
          <p:spPr bwMode="auto">
            <a:xfrm>
              <a:off x="3892" y="333720"/>
              <a:ext cx="2242954" cy="40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zh-CN" altLang="en-US" sz="1000" dirty="0">
                  <a:solidFill>
                    <a:prstClr val="white"/>
                  </a:solidFill>
                  <a:latin typeface="Arial" panose="020B0604020202020204" pitchFamily="34" charset="0"/>
                  <a:ea typeface="微软雅黑 Light" panose="020B0502040204020203" pitchFamily="34" charset="-122"/>
                </a:rPr>
                <a:t>文字文文字文字文字文字文字文字文字文字文字文字文字文字文字文字</a:t>
              </a:r>
              <a:endParaRPr lang="zh-CN" altLang="en-US" sz="1000" dirty="0">
                <a:solidFill>
                  <a:prstClr val="white"/>
                </a:solidFill>
                <a:latin typeface="Arial" panose="020B0604020202020204" pitchFamily="34" charset="0"/>
                <a:ea typeface="微软雅黑 Light" panose="020B0502040204020203" pitchFamily="34" charset="-122"/>
                <a:cs typeface="Arial" panose="020B0604020202020204" pitchFamily="34" charset="0"/>
              </a:endParaRPr>
            </a:p>
          </p:txBody>
        </p:sp>
      </p:grpSp>
      <p:grpSp>
        <p:nvGrpSpPr>
          <p:cNvPr id="36" name="组合 82"/>
          <p:cNvGrpSpPr/>
          <p:nvPr/>
        </p:nvGrpSpPr>
        <p:grpSpPr bwMode="auto">
          <a:xfrm>
            <a:off x="6243638" y="3844925"/>
            <a:ext cx="2262187" cy="733716"/>
            <a:chOff x="0" y="0"/>
            <a:chExt cx="2261776" cy="733968"/>
          </a:xfrm>
        </p:grpSpPr>
        <p:sp>
          <p:nvSpPr>
            <p:cNvPr id="37" name="文本框 67"/>
            <p:cNvSpPr txBox="1">
              <a:spLocks noChangeArrowheads="1"/>
            </p:cNvSpPr>
            <p:nvPr/>
          </p:nvSpPr>
          <p:spPr bwMode="auto">
            <a:xfrm>
              <a:off x="0"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fontAlgn="base">
                <a:spcBef>
                  <a:spcPct val="0"/>
                </a:spcBef>
                <a:spcAft>
                  <a:spcPct val="0"/>
                </a:spcAft>
              </a:pPr>
              <a:r>
                <a:rPr lang="zh-CN" altLang="en-US" sz="1600" b="1" dirty="0">
                  <a:solidFill>
                    <a:prstClr val="white"/>
                  </a:solidFill>
                  <a:latin typeface="Arial" panose="020B0604020202020204" pitchFamily="34" charset="0"/>
                  <a:ea typeface="微软雅黑 Light" panose="020B0502040204020203" pitchFamily="34" charset="-122"/>
                  <a:cs typeface="Arial" panose="020B0604020202020204" pitchFamily="34" charset="0"/>
                </a:rPr>
                <a:t>标题</a:t>
              </a:r>
              <a:endParaRPr lang="zh-CN" altLang="en-US" sz="1600" b="1" dirty="0">
                <a:solidFill>
                  <a:prstClr val="white"/>
                </a:solidFill>
                <a:latin typeface="Arial" panose="020B0604020202020204" pitchFamily="34" charset="0"/>
                <a:ea typeface="微软雅黑 Light" panose="020B0502040204020203" pitchFamily="34" charset="-122"/>
                <a:cs typeface="Arial" panose="020B0604020202020204" pitchFamily="34" charset="0"/>
              </a:endParaRPr>
            </a:p>
          </p:txBody>
        </p:sp>
        <p:sp>
          <p:nvSpPr>
            <p:cNvPr id="38" name="矩形 71"/>
            <p:cNvSpPr>
              <a:spLocks noChangeArrowheads="1"/>
            </p:cNvSpPr>
            <p:nvPr/>
          </p:nvSpPr>
          <p:spPr bwMode="auto">
            <a:xfrm>
              <a:off x="7504" y="333720"/>
              <a:ext cx="2242954" cy="40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zh-CN" altLang="en-US" sz="1000" dirty="0">
                  <a:solidFill>
                    <a:prstClr val="white"/>
                  </a:solidFill>
                  <a:latin typeface="Arial" panose="020B0604020202020204" pitchFamily="34" charset="0"/>
                  <a:ea typeface="微软雅黑 Light" panose="020B0502040204020203" pitchFamily="34" charset="-122"/>
                </a:rPr>
                <a:t>文字文文字文字文字文字文字文字文字文字文字文字文字文字文字文字</a:t>
              </a:r>
              <a:endParaRPr lang="zh-CN" altLang="en-US" sz="1000" dirty="0">
                <a:solidFill>
                  <a:prstClr val="white"/>
                </a:solidFill>
                <a:latin typeface="Arial" panose="020B0604020202020204" pitchFamily="34" charset="0"/>
                <a:ea typeface="微软雅黑 Light" panose="020B0502040204020203" pitchFamily="34" charset="-122"/>
                <a:cs typeface="Arial" panose="020B0604020202020204" pitchFamily="34" charset="0"/>
              </a:endParaRPr>
            </a:p>
          </p:txBody>
        </p:sp>
      </p:grpSp>
      <p:grpSp>
        <p:nvGrpSpPr>
          <p:cNvPr id="39" name="组合 83"/>
          <p:cNvGrpSpPr/>
          <p:nvPr/>
        </p:nvGrpSpPr>
        <p:grpSpPr bwMode="auto">
          <a:xfrm>
            <a:off x="8810625" y="3844925"/>
            <a:ext cx="2262188" cy="733716"/>
            <a:chOff x="0" y="0"/>
            <a:chExt cx="2261777" cy="733968"/>
          </a:xfrm>
        </p:grpSpPr>
        <p:sp>
          <p:nvSpPr>
            <p:cNvPr id="40" name="文本框 68"/>
            <p:cNvSpPr txBox="1">
              <a:spLocks noChangeArrowheads="1"/>
            </p:cNvSpPr>
            <p:nvPr/>
          </p:nvSpPr>
          <p:spPr bwMode="auto">
            <a:xfrm>
              <a:off x="1" y="0"/>
              <a:ext cx="22617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fontAlgn="base">
                <a:spcBef>
                  <a:spcPct val="0"/>
                </a:spcBef>
                <a:spcAft>
                  <a:spcPct val="0"/>
                </a:spcAft>
              </a:pPr>
              <a:r>
                <a:rPr lang="zh-CN" altLang="en-US" sz="1600" b="1" dirty="0">
                  <a:solidFill>
                    <a:prstClr val="white"/>
                  </a:solidFill>
                  <a:latin typeface="Arial" panose="020B0604020202020204" pitchFamily="34" charset="0"/>
                  <a:ea typeface="微软雅黑 Light" panose="020B0502040204020203" pitchFamily="34" charset="-122"/>
                  <a:cs typeface="Arial" panose="020B0604020202020204" pitchFamily="34" charset="0"/>
                </a:rPr>
                <a:t>标题</a:t>
              </a:r>
              <a:endParaRPr lang="zh-CN" altLang="en-US" sz="1600" b="1" dirty="0">
                <a:solidFill>
                  <a:prstClr val="white"/>
                </a:solidFill>
                <a:latin typeface="Arial" panose="020B0604020202020204" pitchFamily="34" charset="0"/>
                <a:ea typeface="微软雅黑 Light" panose="020B0502040204020203" pitchFamily="34" charset="-122"/>
                <a:cs typeface="Arial" panose="020B0604020202020204" pitchFamily="34" charset="0"/>
              </a:endParaRPr>
            </a:p>
          </p:txBody>
        </p:sp>
        <p:sp>
          <p:nvSpPr>
            <p:cNvPr id="41" name="矩形 72"/>
            <p:cNvSpPr>
              <a:spLocks noChangeArrowheads="1"/>
            </p:cNvSpPr>
            <p:nvPr/>
          </p:nvSpPr>
          <p:spPr bwMode="auto">
            <a:xfrm>
              <a:off x="0" y="333720"/>
              <a:ext cx="2242954" cy="40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zh-CN" altLang="en-US" sz="1000" dirty="0">
                  <a:solidFill>
                    <a:prstClr val="white"/>
                  </a:solidFill>
                  <a:latin typeface="Arial" panose="020B0604020202020204" pitchFamily="34" charset="0"/>
                  <a:ea typeface="微软雅黑 Light" panose="020B0502040204020203" pitchFamily="34" charset="-122"/>
                </a:rPr>
                <a:t>文字文文字文字文字文字文字文字文字文字文字文字文字文字文字文字</a:t>
              </a:r>
              <a:endParaRPr lang="zh-CN" altLang="en-US" sz="1000" dirty="0">
                <a:solidFill>
                  <a:prstClr val="white"/>
                </a:solidFill>
                <a:latin typeface="Arial" panose="020B0604020202020204" pitchFamily="34" charset="0"/>
                <a:ea typeface="微软雅黑 Light" panose="020B0502040204020203" pitchFamily="34" charset="-122"/>
                <a:cs typeface="Arial" panose="020B0604020202020204" pitchFamily="34" charset="0"/>
              </a:endParaRPr>
            </a:p>
          </p:txBody>
        </p:sp>
      </p:grpSp>
      <p:sp>
        <p:nvSpPr>
          <p:cNvPr id="42" name="任意多边形 25"/>
          <p:cNvSpPr>
            <a:spLocks noChangeArrowheads="1"/>
          </p:cNvSpPr>
          <p:nvPr/>
        </p:nvSpPr>
        <p:spPr bwMode="auto">
          <a:xfrm rot="1800000">
            <a:off x="1408113" y="-146050"/>
            <a:ext cx="203200" cy="1446213"/>
          </a:xfrm>
          <a:custGeom>
            <a:avLst/>
            <a:gdLst>
              <a:gd name="T0" fmla="*/ 0 w 202739"/>
              <a:gd name="T1" fmla="*/ 116976 h 1446522"/>
              <a:gd name="T2" fmla="*/ 204125 w 202739"/>
              <a:gd name="T3" fmla="*/ 0 h 1446522"/>
              <a:gd name="T4" fmla="*/ 204125 w 202739"/>
              <a:gd name="T5" fmla="*/ 1445595 h 1446522"/>
              <a:gd name="T6" fmla="*/ 0 w 202739"/>
              <a:gd name="T7" fmla="*/ 1445595 h 1446522"/>
              <a:gd name="T8" fmla="*/ 0 60000 65536"/>
              <a:gd name="T9" fmla="*/ 0 60000 65536"/>
              <a:gd name="T10" fmla="*/ 0 60000 65536"/>
              <a:gd name="T11" fmla="*/ 0 60000 65536"/>
              <a:gd name="T12" fmla="*/ 0 w 202739"/>
              <a:gd name="T13" fmla="*/ 0 h 1446522"/>
              <a:gd name="T14" fmla="*/ 202739 w 202739"/>
              <a:gd name="T15" fmla="*/ 1446522 h 1446522"/>
            </a:gdLst>
            <a:ahLst/>
            <a:cxnLst>
              <a:cxn ang="T8">
                <a:pos x="T0" y="T1"/>
              </a:cxn>
              <a:cxn ang="T9">
                <a:pos x="T2" y="T3"/>
              </a:cxn>
              <a:cxn ang="T10">
                <a:pos x="T4" y="T5"/>
              </a:cxn>
              <a:cxn ang="T11">
                <a:pos x="T6" y="T7"/>
              </a:cxn>
            </a:cxnLst>
            <a:rect l="T12" t="T13" r="T14" b="T15"/>
            <a:pathLst>
              <a:path w="202739" h="1446522">
                <a:moveTo>
                  <a:pt x="0" y="117051"/>
                </a:moveTo>
                <a:lnTo>
                  <a:pt x="202739" y="0"/>
                </a:lnTo>
                <a:lnTo>
                  <a:pt x="202739" y="1446522"/>
                </a:lnTo>
                <a:lnTo>
                  <a:pt x="0" y="1446522"/>
                </a:lnTo>
                <a:lnTo>
                  <a:pt x="0" y="117051"/>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43" name="任意多边形 31"/>
          <p:cNvSpPr>
            <a:spLocks noChangeArrowheads="1"/>
          </p:cNvSpPr>
          <p:nvPr/>
        </p:nvSpPr>
        <p:spPr bwMode="auto">
          <a:xfrm rot="1800000">
            <a:off x="2024063" y="4803775"/>
            <a:ext cx="46037" cy="2219325"/>
          </a:xfrm>
          <a:custGeom>
            <a:avLst/>
            <a:gdLst>
              <a:gd name="T0" fmla="*/ 0 w 45719"/>
              <a:gd name="T1" fmla="*/ 0 h 2219821"/>
              <a:gd name="T2" fmla="*/ 46679 w 45719"/>
              <a:gd name="T3" fmla="*/ 0 h 2219821"/>
              <a:gd name="T4" fmla="*/ 46679 w 45719"/>
              <a:gd name="T5" fmla="*/ 2191955 h 2219821"/>
              <a:gd name="T6" fmla="*/ 0 w 45719"/>
              <a:gd name="T7" fmla="*/ 2218333 h 2219821"/>
              <a:gd name="T8" fmla="*/ 0 60000 65536"/>
              <a:gd name="T9" fmla="*/ 0 60000 65536"/>
              <a:gd name="T10" fmla="*/ 0 60000 65536"/>
              <a:gd name="T11" fmla="*/ 0 60000 65536"/>
              <a:gd name="T12" fmla="*/ 0 w 45719"/>
              <a:gd name="T13" fmla="*/ 0 h 2219821"/>
              <a:gd name="T14" fmla="*/ 45719 w 45719"/>
              <a:gd name="T15" fmla="*/ 2219821 h 2219821"/>
            </a:gdLst>
            <a:ahLst/>
            <a:cxnLst>
              <a:cxn ang="T8">
                <a:pos x="T0" y="T1"/>
              </a:cxn>
              <a:cxn ang="T9">
                <a:pos x="T2" y="T3"/>
              </a:cxn>
              <a:cxn ang="T10">
                <a:pos x="T4" y="T5"/>
              </a:cxn>
              <a:cxn ang="T11">
                <a:pos x="T6" y="T7"/>
              </a:cxn>
            </a:cxnLst>
            <a:rect l="T12" t="T13" r="T14" b="T15"/>
            <a:pathLst>
              <a:path w="45719" h="2219821">
                <a:moveTo>
                  <a:pt x="0" y="0"/>
                </a:moveTo>
                <a:lnTo>
                  <a:pt x="45719" y="0"/>
                </a:lnTo>
                <a:lnTo>
                  <a:pt x="45719" y="2193425"/>
                </a:lnTo>
                <a:lnTo>
                  <a:pt x="0" y="2219821"/>
                </a:lnTo>
                <a:lnTo>
                  <a:pt x="0" y="0"/>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44" name="任意多边形 34"/>
          <p:cNvSpPr>
            <a:spLocks noChangeArrowheads="1"/>
          </p:cNvSpPr>
          <p:nvPr/>
        </p:nvSpPr>
        <p:spPr bwMode="auto">
          <a:xfrm rot="1800000">
            <a:off x="1930400" y="6380163"/>
            <a:ext cx="238125" cy="582612"/>
          </a:xfrm>
          <a:custGeom>
            <a:avLst/>
            <a:gdLst>
              <a:gd name="T0" fmla="*/ 0 w 239049"/>
              <a:gd name="T1" fmla="*/ 0 h 581981"/>
              <a:gd name="T2" fmla="*/ 236288 w 239049"/>
              <a:gd name="T3" fmla="*/ 0 h 581981"/>
              <a:gd name="T4" fmla="*/ 236288 w 239049"/>
              <a:gd name="T5" fmla="*/ 445410 h 581981"/>
              <a:gd name="T6" fmla="*/ 0 w 239049"/>
              <a:gd name="T7" fmla="*/ 583876 h 581981"/>
              <a:gd name="T8" fmla="*/ 0 60000 65536"/>
              <a:gd name="T9" fmla="*/ 0 60000 65536"/>
              <a:gd name="T10" fmla="*/ 0 60000 65536"/>
              <a:gd name="T11" fmla="*/ 0 60000 65536"/>
              <a:gd name="T12" fmla="*/ 0 w 239049"/>
              <a:gd name="T13" fmla="*/ 0 h 581981"/>
              <a:gd name="T14" fmla="*/ 239049 w 239049"/>
              <a:gd name="T15" fmla="*/ 581981 h 581981"/>
            </a:gdLst>
            <a:ahLst/>
            <a:cxnLst>
              <a:cxn ang="T8">
                <a:pos x="T0" y="T1"/>
              </a:cxn>
              <a:cxn ang="T9">
                <a:pos x="T2" y="T3"/>
              </a:cxn>
              <a:cxn ang="T10">
                <a:pos x="T4" y="T5"/>
              </a:cxn>
              <a:cxn ang="T11">
                <a:pos x="T6" y="T7"/>
              </a:cxn>
            </a:cxnLst>
            <a:rect l="T12" t="T13" r="T14" b="T15"/>
            <a:pathLst>
              <a:path w="239049" h="581981">
                <a:moveTo>
                  <a:pt x="0" y="0"/>
                </a:moveTo>
                <a:lnTo>
                  <a:pt x="239049" y="0"/>
                </a:lnTo>
                <a:lnTo>
                  <a:pt x="239049" y="443965"/>
                </a:lnTo>
                <a:lnTo>
                  <a:pt x="0" y="581981"/>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45" name="矩形 14"/>
          <p:cNvSpPr>
            <a:spLocks noChangeArrowheads="1"/>
          </p:cNvSpPr>
          <p:nvPr/>
        </p:nvSpPr>
        <p:spPr bwMode="auto">
          <a:xfrm rot="1800000">
            <a:off x="11090275" y="2316163"/>
            <a:ext cx="44450" cy="3463925"/>
          </a:xfrm>
          <a:prstGeom prst="rect">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46" name="任意多边形 36"/>
          <p:cNvSpPr>
            <a:spLocks noChangeArrowheads="1"/>
          </p:cNvSpPr>
          <p:nvPr/>
        </p:nvSpPr>
        <p:spPr bwMode="auto">
          <a:xfrm rot="1800000">
            <a:off x="11558588" y="2481263"/>
            <a:ext cx="239712" cy="2520950"/>
          </a:xfrm>
          <a:custGeom>
            <a:avLst/>
            <a:gdLst>
              <a:gd name="T0" fmla="*/ 0 w 239049"/>
              <a:gd name="T1" fmla="*/ 0 h 2521176"/>
              <a:gd name="T2" fmla="*/ 241044 w 239049"/>
              <a:gd name="T3" fmla="*/ 413935 h 2521176"/>
              <a:gd name="T4" fmla="*/ 241044 w 239049"/>
              <a:gd name="T5" fmla="*/ 2520498 h 2521176"/>
              <a:gd name="T6" fmla="*/ 0 w 239049"/>
              <a:gd name="T7" fmla="*/ 2520498 h 2521176"/>
              <a:gd name="T8" fmla="*/ 0 60000 65536"/>
              <a:gd name="T9" fmla="*/ 0 60000 65536"/>
              <a:gd name="T10" fmla="*/ 0 60000 65536"/>
              <a:gd name="T11" fmla="*/ 0 60000 65536"/>
              <a:gd name="T12" fmla="*/ 0 w 239049"/>
              <a:gd name="T13" fmla="*/ 0 h 2521176"/>
              <a:gd name="T14" fmla="*/ 239049 w 239049"/>
              <a:gd name="T15" fmla="*/ 2521176 h 2521176"/>
            </a:gdLst>
            <a:ahLst/>
            <a:cxnLst>
              <a:cxn ang="T8">
                <a:pos x="T0" y="T1"/>
              </a:cxn>
              <a:cxn ang="T9">
                <a:pos x="T2" y="T3"/>
              </a:cxn>
              <a:cxn ang="T10">
                <a:pos x="T4" y="T5"/>
              </a:cxn>
              <a:cxn ang="T11">
                <a:pos x="T6" y="T7"/>
              </a:cxn>
            </a:cxnLst>
            <a:rect l="T12" t="T13" r="T14" b="T15"/>
            <a:pathLst>
              <a:path w="239049" h="2521176">
                <a:moveTo>
                  <a:pt x="0" y="0"/>
                </a:moveTo>
                <a:lnTo>
                  <a:pt x="239049" y="414046"/>
                </a:lnTo>
                <a:lnTo>
                  <a:pt x="239049" y="2521176"/>
                </a:lnTo>
                <a:lnTo>
                  <a:pt x="0" y="2521176"/>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250"/>
                                        <p:tgtEl>
                                          <p:spTgt spid="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350"/>
                                        <p:tgtEl>
                                          <p:spTgt spid="9"/>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350"/>
                                        <p:tgtEl>
                                          <p:spTgt spid="10"/>
                                        </p:tgtEl>
                                      </p:cBhvr>
                                    </p:animEffect>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childTnLst>
                                </p:cTn>
                              </p:par>
                              <p:par>
                                <p:cTn id="28" presetID="12" presetClass="entr" presetSubtype="1"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p:tgtEl>
                                          <p:spTgt spid="30"/>
                                        </p:tgtEl>
                                        <p:attrNameLst>
                                          <p:attrName>ppt_y</p:attrName>
                                        </p:attrNameLst>
                                      </p:cBhvr>
                                      <p:tavLst>
                                        <p:tav tm="0">
                                          <p:val>
                                            <p:strVal val="#ppt_y-#ppt_h*1.125000"/>
                                          </p:val>
                                        </p:tav>
                                        <p:tav tm="100000">
                                          <p:val>
                                            <p:strVal val="#ppt_y"/>
                                          </p:val>
                                        </p:tav>
                                      </p:tavLst>
                                    </p:anim>
                                    <p:animEffect transition="in" filter="wipe(down)">
                                      <p:cBhvr>
                                        <p:cTn id="31" dur="500"/>
                                        <p:tgtEl>
                                          <p:spTgt spid="30"/>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350"/>
                                        <p:tgtEl>
                                          <p:spTgt spid="15"/>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350"/>
                                        <p:tgtEl>
                                          <p:spTgt spid="11"/>
                                        </p:tgtEl>
                                      </p:cBhvr>
                                    </p:animEffect>
                                  </p:childTnLst>
                                </p:cTn>
                              </p:par>
                            </p:childTnLst>
                          </p:cTn>
                        </p:par>
                        <p:par>
                          <p:cTn id="40" fill="hold">
                            <p:stCondLst>
                              <p:cond delay="3500"/>
                            </p:stCondLst>
                            <p:childTnLst>
                              <p:par>
                                <p:cTn id="41" presetID="23" presetClass="entr" presetSubtype="16"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childTnLst>
                                </p:cTn>
                              </p:par>
                              <p:par>
                                <p:cTn id="45" presetID="12" presetClass="entr" presetSubtype="1"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p:tgtEl>
                                          <p:spTgt spid="33"/>
                                        </p:tgtEl>
                                        <p:attrNameLst>
                                          <p:attrName>ppt_y</p:attrName>
                                        </p:attrNameLst>
                                      </p:cBhvr>
                                      <p:tavLst>
                                        <p:tav tm="0">
                                          <p:val>
                                            <p:strVal val="#ppt_y-#ppt_h*1.125000"/>
                                          </p:val>
                                        </p:tav>
                                        <p:tav tm="100000">
                                          <p:val>
                                            <p:strVal val="#ppt_y"/>
                                          </p:val>
                                        </p:tav>
                                      </p:tavLst>
                                    </p:anim>
                                    <p:animEffect transition="in" filter="wipe(down)">
                                      <p:cBhvr>
                                        <p:cTn id="48" dur="500"/>
                                        <p:tgtEl>
                                          <p:spTgt spid="33"/>
                                        </p:tgtEl>
                                      </p:cBhvr>
                                    </p:animEffect>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350"/>
                                        <p:tgtEl>
                                          <p:spTgt spid="16"/>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350"/>
                                        <p:tgtEl>
                                          <p:spTgt spid="12"/>
                                        </p:tgtEl>
                                      </p:cBhvr>
                                    </p:animEffect>
                                  </p:childTnLst>
                                </p:cTn>
                              </p:par>
                            </p:childTnLst>
                          </p:cTn>
                        </p:par>
                        <p:par>
                          <p:cTn id="57" fill="hold">
                            <p:stCondLst>
                              <p:cond delay="5000"/>
                            </p:stCondLst>
                            <p:childTnLst>
                              <p:par>
                                <p:cTn id="58" presetID="23" presetClass="entr" presetSubtype="16"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childTnLst>
                                </p:cTn>
                              </p:par>
                              <p:par>
                                <p:cTn id="62" presetID="12" presetClass="entr" presetSubtype="1"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p:tgtEl>
                                          <p:spTgt spid="36"/>
                                        </p:tgtEl>
                                        <p:attrNameLst>
                                          <p:attrName>ppt_y</p:attrName>
                                        </p:attrNameLst>
                                      </p:cBhvr>
                                      <p:tavLst>
                                        <p:tav tm="0">
                                          <p:val>
                                            <p:strVal val="#ppt_y-#ppt_h*1.125000"/>
                                          </p:val>
                                        </p:tav>
                                        <p:tav tm="100000">
                                          <p:val>
                                            <p:strVal val="#ppt_y"/>
                                          </p:val>
                                        </p:tav>
                                      </p:tavLst>
                                    </p:anim>
                                    <p:animEffect transition="in" filter="wipe(down)">
                                      <p:cBhvr>
                                        <p:cTn id="65" dur="500"/>
                                        <p:tgtEl>
                                          <p:spTgt spid="36"/>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350"/>
                                        <p:tgtEl>
                                          <p:spTgt spid="17"/>
                                        </p:tgtEl>
                                      </p:cBhvr>
                                    </p:animEffect>
                                  </p:childTnLst>
                                </p:cTn>
                              </p:par>
                            </p:childTnLst>
                          </p:cTn>
                        </p:par>
                        <p:par>
                          <p:cTn id="70" fill="hold">
                            <p:stCondLst>
                              <p:cond delay="6000"/>
                            </p:stCondLst>
                            <p:childTnLst>
                              <p:par>
                                <p:cTn id="71" presetID="22" presetClass="entr" presetSubtype="8"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left)">
                                      <p:cBhvr>
                                        <p:cTn id="73" dur="350"/>
                                        <p:tgtEl>
                                          <p:spTgt spid="13"/>
                                        </p:tgtEl>
                                      </p:cBhvr>
                                    </p:animEffect>
                                  </p:childTnLst>
                                </p:cTn>
                              </p:par>
                            </p:childTnLst>
                          </p:cTn>
                        </p:par>
                        <p:par>
                          <p:cTn id="74" fill="hold">
                            <p:stCondLst>
                              <p:cond delay="6500"/>
                            </p:stCondLst>
                            <p:childTnLst>
                              <p:par>
                                <p:cTn id="75" presetID="23" presetClass="entr" presetSubtype="16"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ppt_w</p:attrName>
                                        </p:attrNameLst>
                                      </p:cBhvr>
                                      <p:tavLst>
                                        <p:tav tm="0">
                                          <p:val>
                                            <p:fltVal val="0"/>
                                          </p:val>
                                        </p:tav>
                                        <p:tav tm="100000">
                                          <p:val>
                                            <p:strVal val="#ppt_w"/>
                                          </p:val>
                                        </p:tav>
                                      </p:tavLst>
                                    </p:anim>
                                    <p:anim calcmode="lin" valueType="num">
                                      <p:cBhvr>
                                        <p:cTn id="78" dur="500" fill="hold"/>
                                        <p:tgtEl>
                                          <p:spTgt spid="27"/>
                                        </p:tgtEl>
                                        <p:attrNameLst>
                                          <p:attrName>ppt_h</p:attrName>
                                        </p:attrNameLst>
                                      </p:cBhvr>
                                      <p:tavLst>
                                        <p:tav tm="0">
                                          <p:val>
                                            <p:fltVal val="0"/>
                                          </p:val>
                                        </p:tav>
                                        <p:tav tm="100000">
                                          <p:val>
                                            <p:strVal val="#ppt_h"/>
                                          </p:val>
                                        </p:tav>
                                      </p:tavLst>
                                    </p:anim>
                                  </p:childTnLst>
                                </p:cTn>
                              </p:par>
                              <p:par>
                                <p:cTn id="79" presetID="12" presetClass="entr" presetSubtype="1"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additive="base">
                                        <p:cTn id="81" dur="500"/>
                                        <p:tgtEl>
                                          <p:spTgt spid="39"/>
                                        </p:tgtEl>
                                        <p:attrNameLst>
                                          <p:attrName>ppt_y</p:attrName>
                                        </p:attrNameLst>
                                      </p:cBhvr>
                                      <p:tavLst>
                                        <p:tav tm="0">
                                          <p:val>
                                            <p:strVal val="#ppt_y-#ppt_h*1.125000"/>
                                          </p:val>
                                        </p:tav>
                                        <p:tav tm="100000">
                                          <p:val>
                                            <p:strVal val="#ppt_y"/>
                                          </p:val>
                                        </p:tav>
                                      </p:tavLst>
                                    </p:anim>
                                    <p:animEffect transition="in" filter="wipe(down)">
                                      <p:cBhvr>
                                        <p:cTn id="82" dur="500"/>
                                        <p:tgtEl>
                                          <p:spTgt spid="39"/>
                                        </p:tgtEl>
                                      </p:cBhvr>
                                    </p:animEffect>
                                  </p:childTnLst>
                                </p:cTn>
                              </p:par>
                            </p:childTnLst>
                          </p:cTn>
                        </p:par>
                        <p:par>
                          <p:cTn id="83" fill="hold">
                            <p:stCondLst>
                              <p:cond delay="7000"/>
                            </p:stCondLst>
                            <p:childTnLst>
                              <p:par>
                                <p:cTn id="84" presetID="22" presetClass="entr" presetSubtype="8" fill="hold" nodeType="after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left)">
                                      <p:cBhvr>
                                        <p:cTn id="86"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9"/>
          <p:cNvSpPr>
            <a:spLocks noChangeArrowheads="1"/>
          </p:cNvSpPr>
          <p:nvPr/>
        </p:nvSpPr>
        <p:spPr bwMode="auto">
          <a:xfrm>
            <a:off x="5248811" y="2590206"/>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3200" b="1" dirty="0">
                <a:solidFill>
                  <a:schemeClr val="bg1"/>
                </a:solidFill>
                <a:latin typeface="微软雅黑 Light" panose="020B0502040204020203" pitchFamily="34" charset="-122"/>
                <a:ea typeface="微软雅黑 Light" panose="020B0502040204020203" pitchFamily="34" charset="-122"/>
              </a:rPr>
              <a:t>标题</a:t>
            </a:r>
            <a:endParaRPr lang="en-US" altLang="zh-CN" sz="3600" b="1" dirty="0">
              <a:solidFill>
                <a:schemeClr val="bg1"/>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3" name="文本框 20"/>
          <p:cNvSpPr>
            <a:spLocks noChangeArrowheads="1"/>
          </p:cNvSpPr>
          <p:nvPr/>
        </p:nvSpPr>
        <p:spPr bwMode="auto">
          <a:xfrm>
            <a:off x="5138738" y="3289300"/>
            <a:ext cx="59298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rPr>
              <a:t>文字文文字文字文字文字文字文字</a:t>
            </a:r>
            <a:endParaRPr lang="en-US" altLang="zh-CN"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endParaRPr>
          </a:p>
          <a:p>
            <a:pPr fontAlgn="base">
              <a:lnSpc>
                <a:spcPct val="100000"/>
              </a:lnSpc>
              <a:spcBef>
                <a:spcPct val="0"/>
              </a:spcBef>
              <a:spcAft>
                <a:spcPct val="0"/>
              </a:spcAft>
              <a:buFont typeface="Arial" panose="020B0604020202020204" pitchFamily="34" charset="0"/>
              <a:buNone/>
            </a:pPr>
            <a:r>
              <a:rPr lang="zh-CN" altLang="en-US"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rPr>
              <a:t>文字文字文字文字文字文字文字文字</a:t>
            </a:r>
            <a:endParaRPr lang="zh-CN" altLang="en-US" sz="1600" dirty="0">
              <a:solidFill>
                <a:prstClr val="white"/>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4" name="直接连接符 21"/>
          <p:cNvSpPr>
            <a:spLocks noChangeShapeType="1"/>
          </p:cNvSpPr>
          <p:nvPr/>
        </p:nvSpPr>
        <p:spPr bwMode="auto">
          <a:xfrm rot="5400000">
            <a:off x="8140729" y="-190187"/>
            <a:ext cx="0" cy="6937165"/>
          </a:xfrm>
          <a:prstGeom prst="line">
            <a:avLst/>
          </a:prstGeom>
          <a:noFill/>
          <a:ln w="12700">
            <a:solidFill>
              <a:srgbClr val="FFFFFF">
                <a:alpha val="50195"/>
              </a:srgbClr>
            </a:solidFill>
            <a:bevel/>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grpSp>
        <p:nvGrpSpPr>
          <p:cNvPr id="5" name="组合 4"/>
          <p:cNvGrpSpPr/>
          <p:nvPr/>
        </p:nvGrpSpPr>
        <p:grpSpPr>
          <a:xfrm>
            <a:off x="1889125" y="4375150"/>
            <a:ext cx="2689225" cy="2482850"/>
            <a:chOff x="1889125" y="4375150"/>
            <a:chExt cx="2689225" cy="2482850"/>
          </a:xfrm>
        </p:grpSpPr>
        <p:sp>
          <p:nvSpPr>
            <p:cNvPr id="6" name="等腰三角形 16"/>
            <p:cNvSpPr>
              <a:spLocks noChangeArrowheads="1"/>
            </p:cNvSpPr>
            <p:nvPr/>
          </p:nvSpPr>
          <p:spPr bwMode="auto">
            <a:xfrm>
              <a:off x="1889125" y="4375150"/>
              <a:ext cx="2689225" cy="2482850"/>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7" name="等腰三角形 24"/>
            <p:cNvSpPr>
              <a:spLocks noChangeArrowheads="1"/>
            </p:cNvSpPr>
            <p:nvPr/>
          </p:nvSpPr>
          <p:spPr bwMode="auto">
            <a:xfrm>
              <a:off x="2155825" y="4867275"/>
              <a:ext cx="2155825" cy="1990725"/>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grpSp>
        <p:nvGrpSpPr>
          <p:cNvPr id="8" name="组合 7"/>
          <p:cNvGrpSpPr/>
          <p:nvPr/>
        </p:nvGrpSpPr>
        <p:grpSpPr>
          <a:xfrm>
            <a:off x="868363" y="-19050"/>
            <a:ext cx="4738687" cy="4394200"/>
            <a:chOff x="868363" y="-19050"/>
            <a:chExt cx="4738687" cy="4394200"/>
          </a:xfrm>
        </p:grpSpPr>
        <p:sp>
          <p:nvSpPr>
            <p:cNvPr id="9" name="等腰三角形 26"/>
            <p:cNvSpPr>
              <a:spLocks noChangeArrowheads="1"/>
            </p:cNvSpPr>
            <p:nvPr/>
          </p:nvSpPr>
          <p:spPr bwMode="auto">
            <a:xfrm flipV="1">
              <a:off x="868363" y="0"/>
              <a:ext cx="4738687" cy="4375150"/>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0" name="等腰三角形 28"/>
            <p:cNvSpPr>
              <a:spLocks noChangeArrowheads="1"/>
            </p:cNvSpPr>
            <p:nvPr/>
          </p:nvSpPr>
          <p:spPr bwMode="auto">
            <a:xfrm flipV="1">
              <a:off x="1177925" y="-19050"/>
              <a:ext cx="4140200" cy="3822700"/>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sp>
        <p:nvSpPr>
          <p:cNvPr id="11" name="文本框 29"/>
          <p:cNvSpPr>
            <a:spLocks noChangeArrowheads="1"/>
          </p:cNvSpPr>
          <p:nvPr/>
        </p:nvSpPr>
        <p:spPr bwMode="auto">
          <a:xfrm>
            <a:off x="2463800" y="428625"/>
            <a:ext cx="153987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11500" dirty="0">
                <a:solidFill>
                  <a:srgbClr val="0059B3"/>
                </a:solidFill>
                <a:latin typeface="Impact" panose="020B0806030902050204" pitchFamily="34" charset="0"/>
                <a:ea typeface="微软雅黑 Light" panose="020B0502040204020203" pitchFamily="34" charset="-122"/>
                <a:sym typeface="Impact" panose="020B0806030902050204" pitchFamily="34" charset="0"/>
              </a:rPr>
              <a:t>01</a:t>
            </a:r>
            <a:endParaRPr lang="zh-CN" altLang="en-US" sz="11500" dirty="0">
              <a:solidFill>
                <a:srgbClr val="0059B3"/>
              </a:solidFill>
              <a:latin typeface="Impact" panose="020B0806030902050204" pitchFamily="34" charset="0"/>
              <a:ea typeface="微软雅黑 Light" panose="020B0502040204020203" pitchFamily="34" charset="-122"/>
              <a:sym typeface="Impact" panose="020B0806030902050204" pitchFamily="34" charset="0"/>
            </a:endParaRPr>
          </a:p>
        </p:txBody>
      </p:sp>
      <p:sp>
        <p:nvSpPr>
          <p:cNvPr id="12" name="任意多边形 25"/>
          <p:cNvSpPr>
            <a:spLocks noChangeArrowheads="1"/>
          </p:cNvSpPr>
          <p:nvPr/>
        </p:nvSpPr>
        <p:spPr bwMode="auto">
          <a:xfrm rot="1800000">
            <a:off x="1408113" y="-146050"/>
            <a:ext cx="203200" cy="1446213"/>
          </a:xfrm>
          <a:custGeom>
            <a:avLst/>
            <a:gdLst>
              <a:gd name="T0" fmla="*/ 0 w 202739"/>
              <a:gd name="T1" fmla="*/ 116976 h 1446522"/>
              <a:gd name="T2" fmla="*/ 204125 w 202739"/>
              <a:gd name="T3" fmla="*/ 0 h 1446522"/>
              <a:gd name="T4" fmla="*/ 204125 w 202739"/>
              <a:gd name="T5" fmla="*/ 1445595 h 1446522"/>
              <a:gd name="T6" fmla="*/ 0 w 202739"/>
              <a:gd name="T7" fmla="*/ 1445595 h 1446522"/>
              <a:gd name="T8" fmla="*/ 0 60000 65536"/>
              <a:gd name="T9" fmla="*/ 0 60000 65536"/>
              <a:gd name="T10" fmla="*/ 0 60000 65536"/>
              <a:gd name="T11" fmla="*/ 0 60000 65536"/>
              <a:gd name="T12" fmla="*/ 0 w 202739"/>
              <a:gd name="T13" fmla="*/ 0 h 1446522"/>
              <a:gd name="T14" fmla="*/ 202739 w 202739"/>
              <a:gd name="T15" fmla="*/ 1446522 h 1446522"/>
            </a:gdLst>
            <a:ahLst/>
            <a:cxnLst>
              <a:cxn ang="T8">
                <a:pos x="T0" y="T1"/>
              </a:cxn>
              <a:cxn ang="T9">
                <a:pos x="T2" y="T3"/>
              </a:cxn>
              <a:cxn ang="T10">
                <a:pos x="T4" y="T5"/>
              </a:cxn>
              <a:cxn ang="T11">
                <a:pos x="T6" y="T7"/>
              </a:cxn>
            </a:cxnLst>
            <a:rect l="T12" t="T13" r="T14" b="T15"/>
            <a:pathLst>
              <a:path w="202739" h="1446522">
                <a:moveTo>
                  <a:pt x="0" y="117051"/>
                </a:moveTo>
                <a:lnTo>
                  <a:pt x="202739" y="0"/>
                </a:lnTo>
                <a:lnTo>
                  <a:pt x="202739" y="1446522"/>
                </a:lnTo>
                <a:lnTo>
                  <a:pt x="0" y="1446522"/>
                </a:lnTo>
                <a:lnTo>
                  <a:pt x="0" y="117051"/>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3" name="任意多边形 27"/>
          <p:cNvSpPr>
            <a:spLocks noChangeArrowheads="1"/>
          </p:cNvSpPr>
          <p:nvPr/>
        </p:nvSpPr>
        <p:spPr bwMode="auto">
          <a:xfrm rot="1800000">
            <a:off x="1304925" y="-219075"/>
            <a:ext cx="46038" cy="3121025"/>
          </a:xfrm>
          <a:custGeom>
            <a:avLst/>
            <a:gdLst>
              <a:gd name="T0" fmla="*/ 0 w 45719"/>
              <a:gd name="T1" fmla="*/ 26387 h 3121422"/>
              <a:gd name="T2" fmla="*/ 46682 w 45719"/>
              <a:gd name="T3" fmla="*/ 0 h 3121422"/>
              <a:gd name="T4" fmla="*/ 46682 w 45719"/>
              <a:gd name="T5" fmla="*/ 3120231 h 3121422"/>
              <a:gd name="T6" fmla="*/ 0 w 45719"/>
              <a:gd name="T7" fmla="*/ 3120231 h 3121422"/>
              <a:gd name="T8" fmla="*/ 0 60000 65536"/>
              <a:gd name="T9" fmla="*/ 0 60000 65536"/>
              <a:gd name="T10" fmla="*/ 0 60000 65536"/>
              <a:gd name="T11" fmla="*/ 0 60000 65536"/>
              <a:gd name="T12" fmla="*/ 0 w 45719"/>
              <a:gd name="T13" fmla="*/ 0 h 3121422"/>
              <a:gd name="T14" fmla="*/ 45719 w 45719"/>
              <a:gd name="T15" fmla="*/ 3121422 h 3121422"/>
            </a:gdLst>
            <a:ahLst/>
            <a:cxnLst>
              <a:cxn ang="T8">
                <a:pos x="T0" y="T1"/>
              </a:cxn>
              <a:cxn ang="T9">
                <a:pos x="T2" y="T3"/>
              </a:cxn>
              <a:cxn ang="T10">
                <a:pos x="T4" y="T5"/>
              </a:cxn>
              <a:cxn ang="T11">
                <a:pos x="T6" y="T7"/>
              </a:cxn>
            </a:cxnLst>
            <a:rect l="T12" t="T13" r="T14" b="T15"/>
            <a:pathLst>
              <a:path w="45719" h="3121422">
                <a:moveTo>
                  <a:pt x="0" y="26396"/>
                </a:moveTo>
                <a:lnTo>
                  <a:pt x="45719" y="0"/>
                </a:lnTo>
                <a:lnTo>
                  <a:pt x="45719" y="3121422"/>
                </a:lnTo>
                <a:lnTo>
                  <a:pt x="0" y="3121422"/>
                </a:lnTo>
                <a:lnTo>
                  <a:pt x="0" y="26396"/>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4" name="任意多边形 31"/>
          <p:cNvSpPr>
            <a:spLocks noChangeArrowheads="1"/>
          </p:cNvSpPr>
          <p:nvPr/>
        </p:nvSpPr>
        <p:spPr bwMode="auto">
          <a:xfrm rot="1800000">
            <a:off x="2024063" y="4803775"/>
            <a:ext cx="46037" cy="2219325"/>
          </a:xfrm>
          <a:custGeom>
            <a:avLst/>
            <a:gdLst>
              <a:gd name="T0" fmla="*/ 0 w 45719"/>
              <a:gd name="T1" fmla="*/ 0 h 2219821"/>
              <a:gd name="T2" fmla="*/ 46679 w 45719"/>
              <a:gd name="T3" fmla="*/ 0 h 2219821"/>
              <a:gd name="T4" fmla="*/ 46679 w 45719"/>
              <a:gd name="T5" fmla="*/ 2191955 h 2219821"/>
              <a:gd name="T6" fmla="*/ 0 w 45719"/>
              <a:gd name="T7" fmla="*/ 2218333 h 2219821"/>
              <a:gd name="T8" fmla="*/ 0 60000 65536"/>
              <a:gd name="T9" fmla="*/ 0 60000 65536"/>
              <a:gd name="T10" fmla="*/ 0 60000 65536"/>
              <a:gd name="T11" fmla="*/ 0 60000 65536"/>
              <a:gd name="T12" fmla="*/ 0 w 45719"/>
              <a:gd name="T13" fmla="*/ 0 h 2219821"/>
              <a:gd name="T14" fmla="*/ 45719 w 45719"/>
              <a:gd name="T15" fmla="*/ 2219821 h 2219821"/>
            </a:gdLst>
            <a:ahLst/>
            <a:cxnLst>
              <a:cxn ang="T8">
                <a:pos x="T0" y="T1"/>
              </a:cxn>
              <a:cxn ang="T9">
                <a:pos x="T2" y="T3"/>
              </a:cxn>
              <a:cxn ang="T10">
                <a:pos x="T4" y="T5"/>
              </a:cxn>
              <a:cxn ang="T11">
                <a:pos x="T6" y="T7"/>
              </a:cxn>
            </a:cxnLst>
            <a:rect l="T12" t="T13" r="T14" b="T15"/>
            <a:pathLst>
              <a:path w="45719" h="2219821">
                <a:moveTo>
                  <a:pt x="0" y="0"/>
                </a:moveTo>
                <a:lnTo>
                  <a:pt x="45719" y="0"/>
                </a:lnTo>
                <a:lnTo>
                  <a:pt x="45719" y="2193425"/>
                </a:lnTo>
                <a:lnTo>
                  <a:pt x="0" y="2219821"/>
                </a:lnTo>
                <a:lnTo>
                  <a:pt x="0" y="0"/>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5" name="任意多边形 34"/>
          <p:cNvSpPr>
            <a:spLocks noChangeArrowheads="1"/>
          </p:cNvSpPr>
          <p:nvPr/>
        </p:nvSpPr>
        <p:spPr bwMode="auto">
          <a:xfrm rot="1800000">
            <a:off x="1930400" y="6380163"/>
            <a:ext cx="238125" cy="582612"/>
          </a:xfrm>
          <a:custGeom>
            <a:avLst/>
            <a:gdLst>
              <a:gd name="T0" fmla="*/ 0 w 239049"/>
              <a:gd name="T1" fmla="*/ 0 h 581981"/>
              <a:gd name="T2" fmla="*/ 236288 w 239049"/>
              <a:gd name="T3" fmla="*/ 0 h 581981"/>
              <a:gd name="T4" fmla="*/ 236288 w 239049"/>
              <a:gd name="T5" fmla="*/ 445410 h 581981"/>
              <a:gd name="T6" fmla="*/ 0 w 239049"/>
              <a:gd name="T7" fmla="*/ 583876 h 581981"/>
              <a:gd name="T8" fmla="*/ 0 60000 65536"/>
              <a:gd name="T9" fmla="*/ 0 60000 65536"/>
              <a:gd name="T10" fmla="*/ 0 60000 65536"/>
              <a:gd name="T11" fmla="*/ 0 60000 65536"/>
              <a:gd name="T12" fmla="*/ 0 w 239049"/>
              <a:gd name="T13" fmla="*/ 0 h 581981"/>
              <a:gd name="T14" fmla="*/ 239049 w 239049"/>
              <a:gd name="T15" fmla="*/ 581981 h 581981"/>
            </a:gdLst>
            <a:ahLst/>
            <a:cxnLst>
              <a:cxn ang="T8">
                <a:pos x="T0" y="T1"/>
              </a:cxn>
              <a:cxn ang="T9">
                <a:pos x="T2" y="T3"/>
              </a:cxn>
              <a:cxn ang="T10">
                <a:pos x="T4" y="T5"/>
              </a:cxn>
              <a:cxn ang="T11">
                <a:pos x="T6" y="T7"/>
              </a:cxn>
            </a:cxnLst>
            <a:rect l="T12" t="T13" r="T14" b="T15"/>
            <a:pathLst>
              <a:path w="239049" h="581981">
                <a:moveTo>
                  <a:pt x="0" y="0"/>
                </a:moveTo>
                <a:lnTo>
                  <a:pt x="239049" y="0"/>
                </a:lnTo>
                <a:lnTo>
                  <a:pt x="239049" y="443965"/>
                </a:lnTo>
                <a:lnTo>
                  <a:pt x="0" y="581981"/>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 name="矩形 14"/>
          <p:cNvSpPr>
            <a:spLocks noChangeArrowheads="1"/>
          </p:cNvSpPr>
          <p:nvPr/>
        </p:nvSpPr>
        <p:spPr bwMode="auto">
          <a:xfrm rot="1800000">
            <a:off x="11090275" y="2316163"/>
            <a:ext cx="44450" cy="3463925"/>
          </a:xfrm>
          <a:prstGeom prst="rect">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 name="任意多边形 36"/>
          <p:cNvSpPr>
            <a:spLocks noChangeArrowheads="1"/>
          </p:cNvSpPr>
          <p:nvPr/>
        </p:nvSpPr>
        <p:spPr bwMode="auto">
          <a:xfrm rot="1800000">
            <a:off x="11558588" y="2481263"/>
            <a:ext cx="239712" cy="2520950"/>
          </a:xfrm>
          <a:custGeom>
            <a:avLst/>
            <a:gdLst>
              <a:gd name="T0" fmla="*/ 0 w 239049"/>
              <a:gd name="T1" fmla="*/ 0 h 2521176"/>
              <a:gd name="T2" fmla="*/ 241044 w 239049"/>
              <a:gd name="T3" fmla="*/ 413935 h 2521176"/>
              <a:gd name="T4" fmla="*/ 241044 w 239049"/>
              <a:gd name="T5" fmla="*/ 2520498 h 2521176"/>
              <a:gd name="T6" fmla="*/ 0 w 239049"/>
              <a:gd name="T7" fmla="*/ 2520498 h 2521176"/>
              <a:gd name="T8" fmla="*/ 0 60000 65536"/>
              <a:gd name="T9" fmla="*/ 0 60000 65536"/>
              <a:gd name="T10" fmla="*/ 0 60000 65536"/>
              <a:gd name="T11" fmla="*/ 0 60000 65536"/>
              <a:gd name="T12" fmla="*/ 0 w 239049"/>
              <a:gd name="T13" fmla="*/ 0 h 2521176"/>
              <a:gd name="T14" fmla="*/ 239049 w 239049"/>
              <a:gd name="T15" fmla="*/ 2521176 h 2521176"/>
            </a:gdLst>
            <a:ahLst/>
            <a:cxnLst>
              <a:cxn ang="T8">
                <a:pos x="T0" y="T1"/>
              </a:cxn>
              <a:cxn ang="T9">
                <a:pos x="T2" y="T3"/>
              </a:cxn>
              <a:cxn ang="T10">
                <a:pos x="T4" y="T5"/>
              </a:cxn>
              <a:cxn ang="T11">
                <a:pos x="T6" y="T7"/>
              </a:cxn>
            </a:cxnLst>
            <a:rect l="T12" t="T13" r="T14" b="T15"/>
            <a:pathLst>
              <a:path w="239049" h="2521176">
                <a:moveTo>
                  <a:pt x="0" y="0"/>
                </a:moveTo>
                <a:lnTo>
                  <a:pt x="239049" y="414046"/>
                </a:lnTo>
                <a:lnTo>
                  <a:pt x="239049" y="2521176"/>
                </a:lnTo>
                <a:lnTo>
                  <a:pt x="0" y="2521176"/>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4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45"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750"/>
                                        <p:tgtEl>
                                          <p:spTgt spid="8"/>
                                        </p:tgtEl>
                                      </p:cBhvr>
                                    </p:animEffect>
                                    <p:anim calcmode="lin" valueType="num">
                                      <p:cBhvr>
                                        <p:cTn id="39" dur="2750" fill="hold"/>
                                        <p:tgtEl>
                                          <p:spTgt spid="8"/>
                                        </p:tgtEl>
                                        <p:attrNameLst>
                                          <p:attrName>ppt_w</p:attrName>
                                        </p:attrNameLst>
                                      </p:cBhvr>
                                      <p:tavLst>
                                        <p:tav tm="0" fmla="#ppt_w*sin(2.5*pi*$)">
                                          <p:val>
                                            <p:fltVal val="0"/>
                                          </p:val>
                                        </p:tav>
                                        <p:tav tm="100000">
                                          <p:val>
                                            <p:fltVal val="1"/>
                                          </p:val>
                                        </p:tav>
                                      </p:tavLst>
                                    </p:anim>
                                    <p:anim calcmode="lin" valueType="num">
                                      <p:cBhvr>
                                        <p:cTn id="40" dur="2750" fill="hold"/>
                                        <p:tgtEl>
                                          <p:spTgt spid="8"/>
                                        </p:tgtEl>
                                        <p:attrNameLst>
                                          <p:attrName>ppt_h</p:attrName>
                                        </p:attrNameLst>
                                      </p:cBhvr>
                                      <p:tavLst>
                                        <p:tav tm="0">
                                          <p:val>
                                            <p:strVal val="#ppt_h"/>
                                          </p:val>
                                        </p:tav>
                                        <p:tav tm="100000">
                                          <p:val>
                                            <p:strVal val="#ppt_h"/>
                                          </p:val>
                                        </p:tav>
                                      </p:tavLst>
                                    </p:anim>
                                  </p:childTnLst>
                                </p:cTn>
                              </p:par>
                            </p:childTnLst>
                          </p:cTn>
                        </p:par>
                        <p:par>
                          <p:cTn id="41" fill="hold">
                            <p:stCondLst>
                              <p:cond delay="45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par>
                          <p:cTn id="47" fill="hold">
                            <p:stCondLst>
                              <p:cond delay="50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
                                        </p:tgtEl>
                                        <p:attrNameLst>
                                          <p:attrName>ppt_y</p:attrName>
                                        </p:attrNameLst>
                                      </p:cBhvr>
                                      <p:tavLst>
                                        <p:tav tm="0">
                                          <p:val>
                                            <p:strVal val="#ppt_y"/>
                                          </p:val>
                                        </p:tav>
                                        <p:tav tm="100000">
                                          <p:val>
                                            <p:strVal val="#ppt_y"/>
                                          </p:val>
                                        </p:tav>
                                      </p:tavLst>
                                    </p:anim>
                                    <p:anim calcmode="lin" valueType="num">
                                      <p:cBhvr>
                                        <p:cTn id="5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
                                        </p:tgtEl>
                                      </p:cBhvr>
                                    </p:animEffect>
                                  </p:childTnLst>
                                </p:cTn>
                              </p:par>
                            </p:childTnLst>
                          </p:cTn>
                        </p:par>
                        <p:par>
                          <p:cTn id="55" fill="hold">
                            <p:stCondLst>
                              <p:cond delay="4800"/>
                            </p:stCondLst>
                            <p:childTnLst>
                              <p:par>
                                <p:cTn id="56" presetID="22" presetClass="entr" presetSubtype="8"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childTnLst>
                          </p:cTn>
                        </p:par>
                        <p:par>
                          <p:cTn id="59" fill="hold">
                            <p:stCondLst>
                              <p:cond delay="5300"/>
                            </p:stCondLst>
                            <p:childTnLst>
                              <p:par>
                                <p:cTn id="60" presetID="42" presetClass="entr" presetSubtype="0"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11" grpId="0"/>
      <p:bldP spid="12"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
          <p:cNvSpPr txBox="1">
            <a:spLocks noChangeArrowheads="1"/>
          </p:cNvSpPr>
          <p:nvPr/>
        </p:nvSpPr>
        <p:spPr bwMode="auto">
          <a:xfrm>
            <a:off x="1849507" y="1792288"/>
            <a:ext cx="353943"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endParaRPr lang="zh-CN" altLang="en-US" sz="1100">
              <a:solidFill>
                <a:prstClr val="white"/>
              </a:solidFill>
              <a:latin typeface="Arial" panose="020B0604020202020204" pitchFamily="34" charset="0"/>
              <a:ea typeface="微软雅黑 Light" panose="020B0502040204020203" pitchFamily="34" charset="-122"/>
            </a:endParaRPr>
          </a:p>
        </p:txBody>
      </p:sp>
      <p:sp>
        <p:nvSpPr>
          <p:cNvPr id="3" name="矩形 4"/>
          <p:cNvSpPr>
            <a:spLocks noChangeArrowheads="1"/>
          </p:cNvSpPr>
          <p:nvPr/>
        </p:nvSpPr>
        <p:spPr bwMode="auto">
          <a:xfrm>
            <a:off x="3929063" y="4171950"/>
            <a:ext cx="7396162" cy="1013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90000"/>
              </a:lnSpc>
              <a:spcBef>
                <a:spcPts val="1000"/>
              </a:spcBef>
              <a:spcAft>
                <a:spcPct val="0"/>
              </a:spcAft>
              <a:buFont typeface="Arial" panose="020B0604020202020204" pitchFamily="34" charset="0"/>
              <a:buChar char="•"/>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600" dirty="0">
              <a:solidFill>
                <a:prstClr val="white"/>
              </a:solidFill>
              <a:latin typeface="Calibri" panose="020F0502020204030204" pitchFamily="34" charset="0"/>
              <a:ea typeface="微软雅黑 Light" panose="020B0502040204020203" pitchFamily="34" charset="-122"/>
            </a:endParaRPr>
          </a:p>
          <a:p>
            <a:pPr fontAlgn="base">
              <a:lnSpc>
                <a:spcPct val="90000"/>
              </a:lnSpc>
              <a:spcBef>
                <a:spcPts val="1000"/>
              </a:spcBef>
              <a:spcAft>
                <a:spcPct val="0"/>
              </a:spcAft>
              <a:buFont typeface="Arial" panose="020B0604020202020204" pitchFamily="34" charset="0"/>
              <a:buChar char="•"/>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600" dirty="0">
              <a:solidFill>
                <a:prstClr val="white"/>
              </a:solidFill>
              <a:latin typeface="Calibri" panose="020F0502020204030204" pitchFamily="34" charset="0"/>
              <a:ea typeface="微软雅黑 Light" panose="020B0502040204020203" pitchFamily="34" charset="-122"/>
            </a:endParaRPr>
          </a:p>
          <a:p>
            <a:pPr fontAlgn="base">
              <a:lnSpc>
                <a:spcPct val="90000"/>
              </a:lnSpc>
              <a:spcBef>
                <a:spcPts val="1000"/>
              </a:spcBef>
              <a:spcAft>
                <a:spcPct val="0"/>
              </a:spcAft>
              <a:buFont typeface="Arial" panose="020B0604020202020204" pitchFamily="34" charset="0"/>
              <a:buChar char="•"/>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600" dirty="0">
              <a:solidFill>
                <a:prstClr val="white"/>
              </a:solidFill>
              <a:latin typeface="Calibri" panose="020F0502020204030204" pitchFamily="34" charset="0"/>
              <a:ea typeface="微软雅黑 Light" panose="020B0502040204020203" pitchFamily="34" charset="-122"/>
            </a:endParaRPr>
          </a:p>
        </p:txBody>
      </p:sp>
      <p:grpSp>
        <p:nvGrpSpPr>
          <p:cNvPr id="4" name="组合 3"/>
          <p:cNvGrpSpPr/>
          <p:nvPr/>
        </p:nvGrpSpPr>
        <p:grpSpPr>
          <a:xfrm>
            <a:off x="3933825" y="3557588"/>
            <a:ext cx="3254132" cy="369332"/>
            <a:chOff x="3933825" y="3557588"/>
            <a:chExt cx="3254132" cy="369332"/>
          </a:xfrm>
        </p:grpSpPr>
        <p:sp>
          <p:nvSpPr>
            <p:cNvPr id="5" name="矩形 3"/>
            <p:cNvSpPr>
              <a:spLocks noChangeArrowheads="1"/>
            </p:cNvSpPr>
            <p:nvPr/>
          </p:nvSpPr>
          <p:spPr bwMode="auto">
            <a:xfrm>
              <a:off x="3933825" y="3557588"/>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b="1" dirty="0">
                  <a:solidFill>
                    <a:prstClr val="white"/>
                  </a:solidFill>
                  <a:latin typeface="微软雅黑 Light" panose="020B0502040204020203" pitchFamily="34" charset="-122"/>
                  <a:ea typeface="微软雅黑 Light" panose="020B0502040204020203" pitchFamily="34" charset="-122"/>
                </a:rPr>
                <a:t>标题</a:t>
              </a:r>
              <a:endParaRPr lang="zh-CN" altLang="en-US" b="1" dirty="0">
                <a:solidFill>
                  <a:prstClr val="white"/>
                </a:solidFill>
                <a:latin typeface="微软雅黑 Light" panose="020B0502040204020203" pitchFamily="34" charset="-122"/>
                <a:ea typeface="微软雅黑 Light" panose="020B0502040204020203" pitchFamily="34" charset="-122"/>
              </a:endParaRPr>
            </a:p>
          </p:txBody>
        </p:sp>
        <p:sp>
          <p:nvSpPr>
            <p:cNvPr id="6" name="矩形 5"/>
            <p:cNvSpPr>
              <a:spLocks noChangeArrowheads="1"/>
            </p:cNvSpPr>
            <p:nvPr/>
          </p:nvSpPr>
          <p:spPr bwMode="auto">
            <a:xfrm>
              <a:off x="6261100" y="3597275"/>
              <a:ext cx="9268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zh-CN" altLang="en-US" sz="1200" dirty="0">
                <a:solidFill>
                  <a:prstClr val="white"/>
                </a:solidFill>
                <a:latin typeface="微软雅黑 Light" panose="020B0502040204020203" pitchFamily="34" charset="-122"/>
                <a:ea typeface="微软雅黑 Light" panose="020B0502040204020203" pitchFamily="34" charset="-122"/>
              </a:endParaRPr>
            </a:p>
          </p:txBody>
        </p:sp>
      </p:grpSp>
      <p:grpSp>
        <p:nvGrpSpPr>
          <p:cNvPr id="7" name="组合 7"/>
          <p:cNvGrpSpPr/>
          <p:nvPr/>
        </p:nvGrpSpPr>
        <p:grpSpPr bwMode="auto">
          <a:xfrm>
            <a:off x="3992563" y="2019300"/>
            <a:ext cx="1050925" cy="1033463"/>
            <a:chOff x="0" y="0"/>
            <a:chExt cx="871174" cy="874617"/>
          </a:xfrm>
        </p:grpSpPr>
        <p:sp>
          <p:nvSpPr>
            <p:cNvPr id="8" name="Freeform 6">
              <a:hlinkClick r:id="rId1"/>
            </p:cNvPr>
            <p:cNvSpPr>
              <a:spLocks noEditPoints="1" noChangeArrowheads="1"/>
            </p:cNvSpPr>
            <p:nvPr/>
          </p:nvSpPr>
          <p:spPr bwMode="auto">
            <a:xfrm>
              <a:off x="218689" y="168226"/>
              <a:ext cx="503237" cy="538163"/>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ysClr val="window" lastClr="FFFFFF"/>
            </a:solidFill>
            <a:ln>
              <a:noFill/>
            </a:ln>
            <a:extLst>
              <a:ext uri="{91240B29-F687-4F45-9708-019B960494DF}">
                <a14:hiddenLine xmlns:a14="http://schemas.microsoft.com/office/drawing/2010/main" w="127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9" name="Oval 9"/>
            <p:cNvSpPr>
              <a:spLocks noChangeArrowheads="1"/>
            </p:cNvSpPr>
            <p:nvPr/>
          </p:nvSpPr>
          <p:spPr bwMode="auto">
            <a:xfrm>
              <a:off x="0" y="0"/>
              <a:ext cx="871174" cy="874617"/>
            </a:xfrm>
            <a:prstGeom prst="ellipse">
              <a:avLst/>
            </a:prstGeom>
            <a:noFill/>
            <a:ln w="9525">
              <a:solidFill>
                <a:sysClr val="window" lastClr="FFFFFF"/>
              </a:solidFill>
              <a:bevel/>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prstClr val="white"/>
                </a:solidFill>
                <a:effectLst/>
                <a:uLnTx/>
                <a:uFillTx/>
                <a:latin typeface="Arial" panose="020B0604020202020204" pitchFamily="34" charset="0"/>
                <a:ea typeface="微软雅黑 Light" panose="020B0502040204020203" pitchFamily="34" charset="-122"/>
                <a:sym typeface="宋体" panose="02010600030101010101" pitchFamily="2" charset="-122"/>
              </a:endParaRPr>
            </a:p>
          </p:txBody>
        </p:sp>
      </p:grpSp>
      <p:grpSp>
        <p:nvGrpSpPr>
          <p:cNvPr id="10" name="组合 10"/>
          <p:cNvGrpSpPr/>
          <p:nvPr/>
        </p:nvGrpSpPr>
        <p:grpSpPr bwMode="auto">
          <a:xfrm>
            <a:off x="8143875" y="2019300"/>
            <a:ext cx="1011238" cy="1011238"/>
            <a:chOff x="0" y="0"/>
            <a:chExt cx="871174" cy="874617"/>
          </a:xfrm>
        </p:grpSpPr>
        <p:sp>
          <p:nvSpPr>
            <p:cNvPr id="11" name="Oval 9"/>
            <p:cNvSpPr>
              <a:spLocks noChangeArrowheads="1"/>
            </p:cNvSpPr>
            <p:nvPr/>
          </p:nvSpPr>
          <p:spPr bwMode="auto">
            <a:xfrm>
              <a:off x="0" y="0"/>
              <a:ext cx="871174" cy="874617"/>
            </a:xfrm>
            <a:prstGeom prst="ellipse">
              <a:avLst/>
            </a:prstGeom>
            <a:noFill/>
            <a:ln w="9525">
              <a:solidFill>
                <a:sysClr val="window" lastClr="FFFFFF"/>
              </a:solidFill>
              <a:bevel/>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prstClr val="white"/>
                </a:solidFill>
                <a:effectLst/>
                <a:uLnTx/>
                <a:uFillTx/>
                <a:latin typeface="Arial" panose="020B0604020202020204" pitchFamily="34" charset="0"/>
                <a:ea typeface="微软雅黑 Light" panose="020B0502040204020203" pitchFamily="34" charset="-122"/>
                <a:sym typeface="宋体" panose="02010600030101010101" pitchFamily="2" charset="-122"/>
              </a:endParaRPr>
            </a:p>
          </p:txBody>
        </p:sp>
        <p:grpSp>
          <p:nvGrpSpPr>
            <p:cNvPr id="12" name="组合 12"/>
            <p:cNvGrpSpPr/>
            <p:nvPr/>
          </p:nvGrpSpPr>
          <p:grpSpPr bwMode="auto">
            <a:xfrm>
              <a:off x="195874" y="184101"/>
              <a:ext cx="455613" cy="500063"/>
              <a:chOff x="0" y="0"/>
              <a:chExt cx="455613" cy="500063"/>
            </a:xfrm>
          </p:grpSpPr>
          <p:sp>
            <p:nvSpPr>
              <p:cNvPr id="13" name="Freeform 19">
                <a:hlinkClick r:id="rId1"/>
              </p:cNvPr>
              <p:cNvSpPr>
                <a:spLocks noChangeArrowheads="1"/>
              </p:cNvSpPr>
              <p:nvPr/>
            </p:nvSpPr>
            <p:spPr bwMode="auto">
              <a:xfrm>
                <a:off x="323850" y="95250"/>
                <a:ext cx="131763" cy="320675"/>
              </a:xfrm>
              <a:custGeom>
                <a:avLst/>
                <a:gdLst>
                  <a:gd name="T0" fmla="*/ 2147483647 w 83"/>
                  <a:gd name="T1" fmla="*/ 2147483647 h 202"/>
                  <a:gd name="T2" fmla="*/ 2147483647 w 83"/>
                  <a:gd name="T3" fmla="*/ 2147483647 h 202"/>
                  <a:gd name="T4" fmla="*/ 0 w 83"/>
                  <a:gd name="T5" fmla="*/ 2147483647 h 202"/>
                  <a:gd name="T6" fmla="*/ 0 w 83"/>
                  <a:gd name="T7" fmla="*/ 2147483647 h 202"/>
                  <a:gd name="T8" fmla="*/ 2147483647 w 83"/>
                  <a:gd name="T9" fmla="*/ 2147483647 h 202"/>
                  <a:gd name="T10" fmla="*/ 2147483647 w 83"/>
                  <a:gd name="T11" fmla="*/ 0 h 202"/>
                  <a:gd name="T12" fmla="*/ 2147483647 w 83"/>
                  <a:gd name="T13" fmla="*/ 2147483647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solidFill>
                <a:sysClr val="window" lastClr="FFFFFF"/>
              </a:solidFill>
              <a:ln>
                <a:noFill/>
              </a:ln>
              <a:extLst>
                <a:ext uri="{91240B29-F687-4F45-9708-019B960494DF}">
                  <a14:hiddenLine xmlns:a14="http://schemas.microsoft.com/office/drawing/2010/main" w="127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4" name="Freeform 20">
                <a:hlinkClick r:id="rId1"/>
              </p:cNvPr>
              <p:cNvSpPr>
                <a:spLocks noChangeArrowheads="1"/>
              </p:cNvSpPr>
              <p:nvPr/>
            </p:nvSpPr>
            <p:spPr bwMode="auto">
              <a:xfrm>
                <a:off x="161925" y="204788"/>
                <a:ext cx="131763" cy="211138"/>
              </a:xfrm>
              <a:custGeom>
                <a:avLst/>
                <a:gdLst>
                  <a:gd name="T0" fmla="*/ 2147483647 w 35"/>
                  <a:gd name="T1" fmla="*/ 2147483647 h 56"/>
                  <a:gd name="T2" fmla="*/ 0 w 35"/>
                  <a:gd name="T3" fmla="*/ 2147483647 h 56"/>
                  <a:gd name="T4" fmla="*/ 0 w 35"/>
                  <a:gd name="T5" fmla="*/ 2147483647 h 56"/>
                  <a:gd name="T6" fmla="*/ 2147483647 w 35"/>
                  <a:gd name="T7" fmla="*/ 2147483647 h 56"/>
                  <a:gd name="T8" fmla="*/ 2147483647 w 35"/>
                  <a:gd name="T9" fmla="*/ 0 h 56"/>
                  <a:gd name="T10" fmla="*/ 2147483647 w 35"/>
                  <a:gd name="T11" fmla="*/ 2147483647 h 56"/>
                  <a:gd name="T12" fmla="*/ 2147483647 w 35"/>
                  <a:gd name="T13" fmla="*/ 2147483647 h 56"/>
                  <a:gd name="T14" fmla="*/ 2147483647 w 35"/>
                  <a:gd name="T15" fmla="*/ 2147483647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solidFill>
                <a:sysClr val="window" lastClr="FFFFFF"/>
              </a:solidFill>
              <a:ln>
                <a:noFill/>
              </a:ln>
              <a:extLst>
                <a:ext uri="{91240B29-F687-4F45-9708-019B960494DF}">
                  <a14:hiddenLine xmlns:a14="http://schemas.microsoft.com/office/drawing/2010/main" w="127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5" name="Freeform 21">
                <a:hlinkClick r:id="rId1"/>
              </p:cNvPr>
              <p:cNvSpPr>
                <a:spLocks noChangeArrowheads="1"/>
              </p:cNvSpPr>
              <p:nvPr/>
            </p:nvSpPr>
            <p:spPr bwMode="auto">
              <a:xfrm>
                <a:off x="0" y="174625"/>
                <a:ext cx="131763" cy="241300"/>
              </a:xfrm>
              <a:custGeom>
                <a:avLst/>
                <a:gdLst>
                  <a:gd name="T0" fmla="*/ 2147483647 w 83"/>
                  <a:gd name="T1" fmla="*/ 2147483647 h 152"/>
                  <a:gd name="T2" fmla="*/ 2147483647 w 83"/>
                  <a:gd name="T3" fmla="*/ 0 h 152"/>
                  <a:gd name="T4" fmla="*/ 0 w 83"/>
                  <a:gd name="T5" fmla="*/ 2147483647 h 152"/>
                  <a:gd name="T6" fmla="*/ 0 w 83"/>
                  <a:gd name="T7" fmla="*/ 2147483647 h 152"/>
                  <a:gd name="T8" fmla="*/ 2147483647 w 83"/>
                  <a:gd name="T9" fmla="*/ 2147483647 h 152"/>
                  <a:gd name="T10" fmla="*/ 2147483647 w 83"/>
                  <a:gd name="T11" fmla="*/ 2147483647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solidFill>
                <a:sysClr val="window" lastClr="FFFFFF"/>
              </a:solidFill>
              <a:ln>
                <a:noFill/>
              </a:ln>
              <a:extLst>
                <a:ext uri="{91240B29-F687-4F45-9708-019B960494DF}">
                  <a14:hiddenLine xmlns:a14="http://schemas.microsoft.com/office/drawing/2010/main" w="127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6" name="Rectangle 22">
                <a:hlinkClick r:id="rId1"/>
              </p:cNvPr>
              <p:cNvSpPr>
                <a:spLocks noChangeArrowheads="1"/>
              </p:cNvSpPr>
              <p:nvPr/>
            </p:nvSpPr>
            <p:spPr bwMode="auto">
              <a:xfrm>
                <a:off x="0" y="450850"/>
                <a:ext cx="455613" cy="49213"/>
              </a:xfrm>
              <a:prstGeom prst="rect">
                <a:avLst/>
              </a:prstGeom>
              <a:solidFill>
                <a:sysClr val="window" lastClr="FFFFFF"/>
              </a:solidFill>
              <a:ln>
                <a:noFill/>
              </a:ln>
              <a:extLst>
                <a:ext uri="{91240B29-F687-4F45-9708-019B960494DF}">
                  <a14:hiddenLine xmlns:a14="http://schemas.microsoft.com/office/drawing/2010/main" w="12700">
                    <a:solidFill>
                      <a:srgbClr val="000000"/>
                    </a:solidFill>
                    <a:bevel/>
                  </a14:hiddenLine>
                </a:ext>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prstClr val="white"/>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 name="Freeform 23">
                <a:hlinkClick r:id="rId1"/>
              </p:cNvPr>
              <p:cNvSpPr>
                <a:spLocks noChangeArrowheads="1"/>
              </p:cNvSpPr>
              <p:nvPr/>
            </p:nvSpPr>
            <p:spPr bwMode="auto">
              <a:xfrm>
                <a:off x="0" y="0"/>
                <a:ext cx="450850" cy="223838"/>
              </a:xfrm>
              <a:custGeom>
                <a:avLst/>
                <a:gdLst>
                  <a:gd name="T0" fmla="*/ 2147483647 w 120"/>
                  <a:gd name="T1" fmla="*/ 2147483647 h 59"/>
                  <a:gd name="T2" fmla="*/ 2147483647 w 120"/>
                  <a:gd name="T3" fmla="*/ 2147483647 h 59"/>
                  <a:gd name="T4" fmla="*/ 2147483647 w 120"/>
                  <a:gd name="T5" fmla="*/ 2147483647 h 59"/>
                  <a:gd name="T6" fmla="*/ 2147483647 w 120"/>
                  <a:gd name="T7" fmla="*/ 2147483647 h 59"/>
                  <a:gd name="T8" fmla="*/ 2147483647 w 120"/>
                  <a:gd name="T9" fmla="*/ 2147483647 h 59"/>
                  <a:gd name="T10" fmla="*/ 2147483647 w 120"/>
                  <a:gd name="T11" fmla="*/ 2147483647 h 59"/>
                  <a:gd name="T12" fmla="*/ 2147483647 w 120"/>
                  <a:gd name="T13" fmla="*/ 2147483647 h 59"/>
                  <a:gd name="T14" fmla="*/ 2147483647 w 120"/>
                  <a:gd name="T15" fmla="*/ 0 h 59"/>
                  <a:gd name="T16" fmla="*/ 2147483647 w 120"/>
                  <a:gd name="T17" fmla="*/ 2147483647 h 59"/>
                  <a:gd name="T18" fmla="*/ 2147483647 w 120"/>
                  <a:gd name="T19" fmla="*/ 2147483647 h 59"/>
                  <a:gd name="T20" fmla="*/ 2147483647 w 120"/>
                  <a:gd name="T21" fmla="*/ 2147483647 h 59"/>
                  <a:gd name="T22" fmla="*/ 2147483647 w 120"/>
                  <a:gd name="T23" fmla="*/ 2147483647 h 59"/>
                  <a:gd name="T24" fmla="*/ 2147483647 w 120"/>
                  <a:gd name="T25" fmla="*/ 2147483647 h 59"/>
                  <a:gd name="T26" fmla="*/ 2147483647 w 120"/>
                  <a:gd name="T27" fmla="*/ 2147483647 h 59"/>
                  <a:gd name="T28" fmla="*/ 2147483647 w 120"/>
                  <a:gd name="T29" fmla="*/ 2147483647 h 59"/>
                  <a:gd name="T30" fmla="*/ 2147483647 w 120"/>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solidFill>
                <a:sysClr val="window" lastClr="FFFFFF"/>
              </a:solidFill>
              <a:ln>
                <a:noFill/>
              </a:ln>
              <a:extLst>
                <a:ext uri="{91240B29-F687-4F45-9708-019B960494DF}">
                  <a14:hiddenLine xmlns:a14="http://schemas.microsoft.com/office/drawing/2010/main" w="127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grpSp>
      <p:grpSp>
        <p:nvGrpSpPr>
          <p:cNvPr id="18" name="组合 18"/>
          <p:cNvGrpSpPr/>
          <p:nvPr/>
        </p:nvGrpSpPr>
        <p:grpSpPr bwMode="auto">
          <a:xfrm>
            <a:off x="6118225" y="2019300"/>
            <a:ext cx="1012825" cy="1011238"/>
            <a:chOff x="0" y="0"/>
            <a:chExt cx="871174" cy="874617"/>
          </a:xfrm>
        </p:grpSpPr>
        <p:sp>
          <p:nvSpPr>
            <p:cNvPr id="19" name="Oval 9"/>
            <p:cNvSpPr>
              <a:spLocks noChangeArrowheads="1"/>
            </p:cNvSpPr>
            <p:nvPr/>
          </p:nvSpPr>
          <p:spPr bwMode="auto">
            <a:xfrm>
              <a:off x="0" y="0"/>
              <a:ext cx="871174" cy="874617"/>
            </a:xfrm>
            <a:prstGeom prst="ellipse">
              <a:avLst/>
            </a:prstGeom>
            <a:noFill/>
            <a:ln w="9525">
              <a:solidFill>
                <a:sysClr val="window" lastClr="FFFFFF"/>
              </a:solidFill>
              <a:bevel/>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prstClr val="white"/>
                </a:solidFill>
                <a:effectLst/>
                <a:uLnTx/>
                <a:uFillTx/>
                <a:latin typeface="Arial" panose="020B0604020202020204" pitchFamily="34" charset="0"/>
                <a:ea typeface="微软雅黑 Light" panose="020B0502040204020203" pitchFamily="34" charset="-122"/>
                <a:sym typeface="宋体" panose="02010600030101010101" pitchFamily="2" charset="-122"/>
              </a:endParaRPr>
            </a:p>
          </p:txBody>
        </p:sp>
        <p:sp>
          <p:nvSpPr>
            <p:cNvPr id="20" name="Freeform 24">
              <a:hlinkClick r:id="rId1"/>
            </p:cNvPr>
            <p:cNvSpPr>
              <a:spLocks noEditPoints="1" noChangeArrowheads="1"/>
            </p:cNvSpPr>
            <p:nvPr/>
          </p:nvSpPr>
          <p:spPr bwMode="auto">
            <a:xfrm>
              <a:off x="111555" y="267445"/>
              <a:ext cx="687388" cy="414338"/>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ysClr val="window" lastClr="FFFFFF"/>
            </a:solidFill>
            <a:ln>
              <a:noFill/>
            </a:ln>
            <a:extLst>
              <a:ext uri="{91240B29-F687-4F45-9708-019B960494DF}">
                <a14:hiddenLine xmlns:a14="http://schemas.microsoft.com/office/drawing/2010/main" w="127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grpSp>
        <p:nvGrpSpPr>
          <p:cNvPr id="21" name="组合 21"/>
          <p:cNvGrpSpPr/>
          <p:nvPr/>
        </p:nvGrpSpPr>
        <p:grpSpPr bwMode="auto">
          <a:xfrm>
            <a:off x="10066338" y="2019300"/>
            <a:ext cx="1031875" cy="1011238"/>
            <a:chOff x="0" y="0"/>
            <a:chExt cx="871174" cy="874617"/>
          </a:xfrm>
        </p:grpSpPr>
        <p:sp>
          <p:nvSpPr>
            <p:cNvPr id="22" name="Freeform 9">
              <a:hlinkClick r:id="rId1"/>
            </p:cNvPr>
            <p:cNvSpPr>
              <a:spLocks noEditPoints="1" noChangeArrowheads="1"/>
            </p:cNvSpPr>
            <p:nvPr/>
          </p:nvSpPr>
          <p:spPr bwMode="auto">
            <a:xfrm>
              <a:off x="225243" y="285318"/>
              <a:ext cx="454025" cy="395288"/>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ysClr val="window" lastClr="FFFFFF"/>
            </a:solidFill>
            <a:ln>
              <a:noFill/>
            </a:ln>
            <a:extLst>
              <a:ext uri="{91240B29-F687-4F45-9708-019B960494DF}">
                <a14:hiddenLine xmlns:a14="http://schemas.microsoft.com/office/drawing/2010/main" w="127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23" name="Oval 9"/>
            <p:cNvSpPr>
              <a:spLocks noChangeArrowheads="1"/>
            </p:cNvSpPr>
            <p:nvPr/>
          </p:nvSpPr>
          <p:spPr bwMode="auto">
            <a:xfrm>
              <a:off x="0" y="0"/>
              <a:ext cx="871174" cy="874617"/>
            </a:xfrm>
            <a:prstGeom prst="ellipse">
              <a:avLst/>
            </a:prstGeom>
            <a:noFill/>
            <a:ln w="9525">
              <a:solidFill>
                <a:sysClr val="window" lastClr="FFFFFF"/>
              </a:solidFill>
              <a:bevel/>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prstClr val="white"/>
                </a:solidFill>
                <a:effectLst/>
                <a:uLnTx/>
                <a:uFillTx/>
                <a:latin typeface="Arial" panose="020B0604020202020204" pitchFamily="34" charset="0"/>
                <a:ea typeface="微软雅黑 Light" panose="020B0502040204020203" pitchFamily="34" charset="-122"/>
                <a:sym typeface="宋体" panose="02010600030101010101" pitchFamily="2" charset="-122"/>
              </a:endParaRPr>
            </a:p>
          </p:txBody>
        </p:sp>
      </p:grpSp>
      <p:sp>
        <p:nvSpPr>
          <p:cNvPr id="24" name="矩形 1"/>
          <p:cNvSpPr>
            <a:spLocks noChangeArrowheads="1"/>
          </p:cNvSpPr>
          <p:nvPr/>
        </p:nvSpPr>
        <p:spPr bwMode="auto">
          <a:xfrm>
            <a:off x="674278" y="1935163"/>
            <a:ext cx="2914650" cy="3879850"/>
          </a:xfrm>
          <a:prstGeom prst="rect">
            <a:avLst/>
          </a:prstGeom>
          <a:blipFill dpi="0" rotWithShape="1">
            <a:blip r:embed="rId2" cstate="email"/>
            <a:srcRect/>
            <a:stretch>
              <a:fillRect/>
            </a:stretch>
          </a:blipFill>
          <a:ln w="9525">
            <a:solidFill>
              <a:sysClr val="window" lastClr="FFFFFF">
                <a:lumMod val="95000"/>
              </a:sysClr>
            </a:solidFill>
            <a:miter lim="800000"/>
          </a:ln>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微软雅黑 Light" panose="020B0502040204020203" pitchFamily="34" charset="-122"/>
            </a:endParaRPr>
          </a:p>
        </p:txBody>
      </p:sp>
      <p:sp>
        <p:nvSpPr>
          <p:cNvPr id="25"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26"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27" name="文本框 7"/>
          <p:cNvSpPr>
            <a:spLocks noChangeArrowheads="1"/>
          </p:cNvSpPr>
          <p:nvPr/>
        </p:nvSpPr>
        <p:spPr bwMode="auto">
          <a:xfrm>
            <a:off x="468313" y="420688"/>
            <a:ext cx="5709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01</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28" name="组合 11"/>
          <p:cNvGrpSpPr/>
          <p:nvPr/>
        </p:nvGrpSpPr>
        <p:grpSpPr bwMode="auto">
          <a:xfrm>
            <a:off x="361950" y="280988"/>
            <a:ext cx="828675" cy="827087"/>
            <a:chOff x="0" y="0"/>
            <a:chExt cx="3127289" cy="3141371"/>
          </a:xfrm>
        </p:grpSpPr>
        <p:grpSp>
          <p:nvGrpSpPr>
            <p:cNvPr id="29" name="组合 12"/>
            <p:cNvGrpSpPr/>
            <p:nvPr/>
          </p:nvGrpSpPr>
          <p:grpSpPr bwMode="auto">
            <a:xfrm rot="4947725">
              <a:off x="-7041" y="7041"/>
              <a:ext cx="3141371" cy="3127289"/>
              <a:chOff x="0" y="0"/>
              <a:chExt cx="4249738" cy="4230688"/>
            </a:xfrm>
          </p:grpSpPr>
          <p:sp>
            <p:nvSpPr>
              <p:cNvPr id="99"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2"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3"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4"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6"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7"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8"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9"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0"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1"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2"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3"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4"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5"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6"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7"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8"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9"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0"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1"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2"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3"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4"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4"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5"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6"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7"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8"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9"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0"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1"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2"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3"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4"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5"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6"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7"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8"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9"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0"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1"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2"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3"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4"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5"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66"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30" name="组合 13"/>
            <p:cNvGrpSpPr/>
            <p:nvPr/>
          </p:nvGrpSpPr>
          <p:grpSpPr bwMode="auto">
            <a:xfrm rot="-3775067">
              <a:off x="170520" y="183807"/>
              <a:ext cx="2786247" cy="2773758"/>
              <a:chOff x="0" y="0"/>
              <a:chExt cx="4249738" cy="4230688"/>
            </a:xfrm>
          </p:grpSpPr>
          <p:sp>
            <p:nvSpPr>
              <p:cNvPr id="31"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4"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5"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6"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8"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9"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0"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1"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2"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3"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4"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5"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6"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7"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8"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9"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0"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1"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2"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3"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4"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5"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66"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6"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7"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8"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9"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0"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1"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2"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3"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4"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5"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6"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7"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8"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9"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0"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1"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2"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4"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5"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6"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7"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98"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fltVal val="0"/>
                                          </p:val>
                                        </p:tav>
                                        <p:tav tm="100000">
                                          <p:val>
                                            <p:strVal val="#ppt_w"/>
                                          </p:val>
                                        </p:tav>
                                      </p:tavLst>
                                    </p:anim>
                                    <p:anim calcmode="lin" valueType="num">
                                      <p:cBhvr>
                                        <p:cTn id="15" dur="1000" fill="hold"/>
                                        <p:tgtEl>
                                          <p:spTgt spid="18"/>
                                        </p:tgtEl>
                                        <p:attrNameLst>
                                          <p:attrName>ppt_h</p:attrName>
                                        </p:attrNameLst>
                                      </p:cBhvr>
                                      <p:tavLst>
                                        <p:tav tm="0">
                                          <p:val>
                                            <p:fltVal val="0"/>
                                          </p:val>
                                        </p:tav>
                                        <p:tav tm="100000">
                                          <p:val>
                                            <p:strVal val="#ppt_h"/>
                                          </p:val>
                                        </p:tav>
                                      </p:tavLst>
                                    </p:anim>
                                    <p:anim calcmode="lin" valueType="num">
                                      <p:cBhvr>
                                        <p:cTn id="16"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1000" fill="hold"/>
                                        <p:tgtEl>
                                          <p:spTgt spid="21"/>
                                        </p:tgtEl>
                                        <p:attrNameLst>
                                          <p:attrName>ppt_w</p:attrName>
                                        </p:attrNameLst>
                                      </p:cBhvr>
                                      <p:tavLst>
                                        <p:tav tm="0">
                                          <p:val>
                                            <p:fltVal val="0"/>
                                          </p:val>
                                        </p:tav>
                                        <p:tav tm="100000">
                                          <p:val>
                                            <p:strVal val="#ppt_w"/>
                                          </p:val>
                                        </p:tav>
                                      </p:tavLst>
                                    </p:anim>
                                    <p:anim calcmode="lin" valueType="num">
                                      <p:cBhvr>
                                        <p:cTn id="29" dur="1000" fill="hold"/>
                                        <p:tgtEl>
                                          <p:spTgt spid="21"/>
                                        </p:tgtEl>
                                        <p:attrNameLst>
                                          <p:attrName>ppt_h</p:attrName>
                                        </p:attrNameLst>
                                      </p:cBhvr>
                                      <p:tavLst>
                                        <p:tav tm="0">
                                          <p:val>
                                            <p:fltVal val="0"/>
                                          </p:val>
                                        </p:tav>
                                        <p:tav tm="100000">
                                          <p:val>
                                            <p:strVal val="#ppt_h"/>
                                          </p:val>
                                        </p:tav>
                                      </p:tavLst>
                                    </p:anim>
                                    <p:anim calcmode="lin" valueType="num">
                                      <p:cBhvr>
                                        <p:cTn id="30"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par>
                          <p:cTn id="40" fill="hold">
                            <p:stCondLst>
                              <p:cond delay="5000"/>
                            </p:stCondLst>
                            <p:childTnLst>
                              <p:par>
                                <p:cTn id="41" presetID="47"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5709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01</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矩形 143"/>
          <p:cNvSpPr/>
          <p:nvPr/>
        </p:nvSpPr>
        <p:spPr>
          <a:xfrm>
            <a:off x="746118" y="3406825"/>
            <a:ext cx="3497501" cy="1066959"/>
          </a:xfrm>
          <a:prstGeom prst="rect">
            <a:avLst/>
          </a:prstGeom>
        </p:spPr>
        <p:txBody>
          <a:bodyPr wrap="square">
            <a:spAutoFit/>
          </a:bodyPr>
          <a:lstStyle/>
          <a:p>
            <a:pPr algn="just" eaLnBrk="0" fontAlgn="base" hangingPunct="0">
              <a:lnSpc>
                <a:spcPts val="1865"/>
              </a:lnSpc>
              <a:spcBef>
                <a:spcPct val="0"/>
              </a:spcBef>
              <a:spcAft>
                <a:spcPct val="0"/>
              </a:spcAft>
            </a:pPr>
            <a:r>
              <a:rPr lang="zh-CN" altLang="en-US" sz="1465"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465" dirty="0">
              <a:solidFill>
                <a:prstClr val="white"/>
              </a:solidFill>
              <a:latin typeface="Calibri" panose="020F0502020204030204" pitchFamily="34" charset="0"/>
              <a:ea typeface="微软雅黑 Light" panose="020B0502040204020203" pitchFamily="34" charset="-122"/>
            </a:endParaRPr>
          </a:p>
          <a:p>
            <a:pPr algn="just" eaLnBrk="0" fontAlgn="base" hangingPunct="0">
              <a:lnSpc>
                <a:spcPts val="1865"/>
              </a:lnSpc>
              <a:spcBef>
                <a:spcPct val="0"/>
              </a:spcBef>
              <a:spcAft>
                <a:spcPct val="0"/>
              </a:spcAft>
            </a:pPr>
            <a:r>
              <a:rPr lang="zh-CN" altLang="en-US" sz="1465"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465" dirty="0">
              <a:solidFill>
                <a:prstClr val="white"/>
              </a:solidFill>
              <a:latin typeface="Calibri" panose="020F0502020204030204" pitchFamily="34" charset="0"/>
              <a:ea typeface="微软雅黑 Light" panose="020B0502040204020203" pitchFamily="34" charset="-122"/>
            </a:endParaRPr>
          </a:p>
        </p:txBody>
      </p:sp>
      <p:sp>
        <p:nvSpPr>
          <p:cNvPr id="145" name="TextBox 28"/>
          <p:cNvSpPr txBox="1"/>
          <p:nvPr/>
        </p:nvSpPr>
        <p:spPr>
          <a:xfrm>
            <a:off x="2018161" y="2837179"/>
            <a:ext cx="870751" cy="502766"/>
          </a:xfrm>
          <a:prstGeom prst="rect">
            <a:avLst/>
          </a:prstGeom>
          <a:noFill/>
        </p:spPr>
        <p:txBody>
          <a:bodyPr wrap="none" rtlCol="0">
            <a:spAutoFit/>
          </a:bodyPr>
          <a:lstStyle/>
          <a:p>
            <a:pPr algn="ctr" eaLnBrk="0" fontAlgn="base" hangingPunct="0">
              <a:spcBef>
                <a:spcPct val="0"/>
              </a:spcBef>
              <a:spcAft>
                <a:spcPct val="0"/>
              </a:spcAft>
            </a:pPr>
            <a:r>
              <a:rPr lang="zh-CN" altLang="en-US" sz="2665" b="1" dirty="0">
                <a:solidFill>
                  <a:prstClr val="white"/>
                </a:solidFill>
                <a:latin typeface="Calibri" panose="020F0502020204030204" pitchFamily="34" charset="0"/>
                <a:ea typeface="微软雅黑 Light" panose="020B0502040204020203" pitchFamily="34" charset="-122"/>
              </a:rPr>
              <a:t>标题</a:t>
            </a:r>
            <a:endParaRPr lang="zh-CN" altLang="en-US" sz="2665" b="1" dirty="0">
              <a:solidFill>
                <a:prstClr val="white"/>
              </a:solidFill>
              <a:latin typeface="Calibri" panose="020F0502020204030204" pitchFamily="34" charset="0"/>
              <a:ea typeface="微软雅黑 Light" panose="020B0502040204020203" pitchFamily="34" charset="-122"/>
            </a:endParaRPr>
          </a:p>
        </p:txBody>
      </p:sp>
      <p:grpSp>
        <p:nvGrpSpPr>
          <p:cNvPr id="146" name="组合 145"/>
          <p:cNvGrpSpPr/>
          <p:nvPr/>
        </p:nvGrpSpPr>
        <p:grpSpPr>
          <a:xfrm>
            <a:off x="5740761" y="4766478"/>
            <a:ext cx="1187451" cy="1174749"/>
            <a:chOff x="4305571" y="3574858"/>
            <a:chExt cx="890588" cy="881062"/>
          </a:xfrm>
          <a:solidFill>
            <a:srgbClr val="FFFFFF">
              <a:alpha val="20000"/>
            </a:srgbClr>
          </a:solidFill>
        </p:grpSpPr>
        <p:sp>
          <p:nvSpPr>
            <p:cNvPr id="147" name="Freeform 15"/>
            <p:cNvSpPr>
              <a:spLocks noEditPoints="1"/>
            </p:cNvSpPr>
            <p:nvPr/>
          </p:nvSpPr>
          <p:spPr bwMode="auto">
            <a:xfrm>
              <a:off x="4305571" y="3574858"/>
              <a:ext cx="890588" cy="881062"/>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grpFill/>
            <a:ln>
              <a:noFill/>
            </a:ln>
          </p:spPr>
          <p:txBody>
            <a:bodyPr vert="horz" wrap="square" lIns="121920" tIns="60960" rIns="121920" bIns="60960" numCol="1" anchor="t" anchorCtr="0" compatLnSpc="1"/>
            <a:lstStyle/>
            <a:p>
              <a:pPr eaLnBrk="0" fontAlgn="base" hangingPunct="0">
                <a:spcBef>
                  <a:spcPct val="0"/>
                </a:spcBef>
                <a:spcAft>
                  <a:spcPct val="0"/>
                </a:spcAft>
              </a:pPr>
              <a:endParaRPr lang="zh-CN" altLang="en-US" sz="3200">
                <a:solidFill>
                  <a:prstClr val="white">
                    <a:lumMod val="65000"/>
                  </a:prstClr>
                </a:solidFill>
                <a:latin typeface="微软雅黑 Light" panose="020B0502040204020203" pitchFamily="34" charset="-122"/>
                <a:ea typeface="微软雅黑 Light" panose="020B0502040204020203" pitchFamily="34" charset="-122"/>
              </a:endParaRPr>
            </a:p>
          </p:txBody>
        </p:sp>
        <p:sp>
          <p:nvSpPr>
            <p:cNvPr id="148" name="Freeform 16"/>
            <p:cNvSpPr>
              <a:spLocks noEditPoints="1"/>
            </p:cNvSpPr>
            <p:nvPr/>
          </p:nvSpPr>
          <p:spPr bwMode="auto">
            <a:xfrm>
              <a:off x="4605608" y="3836795"/>
              <a:ext cx="290513" cy="328612"/>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grpFill/>
            <a:ln>
              <a:noFill/>
            </a:ln>
          </p:spPr>
          <p:txBody>
            <a:bodyPr vert="horz" wrap="square" lIns="121920" tIns="60960" rIns="121920" bIns="60960" numCol="1" anchor="t" anchorCtr="0" compatLnSpc="1"/>
            <a:lstStyle/>
            <a:p>
              <a:pPr eaLnBrk="0" fontAlgn="base" hangingPunct="0">
                <a:spcBef>
                  <a:spcPct val="0"/>
                </a:spcBef>
                <a:spcAft>
                  <a:spcPct val="0"/>
                </a:spcAft>
              </a:pPr>
              <a:endParaRPr lang="zh-CN" altLang="en-US" sz="3200">
                <a:solidFill>
                  <a:prstClr val="white">
                    <a:lumMod val="65000"/>
                  </a:prstClr>
                </a:solidFill>
                <a:latin typeface="微软雅黑 Light" panose="020B0502040204020203" pitchFamily="34" charset="-122"/>
                <a:ea typeface="微软雅黑 Light" panose="020B0502040204020203" pitchFamily="34" charset="-122"/>
              </a:endParaRPr>
            </a:p>
          </p:txBody>
        </p:sp>
      </p:grpSp>
      <p:grpSp>
        <p:nvGrpSpPr>
          <p:cNvPr id="149" name="组合 148"/>
          <p:cNvGrpSpPr/>
          <p:nvPr/>
        </p:nvGrpSpPr>
        <p:grpSpPr>
          <a:xfrm>
            <a:off x="5740762" y="2088894"/>
            <a:ext cx="1174751" cy="1189567"/>
            <a:chOff x="4305571" y="1566670"/>
            <a:chExt cx="881063" cy="892175"/>
          </a:xfrm>
          <a:solidFill>
            <a:srgbClr val="FFFFFF">
              <a:alpha val="20000"/>
            </a:srgbClr>
          </a:solidFill>
        </p:grpSpPr>
        <p:sp>
          <p:nvSpPr>
            <p:cNvPr id="150" name="Freeform 17"/>
            <p:cNvSpPr>
              <a:spLocks noEditPoints="1"/>
            </p:cNvSpPr>
            <p:nvPr/>
          </p:nvSpPr>
          <p:spPr bwMode="auto">
            <a:xfrm>
              <a:off x="4305571" y="1566670"/>
              <a:ext cx="881063" cy="892175"/>
            </a:xfrm>
            <a:custGeom>
              <a:avLst/>
              <a:gdLst>
                <a:gd name="T0" fmla="*/ 54 w 94"/>
                <a:gd name="T1" fmla="*/ 95 h 95"/>
                <a:gd name="T2" fmla="*/ 56 w 94"/>
                <a:gd name="T3" fmla="*/ 82 h 95"/>
                <a:gd name="T4" fmla="*/ 65 w 94"/>
                <a:gd name="T5" fmla="*/ 78 h 95"/>
                <a:gd name="T6" fmla="*/ 75 w 94"/>
                <a:gd name="T7" fmla="*/ 86 h 95"/>
                <a:gd name="T8" fmla="*/ 85 w 94"/>
                <a:gd name="T9" fmla="*/ 76 h 95"/>
                <a:gd name="T10" fmla="*/ 78 w 94"/>
                <a:gd name="T11" fmla="*/ 66 h 95"/>
                <a:gd name="T12" fmla="*/ 82 w 94"/>
                <a:gd name="T13" fmla="*/ 56 h 95"/>
                <a:gd name="T14" fmla="*/ 94 w 94"/>
                <a:gd name="T15" fmla="*/ 54 h 95"/>
                <a:gd name="T16" fmla="*/ 94 w 94"/>
                <a:gd name="T17" fmla="*/ 41 h 95"/>
                <a:gd name="T18" fmla="*/ 82 w 94"/>
                <a:gd name="T19" fmla="*/ 38 h 95"/>
                <a:gd name="T20" fmla="*/ 81 w 94"/>
                <a:gd name="T21" fmla="*/ 37 h 95"/>
                <a:gd name="T22" fmla="*/ 81 w 94"/>
                <a:gd name="T23" fmla="*/ 37 h 95"/>
                <a:gd name="T24" fmla="*/ 80 w 94"/>
                <a:gd name="T25" fmla="*/ 34 h 95"/>
                <a:gd name="T26" fmla="*/ 79 w 94"/>
                <a:gd name="T27" fmla="*/ 32 h 95"/>
                <a:gd name="T28" fmla="*/ 79 w 94"/>
                <a:gd name="T29" fmla="*/ 32 h 95"/>
                <a:gd name="T30" fmla="*/ 78 w 94"/>
                <a:gd name="T31" fmla="*/ 29 h 95"/>
                <a:gd name="T32" fmla="*/ 85 w 94"/>
                <a:gd name="T33" fmla="*/ 19 h 95"/>
                <a:gd name="T34" fmla="*/ 75 w 94"/>
                <a:gd name="T35" fmla="*/ 9 h 95"/>
                <a:gd name="T36" fmla="*/ 65 w 94"/>
                <a:gd name="T37" fmla="*/ 16 h 95"/>
                <a:gd name="T38" fmla="*/ 56 w 94"/>
                <a:gd name="T39" fmla="*/ 13 h 95"/>
                <a:gd name="T40" fmla="*/ 54 w 94"/>
                <a:gd name="T41" fmla="*/ 0 h 95"/>
                <a:gd name="T42" fmla="*/ 40 w 94"/>
                <a:gd name="T43" fmla="*/ 0 h 95"/>
                <a:gd name="T44" fmla="*/ 38 w 94"/>
                <a:gd name="T45" fmla="*/ 13 h 95"/>
                <a:gd name="T46" fmla="*/ 29 w 94"/>
                <a:gd name="T47" fmla="*/ 16 h 95"/>
                <a:gd name="T48" fmla="*/ 18 w 94"/>
                <a:gd name="T49" fmla="*/ 9 h 95"/>
                <a:gd name="T50" fmla="*/ 9 w 94"/>
                <a:gd name="T51" fmla="*/ 19 h 95"/>
                <a:gd name="T52" fmla="*/ 16 w 94"/>
                <a:gd name="T53" fmla="*/ 29 h 95"/>
                <a:gd name="T54" fmla="*/ 12 w 94"/>
                <a:gd name="T55" fmla="*/ 38 h 95"/>
                <a:gd name="T56" fmla="*/ 0 w 94"/>
                <a:gd name="T57" fmla="*/ 41 h 95"/>
                <a:gd name="T58" fmla="*/ 0 w 94"/>
                <a:gd name="T59" fmla="*/ 54 h 95"/>
                <a:gd name="T60" fmla="*/ 12 w 94"/>
                <a:gd name="T61" fmla="*/ 56 h 95"/>
                <a:gd name="T62" fmla="*/ 16 w 94"/>
                <a:gd name="T63" fmla="*/ 66 h 95"/>
                <a:gd name="T64" fmla="*/ 9 w 94"/>
                <a:gd name="T65" fmla="*/ 76 h 95"/>
                <a:gd name="T66" fmla="*/ 18 w 94"/>
                <a:gd name="T67" fmla="*/ 86 h 95"/>
                <a:gd name="T68" fmla="*/ 29 w 94"/>
                <a:gd name="T69" fmla="*/ 78 h 95"/>
                <a:gd name="T70" fmla="*/ 38 w 94"/>
                <a:gd name="T71" fmla="*/ 82 h 95"/>
                <a:gd name="T72" fmla="*/ 40 w 94"/>
                <a:gd name="T73" fmla="*/ 95 h 95"/>
                <a:gd name="T74" fmla="*/ 54 w 94"/>
                <a:gd name="T75" fmla="*/ 95 h 95"/>
                <a:gd name="T76" fmla="*/ 72 w 94"/>
                <a:gd name="T77" fmla="*/ 44 h 95"/>
                <a:gd name="T78" fmla="*/ 50 w 94"/>
                <a:gd name="T79" fmla="*/ 72 h 95"/>
                <a:gd name="T80" fmla="*/ 22 w 94"/>
                <a:gd name="T81" fmla="*/ 51 h 95"/>
                <a:gd name="T82" fmla="*/ 44 w 94"/>
                <a:gd name="T83" fmla="*/ 22 h 95"/>
                <a:gd name="T84" fmla="*/ 55 w 94"/>
                <a:gd name="T85" fmla="*/ 24 h 95"/>
                <a:gd name="T86" fmla="*/ 55 w 94"/>
                <a:gd name="T87" fmla="*/ 24 h 95"/>
                <a:gd name="T88" fmla="*/ 65 w 94"/>
                <a:gd name="T89" fmla="*/ 30 h 95"/>
                <a:gd name="T90" fmla="*/ 69 w 94"/>
                <a:gd name="T91" fmla="*/ 35 h 95"/>
                <a:gd name="T92" fmla="*/ 72 w 94"/>
                <a:gd name="T93"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grpFill/>
            <a:ln>
              <a:noFill/>
            </a:ln>
          </p:spPr>
          <p:txBody>
            <a:bodyPr vert="horz" wrap="square" lIns="121920" tIns="60960" rIns="121920" bIns="60960" numCol="1" anchor="t" anchorCtr="0" compatLnSpc="1"/>
            <a:lstStyle/>
            <a:p>
              <a:pPr eaLnBrk="0" fontAlgn="base" hangingPunct="0">
                <a:spcBef>
                  <a:spcPct val="0"/>
                </a:spcBef>
                <a:spcAft>
                  <a:spcPct val="0"/>
                </a:spcAft>
              </a:pPr>
              <a:endParaRPr lang="zh-CN" altLang="en-US" sz="3200">
                <a:solidFill>
                  <a:prstClr val="white">
                    <a:lumMod val="65000"/>
                  </a:prstClr>
                </a:solidFill>
                <a:latin typeface="微软雅黑 Light" panose="020B0502040204020203" pitchFamily="34" charset="-122"/>
                <a:ea typeface="微软雅黑 Light" panose="020B0502040204020203" pitchFamily="34" charset="-122"/>
              </a:endParaRPr>
            </a:p>
          </p:txBody>
        </p:sp>
        <p:sp>
          <p:nvSpPr>
            <p:cNvPr id="151" name="Freeform 18"/>
            <p:cNvSpPr>
              <a:spLocks noEditPoints="1"/>
            </p:cNvSpPr>
            <p:nvPr/>
          </p:nvSpPr>
          <p:spPr bwMode="auto">
            <a:xfrm>
              <a:off x="4605608" y="1839720"/>
              <a:ext cx="280988" cy="327025"/>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grpFill/>
            <a:ln>
              <a:noFill/>
            </a:ln>
          </p:spPr>
          <p:txBody>
            <a:bodyPr vert="horz" wrap="square" lIns="121920" tIns="60960" rIns="121920" bIns="60960" numCol="1" anchor="t" anchorCtr="0" compatLnSpc="1"/>
            <a:lstStyle/>
            <a:p>
              <a:pPr eaLnBrk="0" fontAlgn="base" hangingPunct="0">
                <a:spcBef>
                  <a:spcPct val="0"/>
                </a:spcBef>
                <a:spcAft>
                  <a:spcPct val="0"/>
                </a:spcAft>
              </a:pPr>
              <a:endParaRPr lang="zh-CN" altLang="en-US" sz="3200">
                <a:solidFill>
                  <a:prstClr val="white">
                    <a:lumMod val="65000"/>
                  </a:prstClr>
                </a:solidFill>
                <a:latin typeface="微软雅黑 Light" panose="020B0502040204020203" pitchFamily="34" charset="-122"/>
                <a:ea typeface="微软雅黑 Light" panose="020B0502040204020203" pitchFamily="34" charset="-122"/>
              </a:endParaRPr>
            </a:p>
          </p:txBody>
        </p:sp>
      </p:grpSp>
      <p:grpSp>
        <p:nvGrpSpPr>
          <p:cNvPr id="152" name="组合 151"/>
          <p:cNvGrpSpPr/>
          <p:nvPr/>
        </p:nvGrpSpPr>
        <p:grpSpPr>
          <a:xfrm>
            <a:off x="4508144" y="3039278"/>
            <a:ext cx="1949451" cy="1951567"/>
            <a:chOff x="3381108" y="2279458"/>
            <a:chExt cx="1462088" cy="1463675"/>
          </a:xfrm>
          <a:solidFill>
            <a:srgbClr val="FFFFFF">
              <a:alpha val="50196"/>
            </a:srgbClr>
          </a:solidFill>
        </p:grpSpPr>
        <p:sp>
          <p:nvSpPr>
            <p:cNvPr id="153" name="Freeform 19"/>
            <p:cNvSpPr>
              <a:spLocks noEditPoints="1"/>
            </p:cNvSpPr>
            <p:nvPr/>
          </p:nvSpPr>
          <p:spPr bwMode="auto">
            <a:xfrm>
              <a:off x="3381108" y="2279458"/>
              <a:ext cx="1462088" cy="1463675"/>
            </a:xfrm>
            <a:custGeom>
              <a:avLst/>
              <a:gdLst>
                <a:gd name="T0" fmla="*/ 89 w 156"/>
                <a:gd name="T1" fmla="*/ 156 h 156"/>
                <a:gd name="T2" fmla="*/ 93 w 156"/>
                <a:gd name="T3" fmla="*/ 135 h 156"/>
                <a:gd name="T4" fmla="*/ 108 w 156"/>
                <a:gd name="T5" fmla="*/ 129 h 156"/>
                <a:gd name="T6" fmla="*/ 125 w 156"/>
                <a:gd name="T7" fmla="*/ 141 h 156"/>
                <a:gd name="T8" fmla="*/ 141 w 156"/>
                <a:gd name="T9" fmla="*/ 125 h 156"/>
                <a:gd name="T10" fmla="*/ 129 w 156"/>
                <a:gd name="T11" fmla="*/ 108 h 156"/>
                <a:gd name="T12" fmla="*/ 135 w 156"/>
                <a:gd name="T13" fmla="*/ 93 h 156"/>
                <a:gd name="T14" fmla="*/ 156 w 156"/>
                <a:gd name="T15" fmla="*/ 89 h 156"/>
                <a:gd name="T16" fmla="*/ 156 w 156"/>
                <a:gd name="T17" fmla="*/ 67 h 156"/>
                <a:gd name="T18" fmla="*/ 135 w 156"/>
                <a:gd name="T19" fmla="*/ 63 h 156"/>
                <a:gd name="T20" fmla="*/ 135 w 156"/>
                <a:gd name="T21" fmla="*/ 62 h 156"/>
                <a:gd name="T22" fmla="*/ 135 w 156"/>
                <a:gd name="T23" fmla="*/ 62 h 156"/>
                <a:gd name="T24" fmla="*/ 132 w 156"/>
                <a:gd name="T25" fmla="*/ 56 h 156"/>
                <a:gd name="T26" fmla="*/ 131 w 156"/>
                <a:gd name="T27" fmla="*/ 53 h 156"/>
                <a:gd name="T28" fmla="*/ 131 w 156"/>
                <a:gd name="T29" fmla="*/ 53 h 156"/>
                <a:gd name="T30" fmla="*/ 129 w 156"/>
                <a:gd name="T31" fmla="*/ 48 h 156"/>
                <a:gd name="T32" fmla="*/ 141 w 156"/>
                <a:gd name="T33" fmla="*/ 31 h 156"/>
                <a:gd name="T34" fmla="*/ 125 w 156"/>
                <a:gd name="T35" fmla="*/ 15 h 156"/>
                <a:gd name="T36" fmla="*/ 108 w 156"/>
                <a:gd name="T37" fmla="*/ 27 h 156"/>
                <a:gd name="T38" fmla="*/ 93 w 156"/>
                <a:gd name="T39" fmla="*/ 21 h 156"/>
                <a:gd name="T40" fmla="*/ 89 w 156"/>
                <a:gd name="T41" fmla="*/ 0 h 156"/>
                <a:gd name="T42" fmla="*/ 67 w 156"/>
                <a:gd name="T43" fmla="*/ 0 h 156"/>
                <a:gd name="T44" fmla="*/ 63 w 156"/>
                <a:gd name="T45" fmla="*/ 21 h 156"/>
                <a:gd name="T46" fmla="*/ 48 w 156"/>
                <a:gd name="T47" fmla="*/ 27 h 156"/>
                <a:gd name="T48" fmla="*/ 31 w 156"/>
                <a:gd name="T49" fmla="*/ 15 h 156"/>
                <a:gd name="T50" fmla="*/ 15 w 156"/>
                <a:gd name="T51" fmla="*/ 31 h 156"/>
                <a:gd name="T52" fmla="*/ 27 w 156"/>
                <a:gd name="T53" fmla="*/ 48 h 156"/>
                <a:gd name="T54" fmla="*/ 21 w 156"/>
                <a:gd name="T55" fmla="*/ 63 h 156"/>
                <a:gd name="T56" fmla="*/ 0 w 156"/>
                <a:gd name="T57" fmla="*/ 67 h 156"/>
                <a:gd name="T58" fmla="*/ 0 w 156"/>
                <a:gd name="T59" fmla="*/ 89 h 156"/>
                <a:gd name="T60" fmla="*/ 21 w 156"/>
                <a:gd name="T61" fmla="*/ 93 h 156"/>
                <a:gd name="T62" fmla="*/ 27 w 156"/>
                <a:gd name="T63" fmla="*/ 108 h 156"/>
                <a:gd name="T64" fmla="*/ 15 w 156"/>
                <a:gd name="T65" fmla="*/ 125 h 156"/>
                <a:gd name="T66" fmla="*/ 31 w 156"/>
                <a:gd name="T67" fmla="*/ 141 h 156"/>
                <a:gd name="T68" fmla="*/ 48 w 156"/>
                <a:gd name="T69" fmla="*/ 129 h 156"/>
                <a:gd name="T70" fmla="*/ 63 w 156"/>
                <a:gd name="T71" fmla="*/ 135 h 156"/>
                <a:gd name="T72" fmla="*/ 67 w 156"/>
                <a:gd name="T73" fmla="*/ 156 h 156"/>
                <a:gd name="T74" fmla="*/ 89 w 156"/>
                <a:gd name="T75" fmla="*/ 156 h 156"/>
                <a:gd name="T76" fmla="*/ 119 w 156"/>
                <a:gd name="T77" fmla="*/ 72 h 156"/>
                <a:gd name="T78" fmla="*/ 84 w 156"/>
                <a:gd name="T79" fmla="*/ 119 h 156"/>
                <a:gd name="T80" fmla="*/ 37 w 156"/>
                <a:gd name="T81" fmla="*/ 84 h 156"/>
                <a:gd name="T82" fmla="*/ 72 w 156"/>
                <a:gd name="T83" fmla="*/ 37 h 156"/>
                <a:gd name="T84" fmla="*/ 92 w 156"/>
                <a:gd name="T85" fmla="*/ 39 h 156"/>
                <a:gd name="T86" fmla="*/ 92 w 156"/>
                <a:gd name="T87" fmla="*/ 39 h 156"/>
                <a:gd name="T88" fmla="*/ 107 w 156"/>
                <a:gd name="T89" fmla="*/ 49 h 156"/>
                <a:gd name="T90" fmla="*/ 114 w 156"/>
                <a:gd name="T91" fmla="*/ 57 h 156"/>
                <a:gd name="T92" fmla="*/ 119 w 156"/>
                <a:gd name="T93"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grpFill/>
            <a:ln>
              <a:noFill/>
            </a:ln>
          </p:spPr>
          <p:txBody>
            <a:bodyPr vert="horz" wrap="square" lIns="121920" tIns="60960" rIns="121920" bIns="60960" numCol="1" anchor="t" anchorCtr="0" compatLnSpc="1"/>
            <a:lstStyle/>
            <a:p>
              <a:pPr eaLnBrk="0" fontAlgn="base" hangingPunct="0">
                <a:spcBef>
                  <a:spcPct val="0"/>
                </a:spcBef>
                <a:spcAft>
                  <a:spcPct val="0"/>
                </a:spcAft>
              </a:pPr>
              <a:endParaRPr lang="zh-CN" altLang="en-US" sz="3200">
                <a:solidFill>
                  <a:prstClr val="white">
                    <a:lumMod val="65000"/>
                  </a:prstClr>
                </a:solidFill>
                <a:latin typeface="微软雅黑 Light" panose="020B0502040204020203" pitchFamily="34" charset="-122"/>
                <a:ea typeface="微软雅黑 Light" panose="020B0502040204020203" pitchFamily="34" charset="-122"/>
              </a:endParaRPr>
            </a:p>
          </p:txBody>
        </p:sp>
        <p:sp>
          <p:nvSpPr>
            <p:cNvPr id="154" name="Freeform 20"/>
            <p:cNvSpPr>
              <a:spLocks noEditPoints="1"/>
            </p:cNvSpPr>
            <p:nvPr/>
          </p:nvSpPr>
          <p:spPr bwMode="auto">
            <a:xfrm>
              <a:off x="3877996" y="2720783"/>
              <a:ext cx="468313" cy="54451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grpFill/>
            <a:ln>
              <a:noFill/>
            </a:ln>
          </p:spPr>
          <p:txBody>
            <a:bodyPr vert="horz" wrap="square" lIns="121920" tIns="60960" rIns="121920" bIns="60960" numCol="1" anchor="t" anchorCtr="0" compatLnSpc="1"/>
            <a:lstStyle/>
            <a:p>
              <a:pPr eaLnBrk="0" fontAlgn="base" hangingPunct="0">
                <a:spcBef>
                  <a:spcPct val="0"/>
                </a:spcBef>
                <a:spcAft>
                  <a:spcPct val="0"/>
                </a:spcAft>
              </a:pPr>
              <a:endParaRPr lang="zh-CN" altLang="en-US" sz="3200">
                <a:solidFill>
                  <a:prstClr val="white">
                    <a:lumMod val="65000"/>
                  </a:prstClr>
                </a:solidFill>
                <a:latin typeface="微软雅黑 Light" panose="020B0502040204020203" pitchFamily="34" charset="-122"/>
                <a:ea typeface="微软雅黑 Light" panose="020B0502040204020203" pitchFamily="34" charset="-122"/>
              </a:endParaRPr>
            </a:p>
          </p:txBody>
        </p:sp>
      </p:grpSp>
      <p:sp>
        <p:nvSpPr>
          <p:cNvPr id="155" name="任意多边形 138"/>
          <p:cNvSpPr/>
          <p:nvPr/>
        </p:nvSpPr>
        <p:spPr>
          <a:xfrm>
            <a:off x="6833655" y="2888567"/>
            <a:ext cx="3774847" cy="30250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noFill/>
          <a:ln w="6350" cap="flat" cmpd="sng" algn="ctr">
            <a:solidFill>
              <a:sysClr val="window" lastClr="FFFFFF"/>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3200" b="0" i="0" u="none" strike="noStrike" kern="0" cap="none" spc="0" normalizeH="0" baseline="0" noProof="0">
              <a:ln>
                <a:noFill/>
              </a:ln>
              <a:solidFill>
                <a:prstClr val="white">
                  <a:lumMod val="65000"/>
                </a:prstClr>
              </a:solidFill>
              <a:effectLst/>
              <a:uLnTx/>
              <a:uFillTx/>
              <a:latin typeface="微软雅黑 Light" panose="020B0502040204020203" pitchFamily="34" charset="-122"/>
              <a:ea typeface="微软雅黑 Light" panose="020B0502040204020203" pitchFamily="34" charset="-122"/>
            </a:endParaRPr>
          </a:p>
        </p:txBody>
      </p:sp>
      <p:sp>
        <p:nvSpPr>
          <p:cNvPr id="156" name="任意多边形 139"/>
          <p:cNvSpPr/>
          <p:nvPr/>
        </p:nvSpPr>
        <p:spPr>
          <a:xfrm>
            <a:off x="6833655" y="5786439"/>
            <a:ext cx="3774847" cy="30250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noFill/>
          <a:ln w="6350" cap="flat" cmpd="sng" algn="ctr">
            <a:solidFill>
              <a:sysClr val="window" lastClr="FFFFFF"/>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3200" b="0" i="0" u="none" strike="noStrike" kern="0" cap="none" spc="0" normalizeH="0" baseline="0" noProof="0">
              <a:ln>
                <a:noFill/>
              </a:ln>
              <a:solidFill>
                <a:prstClr val="white">
                  <a:lumMod val="65000"/>
                </a:prstClr>
              </a:solidFill>
              <a:effectLst/>
              <a:uLnTx/>
              <a:uFillTx/>
              <a:latin typeface="微软雅黑 Light" panose="020B0502040204020203" pitchFamily="34" charset="-122"/>
              <a:ea typeface="微软雅黑 Light" panose="020B0502040204020203" pitchFamily="34" charset="-122"/>
            </a:endParaRPr>
          </a:p>
        </p:txBody>
      </p:sp>
      <p:sp>
        <p:nvSpPr>
          <p:cNvPr id="157" name="任意多边形 140"/>
          <p:cNvSpPr/>
          <p:nvPr/>
        </p:nvSpPr>
        <p:spPr>
          <a:xfrm flipH="1">
            <a:off x="863599" y="4294568"/>
            <a:ext cx="3838036" cy="340864"/>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noFill/>
          <a:ln w="6350" cap="flat" cmpd="sng" algn="ctr">
            <a:solidFill>
              <a:sysClr val="window" lastClr="FFFFFF"/>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3200" b="0" i="0" u="none" strike="noStrike" kern="0" cap="none" spc="0" normalizeH="0" baseline="0" noProof="0">
              <a:ln>
                <a:noFill/>
              </a:ln>
              <a:solidFill>
                <a:prstClr val="white">
                  <a:lumMod val="65000"/>
                </a:prstClr>
              </a:solidFill>
              <a:effectLst/>
              <a:uLnTx/>
              <a:uFillTx/>
              <a:latin typeface="微软雅黑 Light" panose="020B0502040204020203" pitchFamily="34" charset="-122"/>
              <a:ea typeface="微软雅黑 Light" panose="020B0502040204020203" pitchFamily="34" charset="-122"/>
            </a:endParaRPr>
          </a:p>
        </p:txBody>
      </p:sp>
      <p:sp>
        <p:nvSpPr>
          <p:cNvPr id="158" name="矩形 157"/>
          <p:cNvSpPr/>
          <p:nvPr/>
        </p:nvSpPr>
        <p:spPr>
          <a:xfrm>
            <a:off x="7196344" y="1960091"/>
            <a:ext cx="3497501" cy="1066959"/>
          </a:xfrm>
          <a:prstGeom prst="rect">
            <a:avLst/>
          </a:prstGeom>
        </p:spPr>
        <p:txBody>
          <a:bodyPr wrap="square">
            <a:spAutoFit/>
          </a:bodyPr>
          <a:lstStyle/>
          <a:p>
            <a:pPr algn="just" eaLnBrk="0" fontAlgn="base" hangingPunct="0">
              <a:lnSpc>
                <a:spcPts val="1865"/>
              </a:lnSpc>
              <a:spcBef>
                <a:spcPct val="0"/>
              </a:spcBef>
              <a:spcAft>
                <a:spcPct val="0"/>
              </a:spcAft>
            </a:pPr>
            <a:r>
              <a:rPr lang="zh-CN" altLang="en-US" sz="1465"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465" dirty="0">
              <a:solidFill>
                <a:prstClr val="white"/>
              </a:solidFill>
              <a:latin typeface="Calibri" panose="020F0502020204030204" pitchFamily="34" charset="0"/>
              <a:ea typeface="微软雅黑 Light" panose="020B0502040204020203" pitchFamily="34" charset="-122"/>
            </a:endParaRPr>
          </a:p>
          <a:p>
            <a:pPr algn="just" eaLnBrk="0" fontAlgn="base" hangingPunct="0">
              <a:lnSpc>
                <a:spcPts val="1865"/>
              </a:lnSpc>
              <a:spcBef>
                <a:spcPct val="0"/>
              </a:spcBef>
              <a:spcAft>
                <a:spcPct val="0"/>
              </a:spcAft>
            </a:pPr>
            <a:r>
              <a:rPr lang="zh-CN" altLang="en-US" sz="1465"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465" dirty="0">
              <a:solidFill>
                <a:prstClr val="white"/>
              </a:solidFill>
              <a:latin typeface="Calibri" panose="020F0502020204030204" pitchFamily="34" charset="0"/>
              <a:ea typeface="微软雅黑 Light" panose="020B0502040204020203" pitchFamily="34" charset="-122"/>
            </a:endParaRPr>
          </a:p>
        </p:txBody>
      </p:sp>
      <p:sp>
        <p:nvSpPr>
          <p:cNvPr id="159" name="TextBox 54"/>
          <p:cNvSpPr txBox="1"/>
          <p:nvPr/>
        </p:nvSpPr>
        <p:spPr>
          <a:xfrm>
            <a:off x="8468387" y="1390445"/>
            <a:ext cx="870751" cy="502766"/>
          </a:xfrm>
          <a:prstGeom prst="rect">
            <a:avLst/>
          </a:prstGeom>
          <a:noFill/>
        </p:spPr>
        <p:txBody>
          <a:bodyPr wrap="none" rtlCol="0">
            <a:spAutoFit/>
          </a:bodyPr>
          <a:lstStyle/>
          <a:p>
            <a:pPr algn="ctr" eaLnBrk="0" fontAlgn="base" hangingPunct="0">
              <a:spcBef>
                <a:spcPct val="0"/>
              </a:spcBef>
              <a:spcAft>
                <a:spcPct val="0"/>
              </a:spcAft>
            </a:pPr>
            <a:r>
              <a:rPr lang="zh-CN" altLang="en-US" sz="2665" b="1" dirty="0">
                <a:solidFill>
                  <a:prstClr val="white"/>
                </a:solidFill>
                <a:latin typeface="Calibri" panose="020F0502020204030204" pitchFamily="34" charset="0"/>
                <a:ea typeface="微软雅黑 Light" panose="020B0502040204020203" pitchFamily="34" charset="-122"/>
              </a:rPr>
              <a:t>标题</a:t>
            </a:r>
            <a:endParaRPr lang="zh-CN" altLang="en-US" sz="2665" b="1" dirty="0">
              <a:solidFill>
                <a:prstClr val="white"/>
              </a:solidFill>
              <a:latin typeface="Calibri" panose="020F0502020204030204" pitchFamily="34" charset="0"/>
              <a:ea typeface="微软雅黑 Light" panose="020B0502040204020203" pitchFamily="34" charset="-122"/>
            </a:endParaRPr>
          </a:p>
        </p:txBody>
      </p:sp>
      <p:sp>
        <p:nvSpPr>
          <p:cNvPr id="160" name="矩形 159"/>
          <p:cNvSpPr/>
          <p:nvPr/>
        </p:nvSpPr>
        <p:spPr>
          <a:xfrm>
            <a:off x="7179388" y="4845215"/>
            <a:ext cx="3497501" cy="1066959"/>
          </a:xfrm>
          <a:prstGeom prst="rect">
            <a:avLst/>
          </a:prstGeom>
        </p:spPr>
        <p:txBody>
          <a:bodyPr wrap="square">
            <a:spAutoFit/>
          </a:bodyPr>
          <a:lstStyle/>
          <a:p>
            <a:pPr algn="just" eaLnBrk="0" fontAlgn="base" hangingPunct="0">
              <a:lnSpc>
                <a:spcPts val="1865"/>
              </a:lnSpc>
              <a:spcBef>
                <a:spcPct val="0"/>
              </a:spcBef>
              <a:spcAft>
                <a:spcPct val="0"/>
              </a:spcAft>
            </a:pPr>
            <a:r>
              <a:rPr lang="zh-CN" altLang="en-US" sz="1465"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465" dirty="0">
              <a:solidFill>
                <a:prstClr val="white"/>
              </a:solidFill>
              <a:latin typeface="Calibri" panose="020F0502020204030204" pitchFamily="34" charset="0"/>
              <a:ea typeface="微软雅黑 Light" panose="020B0502040204020203" pitchFamily="34" charset="-122"/>
            </a:endParaRPr>
          </a:p>
          <a:p>
            <a:pPr algn="just" eaLnBrk="0" fontAlgn="base" hangingPunct="0">
              <a:lnSpc>
                <a:spcPts val="1865"/>
              </a:lnSpc>
              <a:spcBef>
                <a:spcPct val="0"/>
              </a:spcBef>
              <a:spcAft>
                <a:spcPct val="0"/>
              </a:spcAft>
            </a:pPr>
            <a:r>
              <a:rPr lang="zh-CN" altLang="en-US" sz="1465"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zh-CN" altLang="en-US" sz="1465" dirty="0">
              <a:solidFill>
                <a:prstClr val="white"/>
              </a:solidFill>
              <a:latin typeface="Calibri" panose="020F0502020204030204" pitchFamily="34" charset="0"/>
              <a:ea typeface="微软雅黑 Light" panose="020B0502040204020203" pitchFamily="34" charset="-122"/>
            </a:endParaRPr>
          </a:p>
        </p:txBody>
      </p:sp>
      <p:sp>
        <p:nvSpPr>
          <p:cNvPr id="161" name="TextBox 54"/>
          <p:cNvSpPr txBox="1"/>
          <p:nvPr/>
        </p:nvSpPr>
        <p:spPr>
          <a:xfrm>
            <a:off x="8451431" y="4275569"/>
            <a:ext cx="870751" cy="502766"/>
          </a:xfrm>
          <a:prstGeom prst="rect">
            <a:avLst/>
          </a:prstGeom>
          <a:noFill/>
        </p:spPr>
        <p:txBody>
          <a:bodyPr wrap="none" rtlCol="0">
            <a:spAutoFit/>
          </a:bodyPr>
          <a:lstStyle/>
          <a:p>
            <a:pPr algn="ctr" eaLnBrk="0" fontAlgn="base" hangingPunct="0">
              <a:spcBef>
                <a:spcPct val="0"/>
              </a:spcBef>
              <a:spcAft>
                <a:spcPct val="0"/>
              </a:spcAft>
            </a:pPr>
            <a:r>
              <a:rPr lang="zh-CN" altLang="en-US" sz="2665" b="1" dirty="0">
                <a:solidFill>
                  <a:prstClr val="white"/>
                </a:solidFill>
                <a:latin typeface="Calibri" panose="020F0502020204030204" pitchFamily="34" charset="0"/>
                <a:ea typeface="微软雅黑 Light" panose="020B0502040204020203" pitchFamily="34" charset="-122"/>
              </a:rPr>
              <a:t>标题</a:t>
            </a:r>
            <a:endParaRPr lang="zh-CN" altLang="en-US" sz="2665" b="1" dirty="0">
              <a:solidFill>
                <a:prstClr val="white"/>
              </a:solidFill>
              <a:latin typeface="Calibri" panose="020F0502020204030204" pitchFamily="34" charset="0"/>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500"/>
                                        <p:tgtEl>
                                          <p:spTgt spid="14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2"/>
                                        </p:tgtEl>
                                        <p:attrNameLst>
                                          <p:attrName>style.visibility</p:attrName>
                                        </p:attrNameLst>
                                      </p:cBhvr>
                                      <p:to>
                                        <p:strVal val="visible"/>
                                      </p:to>
                                    </p:set>
                                    <p:animEffect transition="in" filter="fade">
                                      <p:cBhvr>
                                        <p:cTn id="11" dur="500"/>
                                        <p:tgtEl>
                                          <p:spTgt spid="15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fade">
                                      <p:cBhvr>
                                        <p:cTn id="15" dur="500"/>
                                        <p:tgtEl>
                                          <p:spTgt spid="146"/>
                                        </p:tgtEl>
                                      </p:cBhvr>
                                    </p:animEffect>
                                  </p:childTnLst>
                                </p:cTn>
                              </p:par>
                              <p:par>
                                <p:cTn id="16" presetID="8" presetClass="emph" presetSubtype="0" fill="hold" nodeType="withEffect">
                                  <p:stCondLst>
                                    <p:cond delay="0"/>
                                  </p:stCondLst>
                                  <p:childTnLst>
                                    <p:animRot by="21600000">
                                      <p:cBhvr>
                                        <p:cTn id="17" dur="2000" fill="hold"/>
                                        <p:tgtEl>
                                          <p:spTgt spid="149"/>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152"/>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146"/>
                                        </p:tgtEl>
                                        <p:attrNameLst>
                                          <p:attrName>r</p:attrName>
                                        </p:attrNameLst>
                                      </p:cBhvr>
                                    </p:animRo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55"/>
                                        </p:tgtEl>
                                        <p:attrNameLst>
                                          <p:attrName>style.visibility</p:attrName>
                                        </p:attrNameLst>
                                      </p:cBhvr>
                                      <p:to>
                                        <p:strVal val="visible"/>
                                      </p:to>
                                    </p:set>
                                    <p:animEffect transition="in" filter="wipe(left)">
                                      <p:cBhvr>
                                        <p:cTn id="25" dur="500"/>
                                        <p:tgtEl>
                                          <p:spTgt spid="155"/>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57"/>
                                        </p:tgtEl>
                                        <p:attrNameLst>
                                          <p:attrName>style.visibility</p:attrName>
                                        </p:attrNameLst>
                                      </p:cBhvr>
                                      <p:to>
                                        <p:strVal val="visible"/>
                                      </p:to>
                                    </p:set>
                                    <p:animEffect transition="in" filter="wipe(right)">
                                      <p:cBhvr>
                                        <p:cTn id="29" dur="500"/>
                                        <p:tgtEl>
                                          <p:spTgt spid="15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6"/>
                                        </p:tgtEl>
                                        <p:attrNameLst>
                                          <p:attrName>style.visibility</p:attrName>
                                        </p:attrNameLst>
                                      </p:cBhvr>
                                      <p:to>
                                        <p:strVal val="visible"/>
                                      </p:to>
                                    </p:set>
                                    <p:animEffect transition="in" filter="wipe(left)">
                                      <p:cBhvr>
                                        <p:cTn id="33"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5709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01</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矩形 12"/>
          <p:cNvSpPr>
            <a:spLocks noChangeArrowheads="1"/>
          </p:cNvSpPr>
          <p:nvPr/>
        </p:nvSpPr>
        <p:spPr bwMode="auto">
          <a:xfrm>
            <a:off x="8067675" y="1468438"/>
            <a:ext cx="4003675" cy="4938712"/>
          </a:xfrm>
          <a:custGeom>
            <a:avLst/>
            <a:gdLst>
              <a:gd name="T0" fmla="*/ 0 w 3001159"/>
              <a:gd name="T1" fmla="*/ 0 h 4459950"/>
              <a:gd name="T2" fmla="*/ 5341074 w 3001159"/>
              <a:gd name="T3" fmla="*/ 0 h 4459950"/>
              <a:gd name="T4" fmla="*/ 5341074 w 3001159"/>
              <a:gd name="T5" fmla="*/ 5468868 h 4459950"/>
              <a:gd name="T6" fmla="*/ 0 w 3001159"/>
              <a:gd name="T7" fmla="*/ 5468868 h 4459950"/>
              <a:gd name="T8" fmla="*/ 0 w 3001159"/>
              <a:gd name="T9" fmla="*/ 1016178 h 4459950"/>
              <a:gd name="T10" fmla="*/ 470289 w 3001159"/>
              <a:gd name="T11" fmla="*/ 828239 h 4459950"/>
              <a:gd name="T12" fmla="*/ 0 w 3001159"/>
              <a:gd name="T13" fmla="*/ 640299 h 4459950"/>
              <a:gd name="T14" fmla="*/ 0 w 3001159"/>
              <a:gd name="T15" fmla="*/ 0 h 4459950"/>
              <a:gd name="T16" fmla="*/ 0 60000 65536"/>
              <a:gd name="T17" fmla="*/ 0 60000 65536"/>
              <a:gd name="T18" fmla="*/ 0 60000 65536"/>
              <a:gd name="T19" fmla="*/ 0 60000 65536"/>
              <a:gd name="T20" fmla="*/ 0 60000 65536"/>
              <a:gd name="T21" fmla="*/ 0 60000 65536"/>
              <a:gd name="T22" fmla="*/ 0 60000 65536"/>
              <a:gd name="T23" fmla="*/ 0 60000 65536"/>
              <a:gd name="T24" fmla="*/ 0 w 3001159"/>
              <a:gd name="T25" fmla="*/ 0 h 4459950"/>
              <a:gd name="T26" fmla="*/ 3001159 w 3001159"/>
              <a:gd name="T27" fmla="*/ 4459950 h 44599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01159" h="4459950">
                <a:moveTo>
                  <a:pt x="0" y="0"/>
                </a:moveTo>
                <a:lnTo>
                  <a:pt x="3001159" y="0"/>
                </a:lnTo>
                <a:lnTo>
                  <a:pt x="3001159" y="4459950"/>
                </a:lnTo>
                <a:lnTo>
                  <a:pt x="0" y="4459950"/>
                </a:lnTo>
                <a:lnTo>
                  <a:pt x="0" y="828710"/>
                </a:lnTo>
                <a:lnTo>
                  <a:pt x="264256" y="675442"/>
                </a:lnTo>
                <a:lnTo>
                  <a:pt x="0" y="522174"/>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pic>
        <p:nvPicPr>
          <p:cNvPr id="145" name="图表 5"/>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6900" y="1784350"/>
            <a:ext cx="7327900"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 name="TextBox 6"/>
          <p:cNvSpPr>
            <a:spLocks noChangeArrowheads="1"/>
          </p:cNvSpPr>
          <p:nvPr/>
        </p:nvSpPr>
        <p:spPr bwMode="auto">
          <a:xfrm>
            <a:off x="8062913" y="2470150"/>
            <a:ext cx="3986212" cy="407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2F2F2"/>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2F2F2"/>
              </a:solidFill>
              <a:latin typeface="Calibri" panose="020F0502020204030204" pitchFamily="34" charset="0"/>
              <a:ea typeface="微软雅黑 Light" panose="020B0502040204020203" pitchFamily="34" charset="-122"/>
              <a:sym typeface="Calibri" panose="020F0502020204030204" pitchFamily="34" charset="0"/>
            </a:endParaRPr>
          </a:p>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2F2F2"/>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2F2F2"/>
              </a:solidFill>
              <a:latin typeface="Calibri" panose="020F0502020204030204" pitchFamily="34" charset="0"/>
              <a:ea typeface="微软雅黑 Light" panose="020B0502040204020203" pitchFamily="34" charset="-122"/>
              <a:sym typeface="Calibri" panose="020F0502020204030204" pitchFamily="34" charset="0"/>
            </a:endParaRPr>
          </a:p>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2F2F2"/>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2F2F2"/>
              </a:solidFill>
              <a:latin typeface="Calibri" panose="020F0502020204030204" pitchFamily="34" charset="0"/>
              <a:ea typeface="微软雅黑 Light" panose="020B0502040204020203" pitchFamily="34" charset="-122"/>
              <a:sym typeface="Calibri" panose="020F0502020204030204" pitchFamily="34" charset="0"/>
            </a:endParaRPr>
          </a:p>
        </p:txBody>
      </p:sp>
      <p:sp>
        <p:nvSpPr>
          <p:cNvPr id="147" name="矩形 7"/>
          <p:cNvSpPr>
            <a:spLocks noChangeArrowheads="1"/>
          </p:cNvSpPr>
          <p:nvPr/>
        </p:nvSpPr>
        <p:spPr bwMode="auto">
          <a:xfrm>
            <a:off x="9196388" y="1468438"/>
            <a:ext cx="1728787" cy="495300"/>
          </a:xfrm>
          <a:prstGeom prst="rect">
            <a:avLst/>
          </a:prstGeom>
          <a:solidFill>
            <a:srgbClr val="FFFFFF">
              <a:alpha val="50195"/>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p:cBhvr>
                                        <p:cTn id="7" dur="500"/>
                                        <p:tgtEl>
                                          <p:spTgt spid="14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4"/>
                                        </p:tgtEl>
                                        <p:attrNameLst>
                                          <p:attrName>style.visibility</p:attrName>
                                        </p:attrNameLst>
                                      </p:cBhvr>
                                      <p:to>
                                        <p:strVal val="visible"/>
                                      </p:to>
                                    </p:set>
                                    <p:animEffect>
                                      <p:cBhvr>
                                        <p:cTn id="11" dur="500"/>
                                        <p:tgtEl>
                                          <p:spTgt spid="14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47"/>
                                        </p:tgtEl>
                                        <p:attrNameLst>
                                          <p:attrName>style.visibility</p:attrName>
                                        </p:attrNameLst>
                                      </p:cBhvr>
                                      <p:to>
                                        <p:strVal val="visible"/>
                                      </p:to>
                                    </p:set>
                                    <p:animEffect>
                                      <p:cBhvr>
                                        <p:cTn id="15" dur="1000"/>
                                        <p:tgtEl>
                                          <p:spTgt spid="147"/>
                                        </p:tgtEl>
                                      </p:cBhvr>
                                    </p:animEffect>
                                    <p:anim calcmode="lin" valueType="num">
                                      <p:cBhvr>
                                        <p:cTn id="16" dur="1000" fill="hold"/>
                                        <p:tgtEl>
                                          <p:spTgt spid="147"/>
                                        </p:tgtEl>
                                        <p:attrNameLst>
                                          <p:attrName>ppt_x</p:attrName>
                                        </p:attrNameLst>
                                      </p:cBhvr>
                                      <p:tavLst>
                                        <p:tav tm="0">
                                          <p:val>
                                            <p:strVal val="#ppt_x"/>
                                          </p:val>
                                        </p:tav>
                                        <p:tav tm="100000">
                                          <p:val>
                                            <p:strVal val="#ppt_x"/>
                                          </p:val>
                                        </p:tav>
                                      </p:tavLst>
                                    </p:anim>
                                    <p:anim calcmode="lin" valueType="num">
                                      <p:cBhvr>
                                        <p:cTn id="17" dur="1000" fill="hold"/>
                                        <p:tgtEl>
                                          <p:spTgt spid="14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146"/>
                                        </p:tgtEl>
                                        <p:attrNameLst>
                                          <p:attrName>style.visibility</p:attrName>
                                        </p:attrNameLst>
                                      </p:cBhvr>
                                      <p:to>
                                        <p:strVal val="visible"/>
                                      </p:to>
                                    </p:set>
                                    <p:animEffect>
                                      <p:cBhvr>
                                        <p:cTn id="21" dur="1000"/>
                                        <p:tgtEl>
                                          <p:spTgt spid="146"/>
                                        </p:tgtEl>
                                      </p:cBhvr>
                                    </p:animEffect>
                                    <p:anim calcmode="lin" valueType="num">
                                      <p:cBhvr>
                                        <p:cTn id="22" dur="1000" fill="hold"/>
                                        <p:tgtEl>
                                          <p:spTgt spid="146"/>
                                        </p:tgtEl>
                                        <p:attrNameLst>
                                          <p:attrName>ppt_x</p:attrName>
                                        </p:attrNameLst>
                                      </p:cBhvr>
                                      <p:tavLst>
                                        <p:tav tm="0">
                                          <p:val>
                                            <p:strVal val="#ppt_x"/>
                                          </p:val>
                                        </p:tav>
                                        <p:tav tm="100000">
                                          <p:val>
                                            <p:strVal val="#ppt_x"/>
                                          </p:val>
                                        </p:tav>
                                      </p:tavLst>
                                    </p:anim>
                                    <p:anim calcmode="lin" valueType="num">
                                      <p:cBhvr>
                                        <p:cTn id="23" dur="1000" fill="hold"/>
                                        <p:tgtEl>
                                          <p:spTgt spid="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bldLvl="0" autoUpdateAnimBg="0"/>
      <p:bldP spid="147" grpId="0" bldLvl="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5709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01</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44" name="组合 1"/>
          <p:cNvGrpSpPr/>
          <p:nvPr/>
        </p:nvGrpSpPr>
        <p:grpSpPr bwMode="auto">
          <a:xfrm>
            <a:off x="171450" y="2085975"/>
            <a:ext cx="7559675" cy="3724275"/>
            <a:chOff x="0" y="0"/>
            <a:chExt cx="7767638" cy="3827463"/>
          </a:xfrm>
        </p:grpSpPr>
        <p:sp>
          <p:nvSpPr>
            <p:cNvPr id="145" name="Freeform 4"/>
            <p:cNvSpPr>
              <a:spLocks noChangeArrowheads="1"/>
            </p:cNvSpPr>
            <p:nvPr/>
          </p:nvSpPr>
          <p:spPr bwMode="auto">
            <a:xfrm>
              <a:off x="3898900" y="2844800"/>
              <a:ext cx="276225" cy="273050"/>
            </a:xfrm>
            <a:custGeom>
              <a:avLst/>
              <a:gdLst>
                <a:gd name="T0" fmla="*/ 2147483647 w 144"/>
                <a:gd name="T1" fmla="*/ 2147483647 h 143"/>
                <a:gd name="T2" fmla="*/ 2147483647 w 144"/>
                <a:gd name="T3" fmla="*/ 2147483647 h 143"/>
                <a:gd name="T4" fmla="*/ 2147483647 w 144"/>
                <a:gd name="T5" fmla="*/ 2147483647 h 143"/>
                <a:gd name="T6" fmla="*/ 2147483647 w 144"/>
                <a:gd name="T7" fmla="*/ 2147483647 h 143"/>
                <a:gd name="T8" fmla="*/ 2147483647 w 144"/>
                <a:gd name="T9" fmla="*/ 2147483647 h 143"/>
                <a:gd name="T10" fmla="*/ 2147483647 w 144"/>
                <a:gd name="T11" fmla="*/ 2147483647 h 143"/>
                <a:gd name="T12" fmla="*/ 2147483647 w 144"/>
                <a:gd name="T13" fmla="*/ 2147483647 h 143"/>
                <a:gd name="T14" fmla="*/ 2147483647 w 144"/>
                <a:gd name="T15" fmla="*/ 2147483647 h 143"/>
                <a:gd name="T16" fmla="*/ 2147483647 w 144"/>
                <a:gd name="T17" fmla="*/ 2147483647 h 143"/>
                <a:gd name="T18" fmla="*/ 2147483647 w 144"/>
                <a:gd name="T19" fmla="*/ 2147483647 h 143"/>
                <a:gd name="T20" fmla="*/ 2147483647 w 144"/>
                <a:gd name="T21" fmla="*/ 2147483647 h 143"/>
                <a:gd name="T22" fmla="*/ 2147483647 w 144"/>
                <a:gd name="T23" fmla="*/ 2147483647 h 143"/>
                <a:gd name="T24" fmla="*/ 2147483647 w 144"/>
                <a:gd name="T25" fmla="*/ 2147483647 h 143"/>
                <a:gd name="T26" fmla="*/ 2147483647 w 144"/>
                <a:gd name="T27" fmla="*/ 2147483647 h 143"/>
                <a:gd name="T28" fmla="*/ 2147483647 w 144"/>
                <a:gd name="T29" fmla="*/ 2147483647 h 143"/>
                <a:gd name="T30" fmla="*/ 2147483647 w 144"/>
                <a:gd name="T31" fmla="*/ 2147483647 h 143"/>
                <a:gd name="T32" fmla="*/ 2147483647 w 144"/>
                <a:gd name="T33" fmla="*/ 2147483647 h 143"/>
                <a:gd name="T34" fmla="*/ 2147483647 w 144"/>
                <a:gd name="T35" fmla="*/ 2147483647 h 143"/>
                <a:gd name="T36" fmla="*/ 2147483647 w 144"/>
                <a:gd name="T37" fmla="*/ 2147483647 h 143"/>
                <a:gd name="T38" fmla="*/ 2147483647 w 144"/>
                <a:gd name="T39" fmla="*/ 2147483647 h 143"/>
                <a:gd name="T40" fmla="*/ 2147483647 w 144"/>
                <a:gd name="T41" fmla="*/ 2147483647 h 143"/>
                <a:gd name="T42" fmla="*/ 2147483647 w 144"/>
                <a:gd name="T43" fmla="*/ 0 h 143"/>
                <a:gd name="T44" fmla="*/ 2147483647 w 144"/>
                <a:gd name="T45" fmla="*/ 2147483647 h 143"/>
                <a:gd name="T46" fmla="*/ 2147483647 w 144"/>
                <a:gd name="T47" fmla="*/ 2147483647 h 143"/>
                <a:gd name="T48" fmla="*/ 2147483647 w 144"/>
                <a:gd name="T49" fmla="*/ 2147483647 h 143"/>
                <a:gd name="T50" fmla="*/ 2147483647 w 144"/>
                <a:gd name="T51" fmla="*/ 2147483647 h 143"/>
                <a:gd name="T52" fmla="*/ 2147483647 w 144"/>
                <a:gd name="T53" fmla="*/ 2147483647 h 143"/>
                <a:gd name="T54" fmla="*/ 2147483647 w 144"/>
                <a:gd name="T55" fmla="*/ 2147483647 h 143"/>
                <a:gd name="T56" fmla="*/ 2147483647 w 144"/>
                <a:gd name="T57" fmla="*/ 2147483647 h 143"/>
                <a:gd name="T58" fmla="*/ 2147483647 w 144"/>
                <a:gd name="T59" fmla="*/ 2147483647 h 143"/>
                <a:gd name="T60" fmla="*/ 2147483647 w 144"/>
                <a:gd name="T61" fmla="*/ 2147483647 h 143"/>
                <a:gd name="T62" fmla="*/ 2147483647 w 144"/>
                <a:gd name="T63" fmla="*/ 2147483647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46" name="Freeform 5"/>
            <p:cNvSpPr>
              <a:spLocks noChangeArrowheads="1"/>
            </p:cNvSpPr>
            <p:nvPr/>
          </p:nvSpPr>
          <p:spPr bwMode="auto">
            <a:xfrm>
              <a:off x="4175125" y="2813050"/>
              <a:ext cx="171450" cy="149225"/>
            </a:xfrm>
            <a:custGeom>
              <a:avLst/>
              <a:gdLst>
                <a:gd name="T0" fmla="*/ 2147483647 w 90"/>
                <a:gd name="T1" fmla="*/ 2147483647 h 78"/>
                <a:gd name="T2" fmla="*/ 2147483647 w 90"/>
                <a:gd name="T3" fmla="*/ 0 h 78"/>
                <a:gd name="T4" fmla="*/ 2147483647 w 90"/>
                <a:gd name="T5" fmla="*/ 0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0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147483647 h 78"/>
                <a:gd name="T28" fmla="*/ 2147483647 w 90"/>
                <a:gd name="T29" fmla="*/ 2147483647 h 78"/>
                <a:gd name="T30" fmla="*/ 2147483647 w 90"/>
                <a:gd name="T31" fmla="*/ 2147483647 h 78"/>
                <a:gd name="T32" fmla="*/ 2147483647 w 90"/>
                <a:gd name="T33" fmla="*/ 2147483647 h 78"/>
                <a:gd name="T34" fmla="*/ 2147483647 w 90"/>
                <a:gd name="T35" fmla="*/ 2147483647 h 78"/>
                <a:gd name="T36" fmla="*/ 2147483647 w 90"/>
                <a:gd name="T37" fmla="*/ 2147483647 h 78"/>
                <a:gd name="T38" fmla="*/ 2147483647 w 90"/>
                <a:gd name="T39" fmla="*/ 2147483647 h 78"/>
                <a:gd name="T40" fmla="*/ 2147483647 w 90"/>
                <a:gd name="T41" fmla="*/ 2147483647 h 78"/>
                <a:gd name="T42" fmla="*/ 2147483647 w 90"/>
                <a:gd name="T43" fmla="*/ 2147483647 h 78"/>
                <a:gd name="T44" fmla="*/ 2147483647 w 90"/>
                <a:gd name="T45" fmla="*/ 2147483647 h 78"/>
                <a:gd name="T46" fmla="*/ 2147483647 w 90"/>
                <a:gd name="T47" fmla="*/ 2147483647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47" name="Freeform 6"/>
            <p:cNvSpPr>
              <a:spLocks noChangeArrowheads="1"/>
            </p:cNvSpPr>
            <p:nvPr/>
          </p:nvSpPr>
          <p:spPr bwMode="auto">
            <a:xfrm>
              <a:off x="4065588" y="2862262"/>
              <a:ext cx="193675" cy="207963"/>
            </a:xfrm>
            <a:custGeom>
              <a:avLst/>
              <a:gdLst>
                <a:gd name="T0" fmla="*/ 2147483647 w 101"/>
                <a:gd name="T1" fmla="*/ 2147483647 h 109"/>
                <a:gd name="T2" fmla="*/ 2147483647 w 101"/>
                <a:gd name="T3" fmla="*/ 2147483647 h 109"/>
                <a:gd name="T4" fmla="*/ 2147483647 w 101"/>
                <a:gd name="T5" fmla="*/ 2147483647 h 109"/>
                <a:gd name="T6" fmla="*/ 2147483647 w 101"/>
                <a:gd name="T7" fmla="*/ 2147483647 h 109"/>
                <a:gd name="T8" fmla="*/ 2147483647 w 101"/>
                <a:gd name="T9" fmla="*/ 2147483647 h 109"/>
                <a:gd name="T10" fmla="*/ 2147483647 w 101"/>
                <a:gd name="T11" fmla="*/ 0 h 109"/>
                <a:gd name="T12" fmla="*/ 2147483647 w 101"/>
                <a:gd name="T13" fmla="*/ 2147483647 h 109"/>
                <a:gd name="T14" fmla="*/ 2147483647 w 101"/>
                <a:gd name="T15" fmla="*/ 2147483647 h 109"/>
                <a:gd name="T16" fmla="*/ 2147483647 w 101"/>
                <a:gd name="T17" fmla="*/ 2147483647 h 109"/>
                <a:gd name="T18" fmla="*/ 2147483647 w 101"/>
                <a:gd name="T19" fmla="*/ 2147483647 h 109"/>
                <a:gd name="T20" fmla="*/ 2147483647 w 101"/>
                <a:gd name="T21" fmla="*/ 2147483647 h 109"/>
                <a:gd name="T22" fmla="*/ 2147483647 w 101"/>
                <a:gd name="T23" fmla="*/ 2147483647 h 109"/>
                <a:gd name="T24" fmla="*/ 0 w 101"/>
                <a:gd name="T25" fmla="*/ 2147483647 h 109"/>
                <a:gd name="T26" fmla="*/ 0 w 101"/>
                <a:gd name="T27" fmla="*/ 2147483647 h 109"/>
                <a:gd name="T28" fmla="*/ 2147483647 w 101"/>
                <a:gd name="T29" fmla="*/ 2147483647 h 109"/>
                <a:gd name="T30" fmla="*/ 2147483647 w 101"/>
                <a:gd name="T31" fmla="*/ 2147483647 h 109"/>
                <a:gd name="T32" fmla="*/ 2147483647 w 101"/>
                <a:gd name="T33" fmla="*/ 2147483647 h 109"/>
                <a:gd name="T34" fmla="*/ 2147483647 w 101"/>
                <a:gd name="T35" fmla="*/ 2147483647 h 109"/>
                <a:gd name="T36" fmla="*/ 2147483647 w 101"/>
                <a:gd name="T37" fmla="*/ 2147483647 h 109"/>
                <a:gd name="T38" fmla="*/ 2147483647 w 101"/>
                <a:gd name="T39" fmla="*/ 2147483647 h 109"/>
                <a:gd name="T40" fmla="*/ 2147483647 w 101"/>
                <a:gd name="T41" fmla="*/ 2147483647 h 109"/>
                <a:gd name="T42" fmla="*/ 2147483647 w 101"/>
                <a:gd name="T43" fmla="*/ 2147483647 h 109"/>
                <a:gd name="T44" fmla="*/ 2147483647 w 101"/>
                <a:gd name="T45" fmla="*/ 2147483647 h 109"/>
                <a:gd name="T46" fmla="*/ 2147483647 w 101"/>
                <a:gd name="T47" fmla="*/ 2147483647 h 109"/>
                <a:gd name="T48" fmla="*/ 2147483647 w 101"/>
                <a:gd name="T49" fmla="*/ 2147483647 h 109"/>
                <a:gd name="T50" fmla="*/ 2147483647 w 101"/>
                <a:gd name="T51" fmla="*/ 2147483647 h 109"/>
                <a:gd name="T52" fmla="*/ 2147483647 w 101"/>
                <a:gd name="T53" fmla="*/ 2147483647 h 109"/>
                <a:gd name="T54" fmla="*/ 2147483647 w 101"/>
                <a:gd name="T55" fmla="*/ 2147483647 h 109"/>
                <a:gd name="T56" fmla="*/ 2147483647 w 101"/>
                <a:gd name="T57" fmla="*/ 2147483647 h 109"/>
                <a:gd name="T58" fmla="*/ 2147483647 w 101"/>
                <a:gd name="T59" fmla="*/ 2147483647 h 109"/>
                <a:gd name="T60" fmla="*/ 2147483647 w 101"/>
                <a:gd name="T61" fmla="*/ 2147483647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48" name="Freeform 7"/>
            <p:cNvSpPr>
              <a:spLocks noChangeArrowheads="1"/>
            </p:cNvSpPr>
            <p:nvPr/>
          </p:nvSpPr>
          <p:spPr bwMode="auto">
            <a:xfrm>
              <a:off x="4292600" y="3041650"/>
              <a:ext cx="30163" cy="36513"/>
            </a:xfrm>
            <a:custGeom>
              <a:avLst/>
              <a:gdLst>
                <a:gd name="T0" fmla="*/ 2147483647 w 15"/>
                <a:gd name="T1" fmla="*/ 0 h 19"/>
                <a:gd name="T2" fmla="*/ 0 w 15"/>
                <a:gd name="T3" fmla="*/ 2147483647 h 19"/>
                <a:gd name="T4" fmla="*/ 2147483647 w 15"/>
                <a:gd name="T5" fmla="*/ 2147483647 h 19"/>
                <a:gd name="T6" fmla="*/ 2147483647 w 15"/>
                <a:gd name="T7" fmla="*/ 2147483647 h 19"/>
                <a:gd name="T8" fmla="*/ 2147483647 w 15"/>
                <a:gd name="T9" fmla="*/ 2147483647 h 19"/>
                <a:gd name="T10" fmla="*/ 2147483647 w 15"/>
                <a:gd name="T11" fmla="*/ 2147483647 h 19"/>
                <a:gd name="T12" fmla="*/ 2147483647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49" name="Freeform 8"/>
            <p:cNvSpPr>
              <a:spLocks noChangeArrowheads="1"/>
            </p:cNvSpPr>
            <p:nvPr/>
          </p:nvSpPr>
          <p:spPr bwMode="auto">
            <a:xfrm>
              <a:off x="4214813" y="3101975"/>
              <a:ext cx="47625" cy="53975"/>
            </a:xfrm>
            <a:custGeom>
              <a:avLst/>
              <a:gdLst>
                <a:gd name="T0" fmla="*/ 2147483647 w 25"/>
                <a:gd name="T1" fmla="*/ 2147483647 h 28"/>
                <a:gd name="T2" fmla="*/ 2147483647 w 25"/>
                <a:gd name="T3" fmla="*/ 2147483647 h 28"/>
                <a:gd name="T4" fmla="*/ 0 w 25"/>
                <a:gd name="T5" fmla="*/ 2147483647 h 28"/>
                <a:gd name="T6" fmla="*/ 2147483647 w 25"/>
                <a:gd name="T7" fmla="*/ 2147483647 h 28"/>
                <a:gd name="T8" fmla="*/ 2147483647 w 25"/>
                <a:gd name="T9" fmla="*/ 2147483647 h 28"/>
                <a:gd name="T10" fmla="*/ 2147483647 w 25"/>
                <a:gd name="T11" fmla="*/ 2147483647 h 28"/>
                <a:gd name="T12" fmla="*/ 2147483647 w 25"/>
                <a:gd name="T13" fmla="*/ 2147483647 h 28"/>
                <a:gd name="T14" fmla="*/ 2147483647 w 25"/>
                <a:gd name="T15" fmla="*/ 2147483647 h 28"/>
                <a:gd name="T16" fmla="*/ 2147483647 w 25"/>
                <a:gd name="T17" fmla="*/ 2147483647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0" name="Freeform 9"/>
            <p:cNvSpPr>
              <a:spLocks noEditPoints="1" noChangeArrowheads="1"/>
            </p:cNvSpPr>
            <p:nvPr/>
          </p:nvSpPr>
          <p:spPr bwMode="auto">
            <a:xfrm>
              <a:off x="3992563" y="2954337"/>
              <a:ext cx="346075" cy="304800"/>
            </a:xfrm>
            <a:custGeom>
              <a:avLst/>
              <a:gdLst>
                <a:gd name="T0" fmla="*/ 2147483647 w 181"/>
                <a:gd name="T1" fmla="*/ 2147483647 h 159"/>
                <a:gd name="T2" fmla="*/ 2147483647 w 181"/>
                <a:gd name="T3" fmla="*/ 2147483647 h 159"/>
                <a:gd name="T4" fmla="*/ 2147483647 w 181"/>
                <a:gd name="T5" fmla="*/ 2147483647 h 159"/>
                <a:gd name="T6" fmla="*/ 2147483647 w 181"/>
                <a:gd name="T7" fmla="*/ 2147483647 h 159"/>
                <a:gd name="T8" fmla="*/ 2147483647 w 181"/>
                <a:gd name="T9" fmla="*/ 2147483647 h 159"/>
                <a:gd name="T10" fmla="*/ 2147483647 w 181"/>
                <a:gd name="T11" fmla="*/ 2147483647 h 159"/>
                <a:gd name="T12" fmla="*/ 2147483647 w 181"/>
                <a:gd name="T13" fmla="*/ 2147483647 h 159"/>
                <a:gd name="T14" fmla="*/ 2147483647 w 181"/>
                <a:gd name="T15" fmla="*/ 2147483647 h 159"/>
                <a:gd name="T16" fmla="*/ 2147483647 w 181"/>
                <a:gd name="T17" fmla="*/ 2147483647 h 159"/>
                <a:gd name="T18" fmla="*/ 2147483647 w 181"/>
                <a:gd name="T19" fmla="*/ 2147483647 h 159"/>
                <a:gd name="T20" fmla="*/ 2147483647 w 181"/>
                <a:gd name="T21" fmla="*/ 2147483647 h 159"/>
                <a:gd name="T22" fmla="*/ 2147483647 w 181"/>
                <a:gd name="T23" fmla="*/ 0 h 159"/>
                <a:gd name="T24" fmla="*/ 2147483647 w 181"/>
                <a:gd name="T25" fmla="*/ 2147483647 h 159"/>
                <a:gd name="T26" fmla="*/ 2147483647 w 181"/>
                <a:gd name="T27" fmla="*/ 2147483647 h 159"/>
                <a:gd name="T28" fmla="*/ 2147483647 w 181"/>
                <a:gd name="T29" fmla="*/ 2147483647 h 159"/>
                <a:gd name="T30" fmla="*/ 2147483647 w 181"/>
                <a:gd name="T31" fmla="*/ 2147483647 h 159"/>
                <a:gd name="T32" fmla="*/ 2147483647 w 181"/>
                <a:gd name="T33" fmla="*/ 2147483647 h 159"/>
                <a:gd name="T34" fmla="*/ 2147483647 w 181"/>
                <a:gd name="T35" fmla="*/ 2147483647 h 159"/>
                <a:gd name="T36" fmla="*/ 2147483647 w 181"/>
                <a:gd name="T37" fmla="*/ 2147483647 h 159"/>
                <a:gd name="T38" fmla="*/ 2147483647 w 181"/>
                <a:gd name="T39" fmla="*/ 2147483647 h 159"/>
                <a:gd name="T40" fmla="*/ 2147483647 w 181"/>
                <a:gd name="T41" fmla="*/ 2147483647 h 159"/>
                <a:gd name="T42" fmla="*/ 2147483647 w 181"/>
                <a:gd name="T43" fmla="*/ 2147483647 h 159"/>
                <a:gd name="T44" fmla="*/ 2147483647 w 181"/>
                <a:gd name="T45" fmla="*/ 2147483647 h 159"/>
                <a:gd name="T46" fmla="*/ 2147483647 w 181"/>
                <a:gd name="T47" fmla="*/ 2147483647 h 159"/>
                <a:gd name="T48" fmla="*/ 2147483647 w 181"/>
                <a:gd name="T49" fmla="*/ 2147483647 h 159"/>
                <a:gd name="T50" fmla="*/ 2147483647 w 181"/>
                <a:gd name="T51" fmla="*/ 2147483647 h 159"/>
                <a:gd name="T52" fmla="*/ 2147483647 w 181"/>
                <a:gd name="T53" fmla="*/ 2147483647 h 159"/>
                <a:gd name="T54" fmla="*/ 2147483647 w 181"/>
                <a:gd name="T55" fmla="*/ 2147483647 h 159"/>
                <a:gd name="T56" fmla="*/ 2147483647 w 181"/>
                <a:gd name="T57" fmla="*/ 2147483647 h 159"/>
                <a:gd name="T58" fmla="*/ 2147483647 w 181"/>
                <a:gd name="T59" fmla="*/ 2147483647 h 159"/>
                <a:gd name="T60" fmla="*/ 2147483647 w 181"/>
                <a:gd name="T61" fmla="*/ 2147483647 h 159"/>
                <a:gd name="T62" fmla="*/ 2147483647 w 181"/>
                <a:gd name="T63" fmla="*/ 2147483647 h 159"/>
                <a:gd name="T64" fmla="*/ 0 w 181"/>
                <a:gd name="T65" fmla="*/ 2147483647 h 159"/>
                <a:gd name="T66" fmla="*/ 2147483647 w 181"/>
                <a:gd name="T67" fmla="*/ 2147483647 h 159"/>
                <a:gd name="T68" fmla="*/ 2147483647 w 181"/>
                <a:gd name="T69" fmla="*/ 2147483647 h 159"/>
                <a:gd name="T70" fmla="*/ 2147483647 w 181"/>
                <a:gd name="T71" fmla="*/ 2147483647 h 159"/>
                <a:gd name="T72" fmla="*/ 2147483647 w 181"/>
                <a:gd name="T73" fmla="*/ 2147483647 h 159"/>
                <a:gd name="T74" fmla="*/ 2147483647 w 181"/>
                <a:gd name="T75" fmla="*/ 2147483647 h 159"/>
                <a:gd name="T76" fmla="*/ 2147483647 w 181"/>
                <a:gd name="T77" fmla="*/ 2147483647 h 159"/>
                <a:gd name="T78" fmla="*/ 2147483647 w 181"/>
                <a:gd name="T79" fmla="*/ 2147483647 h 159"/>
                <a:gd name="T80" fmla="*/ 2147483647 w 181"/>
                <a:gd name="T81" fmla="*/ 2147483647 h 159"/>
                <a:gd name="T82" fmla="*/ 2147483647 w 181"/>
                <a:gd name="T83" fmla="*/ 2147483647 h 159"/>
                <a:gd name="T84" fmla="*/ 2147483647 w 181"/>
                <a:gd name="T85" fmla="*/ 2147483647 h 159"/>
                <a:gd name="T86" fmla="*/ 2147483647 w 181"/>
                <a:gd name="T87" fmla="*/ 2147483647 h 159"/>
                <a:gd name="T88" fmla="*/ 2147483647 w 181"/>
                <a:gd name="T89" fmla="*/ 2147483647 h 159"/>
                <a:gd name="T90" fmla="*/ 2147483647 w 181"/>
                <a:gd name="T91" fmla="*/ 2147483647 h 159"/>
                <a:gd name="T92" fmla="*/ 2147483647 w 181"/>
                <a:gd name="T93" fmla="*/ 2147483647 h 159"/>
                <a:gd name="T94" fmla="*/ 2147483647 w 181"/>
                <a:gd name="T95" fmla="*/ 2147483647 h 159"/>
                <a:gd name="T96" fmla="*/ 2147483647 w 181"/>
                <a:gd name="T97" fmla="*/ 2147483647 h 159"/>
                <a:gd name="T98" fmla="*/ 2147483647 w 181"/>
                <a:gd name="T99" fmla="*/ 2147483647 h 159"/>
                <a:gd name="T100" fmla="*/ 2147483647 w 181"/>
                <a:gd name="T101" fmla="*/ 2147483647 h 159"/>
                <a:gd name="T102" fmla="*/ 2147483647 w 181"/>
                <a:gd name="T103" fmla="*/ 2147483647 h 159"/>
                <a:gd name="T104" fmla="*/ 2147483647 w 181"/>
                <a:gd name="T105" fmla="*/ 2147483647 h 159"/>
                <a:gd name="T106" fmla="*/ 2147483647 w 181"/>
                <a:gd name="T107" fmla="*/ 2147483647 h 159"/>
                <a:gd name="T108" fmla="*/ 2147483647 w 181"/>
                <a:gd name="T109" fmla="*/ 2147483647 h 159"/>
                <a:gd name="T110" fmla="*/ 2147483647 w 181"/>
                <a:gd name="T111" fmla="*/ 2147483647 h 159"/>
                <a:gd name="T112" fmla="*/ 2147483647 w 181"/>
                <a:gd name="T113" fmla="*/ 2147483647 h 159"/>
                <a:gd name="T114" fmla="*/ 2147483647 w 181"/>
                <a:gd name="T115" fmla="*/ 2147483647 h 159"/>
                <a:gd name="T116" fmla="*/ 2147483647 w 181"/>
                <a:gd name="T117" fmla="*/ 2147483647 h 159"/>
                <a:gd name="T118" fmla="*/ 2147483647 w 181"/>
                <a:gd name="T119" fmla="*/ 2147483647 h 159"/>
                <a:gd name="T120" fmla="*/ 2147483647 w 181"/>
                <a:gd name="T121" fmla="*/ 2147483647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1" name="Freeform 10"/>
            <p:cNvSpPr>
              <a:spLocks noChangeArrowheads="1"/>
            </p:cNvSpPr>
            <p:nvPr/>
          </p:nvSpPr>
          <p:spPr bwMode="auto">
            <a:xfrm>
              <a:off x="3898900" y="2597150"/>
              <a:ext cx="252413" cy="268288"/>
            </a:xfrm>
            <a:custGeom>
              <a:avLst/>
              <a:gdLst>
                <a:gd name="T0" fmla="*/ 2147483647 w 132"/>
                <a:gd name="T1" fmla="*/ 2147483647 h 140"/>
                <a:gd name="T2" fmla="*/ 2147483647 w 132"/>
                <a:gd name="T3" fmla="*/ 2147483647 h 140"/>
                <a:gd name="T4" fmla="*/ 2147483647 w 132"/>
                <a:gd name="T5" fmla="*/ 2147483647 h 140"/>
                <a:gd name="T6" fmla="*/ 2147483647 w 132"/>
                <a:gd name="T7" fmla="*/ 2147483647 h 140"/>
                <a:gd name="T8" fmla="*/ 2147483647 w 132"/>
                <a:gd name="T9" fmla="*/ 2147483647 h 140"/>
                <a:gd name="T10" fmla="*/ 2147483647 w 132"/>
                <a:gd name="T11" fmla="*/ 2147483647 h 140"/>
                <a:gd name="T12" fmla="*/ 2147483647 w 132"/>
                <a:gd name="T13" fmla="*/ 2147483647 h 140"/>
                <a:gd name="T14" fmla="*/ 2147483647 w 132"/>
                <a:gd name="T15" fmla="*/ 2147483647 h 140"/>
                <a:gd name="T16" fmla="*/ 2147483647 w 132"/>
                <a:gd name="T17" fmla="*/ 2147483647 h 140"/>
                <a:gd name="T18" fmla="*/ 2147483647 w 132"/>
                <a:gd name="T19" fmla="*/ 2147483647 h 140"/>
                <a:gd name="T20" fmla="*/ 2147483647 w 132"/>
                <a:gd name="T21" fmla="*/ 2147483647 h 140"/>
                <a:gd name="T22" fmla="*/ 2147483647 w 132"/>
                <a:gd name="T23" fmla="*/ 2147483647 h 140"/>
                <a:gd name="T24" fmla="*/ 2147483647 w 132"/>
                <a:gd name="T25" fmla="*/ 2147483647 h 140"/>
                <a:gd name="T26" fmla="*/ 2147483647 w 132"/>
                <a:gd name="T27" fmla="*/ 2147483647 h 140"/>
                <a:gd name="T28" fmla="*/ 2147483647 w 132"/>
                <a:gd name="T29" fmla="*/ 2147483647 h 140"/>
                <a:gd name="T30" fmla="*/ 2147483647 w 132"/>
                <a:gd name="T31" fmla="*/ 2147483647 h 140"/>
                <a:gd name="T32" fmla="*/ 2147483647 w 132"/>
                <a:gd name="T33" fmla="*/ 2147483647 h 140"/>
                <a:gd name="T34" fmla="*/ 2147483647 w 132"/>
                <a:gd name="T35" fmla="*/ 2147483647 h 140"/>
                <a:gd name="T36" fmla="*/ 2147483647 w 132"/>
                <a:gd name="T37" fmla="*/ 2147483647 h 140"/>
                <a:gd name="T38" fmla="*/ 2147483647 w 132"/>
                <a:gd name="T39" fmla="*/ 2147483647 h 140"/>
                <a:gd name="T40" fmla="*/ 2147483647 w 132"/>
                <a:gd name="T41" fmla="*/ 2147483647 h 140"/>
                <a:gd name="T42" fmla="*/ 2147483647 w 132"/>
                <a:gd name="T43" fmla="*/ 2147483647 h 140"/>
                <a:gd name="T44" fmla="*/ 2147483647 w 132"/>
                <a:gd name="T45" fmla="*/ 2147483647 h 140"/>
                <a:gd name="T46" fmla="*/ 2147483647 w 132"/>
                <a:gd name="T47" fmla="*/ 2147483647 h 140"/>
                <a:gd name="T48" fmla="*/ 2147483647 w 132"/>
                <a:gd name="T49" fmla="*/ 2147483647 h 140"/>
                <a:gd name="T50" fmla="*/ 2147483647 w 132"/>
                <a:gd name="T51" fmla="*/ 2147483647 h 140"/>
                <a:gd name="T52" fmla="*/ 2147483647 w 132"/>
                <a:gd name="T53" fmla="*/ 2147483647 h 140"/>
                <a:gd name="T54" fmla="*/ 2147483647 w 132"/>
                <a:gd name="T55" fmla="*/ 2147483647 h 140"/>
                <a:gd name="T56" fmla="*/ 2147483647 w 132"/>
                <a:gd name="T57" fmla="*/ 2147483647 h 140"/>
                <a:gd name="T58" fmla="*/ 2147483647 w 132"/>
                <a:gd name="T59" fmla="*/ 2147483647 h 140"/>
                <a:gd name="T60" fmla="*/ 2147483647 w 132"/>
                <a:gd name="T61" fmla="*/ 2147483647 h 140"/>
                <a:gd name="T62" fmla="*/ 2147483647 w 132"/>
                <a:gd name="T63" fmla="*/ 2147483647 h 140"/>
                <a:gd name="T64" fmla="*/ 2147483647 w 132"/>
                <a:gd name="T65" fmla="*/ 2147483647 h 140"/>
                <a:gd name="T66" fmla="*/ 2147483647 w 132"/>
                <a:gd name="T67" fmla="*/ 2147483647 h 140"/>
                <a:gd name="T68" fmla="*/ 2147483647 w 132"/>
                <a:gd name="T69" fmla="*/ 2147483647 h 140"/>
                <a:gd name="T70" fmla="*/ 2147483647 w 132"/>
                <a:gd name="T71" fmla="*/ 2147483647 h 140"/>
                <a:gd name="T72" fmla="*/ 2147483647 w 132"/>
                <a:gd name="T73" fmla="*/ 2147483647 h 140"/>
                <a:gd name="T74" fmla="*/ 2147483647 w 132"/>
                <a:gd name="T75" fmla="*/ 2147483647 h 140"/>
                <a:gd name="T76" fmla="*/ 2147483647 w 132"/>
                <a:gd name="T77" fmla="*/ 2147483647 h 140"/>
                <a:gd name="T78" fmla="*/ 2147483647 w 132"/>
                <a:gd name="T79" fmla="*/ 2147483647 h 140"/>
                <a:gd name="T80" fmla="*/ 2147483647 w 132"/>
                <a:gd name="T81" fmla="*/ 2147483647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2" name="Freeform 11"/>
            <p:cNvSpPr>
              <a:spLocks noChangeArrowheads="1"/>
            </p:cNvSpPr>
            <p:nvPr/>
          </p:nvSpPr>
          <p:spPr bwMode="auto">
            <a:xfrm>
              <a:off x="4108450" y="2647950"/>
              <a:ext cx="247650" cy="219075"/>
            </a:xfrm>
            <a:custGeom>
              <a:avLst/>
              <a:gdLst>
                <a:gd name="T0" fmla="*/ 2147483647 w 130"/>
                <a:gd name="T1" fmla="*/ 2147483647 h 115"/>
                <a:gd name="T2" fmla="*/ 2147483647 w 130"/>
                <a:gd name="T3" fmla="*/ 0 h 115"/>
                <a:gd name="T4" fmla="*/ 2147483647 w 130"/>
                <a:gd name="T5" fmla="*/ 2147483647 h 115"/>
                <a:gd name="T6" fmla="*/ 2147483647 w 130"/>
                <a:gd name="T7" fmla="*/ 2147483647 h 115"/>
                <a:gd name="T8" fmla="*/ 2147483647 w 130"/>
                <a:gd name="T9" fmla="*/ 2147483647 h 115"/>
                <a:gd name="T10" fmla="*/ 2147483647 w 130"/>
                <a:gd name="T11" fmla="*/ 2147483647 h 115"/>
                <a:gd name="T12" fmla="*/ 2147483647 w 130"/>
                <a:gd name="T13" fmla="*/ 2147483647 h 115"/>
                <a:gd name="T14" fmla="*/ 2147483647 w 130"/>
                <a:gd name="T15" fmla="*/ 2147483647 h 115"/>
                <a:gd name="T16" fmla="*/ 2147483647 w 130"/>
                <a:gd name="T17" fmla="*/ 2147483647 h 115"/>
                <a:gd name="T18" fmla="*/ 2147483647 w 130"/>
                <a:gd name="T19" fmla="*/ 2147483647 h 115"/>
                <a:gd name="T20" fmla="*/ 2147483647 w 130"/>
                <a:gd name="T21" fmla="*/ 2147483647 h 115"/>
                <a:gd name="T22" fmla="*/ 2147483647 w 130"/>
                <a:gd name="T23" fmla="*/ 2147483647 h 115"/>
                <a:gd name="T24" fmla="*/ 2147483647 w 130"/>
                <a:gd name="T25" fmla="*/ 2147483647 h 115"/>
                <a:gd name="T26" fmla="*/ 2147483647 w 130"/>
                <a:gd name="T27" fmla="*/ 2147483647 h 115"/>
                <a:gd name="T28" fmla="*/ 2147483647 w 130"/>
                <a:gd name="T29" fmla="*/ 2147483647 h 115"/>
                <a:gd name="T30" fmla="*/ 2147483647 w 130"/>
                <a:gd name="T31" fmla="*/ 2147483647 h 115"/>
                <a:gd name="T32" fmla="*/ 2147483647 w 130"/>
                <a:gd name="T33" fmla="*/ 2147483647 h 115"/>
                <a:gd name="T34" fmla="*/ 2147483647 w 130"/>
                <a:gd name="T35" fmla="*/ 2147483647 h 115"/>
                <a:gd name="T36" fmla="*/ 2147483647 w 130"/>
                <a:gd name="T37" fmla="*/ 2147483647 h 115"/>
                <a:gd name="T38" fmla="*/ 2147483647 w 130"/>
                <a:gd name="T39" fmla="*/ 2147483647 h 115"/>
                <a:gd name="T40" fmla="*/ 2147483647 w 130"/>
                <a:gd name="T41" fmla="*/ 2147483647 h 115"/>
                <a:gd name="T42" fmla="*/ 2147483647 w 130"/>
                <a:gd name="T43" fmla="*/ 2147483647 h 115"/>
                <a:gd name="T44" fmla="*/ 2147483647 w 130"/>
                <a:gd name="T45" fmla="*/ 2147483647 h 115"/>
                <a:gd name="T46" fmla="*/ 2147483647 w 130"/>
                <a:gd name="T47" fmla="*/ 2147483647 h 115"/>
                <a:gd name="T48" fmla="*/ 2147483647 w 130"/>
                <a:gd name="T49" fmla="*/ 2147483647 h 115"/>
                <a:gd name="T50" fmla="*/ 0 w 130"/>
                <a:gd name="T51" fmla="*/ 2147483647 h 115"/>
                <a:gd name="T52" fmla="*/ 2147483647 w 130"/>
                <a:gd name="T53" fmla="*/ 2147483647 h 115"/>
                <a:gd name="T54" fmla="*/ 2147483647 w 130"/>
                <a:gd name="T55" fmla="*/ 2147483647 h 115"/>
                <a:gd name="T56" fmla="*/ 2147483647 w 130"/>
                <a:gd name="T57" fmla="*/ 2147483647 h 115"/>
                <a:gd name="T58" fmla="*/ 2147483647 w 130"/>
                <a:gd name="T59" fmla="*/ 2147483647 h 115"/>
                <a:gd name="T60" fmla="*/ 2147483647 w 130"/>
                <a:gd name="T61" fmla="*/ 2147483647 h 115"/>
                <a:gd name="T62" fmla="*/ 2147483647 w 130"/>
                <a:gd name="T63" fmla="*/ 2147483647 h 115"/>
                <a:gd name="T64" fmla="*/ 2147483647 w 130"/>
                <a:gd name="T65" fmla="*/ 2147483647 h 115"/>
                <a:gd name="T66" fmla="*/ 2147483647 w 130"/>
                <a:gd name="T67" fmla="*/ 2147483647 h 115"/>
                <a:gd name="T68" fmla="*/ 2147483647 w 130"/>
                <a:gd name="T69" fmla="*/ 2147483647 h 115"/>
                <a:gd name="T70" fmla="*/ 2147483647 w 130"/>
                <a:gd name="T71" fmla="*/ 2147483647 h 115"/>
                <a:gd name="T72" fmla="*/ 2147483647 w 130"/>
                <a:gd name="T73" fmla="*/ 2147483647 h 115"/>
                <a:gd name="T74" fmla="*/ 2147483647 w 130"/>
                <a:gd name="T75" fmla="*/ 2147483647 h 115"/>
                <a:gd name="T76" fmla="*/ 2147483647 w 130"/>
                <a:gd name="T77" fmla="*/ 2147483647 h 115"/>
                <a:gd name="T78" fmla="*/ 2147483647 w 130"/>
                <a:gd name="T79" fmla="*/ 2147483647 h 115"/>
                <a:gd name="T80" fmla="*/ 2147483647 w 130"/>
                <a:gd name="T81" fmla="*/ 2147483647 h 115"/>
                <a:gd name="T82" fmla="*/ 2147483647 w 130"/>
                <a:gd name="T83" fmla="*/ 2147483647 h 115"/>
                <a:gd name="T84" fmla="*/ 2147483647 w 130"/>
                <a:gd name="T85" fmla="*/ 2147483647 h 115"/>
                <a:gd name="T86" fmla="*/ 2147483647 w 130"/>
                <a:gd name="T87" fmla="*/ 2147483647 h 115"/>
                <a:gd name="T88" fmla="*/ 2147483647 w 130"/>
                <a:gd name="T89" fmla="*/ 2147483647 h 115"/>
                <a:gd name="T90" fmla="*/ 2147483647 w 130"/>
                <a:gd name="T91" fmla="*/ 2147483647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3" name="Freeform 12"/>
            <p:cNvSpPr>
              <a:spLocks noChangeArrowheads="1"/>
            </p:cNvSpPr>
            <p:nvPr/>
          </p:nvSpPr>
          <p:spPr bwMode="auto">
            <a:xfrm>
              <a:off x="4254500" y="2492375"/>
              <a:ext cx="42863" cy="38100"/>
            </a:xfrm>
            <a:custGeom>
              <a:avLst/>
              <a:gdLst>
                <a:gd name="T0" fmla="*/ 2147483647 w 22"/>
                <a:gd name="T1" fmla="*/ 0 h 20"/>
                <a:gd name="T2" fmla="*/ 2147483647 w 22"/>
                <a:gd name="T3" fmla="*/ 2147483647 h 20"/>
                <a:gd name="T4" fmla="*/ 2147483647 w 22"/>
                <a:gd name="T5" fmla="*/ 2147483647 h 20"/>
                <a:gd name="T6" fmla="*/ 2147483647 w 22"/>
                <a:gd name="T7" fmla="*/ 2147483647 h 20"/>
                <a:gd name="T8" fmla="*/ 2147483647 w 22"/>
                <a:gd name="T9" fmla="*/ 2147483647 h 20"/>
                <a:gd name="T10" fmla="*/ 0 w 22"/>
                <a:gd name="T11" fmla="*/ 2147483647 h 20"/>
                <a:gd name="T12" fmla="*/ 2147483647 w 22"/>
                <a:gd name="T13" fmla="*/ 2147483647 h 20"/>
                <a:gd name="T14" fmla="*/ 2147483647 w 22"/>
                <a:gd name="T15" fmla="*/ 2147483647 h 20"/>
                <a:gd name="T16" fmla="*/ 2147483647 w 22"/>
                <a:gd name="T17" fmla="*/ 2147483647 h 20"/>
                <a:gd name="T18" fmla="*/ 2147483647 w 22"/>
                <a:gd name="T19" fmla="*/ 2147483647 h 20"/>
                <a:gd name="T20" fmla="*/ 2147483647 w 22"/>
                <a:gd name="T21" fmla="*/ 2147483647 h 20"/>
                <a:gd name="T22" fmla="*/ 2147483647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4" name="Freeform 13"/>
            <p:cNvSpPr>
              <a:spLocks noChangeArrowheads="1"/>
            </p:cNvSpPr>
            <p:nvPr/>
          </p:nvSpPr>
          <p:spPr bwMode="auto">
            <a:xfrm>
              <a:off x="4514850" y="2205037"/>
              <a:ext cx="223838" cy="298450"/>
            </a:xfrm>
            <a:custGeom>
              <a:avLst/>
              <a:gdLst>
                <a:gd name="T0" fmla="*/ 2147483647 w 117"/>
                <a:gd name="T1" fmla="*/ 2147483647 h 157"/>
                <a:gd name="T2" fmla="*/ 2147483647 w 117"/>
                <a:gd name="T3" fmla="*/ 2147483647 h 157"/>
                <a:gd name="T4" fmla="*/ 2147483647 w 117"/>
                <a:gd name="T5" fmla="*/ 2147483647 h 157"/>
                <a:gd name="T6" fmla="*/ 2147483647 w 117"/>
                <a:gd name="T7" fmla="*/ 2147483647 h 157"/>
                <a:gd name="T8" fmla="*/ 2147483647 w 117"/>
                <a:gd name="T9" fmla="*/ 2147483647 h 157"/>
                <a:gd name="T10" fmla="*/ 2147483647 w 117"/>
                <a:gd name="T11" fmla="*/ 2147483647 h 157"/>
                <a:gd name="T12" fmla="*/ 2147483647 w 117"/>
                <a:gd name="T13" fmla="*/ 2147483647 h 157"/>
                <a:gd name="T14" fmla="*/ 2147483647 w 117"/>
                <a:gd name="T15" fmla="*/ 2147483647 h 157"/>
                <a:gd name="T16" fmla="*/ 2147483647 w 117"/>
                <a:gd name="T17" fmla="*/ 2147483647 h 157"/>
                <a:gd name="T18" fmla="*/ 2147483647 w 117"/>
                <a:gd name="T19" fmla="*/ 2147483647 h 157"/>
                <a:gd name="T20" fmla="*/ 0 w 117"/>
                <a:gd name="T21" fmla="*/ 2147483647 h 157"/>
                <a:gd name="T22" fmla="*/ 2147483647 w 117"/>
                <a:gd name="T23" fmla="*/ 2147483647 h 157"/>
                <a:gd name="T24" fmla="*/ 2147483647 w 117"/>
                <a:gd name="T25" fmla="*/ 2147483647 h 157"/>
                <a:gd name="T26" fmla="*/ 2147483647 w 117"/>
                <a:gd name="T27" fmla="*/ 2147483647 h 157"/>
                <a:gd name="T28" fmla="*/ 2147483647 w 117"/>
                <a:gd name="T29" fmla="*/ 2147483647 h 157"/>
                <a:gd name="T30" fmla="*/ 2147483647 w 117"/>
                <a:gd name="T31" fmla="*/ 2147483647 h 157"/>
                <a:gd name="T32" fmla="*/ 2147483647 w 117"/>
                <a:gd name="T33" fmla="*/ 2147483647 h 157"/>
                <a:gd name="T34" fmla="*/ 2147483647 w 117"/>
                <a:gd name="T35" fmla="*/ 2147483647 h 157"/>
                <a:gd name="T36" fmla="*/ 2147483647 w 117"/>
                <a:gd name="T37" fmla="*/ 2147483647 h 157"/>
                <a:gd name="T38" fmla="*/ 2147483647 w 117"/>
                <a:gd name="T39" fmla="*/ 2147483647 h 157"/>
                <a:gd name="T40" fmla="*/ 2147483647 w 117"/>
                <a:gd name="T41" fmla="*/ 2147483647 h 157"/>
                <a:gd name="T42" fmla="*/ 2147483647 w 117"/>
                <a:gd name="T43" fmla="*/ 2147483647 h 157"/>
                <a:gd name="T44" fmla="*/ 2147483647 w 117"/>
                <a:gd name="T45" fmla="*/ 2147483647 h 157"/>
                <a:gd name="T46" fmla="*/ 2147483647 w 117"/>
                <a:gd name="T47" fmla="*/ 2147483647 h 157"/>
                <a:gd name="T48" fmla="*/ 2147483647 w 117"/>
                <a:gd name="T49" fmla="*/ 2147483647 h 157"/>
                <a:gd name="T50" fmla="*/ 2147483647 w 117"/>
                <a:gd name="T51" fmla="*/ 2147483647 h 157"/>
                <a:gd name="T52" fmla="*/ 2147483647 w 117"/>
                <a:gd name="T53" fmla="*/ 2147483647 h 157"/>
                <a:gd name="T54" fmla="*/ 2147483647 w 117"/>
                <a:gd name="T55" fmla="*/ 2147483647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5" name="Freeform 14"/>
            <p:cNvSpPr>
              <a:spLocks noChangeArrowheads="1"/>
            </p:cNvSpPr>
            <p:nvPr/>
          </p:nvSpPr>
          <p:spPr bwMode="auto">
            <a:xfrm>
              <a:off x="3363913" y="1655762"/>
              <a:ext cx="260350" cy="206375"/>
            </a:xfrm>
            <a:custGeom>
              <a:avLst/>
              <a:gdLst>
                <a:gd name="T0" fmla="*/ 2147483647 w 136"/>
                <a:gd name="T1" fmla="*/ 2147483647 h 108"/>
                <a:gd name="T2" fmla="*/ 2147483647 w 136"/>
                <a:gd name="T3" fmla="*/ 2147483647 h 108"/>
                <a:gd name="T4" fmla="*/ 2147483647 w 136"/>
                <a:gd name="T5" fmla="*/ 2147483647 h 108"/>
                <a:gd name="T6" fmla="*/ 2147483647 w 136"/>
                <a:gd name="T7" fmla="*/ 2147483647 h 108"/>
                <a:gd name="T8" fmla="*/ 2147483647 w 136"/>
                <a:gd name="T9" fmla="*/ 2147483647 h 108"/>
                <a:gd name="T10" fmla="*/ 2147483647 w 136"/>
                <a:gd name="T11" fmla="*/ 2147483647 h 108"/>
                <a:gd name="T12" fmla="*/ 2147483647 w 136"/>
                <a:gd name="T13" fmla="*/ 2147483647 h 108"/>
                <a:gd name="T14" fmla="*/ 2147483647 w 136"/>
                <a:gd name="T15" fmla="*/ 2147483647 h 108"/>
                <a:gd name="T16" fmla="*/ 2147483647 w 136"/>
                <a:gd name="T17" fmla="*/ 2147483647 h 108"/>
                <a:gd name="T18" fmla="*/ 2147483647 w 136"/>
                <a:gd name="T19" fmla="*/ 2147483647 h 108"/>
                <a:gd name="T20" fmla="*/ 2147483647 w 136"/>
                <a:gd name="T21" fmla="*/ 2147483647 h 108"/>
                <a:gd name="T22" fmla="*/ 2147483647 w 136"/>
                <a:gd name="T23" fmla="*/ 2147483647 h 108"/>
                <a:gd name="T24" fmla="*/ 2147483647 w 136"/>
                <a:gd name="T25" fmla="*/ 2147483647 h 108"/>
                <a:gd name="T26" fmla="*/ 2147483647 w 136"/>
                <a:gd name="T27" fmla="*/ 2147483647 h 108"/>
                <a:gd name="T28" fmla="*/ 2147483647 w 136"/>
                <a:gd name="T29" fmla="*/ 2147483647 h 108"/>
                <a:gd name="T30" fmla="*/ 2147483647 w 136"/>
                <a:gd name="T31" fmla="*/ 2147483647 h 108"/>
                <a:gd name="T32" fmla="*/ 2147483647 w 136"/>
                <a:gd name="T33" fmla="*/ 2147483647 h 108"/>
                <a:gd name="T34" fmla="*/ 2147483647 w 136"/>
                <a:gd name="T35" fmla="*/ 2147483647 h 108"/>
                <a:gd name="T36" fmla="*/ 2147483647 w 136"/>
                <a:gd name="T37" fmla="*/ 2147483647 h 108"/>
                <a:gd name="T38" fmla="*/ 2147483647 w 136"/>
                <a:gd name="T39" fmla="*/ 2147483647 h 108"/>
                <a:gd name="T40" fmla="*/ 2147483647 w 136"/>
                <a:gd name="T41" fmla="*/ 2147483647 h 108"/>
                <a:gd name="T42" fmla="*/ 2147483647 w 136"/>
                <a:gd name="T43" fmla="*/ 2147483647 h 108"/>
                <a:gd name="T44" fmla="*/ 2147483647 w 136"/>
                <a:gd name="T45" fmla="*/ 2147483647 h 108"/>
                <a:gd name="T46" fmla="*/ 2147483647 w 136"/>
                <a:gd name="T47" fmla="*/ 2147483647 h 108"/>
                <a:gd name="T48" fmla="*/ 2147483647 w 136"/>
                <a:gd name="T49" fmla="*/ 2147483647 h 108"/>
                <a:gd name="T50" fmla="*/ 2147483647 w 136"/>
                <a:gd name="T51" fmla="*/ 2147483647 h 108"/>
                <a:gd name="T52" fmla="*/ 2147483647 w 136"/>
                <a:gd name="T53" fmla="*/ 2147483647 h 108"/>
                <a:gd name="T54" fmla="*/ 0 w 136"/>
                <a:gd name="T55" fmla="*/ 2147483647 h 108"/>
                <a:gd name="T56" fmla="*/ 2147483647 w 136"/>
                <a:gd name="T57" fmla="*/ 2147483647 h 108"/>
                <a:gd name="T58" fmla="*/ 2147483647 w 136"/>
                <a:gd name="T59" fmla="*/ 2147483647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6" name="Freeform 15"/>
            <p:cNvSpPr>
              <a:spLocks noChangeArrowheads="1"/>
            </p:cNvSpPr>
            <p:nvPr/>
          </p:nvSpPr>
          <p:spPr bwMode="auto">
            <a:xfrm>
              <a:off x="3805238" y="1619250"/>
              <a:ext cx="93663" cy="174625"/>
            </a:xfrm>
            <a:custGeom>
              <a:avLst/>
              <a:gdLst>
                <a:gd name="T0" fmla="*/ 2147483647 w 49"/>
                <a:gd name="T1" fmla="*/ 2147483647 h 91"/>
                <a:gd name="T2" fmla="*/ 2147483647 w 49"/>
                <a:gd name="T3" fmla="*/ 2147483647 h 91"/>
                <a:gd name="T4" fmla="*/ 2147483647 w 49"/>
                <a:gd name="T5" fmla="*/ 2147483647 h 91"/>
                <a:gd name="T6" fmla="*/ 2147483647 w 49"/>
                <a:gd name="T7" fmla="*/ 2147483647 h 91"/>
                <a:gd name="T8" fmla="*/ 2147483647 w 49"/>
                <a:gd name="T9" fmla="*/ 2147483647 h 91"/>
                <a:gd name="T10" fmla="*/ 2147483647 w 49"/>
                <a:gd name="T11" fmla="*/ 2147483647 h 91"/>
                <a:gd name="T12" fmla="*/ 2147483647 w 49"/>
                <a:gd name="T13" fmla="*/ 2147483647 h 91"/>
                <a:gd name="T14" fmla="*/ 2147483647 w 49"/>
                <a:gd name="T15" fmla="*/ 2147483647 h 91"/>
                <a:gd name="T16" fmla="*/ 2147483647 w 49"/>
                <a:gd name="T17" fmla="*/ 2147483647 h 91"/>
                <a:gd name="T18" fmla="*/ 2147483647 w 49"/>
                <a:gd name="T19" fmla="*/ 2147483647 h 91"/>
                <a:gd name="T20" fmla="*/ 2147483647 w 49"/>
                <a:gd name="T21" fmla="*/ 2147483647 h 91"/>
                <a:gd name="T22" fmla="*/ 2147483647 w 49"/>
                <a:gd name="T23" fmla="*/ 2147483647 h 91"/>
                <a:gd name="T24" fmla="*/ 2147483647 w 49"/>
                <a:gd name="T25" fmla="*/ 2147483647 h 91"/>
                <a:gd name="T26" fmla="*/ 2147483647 w 49"/>
                <a:gd name="T27" fmla="*/ 2147483647 h 91"/>
                <a:gd name="T28" fmla="*/ 2147483647 w 49"/>
                <a:gd name="T29" fmla="*/ 2147483647 h 91"/>
                <a:gd name="T30" fmla="*/ 2147483647 w 49"/>
                <a:gd name="T31" fmla="*/ 2147483647 h 91"/>
                <a:gd name="T32" fmla="*/ 2147483647 w 49"/>
                <a:gd name="T33" fmla="*/ 2147483647 h 91"/>
                <a:gd name="T34" fmla="*/ 2147483647 w 49"/>
                <a:gd name="T35" fmla="*/ 2147483647 h 91"/>
                <a:gd name="T36" fmla="*/ 2147483647 w 49"/>
                <a:gd name="T37" fmla="*/ 2147483647 h 91"/>
                <a:gd name="T38" fmla="*/ 2147483647 w 49"/>
                <a:gd name="T39" fmla="*/ 2147483647 h 91"/>
                <a:gd name="T40" fmla="*/ 2147483647 w 49"/>
                <a:gd name="T41" fmla="*/ 2147483647 h 91"/>
                <a:gd name="T42" fmla="*/ 2147483647 w 49"/>
                <a:gd name="T43" fmla="*/ 2147483647 h 91"/>
                <a:gd name="T44" fmla="*/ 2147483647 w 49"/>
                <a:gd name="T45" fmla="*/ 2147483647 h 91"/>
                <a:gd name="T46" fmla="*/ 2147483647 w 49"/>
                <a:gd name="T47" fmla="*/ 2147483647 h 91"/>
                <a:gd name="T48" fmla="*/ 2147483647 w 49"/>
                <a:gd name="T49" fmla="*/ 2147483647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7" name="Freeform 16"/>
            <p:cNvSpPr>
              <a:spLocks noChangeArrowheads="1"/>
            </p:cNvSpPr>
            <p:nvPr/>
          </p:nvSpPr>
          <p:spPr bwMode="auto">
            <a:xfrm>
              <a:off x="3457575" y="1625600"/>
              <a:ext cx="449263" cy="430213"/>
            </a:xfrm>
            <a:custGeom>
              <a:avLst/>
              <a:gdLst>
                <a:gd name="T0" fmla="*/ 2147483647 w 235"/>
                <a:gd name="T1" fmla="*/ 2147483647 h 225"/>
                <a:gd name="T2" fmla="*/ 2147483647 w 235"/>
                <a:gd name="T3" fmla="*/ 2147483647 h 225"/>
                <a:gd name="T4" fmla="*/ 2147483647 w 235"/>
                <a:gd name="T5" fmla="*/ 2147483647 h 225"/>
                <a:gd name="T6" fmla="*/ 2147483647 w 235"/>
                <a:gd name="T7" fmla="*/ 2147483647 h 225"/>
                <a:gd name="T8" fmla="*/ 2147483647 w 235"/>
                <a:gd name="T9" fmla="*/ 2147483647 h 225"/>
                <a:gd name="T10" fmla="*/ 2147483647 w 235"/>
                <a:gd name="T11" fmla="*/ 2147483647 h 225"/>
                <a:gd name="T12" fmla="*/ 2147483647 w 235"/>
                <a:gd name="T13" fmla="*/ 2147483647 h 225"/>
                <a:gd name="T14" fmla="*/ 2147483647 w 235"/>
                <a:gd name="T15" fmla="*/ 2147483647 h 225"/>
                <a:gd name="T16" fmla="*/ 2147483647 w 235"/>
                <a:gd name="T17" fmla="*/ 2147483647 h 225"/>
                <a:gd name="T18" fmla="*/ 2147483647 w 235"/>
                <a:gd name="T19" fmla="*/ 2147483647 h 225"/>
                <a:gd name="T20" fmla="*/ 2147483647 w 235"/>
                <a:gd name="T21" fmla="*/ 2147483647 h 225"/>
                <a:gd name="T22" fmla="*/ 2147483647 w 235"/>
                <a:gd name="T23" fmla="*/ 2147483647 h 225"/>
                <a:gd name="T24" fmla="*/ 2147483647 w 235"/>
                <a:gd name="T25" fmla="*/ 2147483647 h 225"/>
                <a:gd name="T26" fmla="*/ 2147483647 w 235"/>
                <a:gd name="T27" fmla="*/ 2147483647 h 225"/>
                <a:gd name="T28" fmla="*/ 2147483647 w 235"/>
                <a:gd name="T29" fmla="*/ 2147483647 h 225"/>
                <a:gd name="T30" fmla="*/ 2147483647 w 235"/>
                <a:gd name="T31" fmla="*/ 2147483647 h 225"/>
                <a:gd name="T32" fmla="*/ 2147483647 w 235"/>
                <a:gd name="T33" fmla="*/ 2147483647 h 225"/>
                <a:gd name="T34" fmla="*/ 2147483647 w 235"/>
                <a:gd name="T35" fmla="*/ 2147483647 h 225"/>
                <a:gd name="T36" fmla="*/ 2147483647 w 235"/>
                <a:gd name="T37" fmla="*/ 2147483647 h 225"/>
                <a:gd name="T38" fmla="*/ 2147483647 w 235"/>
                <a:gd name="T39" fmla="*/ 2147483647 h 225"/>
                <a:gd name="T40" fmla="*/ 2147483647 w 235"/>
                <a:gd name="T41" fmla="*/ 2147483647 h 225"/>
                <a:gd name="T42" fmla="*/ 2147483647 w 235"/>
                <a:gd name="T43" fmla="*/ 2147483647 h 225"/>
                <a:gd name="T44" fmla="*/ 2147483647 w 235"/>
                <a:gd name="T45" fmla="*/ 2147483647 h 225"/>
                <a:gd name="T46" fmla="*/ 2147483647 w 235"/>
                <a:gd name="T47" fmla="*/ 2147483647 h 225"/>
                <a:gd name="T48" fmla="*/ 2147483647 w 235"/>
                <a:gd name="T49" fmla="*/ 2147483647 h 225"/>
                <a:gd name="T50" fmla="*/ 2147483647 w 235"/>
                <a:gd name="T51" fmla="*/ 2147483647 h 225"/>
                <a:gd name="T52" fmla="*/ 2147483647 w 235"/>
                <a:gd name="T53" fmla="*/ 2147483647 h 225"/>
                <a:gd name="T54" fmla="*/ 2147483647 w 235"/>
                <a:gd name="T55" fmla="*/ 2147483647 h 225"/>
                <a:gd name="T56" fmla="*/ 2147483647 w 235"/>
                <a:gd name="T57" fmla="*/ 2147483647 h 225"/>
                <a:gd name="T58" fmla="*/ 2147483647 w 235"/>
                <a:gd name="T59" fmla="*/ 2147483647 h 225"/>
                <a:gd name="T60" fmla="*/ 2147483647 w 235"/>
                <a:gd name="T61" fmla="*/ 2147483647 h 225"/>
                <a:gd name="T62" fmla="*/ 2147483647 w 235"/>
                <a:gd name="T63" fmla="*/ 2147483647 h 225"/>
                <a:gd name="T64" fmla="*/ 2147483647 w 235"/>
                <a:gd name="T65" fmla="*/ 2147483647 h 225"/>
                <a:gd name="T66" fmla="*/ 2147483647 w 235"/>
                <a:gd name="T67" fmla="*/ 2147483647 h 225"/>
                <a:gd name="T68" fmla="*/ 2147483647 w 235"/>
                <a:gd name="T69" fmla="*/ 2147483647 h 225"/>
                <a:gd name="T70" fmla="*/ 2147483647 w 235"/>
                <a:gd name="T71" fmla="*/ 2147483647 h 225"/>
                <a:gd name="T72" fmla="*/ 2147483647 w 235"/>
                <a:gd name="T73" fmla="*/ 2147483647 h 225"/>
                <a:gd name="T74" fmla="*/ 2147483647 w 235"/>
                <a:gd name="T75" fmla="*/ 2147483647 h 225"/>
                <a:gd name="T76" fmla="*/ 2147483647 w 235"/>
                <a:gd name="T77" fmla="*/ 2147483647 h 225"/>
                <a:gd name="T78" fmla="*/ 2147483647 w 235"/>
                <a:gd name="T79" fmla="*/ 2147483647 h 225"/>
                <a:gd name="T80" fmla="*/ 2147483647 w 235"/>
                <a:gd name="T81" fmla="*/ 2147483647 h 225"/>
                <a:gd name="T82" fmla="*/ 2147483647 w 235"/>
                <a:gd name="T83" fmla="*/ 2147483647 h 225"/>
                <a:gd name="T84" fmla="*/ 2147483647 w 235"/>
                <a:gd name="T85" fmla="*/ 2147483647 h 225"/>
                <a:gd name="T86" fmla="*/ 2147483647 w 235"/>
                <a:gd name="T87" fmla="*/ 2147483647 h 225"/>
                <a:gd name="T88" fmla="*/ 2147483647 w 235"/>
                <a:gd name="T89" fmla="*/ 2147483647 h 225"/>
                <a:gd name="T90" fmla="*/ 2147483647 w 235"/>
                <a:gd name="T91" fmla="*/ 0 h 225"/>
                <a:gd name="T92" fmla="*/ 2147483647 w 235"/>
                <a:gd name="T93" fmla="*/ 2147483647 h 225"/>
                <a:gd name="T94" fmla="*/ 2147483647 w 235"/>
                <a:gd name="T95" fmla="*/ 2147483647 h 225"/>
                <a:gd name="T96" fmla="*/ 2147483647 w 235"/>
                <a:gd name="T97" fmla="*/ 2147483647 h 225"/>
                <a:gd name="T98" fmla="*/ 2147483647 w 235"/>
                <a:gd name="T99" fmla="*/ 2147483647 h 225"/>
                <a:gd name="T100" fmla="*/ 2147483647 w 235"/>
                <a:gd name="T101" fmla="*/ 2147483647 h 225"/>
                <a:gd name="T102" fmla="*/ 2147483647 w 235"/>
                <a:gd name="T103" fmla="*/ 2147483647 h 225"/>
                <a:gd name="T104" fmla="*/ 2147483647 w 235"/>
                <a:gd name="T105" fmla="*/ 2147483647 h 225"/>
                <a:gd name="T106" fmla="*/ 2147483647 w 235"/>
                <a:gd name="T107" fmla="*/ 2147483647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8" name="Freeform 17"/>
            <p:cNvSpPr>
              <a:spLocks noChangeArrowheads="1"/>
            </p:cNvSpPr>
            <p:nvPr/>
          </p:nvSpPr>
          <p:spPr bwMode="auto">
            <a:xfrm>
              <a:off x="3851275" y="1724025"/>
              <a:ext cx="328613" cy="315913"/>
            </a:xfrm>
            <a:custGeom>
              <a:avLst/>
              <a:gdLst>
                <a:gd name="T0" fmla="*/ 2147483647 w 172"/>
                <a:gd name="T1" fmla="*/ 2147483647 h 165"/>
                <a:gd name="T2" fmla="*/ 2147483647 w 172"/>
                <a:gd name="T3" fmla="*/ 2147483647 h 165"/>
                <a:gd name="T4" fmla="*/ 2147483647 w 172"/>
                <a:gd name="T5" fmla="*/ 2147483647 h 165"/>
                <a:gd name="T6" fmla="*/ 2147483647 w 172"/>
                <a:gd name="T7" fmla="*/ 2147483647 h 165"/>
                <a:gd name="T8" fmla="*/ 2147483647 w 172"/>
                <a:gd name="T9" fmla="*/ 2147483647 h 165"/>
                <a:gd name="T10" fmla="*/ 2147483647 w 172"/>
                <a:gd name="T11" fmla="*/ 2147483647 h 165"/>
                <a:gd name="T12" fmla="*/ 2147483647 w 172"/>
                <a:gd name="T13" fmla="*/ 2147483647 h 165"/>
                <a:gd name="T14" fmla="*/ 2147483647 w 172"/>
                <a:gd name="T15" fmla="*/ 2147483647 h 165"/>
                <a:gd name="T16" fmla="*/ 2147483647 w 172"/>
                <a:gd name="T17" fmla="*/ 2147483647 h 165"/>
                <a:gd name="T18" fmla="*/ 2147483647 w 172"/>
                <a:gd name="T19" fmla="*/ 2147483647 h 165"/>
                <a:gd name="T20" fmla="*/ 2147483647 w 172"/>
                <a:gd name="T21" fmla="*/ 2147483647 h 165"/>
                <a:gd name="T22" fmla="*/ 2147483647 w 172"/>
                <a:gd name="T23" fmla="*/ 2147483647 h 165"/>
                <a:gd name="T24" fmla="*/ 2147483647 w 172"/>
                <a:gd name="T25" fmla="*/ 2147483647 h 165"/>
                <a:gd name="T26" fmla="*/ 2147483647 w 172"/>
                <a:gd name="T27" fmla="*/ 2147483647 h 165"/>
                <a:gd name="T28" fmla="*/ 2147483647 w 172"/>
                <a:gd name="T29" fmla="*/ 2147483647 h 165"/>
                <a:gd name="T30" fmla="*/ 2147483647 w 172"/>
                <a:gd name="T31" fmla="*/ 2147483647 h 165"/>
                <a:gd name="T32" fmla="*/ 2147483647 w 172"/>
                <a:gd name="T33" fmla="*/ 2147483647 h 165"/>
                <a:gd name="T34" fmla="*/ 2147483647 w 172"/>
                <a:gd name="T35" fmla="*/ 2147483647 h 165"/>
                <a:gd name="T36" fmla="*/ 2147483647 w 172"/>
                <a:gd name="T37" fmla="*/ 2147483647 h 165"/>
                <a:gd name="T38" fmla="*/ 2147483647 w 172"/>
                <a:gd name="T39" fmla="*/ 2147483647 h 165"/>
                <a:gd name="T40" fmla="*/ 2147483647 w 172"/>
                <a:gd name="T41" fmla="*/ 2147483647 h 165"/>
                <a:gd name="T42" fmla="*/ 2147483647 w 172"/>
                <a:gd name="T43" fmla="*/ 2147483647 h 165"/>
                <a:gd name="T44" fmla="*/ 2147483647 w 172"/>
                <a:gd name="T45" fmla="*/ 2147483647 h 165"/>
                <a:gd name="T46" fmla="*/ 2147483647 w 172"/>
                <a:gd name="T47" fmla="*/ 2147483647 h 165"/>
                <a:gd name="T48" fmla="*/ 2147483647 w 172"/>
                <a:gd name="T49" fmla="*/ 2147483647 h 165"/>
                <a:gd name="T50" fmla="*/ 2147483647 w 172"/>
                <a:gd name="T51" fmla="*/ 2147483647 h 165"/>
                <a:gd name="T52" fmla="*/ 2147483647 w 172"/>
                <a:gd name="T53" fmla="*/ 2147483647 h 165"/>
                <a:gd name="T54" fmla="*/ 2147483647 w 172"/>
                <a:gd name="T55" fmla="*/ 2147483647 h 165"/>
                <a:gd name="T56" fmla="*/ 2147483647 w 172"/>
                <a:gd name="T57" fmla="*/ 2147483647 h 165"/>
                <a:gd name="T58" fmla="*/ 2147483647 w 172"/>
                <a:gd name="T59" fmla="*/ 2147483647 h 165"/>
                <a:gd name="T60" fmla="*/ 2147483647 w 172"/>
                <a:gd name="T61" fmla="*/ 2147483647 h 165"/>
                <a:gd name="T62" fmla="*/ 2147483647 w 172"/>
                <a:gd name="T63" fmla="*/ 2147483647 h 165"/>
                <a:gd name="T64" fmla="*/ 2147483647 w 172"/>
                <a:gd name="T65" fmla="*/ 2147483647 h 165"/>
                <a:gd name="T66" fmla="*/ 2147483647 w 172"/>
                <a:gd name="T67" fmla="*/ 2147483647 h 165"/>
                <a:gd name="T68" fmla="*/ 2147483647 w 172"/>
                <a:gd name="T69" fmla="*/ 2147483647 h 165"/>
                <a:gd name="T70" fmla="*/ 2147483647 w 172"/>
                <a:gd name="T71" fmla="*/ 2147483647 h 165"/>
                <a:gd name="T72" fmla="*/ 2147483647 w 172"/>
                <a:gd name="T73" fmla="*/ 0 h 165"/>
                <a:gd name="T74" fmla="*/ 2147483647 w 172"/>
                <a:gd name="T75" fmla="*/ 2147483647 h 165"/>
                <a:gd name="T76" fmla="*/ 2147483647 w 172"/>
                <a:gd name="T77" fmla="*/ 2147483647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9" name="Freeform 18"/>
            <p:cNvSpPr>
              <a:spLocks noChangeArrowheads="1"/>
            </p:cNvSpPr>
            <p:nvPr/>
          </p:nvSpPr>
          <p:spPr bwMode="auto">
            <a:xfrm>
              <a:off x="3287713" y="2163762"/>
              <a:ext cx="61913" cy="22225"/>
            </a:xfrm>
            <a:custGeom>
              <a:avLst/>
              <a:gdLst>
                <a:gd name="T0" fmla="*/ 2147483647 w 32"/>
                <a:gd name="T1" fmla="*/ 2147483647 h 11"/>
                <a:gd name="T2" fmla="*/ 2147483647 w 32"/>
                <a:gd name="T3" fmla="*/ 2147483647 h 11"/>
                <a:gd name="T4" fmla="*/ 2147483647 w 32"/>
                <a:gd name="T5" fmla="*/ 2147483647 h 11"/>
                <a:gd name="T6" fmla="*/ 2147483647 w 32"/>
                <a:gd name="T7" fmla="*/ 2147483647 h 11"/>
                <a:gd name="T8" fmla="*/ 2147483647 w 32"/>
                <a:gd name="T9" fmla="*/ 2147483647 h 11"/>
                <a:gd name="T10" fmla="*/ 2147483647 w 32"/>
                <a:gd name="T11" fmla="*/ 2147483647 h 11"/>
                <a:gd name="T12" fmla="*/ 0 w 32"/>
                <a:gd name="T13" fmla="*/ 2147483647 h 11"/>
                <a:gd name="T14" fmla="*/ 2147483647 w 32"/>
                <a:gd name="T15" fmla="*/ 2147483647 h 11"/>
                <a:gd name="T16" fmla="*/ 2147483647 w 32"/>
                <a:gd name="T17" fmla="*/ 214748364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0" name="Freeform 19"/>
            <p:cNvSpPr>
              <a:spLocks noChangeArrowheads="1"/>
            </p:cNvSpPr>
            <p:nvPr/>
          </p:nvSpPr>
          <p:spPr bwMode="auto">
            <a:xfrm>
              <a:off x="3275013" y="2105025"/>
              <a:ext cx="125413" cy="101600"/>
            </a:xfrm>
            <a:custGeom>
              <a:avLst/>
              <a:gdLst>
                <a:gd name="T0" fmla="*/ 2147483647 w 66"/>
                <a:gd name="T1" fmla="*/ 2147483647 h 53"/>
                <a:gd name="T2" fmla="*/ 2147483647 w 66"/>
                <a:gd name="T3" fmla="*/ 2147483647 h 53"/>
                <a:gd name="T4" fmla="*/ 2147483647 w 66"/>
                <a:gd name="T5" fmla="*/ 2147483647 h 53"/>
                <a:gd name="T6" fmla="*/ 2147483647 w 66"/>
                <a:gd name="T7" fmla="*/ 2147483647 h 53"/>
                <a:gd name="T8" fmla="*/ 2147483647 w 66"/>
                <a:gd name="T9" fmla="*/ 2147483647 h 53"/>
                <a:gd name="T10" fmla="*/ 2147483647 w 66"/>
                <a:gd name="T11" fmla="*/ 2147483647 h 53"/>
                <a:gd name="T12" fmla="*/ 2147483647 w 66"/>
                <a:gd name="T13" fmla="*/ 2147483647 h 53"/>
                <a:gd name="T14" fmla="*/ 2147483647 w 66"/>
                <a:gd name="T15" fmla="*/ 2147483647 h 53"/>
                <a:gd name="T16" fmla="*/ 2147483647 w 66"/>
                <a:gd name="T17" fmla="*/ 2147483647 h 53"/>
                <a:gd name="T18" fmla="*/ 2147483647 w 66"/>
                <a:gd name="T19" fmla="*/ 2147483647 h 53"/>
                <a:gd name="T20" fmla="*/ 2147483647 w 66"/>
                <a:gd name="T21" fmla="*/ 2147483647 h 53"/>
                <a:gd name="T22" fmla="*/ 2147483647 w 66"/>
                <a:gd name="T23" fmla="*/ 2147483647 h 53"/>
                <a:gd name="T24" fmla="*/ 2147483647 w 66"/>
                <a:gd name="T25" fmla="*/ 2147483647 h 53"/>
                <a:gd name="T26" fmla="*/ 2147483647 w 66"/>
                <a:gd name="T27" fmla="*/ 2147483647 h 53"/>
                <a:gd name="T28" fmla="*/ 2147483647 w 66"/>
                <a:gd name="T29" fmla="*/ 2147483647 h 53"/>
                <a:gd name="T30" fmla="*/ 2147483647 w 66"/>
                <a:gd name="T31" fmla="*/ 2147483647 h 53"/>
                <a:gd name="T32" fmla="*/ 2147483647 w 66"/>
                <a:gd name="T33" fmla="*/ 2147483647 h 53"/>
                <a:gd name="T34" fmla="*/ 2147483647 w 66"/>
                <a:gd name="T35" fmla="*/ 2147483647 h 53"/>
                <a:gd name="T36" fmla="*/ 2147483647 w 66"/>
                <a:gd name="T37" fmla="*/ 2147483647 h 53"/>
                <a:gd name="T38" fmla="*/ 2147483647 w 66"/>
                <a:gd name="T39" fmla="*/ 2147483647 h 53"/>
                <a:gd name="T40" fmla="*/ 2147483647 w 66"/>
                <a:gd name="T41" fmla="*/ 2147483647 h 53"/>
                <a:gd name="T42" fmla="*/ 2147483647 w 66"/>
                <a:gd name="T43" fmla="*/ 2147483647 h 53"/>
                <a:gd name="T44" fmla="*/ 2147483647 w 66"/>
                <a:gd name="T45" fmla="*/ 2147483647 h 53"/>
                <a:gd name="T46" fmla="*/ 2147483647 w 66"/>
                <a:gd name="T47" fmla="*/ 2147483647 h 53"/>
                <a:gd name="T48" fmla="*/ 2147483647 w 66"/>
                <a:gd name="T49" fmla="*/ 2147483647 h 53"/>
                <a:gd name="T50" fmla="*/ 2147483647 w 66"/>
                <a:gd name="T51" fmla="*/ 2147483647 h 53"/>
                <a:gd name="T52" fmla="*/ 2147483647 w 66"/>
                <a:gd name="T53" fmla="*/ 2147483647 h 53"/>
                <a:gd name="T54" fmla="*/ 2147483647 w 66"/>
                <a:gd name="T55" fmla="*/ 2147483647 h 53"/>
                <a:gd name="T56" fmla="*/ 2147483647 w 66"/>
                <a:gd name="T57" fmla="*/ 2147483647 h 53"/>
                <a:gd name="T58" fmla="*/ 2147483647 w 66"/>
                <a:gd name="T59" fmla="*/ 2147483647 h 53"/>
                <a:gd name="T60" fmla="*/ 2147483647 w 66"/>
                <a:gd name="T61" fmla="*/ 2147483647 h 53"/>
                <a:gd name="T62" fmla="*/ 2147483647 w 66"/>
                <a:gd name="T63" fmla="*/ 2147483647 h 53"/>
                <a:gd name="T64" fmla="*/ 2147483647 w 66"/>
                <a:gd name="T65" fmla="*/ 214748364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1" name="Freeform 20"/>
            <p:cNvSpPr>
              <a:spLocks noChangeArrowheads="1"/>
            </p:cNvSpPr>
            <p:nvPr/>
          </p:nvSpPr>
          <p:spPr bwMode="auto">
            <a:xfrm>
              <a:off x="3290888" y="2195512"/>
              <a:ext cx="60325" cy="33338"/>
            </a:xfrm>
            <a:custGeom>
              <a:avLst/>
              <a:gdLst>
                <a:gd name="T0" fmla="*/ 2147483647 w 31"/>
                <a:gd name="T1" fmla="*/ 2147483647 h 18"/>
                <a:gd name="T2" fmla="*/ 2147483647 w 31"/>
                <a:gd name="T3" fmla="*/ 2147483647 h 18"/>
                <a:gd name="T4" fmla="*/ 2147483647 w 31"/>
                <a:gd name="T5" fmla="*/ 2147483647 h 18"/>
                <a:gd name="T6" fmla="*/ 2147483647 w 31"/>
                <a:gd name="T7" fmla="*/ 2147483647 h 18"/>
                <a:gd name="T8" fmla="*/ 2147483647 w 31"/>
                <a:gd name="T9" fmla="*/ 2147483647 h 18"/>
                <a:gd name="T10" fmla="*/ 2147483647 w 31"/>
                <a:gd name="T11" fmla="*/ 0 h 18"/>
                <a:gd name="T12" fmla="*/ 2147483647 w 31"/>
                <a:gd name="T13" fmla="*/ 2147483647 h 18"/>
                <a:gd name="T14" fmla="*/ 2147483647 w 31"/>
                <a:gd name="T15" fmla="*/ 2147483647 h 18"/>
                <a:gd name="T16" fmla="*/ 0 w 31"/>
                <a:gd name="T17" fmla="*/ 2147483647 h 18"/>
                <a:gd name="T18" fmla="*/ 2147483647 w 31"/>
                <a:gd name="T19" fmla="*/ 2147483647 h 18"/>
                <a:gd name="T20" fmla="*/ 2147483647 w 31"/>
                <a:gd name="T21" fmla="*/ 2147483647 h 18"/>
                <a:gd name="T22" fmla="*/ 2147483647 w 31"/>
                <a:gd name="T23" fmla="*/ 2147483647 h 18"/>
                <a:gd name="T24" fmla="*/ 2147483647 w 31"/>
                <a:gd name="T25" fmla="*/ 2147483647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2" name="Freeform 21"/>
            <p:cNvSpPr>
              <a:spLocks noChangeArrowheads="1"/>
            </p:cNvSpPr>
            <p:nvPr/>
          </p:nvSpPr>
          <p:spPr bwMode="auto">
            <a:xfrm>
              <a:off x="3959225" y="2227262"/>
              <a:ext cx="263525" cy="185738"/>
            </a:xfrm>
            <a:custGeom>
              <a:avLst/>
              <a:gdLst>
                <a:gd name="T0" fmla="*/ 2147483647 w 138"/>
                <a:gd name="T1" fmla="*/ 2147483647 h 97"/>
                <a:gd name="T2" fmla="*/ 2147483647 w 138"/>
                <a:gd name="T3" fmla="*/ 2147483647 h 97"/>
                <a:gd name="T4" fmla="*/ 2147483647 w 138"/>
                <a:gd name="T5" fmla="*/ 2147483647 h 97"/>
                <a:gd name="T6" fmla="*/ 2147483647 w 138"/>
                <a:gd name="T7" fmla="*/ 2147483647 h 97"/>
                <a:gd name="T8" fmla="*/ 2147483647 w 138"/>
                <a:gd name="T9" fmla="*/ 2147483647 h 97"/>
                <a:gd name="T10" fmla="*/ 2147483647 w 138"/>
                <a:gd name="T11" fmla="*/ 2147483647 h 97"/>
                <a:gd name="T12" fmla="*/ 2147483647 w 138"/>
                <a:gd name="T13" fmla="*/ 2147483647 h 97"/>
                <a:gd name="T14" fmla="*/ 2147483647 w 138"/>
                <a:gd name="T15" fmla="*/ 2147483647 h 97"/>
                <a:gd name="T16" fmla="*/ 2147483647 w 138"/>
                <a:gd name="T17" fmla="*/ 2147483647 h 97"/>
                <a:gd name="T18" fmla="*/ 2147483647 w 138"/>
                <a:gd name="T19" fmla="*/ 2147483647 h 97"/>
                <a:gd name="T20" fmla="*/ 2147483647 w 138"/>
                <a:gd name="T21" fmla="*/ 2147483647 h 97"/>
                <a:gd name="T22" fmla="*/ 2147483647 w 138"/>
                <a:gd name="T23" fmla="*/ 2147483647 h 97"/>
                <a:gd name="T24" fmla="*/ 2147483647 w 138"/>
                <a:gd name="T25" fmla="*/ 2147483647 h 97"/>
                <a:gd name="T26" fmla="*/ 2147483647 w 138"/>
                <a:gd name="T27" fmla="*/ 2147483647 h 97"/>
                <a:gd name="T28" fmla="*/ 2147483647 w 138"/>
                <a:gd name="T29" fmla="*/ 2147483647 h 97"/>
                <a:gd name="T30" fmla="*/ 2147483647 w 138"/>
                <a:gd name="T31" fmla="*/ 2147483647 h 97"/>
                <a:gd name="T32" fmla="*/ 2147483647 w 138"/>
                <a:gd name="T33" fmla="*/ 2147483647 h 97"/>
                <a:gd name="T34" fmla="*/ 2147483647 w 138"/>
                <a:gd name="T35" fmla="*/ 2147483647 h 97"/>
                <a:gd name="T36" fmla="*/ 2147483647 w 138"/>
                <a:gd name="T37" fmla="*/ 2147483647 h 97"/>
                <a:gd name="T38" fmla="*/ 2147483647 w 138"/>
                <a:gd name="T39" fmla="*/ 2147483647 h 97"/>
                <a:gd name="T40" fmla="*/ 2147483647 w 138"/>
                <a:gd name="T41" fmla="*/ 2147483647 h 97"/>
                <a:gd name="T42" fmla="*/ 2147483647 w 138"/>
                <a:gd name="T43" fmla="*/ 2147483647 h 97"/>
                <a:gd name="T44" fmla="*/ 0 w 138"/>
                <a:gd name="T45" fmla="*/ 2147483647 h 97"/>
                <a:gd name="T46" fmla="*/ 2147483647 w 138"/>
                <a:gd name="T47" fmla="*/ 2147483647 h 97"/>
                <a:gd name="T48" fmla="*/ 2147483647 w 138"/>
                <a:gd name="T49" fmla="*/ 2147483647 h 97"/>
                <a:gd name="T50" fmla="*/ 2147483647 w 138"/>
                <a:gd name="T51" fmla="*/ 2147483647 h 97"/>
                <a:gd name="T52" fmla="*/ 2147483647 w 138"/>
                <a:gd name="T53" fmla="*/ 2147483647 h 97"/>
                <a:gd name="T54" fmla="*/ 2147483647 w 138"/>
                <a:gd name="T55" fmla="*/ 2147483647 h 97"/>
                <a:gd name="T56" fmla="*/ 2147483647 w 138"/>
                <a:gd name="T57" fmla="*/ 2147483647 h 97"/>
                <a:gd name="T58" fmla="*/ 2147483647 w 138"/>
                <a:gd name="T59" fmla="*/ 2147483647 h 97"/>
                <a:gd name="T60" fmla="*/ 2147483647 w 138"/>
                <a:gd name="T61" fmla="*/ 2147483647 h 97"/>
                <a:gd name="T62" fmla="*/ 2147483647 w 138"/>
                <a:gd name="T63" fmla="*/ 2147483647 h 97"/>
                <a:gd name="T64" fmla="*/ 2147483647 w 138"/>
                <a:gd name="T65" fmla="*/ 2147483647 h 97"/>
                <a:gd name="T66" fmla="*/ 2147483647 w 138"/>
                <a:gd name="T67" fmla="*/ 2147483647 h 97"/>
                <a:gd name="T68" fmla="*/ 2147483647 w 138"/>
                <a:gd name="T69" fmla="*/ 2147483647 h 97"/>
                <a:gd name="T70" fmla="*/ 2147483647 w 138"/>
                <a:gd name="T71" fmla="*/ 2147483647 h 97"/>
                <a:gd name="T72" fmla="*/ 2147483647 w 138"/>
                <a:gd name="T73" fmla="*/ 2147483647 h 97"/>
                <a:gd name="T74" fmla="*/ 2147483647 w 138"/>
                <a:gd name="T75" fmla="*/ 2147483647 h 97"/>
                <a:gd name="T76" fmla="*/ 2147483647 w 138"/>
                <a:gd name="T77" fmla="*/ 2147483647 h 97"/>
                <a:gd name="T78" fmla="*/ 2147483647 w 138"/>
                <a:gd name="T79" fmla="*/ 2147483647 h 97"/>
                <a:gd name="T80" fmla="*/ 2147483647 w 138"/>
                <a:gd name="T81" fmla="*/ 2147483647 h 97"/>
                <a:gd name="T82" fmla="*/ 2147483647 w 138"/>
                <a:gd name="T83" fmla="*/ 2147483647 h 97"/>
                <a:gd name="T84" fmla="*/ 2147483647 w 138"/>
                <a:gd name="T85" fmla="*/ 2147483647 h 97"/>
                <a:gd name="T86" fmla="*/ 2147483647 w 138"/>
                <a:gd name="T87" fmla="*/ 2147483647 h 97"/>
                <a:gd name="T88" fmla="*/ 2147483647 w 138"/>
                <a:gd name="T89" fmla="*/ 2147483647 h 97"/>
                <a:gd name="T90" fmla="*/ 2147483647 w 138"/>
                <a:gd name="T91" fmla="*/ 2147483647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3" name="Freeform 22"/>
            <p:cNvSpPr>
              <a:spLocks noChangeArrowheads="1"/>
            </p:cNvSpPr>
            <p:nvPr/>
          </p:nvSpPr>
          <p:spPr bwMode="auto">
            <a:xfrm>
              <a:off x="3706813" y="2165350"/>
              <a:ext cx="255588" cy="212725"/>
            </a:xfrm>
            <a:custGeom>
              <a:avLst/>
              <a:gdLst>
                <a:gd name="T0" fmla="*/ 2147483647 w 134"/>
                <a:gd name="T1" fmla="*/ 2147483647 h 111"/>
                <a:gd name="T2" fmla="*/ 2147483647 w 134"/>
                <a:gd name="T3" fmla="*/ 2147483647 h 111"/>
                <a:gd name="T4" fmla="*/ 2147483647 w 134"/>
                <a:gd name="T5" fmla="*/ 2147483647 h 111"/>
                <a:gd name="T6" fmla="*/ 2147483647 w 134"/>
                <a:gd name="T7" fmla="*/ 2147483647 h 111"/>
                <a:gd name="T8" fmla="*/ 2147483647 w 134"/>
                <a:gd name="T9" fmla="*/ 2147483647 h 111"/>
                <a:gd name="T10" fmla="*/ 2147483647 w 134"/>
                <a:gd name="T11" fmla="*/ 2147483647 h 111"/>
                <a:gd name="T12" fmla="*/ 2147483647 w 134"/>
                <a:gd name="T13" fmla="*/ 2147483647 h 111"/>
                <a:gd name="T14" fmla="*/ 2147483647 w 134"/>
                <a:gd name="T15" fmla="*/ 2147483647 h 111"/>
                <a:gd name="T16" fmla="*/ 2147483647 w 134"/>
                <a:gd name="T17" fmla="*/ 2147483647 h 111"/>
                <a:gd name="T18" fmla="*/ 2147483647 w 134"/>
                <a:gd name="T19" fmla="*/ 2147483647 h 111"/>
                <a:gd name="T20" fmla="*/ 2147483647 w 134"/>
                <a:gd name="T21" fmla="*/ 2147483647 h 111"/>
                <a:gd name="T22" fmla="*/ 2147483647 w 134"/>
                <a:gd name="T23" fmla="*/ 2147483647 h 111"/>
                <a:gd name="T24" fmla="*/ 2147483647 w 134"/>
                <a:gd name="T25" fmla="*/ 2147483647 h 111"/>
                <a:gd name="T26" fmla="*/ 2147483647 w 134"/>
                <a:gd name="T27" fmla="*/ 2147483647 h 111"/>
                <a:gd name="T28" fmla="*/ 2147483647 w 134"/>
                <a:gd name="T29" fmla="*/ 2147483647 h 111"/>
                <a:gd name="T30" fmla="*/ 2147483647 w 134"/>
                <a:gd name="T31" fmla="*/ 2147483647 h 111"/>
                <a:gd name="T32" fmla="*/ 2147483647 w 134"/>
                <a:gd name="T33" fmla="*/ 2147483647 h 111"/>
                <a:gd name="T34" fmla="*/ 2147483647 w 134"/>
                <a:gd name="T35" fmla="*/ 2147483647 h 111"/>
                <a:gd name="T36" fmla="*/ 2147483647 w 134"/>
                <a:gd name="T37" fmla="*/ 2147483647 h 111"/>
                <a:gd name="T38" fmla="*/ 2147483647 w 134"/>
                <a:gd name="T39" fmla="*/ 2147483647 h 111"/>
                <a:gd name="T40" fmla="*/ 2147483647 w 134"/>
                <a:gd name="T41" fmla="*/ 2147483647 h 111"/>
                <a:gd name="T42" fmla="*/ 2147483647 w 134"/>
                <a:gd name="T43" fmla="*/ 2147483647 h 111"/>
                <a:gd name="T44" fmla="*/ 2147483647 w 134"/>
                <a:gd name="T45" fmla="*/ 2147483647 h 111"/>
                <a:gd name="T46" fmla="*/ 2147483647 w 134"/>
                <a:gd name="T47" fmla="*/ 2147483647 h 111"/>
                <a:gd name="T48" fmla="*/ 2147483647 w 134"/>
                <a:gd name="T49" fmla="*/ 2147483647 h 111"/>
                <a:gd name="T50" fmla="*/ 2147483647 w 134"/>
                <a:gd name="T51" fmla="*/ 2147483647 h 111"/>
                <a:gd name="T52" fmla="*/ 2147483647 w 134"/>
                <a:gd name="T53" fmla="*/ 2147483647 h 111"/>
                <a:gd name="T54" fmla="*/ 2147483647 w 134"/>
                <a:gd name="T55" fmla="*/ 2147483647 h 111"/>
                <a:gd name="T56" fmla="*/ 2147483647 w 134"/>
                <a:gd name="T57" fmla="*/ 2147483647 h 111"/>
                <a:gd name="T58" fmla="*/ 2147483647 w 134"/>
                <a:gd name="T59" fmla="*/ 2147483647 h 111"/>
                <a:gd name="T60" fmla="*/ 2147483647 w 134"/>
                <a:gd name="T61" fmla="*/ 2147483647 h 111"/>
                <a:gd name="T62" fmla="*/ 2147483647 w 134"/>
                <a:gd name="T63" fmla="*/ 2147483647 h 111"/>
                <a:gd name="T64" fmla="*/ 2147483647 w 134"/>
                <a:gd name="T65" fmla="*/ 2147483647 h 111"/>
                <a:gd name="T66" fmla="*/ 2147483647 w 134"/>
                <a:gd name="T67" fmla="*/ 2147483647 h 111"/>
                <a:gd name="T68" fmla="*/ 2147483647 w 134"/>
                <a:gd name="T69" fmla="*/ 2147483647 h 111"/>
                <a:gd name="T70" fmla="*/ 2147483647 w 134"/>
                <a:gd name="T71" fmla="*/ 2147483647 h 111"/>
                <a:gd name="T72" fmla="*/ 2147483647 w 134"/>
                <a:gd name="T73" fmla="*/ 2147483647 h 111"/>
                <a:gd name="T74" fmla="*/ 2147483647 w 134"/>
                <a:gd name="T75" fmla="*/ 2147483647 h 111"/>
                <a:gd name="T76" fmla="*/ 2147483647 w 134"/>
                <a:gd name="T77" fmla="*/ 2147483647 h 111"/>
                <a:gd name="T78" fmla="*/ 2147483647 w 134"/>
                <a:gd name="T79" fmla="*/ 2147483647 h 111"/>
                <a:gd name="T80" fmla="*/ 2147483647 w 134"/>
                <a:gd name="T81" fmla="*/ 2147483647 h 111"/>
                <a:gd name="T82" fmla="*/ 2147483647 w 134"/>
                <a:gd name="T83" fmla="*/ 2147483647 h 111"/>
                <a:gd name="T84" fmla="*/ 2147483647 w 134"/>
                <a:gd name="T85" fmla="*/ 2147483647 h 111"/>
                <a:gd name="T86" fmla="*/ 2147483647 w 134"/>
                <a:gd name="T87" fmla="*/ 2147483647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4" name="Freeform 23"/>
            <p:cNvSpPr>
              <a:spLocks noChangeArrowheads="1"/>
            </p:cNvSpPr>
            <p:nvPr/>
          </p:nvSpPr>
          <p:spPr bwMode="auto">
            <a:xfrm>
              <a:off x="3663950" y="2198687"/>
              <a:ext cx="65088" cy="133350"/>
            </a:xfrm>
            <a:custGeom>
              <a:avLst/>
              <a:gdLst>
                <a:gd name="T0" fmla="*/ 2147483647 w 34"/>
                <a:gd name="T1" fmla="*/ 2147483647 h 70"/>
                <a:gd name="T2" fmla="*/ 2147483647 w 34"/>
                <a:gd name="T3" fmla="*/ 2147483647 h 70"/>
                <a:gd name="T4" fmla="*/ 2147483647 w 34"/>
                <a:gd name="T5" fmla="*/ 2147483647 h 70"/>
                <a:gd name="T6" fmla="*/ 2147483647 w 34"/>
                <a:gd name="T7" fmla="*/ 2147483647 h 70"/>
                <a:gd name="T8" fmla="*/ 2147483647 w 34"/>
                <a:gd name="T9" fmla="*/ 2147483647 h 70"/>
                <a:gd name="T10" fmla="*/ 2147483647 w 34"/>
                <a:gd name="T11" fmla="*/ 2147483647 h 70"/>
                <a:gd name="T12" fmla="*/ 2147483647 w 34"/>
                <a:gd name="T13" fmla="*/ 2147483647 h 70"/>
                <a:gd name="T14" fmla="*/ 2147483647 w 34"/>
                <a:gd name="T15" fmla="*/ 2147483647 h 70"/>
                <a:gd name="T16" fmla="*/ 2147483647 w 34"/>
                <a:gd name="T17" fmla="*/ 2147483647 h 70"/>
                <a:gd name="T18" fmla="*/ 2147483647 w 34"/>
                <a:gd name="T19" fmla="*/ 2147483647 h 70"/>
                <a:gd name="T20" fmla="*/ 2147483647 w 34"/>
                <a:gd name="T21" fmla="*/ 2147483647 h 70"/>
                <a:gd name="T22" fmla="*/ 0 w 34"/>
                <a:gd name="T23" fmla="*/ 2147483647 h 70"/>
                <a:gd name="T24" fmla="*/ 2147483647 w 34"/>
                <a:gd name="T25" fmla="*/ 2147483647 h 70"/>
                <a:gd name="T26" fmla="*/ 2147483647 w 34"/>
                <a:gd name="T27" fmla="*/ 2147483647 h 70"/>
                <a:gd name="T28" fmla="*/ 2147483647 w 34"/>
                <a:gd name="T29" fmla="*/ 2147483647 h 70"/>
                <a:gd name="T30" fmla="*/ 2147483647 w 34"/>
                <a:gd name="T31" fmla="*/ 2147483647 h 70"/>
                <a:gd name="T32" fmla="*/ 2147483647 w 34"/>
                <a:gd name="T33" fmla="*/ 2147483647 h 70"/>
                <a:gd name="T34" fmla="*/ 2147483647 w 34"/>
                <a:gd name="T35" fmla="*/ 2147483647 h 70"/>
                <a:gd name="T36" fmla="*/ 2147483647 w 34"/>
                <a:gd name="T37" fmla="*/ 2147483647 h 70"/>
                <a:gd name="T38" fmla="*/ 2147483647 w 34"/>
                <a:gd name="T39" fmla="*/ 2147483647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5" name="Freeform 24"/>
            <p:cNvSpPr>
              <a:spLocks noChangeArrowheads="1"/>
            </p:cNvSpPr>
            <p:nvPr/>
          </p:nvSpPr>
          <p:spPr bwMode="auto">
            <a:xfrm>
              <a:off x="3644900" y="2227262"/>
              <a:ext cx="41275" cy="112713"/>
            </a:xfrm>
            <a:custGeom>
              <a:avLst/>
              <a:gdLst>
                <a:gd name="T0" fmla="*/ 2147483647 w 21"/>
                <a:gd name="T1" fmla="*/ 2147483647 h 59"/>
                <a:gd name="T2" fmla="*/ 2147483647 w 21"/>
                <a:gd name="T3" fmla="*/ 2147483647 h 59"/>
                <a:gd name="T4" fmla="*/ 2147483647 w 21"/>
                <a:gd name="T5" fmla="*/ 2147483647 h 59"/>
                <a:gd name="T6" fmla="*/ 2147483647 w 21"/>
                <a:gd name="T7" fmla="*/ 2147483647 h 59"/>
                <a:gd name="T8" fmla="*/ 0 w 21"/>
                <a:gd name="T9" fmla="*/ 2147483647 h 59"/>
                <a:gd name="T10" fmla="*/ 2147483647 w 21"/>
                <a:gd name="T11" fmla="*/ 2147483647 h 59"/>
                <a:gd name="T12" fmla="*/ 2147483647 w 21"/>
                <a:gd name="T13" fmla="*/ 2147483647 h 59"/>
                <a:gd name="T14" fmla="*/ 2147483647 w 21"/>
                <a:gd name="T15" fmla="*/ 2147483647 h 59"/>
                <a:gd name="T16" fmla="*/ 2147483647 w 21"/>
                <a:gd name="T17" fmla="*/ 2147483647 h 59"/>
                <a:gd name="T18" fmla="*/ 2147483647 w 21"/>
                <a:gd name="T19" fmla="*/ 2147483647 h 59"/>
                <a:gd name="T20" fmla="*/ 2147483647 w 21"/>
                <a:gd name="T21" fmla="*/ 2147483647 h 59"/>
                <a:gd name="T22" fmla="*/ 2147483647 w 21"/>
                <a:gd name="T23" fmla="*/ 2147483647 h 59"/>
                <a:gd name="T24" fmla="*/ 2147483647 w 21"/>
                <a:gd name="T25" fmla="*/ 2147483647 h 59"/>
                <a:gd name="T26" fmla="*/ 2147483647 w 21"/>
                <a:gd name="T27" fmla="*/ 2147483647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6" name="Freeform 25"/>
            <p:cNvSpPr>
              <a:spLocks noChangeArrowheads="1"/>
            </p:cNvSpPr>
            <p:nvPr/>
          </p:nvSpPr>
          <p:spPr bwMode="auto">
            <a:xfrm>
              <a:off x="3832225" y="2182812"/>
              <a:ext cx="160338" cy="249238"/>
            </a:xfrm>
            <a:custGeom>
              <a:avLst/>
              <a:gdLst>
                <a:gd name="T0" fmla="*/ 2147483647 w 84"/>
                <a:gd name="T1" fmla="*/ 2147483647 h 130"/>
                <a:gd name="T2" fmla="*/ 2147483647 w 84"/>
                <a:gd name="T3" fmla="*/ 2147483647 h 130"/>
                <a:gd name="T4" fmla="*/ 2147483647 w 84"/>
                <a:gd name="T5" fmla="*/ 2147483647 h 130"/>
                <a:gd name="T6" fmla="*/ 2147483647 w 84"/>
                <a:gd name="T7" fmla="*/ 2147483647 h 130"/>
                <a:gd name="T8" fmla="*/ 2147483647 w 84"/>
                <a:gd name="T9" fmla="*/ 2147483647 h 130"/>
                <a:gd name="T10" fmla="*/ 2147483647 w 84"/>
                <a:gd name="T11" fmla="*/ 2147483647 h 130"/>
                <a:gd name="T12" fmla="*/ 2147483647 w 84"/>
                <a:gd name="T13" fmla="*/ 2147483647 h 130"/>
                <a:gd name="T14" fmla="*/ 2147483647 w 84"/>
                <a:gd name="T15" fmla="*/ 2147483647 h 130"/>
                <a:gd name="T16" fmla="*/ 2147483647 w 84"/>
                <a:gd name="T17" fmla="*/ 2147483647 h 130"/>
                <a:gd name="T18" fmla="*/ 2147483647 w 84"/>
                <a:gd name="T19" fmla="*/ 2147483647 h 130"/>
                <a:gd name="T20" fmla="*/ 2147483647 w 84"/>
                <a:gd name="T21" fmla="*/ 2147483647 h 130"/>
                <a:gd name="T22" fmla="*/ 2147483647 w 84"/>
                <a:gd name="T23" fmla="*/ 2147483647 h 130"/>
                <a:gd name="T24" fmla="*/ 2147483647 w 84"/>
                <a:gd name="T25" fmla="*/ 2147483647 h 130"/>
                <a:gd name="T26" fmla="*/ 2147483647 w 84"/>
                <a:gd name="T27" fmla="*/ 2147483647 h 130"/>
                <a:gd name="T28" fmla="*/ 2147483647 w 84"/>
                <a:gd name="T29" fmla="*/ 2147483647 h 130"/>
                <a:gd name="T30" fmla="*/ 2147483647 w 84"/>
                <a:gd name="T31" fmla="*/ 2147483647 h 130"/>
                <a:gd name="T32" fmla="*/ 2147483647 w 84"/>
                <a:gd name="T33" fmla="*/ 2147483647 h 130"/>
                <a:gd name="T34" fmla="*/ 2147483647 w 84"/>
                <a:gd name="T35" fmla="*/ 2147483647 h 130"/>
                <a:gd name="T36" fmla="*/ 2147483647 w 84"/>
                <a:gd name="T37" fmla="*/ 2147483647 h 130"/>
                <a:gd name="T38" fmla="*/ 2147483647 w 84"/>
                <a:gd name="T39" fmla="*/ 2147483647 h 130"/>
                <a:gd name="T40" fmla="*/ 2147483647 w 84"/>
                <a:gd name="T41" fmla="*/ 0 h 130"/>
                <a:gd name="T42" fmla="*/ 2147483647 w 84"/>
                <a:gd name="T43" fmla="*/ 2147483647 h 130"/>
                <a:gd name="T44" fmla="*/ 2147483647 w 84"/>
                <a:gd name="T45" fmla="*/ 2147483647 h 130"/>
                <a:gd name="T46" fmla="*/ 2147483647 w 84"/>
                <a:gd name="T47" fmla="*/ 2147483647 h 130"/>
                <a:gd name="T48" fmla="*/ 2147483647 w 84"/>
                <a:gd name="T49" fmla="*/ 2147483647 h 130"/>
                <a:gd name="T50" fmla="*/ 2147483647 w 84"/>
                <a:gd name="T51" fmla="*/ 2147483647 h 130"/>
                <a:gd name="T52" fmla="*/ 2147483647 w 84"/>
                <a:gd name="T53" fmla="*/ 2147483647 h 130"/>
                <a:gd name="T54" fmla="*/ 2147483647 w 84"/>
                <a:gd name="T55" fmla="*/ 2147483647 h 130"/>
                <a:gd name="T56" fmla="*/ 2147483647 w 84"/>
                <a:gd name="T57" fmla="*/ 2147483647 h 130"/>
                <a:gd name="T58" fmla="*/ 2147483647 w 84"/>
                <a:gd name="T59" fmla="*/ 2147483647 h 130"/>
                <a:gd name="T60" fmla="*/ 2147483647 w 84"/>
                <a:gd name="T61" fmla="*/ 2147483647 h 130"/>
                <a:gd name="T62" fmla="*/ 2147483647 w 84"/>
                <a:gd name="T63" fmla="*/ 2147483647 h 130"/>
                <a:gd name="T64" fmla="*/ 2147483647 w 84"/>
                <a:gd name="T65" fmla="*/ 2147483647 h 130"/>
                <a:gd name="T66" fmla="*/ 2147483647 w 84"/>
                <a:gd name="T67" fmla="*/ 2147483647 h 130"/>
                <a:gd name="T68" fmla="*/ 0 w 84"/>
                <a:gd name="T69" fmla="*/ 2147483647 h 130"/>
                <a:gd name="T70" fmla="*/ 2147483647 w 84"/>
                <a:gd name="T71" fmla="*/ 2147483647 h 130"/>
                <a:gd name="T72" fmla="*/ 2147483647 w 84"/>
                <a:gd name="T73" fmla="*/ 2147483647 h 130"/>
                <a:gd name="T74" fmla="*/ 2147483647 w 84"/>
                <a:gd name="T75" fmla="*/ 2147483647 h 130"/>
                <a:gd name="T76" fmla="*/ 2147483647 w 84"/>
                <a:gd name="T77" fmla="*/ 2147483647 h 130"/>
                <a:gd name="T78" fmla="*/ 2147483647 w 84"/>
                <a:gd name="T79" fmla="*/ 2147483647 h 130"/>
                <a:gd name="T80" fmla="*/ 2147483647 w 84"/>
                <a:gd name="T81" fmla="*/ 2147483647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7" name="Freeform 26"/>
            <p:cNvSpPr>
              <a:spLocks noChangeArrowheads="1"/>
            </p:cNvSpPr>
            <p:nvPr/>
          </p:nvSpPr>
          <p:spPr bwMode="auto">
            <a:xfrm>
              <a:off x="3462338" y="2236787"/>
              <a:ext cx="131763" cy="134938"/>
            </a:xfrm>
            <a:custGeom>
              <a:avLst/>
              <a:gdLst>
                <a:gd name="T0" fmla="*/ 2147483647 w 69"/>
                <a:gd name="T1" fmla="*/ 2147483647 h 71"/>
                <a:gd name="T2" fmla="*/ 2147483647 w 69"/>
                <a:gd name="T3" fmla="*/ 2147483647 h 71"/>
                <a:gd name="T4" fmla="*/ 2147483647 w 69"/>
                <a:gd name="T5" fmla="*/ 2147483647 h 71"/>
                <a:gd name="T6" fmla="*/ 2147483647 w 69"/>
                <a:gd name="T7" fmla="*/ 2147483647 h 71"/>
                <a:gd name="T8" fmla="*/ 2147483647 w 69"/>
                <a:gd name="T9" fmla="*/ 2147483647 h 71"/>
                <a:gd name="T10" fmla="*/ 2147483647 w 69"/>
                <a:gd name="T11" fmla="*/ 2147483647 h 71"/>
                <a:gd name="T12" fmla="*/ 2147483647 w 69"/>
                <a:gd name="T13" fmla="*/ 2147483647 h 71"/>
                <a:gd name="T14" fmla="*/ 2147483647 w 69"/>
                <a:gd name="T15" fmla="*/ 2147483647 h 71"/>
                <a:gd name="T16" fmla="*/ 2147483647 w 69"/>
                <a:gd name="T17" fmla="*/ 2147483647 h 71"/>
                <a:gd name="T18" fmla="*/ 2147483647 w 69"/>
                <a:gd name="T19" fmla="*/ 2147483647 h 71"/>
                <a:gd name="T20" fmla="*/ 2147483647 w 69"/>
                <a:gd name="T21" fmla="*/ 2147483647 h 71"/>
                <a:gd name="T22" fmla="*/ 2147483647 w 69"/>
                <a:gd name="T23" fmla="*/ 2147483647 h 71"/>
                <a:gd name="T24" fmla="*/ 2147483647 w 69"/>
                <a:gd name="T25" fmla="*/ 2147483647 h 71"/>
                <a:gd name="T26" fmla="*/ 2147483647 w 69"/>
                <a:gd name="T27" fmla="*/ 2147483647 h 71"/>
                <a:gd name="T28" fmla="*/ 2147483647 w 69"/>
                <a:gd name="T29" fmla="*/ 2147483647 h 71"/>
                <a:gd name="T30" fmla="*/ 2147483647 w 69"/>
                <a:gd name="T31" fmla="*/ 2147483647 h 71"/>
                <a:gd name="T32" fmla="*/ 2147483647 w 69"/>
                <a:gd name="T33" fmla="*/ 2147483647 h 71"/>
                <a:gd name="T34" fmla="*/ 2147483647 w 69"/>
                <a:gd name="T35" fmla="*/ 2147483647 h 71"/>
                <a:gd name="T36" fmla="*/ 2147483647 w 69"/>
                <a:gd name="T37" fmla="*/ 2147483647 h 71"/>
                <a:gd name="T38" fmla="*/ 2147483647 w 69"/>
                <a:gd name="T39" fmla="*/ 2147483647 h 71"/>
                <a:gd name="T40" fmla="*/ 2147483647 w 69"/>
                <a:gd name="T41" fmla="*/ 2147483647 h 71"/>
                <a:gd name="T42" fmla="*/ 2147483647 w 69"/>
                <a:gd name="T43" fmla="*/ 2147483647 h 71"/>
                <a:gd name="T44" fmla="*/ 2147483647 w 69"/>
                <a:gd name="T45" fmla="*/ 2147483647 h 71"/>
                <a:gd name="T46" fmla="*/ 2147483647 w 69"/>
                <a:gd name="T47" fmla="*/ 2147483647 h 71"/>
                <a:gd name="T48" fmla="*/ 2147483647 w 69"/>
                <a:gd name="T49" fmla="*/ 2147483647 h 71"/>
                <a:gd name="T50" fmla="*/ 2147483647 w 69"/>
                <a:gd name="T51" fmla="*/ 2147483647 h 71"/>
                <a:gd name="T52" fmla="*/ 2147483647 w 69"/>
                <a:gd name="T53" fmla="*/ 2147483647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8" name="Freeform 27"/>
            <p:cNvSpPr>
              <a:spLocks noChangeArrowheads="1"/>
            </p:cNvSpPr>
            <p:nvPr/>
          </p:nvSpPr>
          <p:spPr bwMode="auto">
            <a:xfrm>
              <a:off x="3578225" y="2228850"/>
              <a:ext cx="92075" cy="139700"/>
            </a:xfrm>
            <a:custGeom>
              <a:avLst/>
              <a:gdLst>
                <a:gd name="T0" fmla="*/ 2147483647 w 48"/>
                <a:gd name="T1" fmla="*/ 2147483647 h 73"/>
                <a:gd name="T2" fmla="*/ 2147483647 w 48"/>
                <a:gd name="T3" fmla="*/ 2147483647 h 73"/>
                <a:gd name="T4" fmla="*/ 2147483647 w 48"/>
                <a:gd name="T5" fmla="*/ 2147483647 h 73"/>
                <a:gd name="T6" fmla="*/ 2147483647 w 48"/>
                <a:gd name="T7" fmla="*/ 0 h 73"/>
                <a:gd name="T8" fmla="*/ 2147483647 w 48"/>
                <a:gd name="T9" fmla="*/ 2147483647 h 73"/>
                <a:gd name="T10" fmla="*/ 2147483647 w 48"/>
                <a:gd name="T11" fmla="*/ 2147483647 h 73"/>
                <a:gd name="T12" fmla="*/ 2147483647 w 48"/>
                <a:gd name="T13" fmla="*/ 2147483647 h 73"/>
                <a:gd name="T14" fmla="*/ 2147483647 w 48"/>
                <a:gd name="T15" fmla="*/ 2147483647 h 73"/>
                <a:gd name="T16" fmla="*/ 2147483647 w 48"/>
                <a:gd name="T17" fmla="*/ 2147483647 h 73"/>
                <a:gd name="T18" fmla="*/ 2147483647 w 48"/>
                <a:gd name="T19" fmla="*/ 2147483647 h 73"/>
                <a:gd name="T20" fmla="*/ 0 w 48"/>
                <a:gd name="T21" fmla="*/ 2147483647 h 73"/>
                <a:gd name="T22" fmla="*/ 2147483647 w 48"/>
                <a:gd name="T23" fmla="*/ 2147483647 h 73"/>
                <a:gd name="T24" fmla="*/ 2147483647 w 48"/>
                <a:gd name="T25" fmla="*/ 2147483647 h 73"/>
                <a:gd name="T26" fmla="*/ 2147483647 w 48"/>
                <a:gd name="T27" fmla="*/ 2147483647 h 73"/>
                <a:gd name="T28" fmla="*/ 2147483647 w 48"/>
                <a:gd name="T29" fmla="*/ 2147483647 h 73"/>
                <a:gd name="T30" fmla="*/ 2147483647 w 48"/>
                <a:gd name="T31" fmla="*/ 2147483647 h 73"/>
                <a:gd name="T32" fmla="*/ 2147483647 w 48"/>
                <a:gd name="T33" fmla="*/ 2147483647 h 73"/>
                <a:gd name="T34" fmla="*/ 2147483647 w 48"/>
                <a:gd name="T35" fmla="*/ 2147483647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9" name="Freeform 28"/>
            <p:cNvSpPr>
              <a:spLocks noChangeArrowheads="1"/>
            </p:cNvSpPr>
            <p:nvPr/>
          </p:nvSpPr>
          <p:spPr bwMode="auto">
            <a:xfrm>
              <a:off x="3319463" y="2195512"/>
              <a:ext cx="165100" cy="122238"/>
            </a:xfrm>
            <a:custGeom>
              <a:avLst/>
              <a:gdLst>
                <a:gd name="T0" fmla="*/ 2147483647 w 86"/>
                <a:gd name="T1" fmla="*/ 2147483647 h 64"/>
                <a:gd name="T2" fmla="*/ 2147483647 w 86"/>
                <a:gd name="T3" fmla="*/ 2147483647 h 64"/>
                <a:gd name="T4" fmla="*/ 2147483647 w 86"/>
                <a:gd name="T5" fmla="*/ 2147483647 h 64"/>
                <a:gd name="T6" fmla="*/ 2147483647 w 86"/>
                <a:gd name="T7" fmla="*/ 2147483647 h 64"/>
                <a:gd name="T8" fmla="*/ 2147483647 w 86"/>
                <a:gd name="T9" fmla="*/ 2147483647 h 64"/>
                <a:gd name="T10" fmla="*/ 2147483647 w 86"/>
                <a:gd name="T11" fmla="*/ 2147483647 h 64"/>
                <a:gd name="T12" fmla="*/ 2147483647 w 86"/>
                <a:gd name="T13" fmla="*/ 2147483647 h 64"/>
                <a:gd name="T14" fmla="*/ 2147483647 w 86"/>
                <a:gd name="T15" fmla="*/ 2147483647 h 64"/>
                <a:gd name="T16" fmla="*/ 2147483647 w 86"/>
                <a:gd name="T17" fmla="*/ 2147483647 h 64"/>
                <a:gd name="T18" fmla="*/ 2147483647 w 86"/>
                <a:gd name="T19" fmla="*/ 2147483647 h 64"/>
                <a:gd name="T20" fmla="*/ 2147483647 w 86"/>
                <a:gd name="T21" fmla="*/ 2147483647 h 64"/>
                <a:gd name="T22" fmla="*/ 2147483647 w 86"/>
                <a:gd name="T23" fmla="*/ 2147483647 h 64"/>
                <a:gd name="T24" fmla="*/ 2147483647 w 86"/>
                <a:gd name="T25" fmla="*/ 2147483647 h 64"/>
                <a:gd name="T26" fmla="*/ 2147483647 w 86"/>
                <a:gd name="T27" fmla="*/ 2147483647 h 64"/>
                <a:gd name="T28" fmla="*/ 2147483647 w 86"/>
                <a:gd name="T29" fmla="*/ 2147483647 h 64"/>
                <a:gd name="T30" fmla="*/ 2147483647 w 86"/>
                <a:gd name="T31" fmla="*/ 2147483647 h 64"/>
                <a:gd name="T32" fmla="*/ 2147483647 w 86"/>
                <a:gd name="T33" fmla="*/ 2147483647 h 64"/>
                <a:gd name="T34" fmla="*/ 2147483647 w 86"/>
                <a:gd name="T35" fmla="*/ 2147483647 h 64"/>
                <a:gd name="T36" fmla="*/ 2147483647 w 86"/>
                <a:gd name="T37" fmla="*/ 2147483647 h 64"/>
                <a:gd name="T38" fmla="*/ 2147483647 w 86"/>
                <a:gd name="T39" fmla="*/ 2147483647 h 64"/>
                <a:gd name="T40" fmla="*/ 2147483647 w 86"/>
                <a:gd name="T41" fmla="*/ 2147483647 h 64"/>
                <a:gd name="T42" fmla="*/ 2147483647 w 86"/>
                <a:gd name="T43" fmla="*/ 2147483647 h 64"/>
                <a:gd name="T44" fmla="*/ 2147483647 w 86"/>
                <a:gd name="T45" fmla="*/ 2147483647 h 64"/>
                <a:gd name="T46" fmla="*/ 2147483647 w 86"/>
                <a:gd name="T47" fmla="*/ 2147483647 h 64"/>
                <a:gd name="T48" fmla="*/ 2147483647 w 86"/>
                <a:gd name="T49" fmla="*/ 2147483647 h 64"/>
                <a:gd name="T50" fmla="*/ 2147483647 w 86"/>
                <a:gd name="T51" fmla="*/ 2147483647 h 64"/>
                <a:gd name="T52" fmla="*/ 2147483647 w 86"/>
                <a:gd name="T53" fmla="*/ 2147483647 h 64"/>
                <a:gd name="T54" fmla="*/ 2147483647 w 86"/>
                <a:gd name="T55" fmla="*/ 2147483647 h 64"/>
                <a:gd name="T56" fmla="*/ 2147483647 w 86"/>
                <a:gd name="T57" fmla="*/ 2147483647 h 64"/>
                <a:gd name="T58" fmla="*/ 2147483647 w 86"/>
                <a:gd name="T59" fmla="*/ 0 h 64"/>
                <a:gd name="T60" fmla="*/ 2147483647 w 86"/>
                <a:gd name="T61" fmla="*/ 2147483647 h 64"/>
                <a:gd name="T62" fmla="*/ 2147483647 w 86"/>
                <a:gd name="T63" fmla="*/ 2147483647 h 64"/>
                <a:gd name="T64" fmla="*/ 2147483647 w 86"/>
                <a:gd name="T65" fmla="*/ 2147483647 h 64"/>
                <a:gd name="T66" fmla="*/ 2147483647 w 86"/>
                <a:gd name="T67" fmla="*/ 2147483647 h 64"/>
                <a:gd name="T68" fmla="*/ 0 w 86"/>
                <a:gd name="T69" fmla="*/ 2147483647 h 64"/>
                <a:gd name="T70" fmla="*/ 2147483647 w 86"/>
                <a:gd name="T71" fmla="*/ 2147483647 h 64"/>
                <a:gd name="T72" fmla="*/ 2147483647 w 86"/>
                <a:gd name="T73" fmla="*/ 2147483647 h 64"/>
                <a:gd name="T74" fmla="*/ 2147483647 w 86"/>
                <a:gd name="T75" fmla="*/ 2147483647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0" name="Freeform 29"/>
            <p:cNvSpPr>
              <a:spLocks noChangeArrowheads="1"/>
            </p:cNvSpPr>
            <p:nvPr/>
          </p:nvSpPr>
          <p:spPr bwMode="auto">
            <a:xfrm>
              <a:off x="3398838" y="2286000"/>
              <a:ext cx="88900" cy="85725"/>
            </a:xfrm>
            <a:custGeom>
              <a:avLst/>
              <a:gdLst>
                <a:gd name="T0" fmla="*/ 2147483647 w 47"/>
                <a:gd name="T1" fmla="*/ 2147483647 h 45"/>
                <a:gd name="T2" fmla="*/ 2147483647 w 47"/>
                <a:gd name="T3" fmla="*/ 2147483647 h 45"/>
                <a:gd name="T4" fmla="*/ 2147483647 w 47"/>
                <a:gd name="T5" fmla="*/ 2147483647 h 45"/>
                <a:gd name="T6" fmla="*/ 2147483647 w 47"/>
                <a:gd name="T7" fmla="*/ 2147483647 h 45"/>
                <a:gd name="T8" fmla="*/ 2147483647 w 47"/>
                <a:gd name="T9" fmla="*/ 2147483647 h 45"/>
                <a:gd name="T10" fmla="*/ 2147483647 w 47"/>
                <a:gd name="T11" fmla="*/ 2147483647 h 45"/>
                <a:gd name="T12" fmla="*/ 2147483647 w 47"/>
                <a:gd name="T13" fmla="*/ 2147483647 h 45"/>
                <a:gd name="T14" fmla="*/ 2147483647 w 47"/>
                <a:gd name="T15" fmla="*/ 0 h 45"/>
                <a:gd name="T16" fmla="*/ 2147483647 w 47"/>
                <a:gd name="T17" fmla="*/ 2147483647 h 45"/>
                <a:gd name="T18" fmla="*/ 2147483647 w 47"/>
                <a:gd name="T19" fmla="*/ 2147483647 h 45"/>
                <a:gd name="T20" fmla="*/ 2147483647 w 47"/>
                <a:gd name="T21" fmla="*/ 2147483647 h 45"/>
                <a:gd name="T22" fmla="*/ 0 w 47"/>
                <a:gd name="T23" fmla="*/ 2147483647 h 45"/>
                <a:gd name="T24" fmla="*/ 2147483647 w 47"/>
                <a:gd name="T25" fmla="*/ 2147483647 h 45"/>
                <a:gd name="T26" fmla="*/ 2147483647 w 47"/>
                <a:gd name="T27" fmla="*/ 2147483647 h 45"/>
                <a:gd name="T28" fmla="*/ 2147483647 w 47"/>
                <a:gd name="T29" fmla="*/ 2147483647 h 45"/>
                <a:gd name="T30" fmla="*/ 2147483647 w 47"/>
                <a:gd name="T31" fmla="*/ 2147483647 h 45"/>
                <a:gd name="T32" fmla="*/ 2147483647 w 47"/>
                <a:gd name="T33" fmla="*/ 2147483647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1" name="Freeform 30"/>
            <p:cNvSpPr>
              <a:spLocks noChangeArrowheads="1"/>
            </p:cNvSpPr>
            <p:nvPr/>
          </p:nvSpPr>
          <p:spPr bwMode="auto">
            <a:xfrm>
              <a:off x="3360738" y="2254250"/>
              <a:ext cx="63500" cy="68263"/>
            </a:xfrm>
            <a:custGeom>
              <a:avLst/>
              <a:gdLst>
                <a:gd name="T0" fmla="*/ 2147483647 w 33"/>
                <a:gd name="T1" fmla="*/ 2147483647 h 36"/>
                <a:gd name="T2" fmla="*/ 2147483647 w 33"/>
                <a:gd name="T3" fmla="*/ 2147483647 h 36"/>
                <a:gd name="T4" fmla="*/ 2147483647 w 33"/>
                <a:gd name="T5" fmla="*/ 2147483647 h 36"/>
                <a:gd name="T6" fmla="*/ 2147483647 w 33"/>
                <a:gd name="T7" fmla="*/ 0 h 36"/>
                <a:gd name="T8" fmla="*/ 2147483647 w 33"/>
                <a:gd name="T9" fmla="*/ 2147483647 h 36"/>
                <a:gd name="T10" fmla="*/ 2147483647 w 33"/>
                <a:gd name="T11" fmla="*/ 2147483647 h 36"/>
                <a:gd name="T12" fmla="*/ 0 w 33"/>
                <a:gd name="T13" fmla="*/ 2147483647 h 36"/>
                <a:gd name="T14" fmla="*/ 2147483647 w 33"/>
                <a:gd name="T15" fmla="*/ 2147483647 h 36"/>
                <a:gd name="T16" fmla="*/ 2147483647 w 33"/>
                <a:gd name="T17" fmla="*/ 2147483647 h 36"/>
                <a:gd name="T18" fmla="*/ 2147483647 w 33"/>
                <a:gd name="T19" fmla="*/ 2147483647 h 36"/>
                <a:gd name="T20" fmla="*/ 2147483647 w 33"/>
                <a:gd name="T21" fmla="*/ 2147483647 h 36"/>
                <a:gd name="T22" fmla="*/ 2147483647 w 33"/>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2" name="Freeform 31"/>
            <p:cNvSpPr>
              <a:spLocks noChangeArrowheads="1"/>
            </p:cNvSpPr>
            <p:nvPr/>
          </p:nvSpPr>
          <p:spPr bwMode="auto">
            <a:xfrm>
              <a:off x="3279775" y="1854200"/>
              <a:ext cx="179388" cy="147638"/>
            </a:xfrm>
            <a:custGeom>
              <a:avLst/>
              <a:gdLst>
                <a:gd name="T0" fmla="*/ 2147483647 w 94"/>
                <a:gd name="T1" fmla="*/ 2147483647 h 77"/>
                <a:gd name="T2" fmla="*/ 2147483647 w 94"/>
                <a:gd name="T3" fmla="*/ 2147483647 h 77"/>
                <a:gd name="T4" fmla="*/ 2147483647 w 94"/>
                <a:gd name="T5" fmla="*/ 2147483647 h 77"/>
                <a:gd name="T6" fmla="*/ 2147483647 w 94"/>
                <a:gd name="T7" fmla="*/ 2147483647 h 77"/>
                <a:gd name="T8" fmla="*/ 2147483647 w 94"/>
                <a:gd name="T9" fmla="*/ 2147483647 h 77"/>
                <a:gd name="T10" fmla="*/ 2147483647 w 94"/>
                <a:gd name="T11" fmla="*/ 0 h 77"/>
                <a:gd name="T12" fmla="*/ 2147483647 w 94"/>
                <a:gd name="T13" fmla="*/ 0 h 77"/>
                <a:gd name="T14" fmla="*/ 2147483647 w 94"/>
                <a:gd name="T15" fmla="*/ 2147483647 h 77"/>
                <a:gd name="T16" fmla="*/ 2147483647 w 94"/>
                <a:gd name="T17" fmla="*/ 2147483647 h 77"/>
                <a:gd name="T18" fmla="*/ 2147483647 w 94"/>
                <a:gd name="T19" fmla="*/ 2147483647 h 77"/>
                <a:gd name="T20" fmla="*/ 0 w 94"/>
                <a:gd name="T21" fmla="*/ 2147483647 h 77"/>
                <a:gd name="T22" fmla="*/ 2147483647 w 94"/>
                <a:gd name="T23" fmla="*/ 2147483647 h 77"/>
                <a:gd name="T24" fmla="*/ 2147483647 w 94"/>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3" name="Freeform 32"/>
            <p:cNvSpPr>
              <a:spLocks noChangeArrowheads="1"/>
            </p:cNvSpPr>
            <p:nvPr/>
          </p:nvSpPr>
          <p:spPr bwMode="auto">
            <a:xfrm>
              <a:off x="3278188" y="1862137"/>
              <a:ext cx="261938" cy="287338"/>
            </a:xfrm>
            <a:custGeom>
              <a:avLst/>
              <a:gdLst>
                <a:gd name="T0" fmla="*/ 2147483647 w 137"/>
                <a:gd name="T1" fmla="*/ 2147483647 h 150"/>
                <a:gd name="T2" fmla="*/ 2147483647 w 137"/>
                <a:gd name="T3" fmla="*/ 2147483647 h 150"/>
                <a:gd name="T4" fmla="*/ 2147483647 w 137"/>
                <a:gd name="T5" fmla="*/ 2147483647 h 150"/>
                <a:gd name="T6" fmla="*/ 2147483647 w 137"/>
                <a:gd name="T7" fmla="*/ 2147483647 h 150"/>
                <a:gd name="T8" fmla="*/ 2147483647 w 137"/>
                <a:gd name="T9" fmla="*/ 2147483647 h 150"/>
                <a:gd name="T10" fmla="*/ 2147483647 w 137"/>
                <a:gd name="T11" fmla="*/ 2147483647 h 150"/>
                <a:gd name="T12" fmla="*/ 2147483647 w 137"/>
                <a:gd name="T13" fmla="*/ 2147483647 h 150"/>
                <a:gd name="T14" fmla="*/ 2147483647 w 137"/>
                <a:gd name="T15" fmla="*/ 2147483647 h 150"/>
                <a:gd name="T16" fmla="*/ 2147483647 w 137"/>
                <a:gd name="T17" fmla="*/ 2147483647 h 150"/>
                <a:gd name="T18" fmla="*/ 2147483647 w 137"/>
                <a:gd name="T19" fmla="*/ 2147483647 h 150"/>
                <a:gd name="T20" fmla="*/ 2147483647 w 137"/>
                <a:gd name="T21" fmla="*/ 2147483647 h 150"/>
                <a:gd name="T22" fmla="*/ 2147483647 w 137"/>
                <a:gd name="T23" fmla="*/ 2147483647 h 150"/>
                <a:gd name="T24" fmla="*/ 2147483647 w 137"/>
                <a:gd name="T25" fmla="*/ 2147483647 h 150"/>
                <a:gd name="T26" fmla="*/ 2147483647 w 137"/>
                <a:gd name="T27" fmla="*/ 2147483647 h 150"/>
                <a:gd name="T28" fmla="*/ 2147483647 w 137"/>
                <a:gd name="T29" fmla="*/ 2147483647 h 150"/>
                <a:gd name="T30" fmla="*/ 2147483647 w 137"/>
                <a:gd name="T31" fmla="*/ 2147483647 h 150"/>
                <a:gd name="T32" fmla="*/ 2147483647 w 137"/>
                <a:gd name="T33" fmla="*/ 2147483647 h 150"/>
                <a:gd name="T34" fmla="*/ 2147483647 w 137"/>
                <a:gd name="T35" fmla="*/ 2147483647 h 150"/>
                <a:gd name="T36" fmla="*/ 2147483647 w 137"/>
                <a:gd name="T37" fmla="*/ 0 h 150"/>
                <a:gd name="T38" fmla="*/ 2147483647 w 137"/>
                <a:gd name="T39" fmla="*/ 2147483647 h 150"/>
                <a:gd name="T40" fmla="*/ 2147483647 w 137"/>
                <a:gd name="T41" fmla="*/ 2147483647 h 150"/>
                <a:gd name="T42" fmla="*/ 2147483647 w 137"/>
                <a:gd name="T43" fmla="*/ 2147483647 h 150"/>
                <a:gd name="T44" fmla="*/ 2147483647 w 137"/>
                <a:gd name="T45" fmla="*/ 2147483647 h 150"/>
                <a:gd name="T46" fmla="*/ 2147483647 w 137"/>
                <a:gd name="T47" fmla="*/ 2147483647 h 150"/>
                <a:gd name="T48" fmla="*/ 2147483647 w 137"/>
                <a:gd name="T49" fmla="*/ 2147483647 h 150"/>
                <a:gd name="T50" fmla="*/ 2147483647 w 137"/>
                <a:gd name="T51" fmla="*/ 2147483647 h 150"/>
                <a:gd name="T52" fmla="*/ 2147483647 w 137"/>
                <a:gd name="T53" fmla="*/ 2147483647 h 150"/>
                <a:gd name="T54" fmla="*/ 2147483647 w 137"/>
                <a:gd name="T55" fmla="*/ 2147483647 h 150"/>
                <a:gd name="T56" fmla="*/ 2147483647 w 137"/>
                <a:gd name="T57" fmla="*/ 2147483647 h 150"/>
                <a:gd name="T58" fmla="*/ 2147483647 w 137"/>
                <a:gd name="T59" fmla="*/ 2147483647 h 150"/>
                <a:gd name="T60" fmla="*/ 2147483647 w 137"/>
                <a:gd name="T61" fmla="*/ 2147483647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4" name="Freeform 33"/>
            <p:cNvSpPr>
              <a:spLocks noChangeArrowheads="1"/>
            </p:cNvSpPr>
            <p:nvPr/>
          </p:nvSpPr>
          <p:spPr bwMode="auto">
            <a:xfrm>
              <a:off x="3379788" y="1916112"/>
              <a:ext cx="360363" cy="338138"/>
            </a:xfrm>
            <a:custGeom>
              <a:avLst/>
              <a:gdLst>
                <a:gd name="T0" fmla="*/ 2147483647 w 189"/>
                <a:gd name="T1" fmla="*/ 2147483647 h 177"/>
                <a:gd name="T2" fmla="*/ 2147483647 w 189"/>
                <a:gd name="T3" fmla="*/ 2147483647 h 177"/>
                <a:gd name="T4" fmla="*/ 2147483647 w 189"/>
                <a:gd name="T5" fmla="*/ 2147483647 h 177"/>
                <a:gd name="T6" fmla="*/ 2147483647 w 189"/>
                <a:gd name="T7" fmla="*/ 2147483647 h 177"/>
                <a:gd name="T8" fmla="*/ 2147483647 w 189"/>
                <a:gd name="T9" fmla="*/ 0 h 177"/>
                <a:gd name="T10" fmla="*/ 2147483647 w 189"/>
                <a:gd name="T11" fmla="*/ 0 h 177"/>
                <a:gd name="T12" fmla="*/ 2147483647 w 189"/>
                <a:gd name="T13" fmla="*/ 2147483647 h 177"/>
                <a:gd name="T14" fmla="*/ 2147483647 w 189"/>
                <a:gd name="T15" fmla="*/ 2147483647 h 177"/>
                <a:gd name="T16" fmla="*/ 2147483647 w 189"/>
                <a:gd name="T17" fmla="*/ 2147483647 h 177"/>
                <a:gd name="T18" fmla="*/ 2147483647 w 189"/>
                <a:gd name="T19" fmla="*/ 2147483647 h 177"/>
                <a:gd name="T20" fmla="*/ 2147483647 w 189"/>
                <a:gd name="T21" fmla="*/ 2147483647 h 177"/>
                <a:gd name="T22" fmla="*/ 2147483647 w 189"/>
                <a:gd name="T23" fmla="*/ 2147483647 h 177"/>
                <a:gd name="T24" fmla="*/ 2147483647 w 189"/>
                <a:gd name="T25" fmla="*/ 2147483647 h 177"/>
                <a:gd name="T26" fmla="*/ 2147483647 w 189"/>
                <a:gd name="T27" fmla="*/ 2147483647 h 177"/>
                <a:gd name="T28" fmla="*/ 0 w 189"/>
                <a:gd name="T29" fmla="*/ 2147483647 h 177"/>
                <a:gd name="T30" fmla="*/ 2147483647 w 189"/>
                <a:gd name="T31" fmla="*/ 2147483647 h 177"/>
                <a:gd name="T32" fmla="*/ 2147483647 w 189"/>
                <a:gd name="T33" fmla="*/ 2147483647 h 177"/>
                <a:gd name="T34" fmla="*/ 2147483647 w 189"/>
                <a:gd name="T35" fmla="*/ 2147483647 h 177"/>
                <a:gd name="T36" fmla="*/ 2147483647 w 189"/>
                <a:gd name="T37" fmla="*/ 2147483647 h 177"/>
                <a:gd name="T38" fmla="*/ 2147483647 w 189"/>
                <a:gd name="T39" fmla="*/ 2147483647 h 177"/>
                <a:gd name="T40" fmla="*/ 2147483647 w 189"/>
                <a:gd name="T41" fmla="*/ 2147483647 h 177"/>
                <a:gd name="T42" fmla="*/ 2147483647 w 189"/>
                <a:gd name="T43" fmla="*/ 2147483647 h 177"/>
                <a:gd name="T44" fmla="*/ 2147483647 w 189"/>
                <a:gd name="T45" fmla="*/ 2147483647 h 177"/>
                <a:gd name="T46" fmla="*/ 2147483647 w 189"/>
                <a:gd name="T47" fmla="*/ 2147483647 h 177"/>
                <a:gd name="T48" fmla="*/ 2147483647 w 189"/>
                <a:gd name="T49" fmla="*/ 2147483647 h 177"/>
                <a:gd name="T50" fmla="*/ 2147483647 w 189"/>
                <a:gd name="T51" fmla="*/ 2147483647 h 177"/>
                <a:gd name="T52" fmla="*/ 2147483647 w 189"/>
                <a:gd name="T53" fmla="*/ 2147483647 h 177"/>
                <a:gd name="T54" fmla="*/ 2147483647 w 189"/>
                <a:gd name="T55" fmla="*/ 2147483647 h 177"/>
                <a:gd name="T56" fmla="*/ 2147483647 w 189"/>
                <a:gd name="T57" fmla="*/ 2147483647 h 177"/>
                <a:gd name="T58" fmla="*/ 2147483647 w 189"/>
                <a:gd name="T59" fmla="*/ 2147483647 h 177"/>
                <a:gd name="T60" fmla="*/ 2147483647 w 189"/>
                <a:gd name="T61" fmla="*/ 2147483647 h 177"/>
                <a:gd name="T62" fmla="*/ 2147483647 w 189"/>
                <a:gd name="T63" fmla="*/ 2147483647 h 177"/>
                <a:gd name="T64" fmla="*/ 2147483647 w 189"/>
                <a:gd name="T65" fmla="*/ 2147483647 h 177"/>
                <a:gd name="T66" fmla="*/ 2147483647 w 189"/>
                <a:gd name="T67" fmla="*/ 2147483647 h 177"/>
                <a:gd name="T68" fmla="*/ 2147483647 w 189"/>
                <a:gd name="T69" fmla="*/ 2147483647 h 177"/>
                <a:gd name="T70" fmla="*/ 2147483647 w 189"/>
                <a:gd name="T71" fmla="*/ 2147483647 h 177"/>
                <a:gd name="T72" fmla="*/ 2147483647 w 189"/>
                <a:gd name="T73" fmla="*/ 2147483647 h 177"/>
                <a:gd name="T74" fmla="*/ 2147483647 w 189"/>
                <a:gd name="T75" fmla="*/ 2147483647 h 177"/>
                <a:gd name="T76" fmla="*/ 2147483647 w 189"/>
                <a:gd name="T77" fmla="*/ 2147483647 h 177"/>
                <a:gd name="T78" fmla="*/ 2147483647 w 189"/>
                <a:gd name="T79" fmla="*/ 2147483647 h 177"/>
                <a:gd name="T80" fmla="*/ 2147483647 w 189"/>
                <a:gd name="T81" fmla="*/ 2147483647 h 177"/>
                <a:gd name="T82" fmla="*/ 2147483647 w 189"/>
                <a:gd name="T83" fmla="*/ 2147483647 h 177"/>
                <a:gd name="T84" fmla="*/ 2147483647 w 189"/>
                <a:gd name="T85" fmla="*/ 2147483647 h 177"/>
                <a:gd name="T86" fmla="*/ 2147483647 w 189"/>
                <a:gd name="T87" fmla="*/ 2147483647 h 177"/>
                <a:gd name="T88" fmla="*/ 2147483647 w 189"/>
                <a:gd name="T89" fmla="*/ 2147483647 h 177"/>
                <a:gd name="T90" fmla="*/ 2147483647 w 189"/>
                <a:gd name="T91" fmla="*/ 2147483647 h 177"/>
                <a:gd name="T92" fmla="*/ 2147483647 w 189"/>
                <a:gd name="T93" fmla="*/ 2147483647 h 177"/>
                <a:gd name="T94" fmla="*/ 2147483647 w 189"/>
                <a:gd name="T95" fmla="*/ 2147483647 h 177"/>
                <a:gd name="T96" fmla="*/ 2147483647 w 189"/>
                <a:gd name="T97" fmla="*/ 2147483647 h 177"/>
                <a:gd name="T98" fmla="*/ 2147483647 w 189"/>
                <a:gd name="T99" fmla="*/ 2147483647 h 177"/>
                <a:gd name="T100" fmla="*/ 2147483647 w 189"/>
                <a:gd name="T101" fmla="*/ 2147483647 h 177"/>
                <a:gd name="T102" fmla="*/ 2147483647 w 189"/>
                <a:gd name="T103" fmla="*/ 214748364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5" name="Freeform 34"/>
            <p:cNvSpPr>
              <a:spLocks noChangeArrowheads="1"/>
            </p:cNvSpPr>
            <p:nvPr/>
          </p:nvSpPr>
          <p:spPr bwMode="auto">
            <a:xfrm>
              <a:off x="3529013" y="2139950"/>
              <a:ext cx="176213" cy="125413"/>
            </a:xfrm>
            <a:custGeom>
              <a:avLst/>
              <a:gdLst>
                <a:gd name="T0" fmla="*/ 2147483647 w 92"/>
                <a:gd name="T1" fmla="*/ 2147483647 h 66"/>
                <a:gd name="T2" fmla="*/ 2147483647 w 92"/>
                <a:gd name="T3" fmla="*/ 2147483647 h 66"/>
                <a:gd name="T4" fmla="*/ 2147483647 w 92"/>
                <a:gd name="T5" fmla="*/ 2147483647 h 66"/>
                <a:gd name="T6" fmla="*/ 2147483647 w 92"/>
                <a:gd name="T7" fmla="*/ 2147483647 h 66"/>
                <a:gd name="T8" fmla="*/ 2147483647 w 92"/>
                <a:gd name="T9" fmla="*/ 2147483647 h 66"/>
                <a:gd name="T10" fmla="*/ 2147483647 w 92"/>
                <a:gd name="T11" fmla="*/ 2147483647 h 66"/>
                <a:gd name="T12" fmla="*/ 2147483647 w 92"/>
                <a:gd name="T13" fmla="*/ 2147483647 h 66"/>
                <a:gd name="T14" fmla="*/ 2147483647 w 92"/>
                <a:gd name="T15" fmla="*/ 2147483647 h 66"/>
                <a:gd name="T16" fmla="*/ 2147483647 w 92"/>
                <a:gd name="T17" fmla="*/ 2147483647 h 66"/>
                <a:gd name="T18" fmla="*/ 2147483647 w 92"/>
                <a:gd name="T19" fmla="*/ 2147483647 h 66"/>
                <a:gd name="T20" fmla="*/ 2147483647 w 92"/>
                <a:gd name="T21" fmla="*/ 2147483647 h 66"/>
                <a:gd name="T22" fmla="*/ 2147483647 w 92"/>
                <a:gd name="T23" fmla="*/ 2147483647 h 66"/>
                <a:gd name="T24" fmla="*/ 2147483647 w 92"/>
                <a:gd name="T25" fmla="*/ 2147483647 h 66"/>
                <a:gd name="T26" fmla="*/ 2147483647 w 92"/>
                <a:gd name="T27" fmla="*/ 2147483647 h 66"/>
                <a:gd name="T28" fmla="*/ 2147483647 w 92"/>
                <a:gd name="T29" fmla="*/ 2147483647 h 66"/>
                <a:gd name="T30" fmla="*/ 2147483647 w 92"/>
                <a:gd name="T31" fmla="*/ 2147483647 h 66"/>
                <a:gd name="T32" fmla="*/ 2147483647 w 92"/>
                <a:gd name="T33" fmla="*/ 2147483647 h 66"/>
                <a:gd name="T34" fmla="*/ 2147483647 w 92"/>
                <a:gd name="T35" fmla="*/ 2147483647 h 66"/>
                <a:gd name="T36" fmla="*/ 2147483647 w 92"/>
                <a:gd name="T37" fmla="*/ 2147483647 h 66"/>
                <a:gd name="T38" fmla="*/ 2147483647 w 92"/>
                <a:gd name="T39" fmla="*/ 2147483647 h 66"/>
                <a:gd name="T40" fmla="*/ 0 w 92"/>
                <a:gd name="T41" fmla="*/ 2147483647 h 66"/>
                <a:gd name="T42" fmla="*/ 2147483647 w 92"/>
                <a:gd name="T43" fmla="*/ 2147483647 h 66"/>
                <a:gd name="T44" fmla="*/ 2147483647 w 92"/>
                <a:gd name="T45" fmla="*/ 2147483647 h 66"/>
                <a:gd name="T46" fmla="*/ 2147483647 w 92"/>
                <a:gd name="T47" fmla="*/ 2147483647 h 66"/>
                <a:gd name="T48" fmla="*/ 2147483647 w 92"/>
                <a:gd name="T49" fmla="*/ 2147483647 h 66"/>
                <a:gd name="T50" fmla="*/ 2147483647 w 92"/>
                <a:gd name="T51" fmla="*/ 2147483647 h 66"/>
                <a:gd name="T52" fmla="*/ 2147483647 w 92"/>
                <a:gd name="T53" fmla="*/ 2147483647 h 66"/>
                <a:gd name="T54" fmla="*/ 2147483647 w 92"/>
                <a:gd name="T55" fmla="*/ 2147483647 h 66"/>
                <a:gd name="T56" fmla="*/ 2147483647 w 92"/>
                <a:gd name="T57" fmla="*/ 2147483647 h 66"/>
                <a:gd name="T58" fmla="*/ 2147483647 w 92"/>
                <a:gd name="T59" fmla="*/ 2147483647 h 66"/>
                <a:gd name="T60" fmla="*/ 2147483647 w 92"/>
                <a:gd name="T61" fmla="*/ 2147483647 h 66"/>
                <a:gd name="T62" fmla="*/ 2147483647 w 92"/>
                <a:gd name="T63" fmla="*/ 2147483647 h 66"/>
                <a:gd name="T64" fmla="*/ 2147483647 w 92"/>
                <a:gd name="T65" fmla="*/ 2147483647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6" name="Freeform 35"/>
            <p:cNvSpPr>
              <a:spLocks noChangeArrowheads="1"/>
            </p:cNvSpPr>
            <p:nvPr/>
          </p:nvSpPr>
          <p:spPr bwMode="auto">
            <a:xfrm>
              <a:off x="3651250" y="1952625"/>
              <a:ext cx="336550" cy="261938"/>
            </a:xfrm>
            <a:custGeom>
              <a:avLst/>
              <a:gdLst>
                <a:gd name="T0" fmla="*/ 2147483647 w 176"/>
                <a:gd name="T1" fmla="*/ 2147483647 h 137"/>
                <a:gd name="T2" fmla="*/ 2147483647 w 176"/>
                <a:gd name="T3" fmla="*/ 2147483647 h 137"/>
                <a:gd name="T4" fmla="*/ 2147483647 w 176"/>
                <a:gd name="T5" fmla="*/ 2147483647 h 137"/>
                <a:gd name="T6" fmla="*/ 2147483647 w 176"/>
                <a:gd name="T7" fmla="*/ 2147483647 h 137"/>
                <a:gd name="T8" fmla="*/ 2147483647 w 176"/>
                <a:gd name="T9" fmla="*/ 0 h 137"/>
                <a:gd name="T10" fmla="*/ 2147483647 w 176"/>
                <a:gd name="T11" fmla="*/ 2147483647 h 137"/>
                <a:gd name="T12" fmla="*/ 2147483647 w 176"/>
                <a:gd name="T13" fmla="*/ 2147483647 h 137"/>
                <a:gd name="T14" fmla="*/ 2147483647 w 176"/>
                <a:gd name="T15" fmla="*/ 2147483647 h 137"/>
                <a:gd name="T16" fmla="*/ 2147483647 w 176"/>
                <a:gd name="T17" fmla="*/ 2147483647 h 137"/>
                <a:gd name="T18" fmla="*/ 2147483647 w 176"/>
                <a:gd name="T19" fmla="*/ 2147483647 h 137"/>
                <a:gd name="T20" fmla="*/ 2147483647 w 176"/>
                <a:gd name="T21" fmla="*/ 2147483647 h 137"/>
                <a:gd name="T22" fmla="*/ 2147483647 w 176"/>
                <a:gd name="T23" fmla="*/ 2147483647 h 137"/>
                <a:gd name="T24" fmla="*/ 2147483647 w 176"/>
                <a:gd name="T25" fmla="*/ 2147483647 h 137"/>
                <a:gd name="T26" fmla="*/ 2147483647 w 176"/>
                <a:gd name="T27" fmla="*/ 2147483647 h 137"/>
                <a:gd name="T28" fmla="*/ 2147483647 w 176"/>
                <a:gd name="T29" fmla="*/ 2147483647 h 137"/>
                <a:gd name="T30" fmla="*/ 2147483647 w 176"/>
                <a:gd name="T31" fmla="*/ 2147483647 h 137"/>
                <a:gd name="T32" fmla="*/ 2147483647 w 176"/>
                <a:gd name="T33" fmla="*/ 2147483647 h 137"/>
                <a:gd name="T34" fmla="*/ 2147483647 w 176"/>
                <a:gd name="T35" fmla="*/ 2147483647 h 137"/>
                <a:gd name="T36" fmla="*/ 2147483647 w 176"/>
                <a:gd name="T37" fmla="*/ 2147483647 h 137"/>
                <a:gd name="T38" fmla="*/ 2147483647 w 176"/>
                <a:gd name="T39" fmla="*/ 2147483647 h 137"/>
                <a:gd name="T40" fmla="*/ 2147483647 w 176"/>
                <a:gd name="T41" fmla="*/ 2147483647 h 137"/>
                <a:gd name="T42" fmla="*/ 2147483647 w 176"/>
                <a:gd name="T43" fmla="*/ 2147483647 h 137"/>
                <a:gd name="T44" fmla="*/ 2147483647 w 176"/>
                <a:gd name="T45" fmla="*/ 2147483647 h 137"/>
                <a:gd name="T46" fmla="*/ 2147483647 w 176"/>
                <a:gd name="T47" fmla="*/ 2147483647 h 137"/>
                <a:gd name="T48" fmla="*/ 2147483647 w 176"/>
                <a:gd name="T49" fmla="*/ 2147483647 h 137"/>
                <a:gd name="T50" fmla="*/ 2147483647 w 176"/>
                <a:gd name="T51" fmla="*/ 2147483647 h 137"/>
                <a:gd name="T52" fmla="*/ 2147483647 w 176"/>
                <a:gd name="T53" fmla="*/ 2147483647 h 137"/>
                <a:gd name="T54" fmla="*/ 2147483647 w 176"/>
                <a:gd name="T55" fmla="*/ 2147483647 h 137"/>
                <a:gd name="T56" fmla="*/ 2147483647 w 176"/>
                <a:gd name="T57" fmla="*/ 2147483647 h 137"/>
                <a:gd name="T58" fmla="*/ 2147483647 w 176"/>
                <a:gd name="T59" fmla="*/ 2147483647 h 137"/>
                <a:gd name="T60" fmla="*/ 2147483647 w 176"/>
                <a:gd name="T61" fmla="*/ 2147483647 h 137"/>
                <a:gd name="T62" fmla="*/ 2147483647 w 176"/>
                <a:gd name="T63" fmla="*/ 2147483647 h 137"/>
                <a:gd name="T64" fmla="*/ 2147483647 w 176"/>
                <a:gd name="T65" fmla="*/ 2147483647 h 137"/>
                <a:gd name="T66" fmla="*/ 2147483647 w 176"/>
                <a:gd name="T67" fmla="*/ 2147483647 h 137"/>
                <a:gd name="T68" fmla="*/ 2147483647 w 176"/>
                <a:gd name="T69" fmla="*/ 2147483647 h 137"/>
                <a:gd name="T70" fmla="*/ 2147483647 w 176"/>
                <a:gd name="T71" fmla="*/ 2147483647 h 137"/>
                <a:gd name="T72" fmla="*/ 2147483647 w 176"/>
                <a:gd name="T73" fmla="*/ 2147483647 h 137"/>
                <a:gd name="T74" fmla="*/ 2147483647 w 176"/>
                <a:gd name="T75" fmla="*/ 2147483647 h 137"/>
                <a:gd name="T76" fmla="*/ 2147483647 w 176"/>
                <a:gd name="T77" fmla="*/ 2147483647 h 137"/>
                <a:gd name="T78" fmla="*/ 2147483647 w 176"/>
                <a:gd name="T79" fmla="*/ 2147483647 h 137"/>
                <a:gd name="T80" fmla="*/ 2147483647 w 176"/>
                <a:gd name="T81" fmla="*/ 2147483647 h 137"/>
                <a:gd name="T82" fmla="*/ 2147483647 w 176"/>
                <a:gd name="T83" fmla="*/ 2147483647 h 137"/>
                <a:gd name="T84" fmla="*/ 2147483647 w 176"/>
                <a:gd name="T85" fmla="*/ 2147483647 h 137"/>
                <a:gd name="T86" fmla="*/ 2147483647 w 176"/>
                <a:gd name="T87" fmla="*/ 2147483647 h 137"/>
                <a:gd name="T88" fmla="*/ 2147483647 w 176"/>
                <a:gd name="T89" fmla="*/ 2147483647 h 137"/>
                <a:gd name="T90" fmla="*/ 2147483647 w 176"/>
                <a:gd name="T91" fmla="*/ 2147483647 h 137"/>
                <a:gd name="T92" fmla="*/ 2147483647 w 176"/>
                <a:gd name="T93" fmla="*/ 2147483647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7" name="Freeform 36"/>
            <p:cNvSpPr>
              <a:spLocks noChangeArrowheads="1"/>
            </p:cNvSpPr>
            <p:nvPr/>
          </p:nvSpPr>
          <p:spPr bwMode="auto">
            <a:xfrm>
              <a:off x="3940175" y="1952625"/>
              <a:ext cx="215900" cy="357188"/>
            </a:xfrm>
            <a:custGeom>
              <a:avLst/>
              <a:gdLst>
                <a:gd name="T0" fmla="*/ 2147483647 w 113"/>
                <a:gd name="T1" fmla="*/ 2147483647 h 187"/>
                <a:gd name="T2" fmla="*/ 2147483647 w 113"/>
                <a:gd name="T3" fmla="*/ 0 h 187"/>
                <a:gd name="T4" fmla="*/ 2147483647 w 113"/>
                <a:gd name="T5" fmla="*/ 2147483647 h 187"/>
                <a:gd name="T6" fmla="*/ 2147483647 w 113"/>
                <a:gd name="T7" fmla="*/ 2147483647 h 187"/>
                <a:gd name="T8" fmla="*/ 2147483647 w 113"/>
                <a:gd name="T9" fmla="*/ 2147483647 h 187"/>
                <a:gd name="T10" fmla="*/ 2147483647 w 113"/>
                <a:gd name="T11" fmla="*/ 2147483647 h 187"/>
                <a:gd name="T12" fmla="*/ 2147483647 w 113"/>
                <a:gd name="T13" fmla="*/ 2147483647 h 187"/>
                <a:gd name="T14" fmla="*/ 2147483647 w 113"/>
                <a:gd name="T15" fmla="*/ 2147483647 h 187"/>
                <a:gd name="T16" fmla="*/ 2147483647 w 113"/>
                <a:gd name="T17" fmla="*/ 2147483647 h 187"/>
                <a:gd name="T18" fmla="*/ 0 w 113"/>
                <a:gd name="T19" fmla="*/ 2147483647 h 187"/>
                <a:gd name="T20" fmla="*/ 0 w 113"/>
                <a:gd name="T21" fmla="*/ 2147483647 h 187"/>
                <a:gd name="T22" fmla="*/ 2147483647 w 113"/>
                <a:gd name="T23" fmla="*/ 2147483647 h 187"/>
                <a:gd name="T24" fmla="*/ 2147483647 w 113"/>
                <a:gd name="T25" fmla="*/ 2147483647 h 187"/>
                <a:gd name="T26" fmla="*/ 2147483647 w 113"/>
                <a:gd name="T27" fmla="*/ 2147483647 h 187"/>
                <a:gd name="T28" fmla="*/ 2147483647 w 113"/>
                <a:gd name="T29" fmla="*/ 2147483647 h 187"/>
                <a:gd name="T30" fmla="*/ 2147483647 w 113"/>
                <a:gd name="T31" fmla="*/ 2147483647 h 187"/>
                <a:gd name="T32" fmla="*/ 2147483647 w 113"/>
                <a:gd name="T33" fmla="*/ 2147483647 h 187"/>
                <a:gd name="T34" fmla="*/ 2147483647 w 113"/>
                <a:gd name="T35" fmla="*/ 2147483647 h 187"/>
                <a:gd name="T36" fmla="*/ 2147483647 w 113"/>
                <a:gd name="T37" fmla="*/ 2147483647 h 187"/>
                <a:gd name="T38" fmla="*/ 2147483647 w 113"/>
                <a:gd name="T39" fmla="*/ 2147483647 h 187"/>
                <a:gd name="T40" fmla="*/ 2147483647 w 113"/>
                <a:gd name="T41" fmla="*/ 2147483647 h 187"/>
                <a:gd name="T42" fmla="*/ 2147483647 w 113"/>
                <a:gd name="T43" fmla="*/ 2147483647 h 187"/>
                <a:gd name="T44" fmla="*/ 2147483647 w 113"/>
                <a:gd name="T45" fmla="*/ 2147483647 h 187"/>
                <a:gd name="T46" fmla="*/ 2147483647 w 113"/>
                <a:gd name="T47" fmla="*/ 2147483647 h 187"/>
                <a:gd name="T48" fmla="*/ 2147483647 w 113"/>
                <a:gd name="T49" fmla="*/ 2147483647 h 187"/>
                <a:gd name="T50" fmla="*/ 2147483647 w 113"/>
                <a:gd name="T51" fmla="*/ 2147483647 h 187"/>
                <a:gd name="T52" fmla="*/ 2147483647 w 113"/>
                <a:gd name="T53" fmla="*/ 2147483647 h 187"/>
                <a:gd name="T54" fmla="*/ 2147483647 w 113"/>
                <a:gd name="T55" fmla="*/ 2147483647 h 187"/>
                <a:gd name="T56" fmla="*/ 2147483647 w 113"/>
                <a:gd name="T57" fmla="*/ 2147483647 h 187"/>
                <a:gd name="T58" fmla="*/ 2147483647 w 113"/>
                <a:gd name="T59" fmla="*/ 2147483647 h 187"/>
                <a:gd name="T60" fmla="*/ 2147483647 w 113"/>
                <a:gd name="T61" fmla="*/ 2147483647 h 187"/>
                <a:gd name="T62" fmla="*/ 2147483647 w 113"/>
                <a:gd name="T63" fmla="*/ 2147483647 h 187"/>
                <a:gd name="T64" fmla="*/ 2147483647 w 113"/>
                <a:gd name="T65" fmla="*/ 2147483647 h 187"/>
                <a:gd name="T66" fmla="*/ 2147483647 w 113"/>
                <a:gd name="T67" fmla="*/ 2147483647 h 187"/>
                <a:gd name="T68" fmla="*/ 2147483647 w 113"/>
                <a:gd name="T69" fmla="*/ 2147483647 h 187"/>
                <a:gd name="T70" fmla="*/ 2147483647 w 113"/>
                <a:gd name="T71" fmla="*/ 2147483647 h 187"/>
                <a:gd name="T72" fmla="*/ 2147483647 w 113"/>
                <a:gd name="T73" fmla="*/ 2147483647 h 187"/>
                <a:gd name="T74" fmla="*/ 2147483647 w 113"/>
                <a:gd name="T75" fmla="*/ 2147483647 h 187"/>
                <a:gd name="T76" fmla="*/ 2147483647 w 113"/>
                <a:gd name="T77" fmla="*/ 2147483647 h 187"/>
                <a:gd name="T78" fmla="*/ 2147483647 w 113"/>
                <a:gd name="T79" fmla="*/ 2147483647 h 187"/>
                <a:gd name="T80" fmla="*/ 2147483647 w 113"/>
                <a:gd name="T81" fmla="*/ 2147483647 h 187"/>
                <a:gd name="T82" fmla="*/ 2147483647 w 113"/>
                <a:gd name="T83" fmla="*/ 214748364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8" name="Freeform 37"/>
            <p:cNvSpPr>
              <a:spLocks noChangeArrowheads="1"/>
            </p:cNvSpPr>
            <p:nvPr/>
          </p:nvSpPr>
          <p:spPr bwMode="auto">
            <a:xfrm>
              <a:off x="4167188" y="1754187"/>
              <a:ext cx="236538" cy="234950"/>
            </a:xfrm>
            <a:custGeom>
              <a:avLst/>
              <a:gdLst>
                <a:gd name="T0" fmla="*/ 2147483647 w 124"/>
                <a:gd name="T1" fmla="*/ 2147483647 h 123"/>
                <a:gd name="T2" fmla="*/ 2147483647 w 124"/>
                <a:gd name="T3" fmla="*/ 2147483647 h 123"/>
                <a:gd name="T4" fmla="*/ 2147483647 w 124"/>
                <a:gd name="T5" fmla="*/ 2147483647 h 123"/>
                <a:gd name="T6" fmla="*/ 2147483647 w 124"/>
                <a:gd name="T7" fmla="*/ 2147483647 h 123"/>
                <a:gd name="T8" fmla="*/ 2147483647 w 124"/>
                <a:gd name="T9" fmla="*/ 2147483647 h 123"/>
                <a:gd name="T10" fmla="*/ 2147483647 w 124"/>
                <a:gd name="T11" fmla="*/ 2147483647 h 123"/>
                <a:gd name="T12" fmla="*/ 2147483647 w 124"/>
                <a:gd name="T13" fmla="*/ 2147483647 h 123"/>
                <a:gd name="T14" fmla="*/ 2147483647 w 124"/>
                <a:gd name="T15" fmla="*/ 2147483647 h 123"/>
                <a:gd name="T16" fmla="*/ 2147483647 w 124"/>
                <a:gd name="T17" fmla="*/ 0 h 123"/>
                <a:gd name="T18" fmla="*/ 2147483647 w 124"/>
                <a:gd name="T19" fmla="*/ 2147483647 h 123"/>
                <a:gd name="T20" fmla="*/ 2147483647 w 124"/>
                <a:gd name="T21" fmla="*/ 2147483647 h 123"/>
                <a:gd name="T22" fmla="*/ 2147483647 w 124"/>
                <a:gd name="T23" fmla="*/ 2147483647 h 123"/>
                <a:gd name="T24" fmla="*/ 2147483647 w 124"/>
                <a:gd name="T25" fmla="*/ 2147483647 h 123"/>
                <a:gd name="T26" fmla="*/ 2147483647 w 124"/>
                <a:gd name="T27" fmla="*/ 2147483647 h 123"/>
                <a:gd name="T28" fmla="*/ 2147483647 w 124"/>
                <a:gd name="T29" fmla="*/ 2147483647 h 123"/>
                <a:gd name="T30" fmla="*/ 2147483647 w 124"/>
                <a:gd name="T31" fmla="*/ 2147483647 h 123"/>
                <a:gd name="T32" fmla="*/ 2147483647 w 124"/>
                <a:gd name="T33" fmla="*/ 2147483647 h 123"/>
                <a:gd name="T34" fmla="*/ 2147483647 w 124"/>
                <a:gd name="T35" fmla="*/ 2147483647 h 123"/>
                <a:gd name="T36" fmla="*/ 2147483647 w 124"/>
                <a:gd name="T37" fmla="*/ 2147483647 h 123"/>
                <a:gd name="T38" fmla="*/ 2147483647 w 124"/>
                <a:gd name="T39" fmla="*/ 2147483647 h 123"/>
                <a:gd name="T40" fmla="*/ 2147483647 w 124"/>
                <a:gd name="T41" fmla="*/ 2147483647 h 123"/>
                <a:gd name="T42" fmla="*/ 2147483647 w 124"/>
                <a:gd name="T43" fmla="*/ 2147483647 h 123"/>
                <a:gd name="T44" fmla="*/ 2147483647 w 124"/>
                <a:gd name="T45" fmla="*/ 2147483647 h 123"/>
                <a:gd name="T46" fmla="*/ 2147483647 w 124"/>
                <a:gd name="T47" fmla="*/ 2147483647 h 123"/>
                <a:gd name="T48" fmla="*/ 2147483647 w 124"/>
                <a:gd name="T49" fmla="*/ 2147483647 h 123"/>
                <a:gd name="T50" fmla="*/ 2147483647 w 124"/>
                <a:gd name="T51" fmla="*/ 2147483647 h 123"/>
                <a:gd name="T52" fmla="*/ 2147483647 w 124"/>
                <a:gd name="T53" fmla="*/ 2147483647 h 123"/>
                <a:gd name="T54" fmla="*/ 2147483647 w 124"/>
                <a:gd name="T55" fmla="*/ 2147483647 h 123"/>
                <a:gd name="T56" fmla="*/ 2147483647 w 124"/>
                <a:gd name="T57" fmla="*/ 2147483647 h 123"/>
                <a:gd name="T58" fmla="*/ 2147483647 w 124"/>
                <a:gd name="T59" fmla="*/ 2147483647 h 123"/>
                <a:gd name="T60" fmla="*/ 2147483647 w 124"/>
                <a:gd name="T61" fmla="*/ 2147483647 h 123"/>
                <a:gd name="T62" fmla="*/ 2147483647 w 124"/>
                <a:gd name="T63" fmla="*/ 2147483647 h 123"/>
                <a:gd name="T64" fmla="*/ 2147483647 w 124"/>
                <a:gd name="T65" fmla="*/ 2147483647 h 123"/>
                <a:gd name="T66" fmla="*/ 2147483647 w 124"/>
                <a:gd name="T67" fmla="*/ 2147483647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79" name="Freeform 38"/>
            <p:cNvSpPr>
              <a:spLocks noChangeArrowheads="1"/>
            </p:cNvSpPr>
            <p:nvPr/>
          </p:nvSpPr>
          <p:spPr bwMode="auto">
            <a:xfrm>
              <a:off x="3836988" y="2420937"/>
              <a:ext cx="122238" cy="134938"/>
            </a:xfrm>
            <a:custGeom>
              <a:avLst/>
              <a:gdLst>
                <a:gd name="T0" fmla="*/ 2147483647 w 64"/>
                <a:gd name="T1" fmla="*/ 2147483647 h 71"/>
                <a:gd name="T2" fmla="*/ 2147483647 w 64"/>
                <a:gd name="T3" fmla="*/ 2147483647 h 71"/>
                <a:gd name="T4" fmla="*/ 2147483647 w 64"/>
                <a:gd name="T5" fmla="*/ 2147483647 h 71"/>
                <a:gd name="T6" fmla="*/ 2147483647 w 64"/>
                <a:gd name="T7" fmla="*/ 2147483647 h 71"/>
                <a:gd name="T8" fmla="*/ 2147483647 w 64"/>
                <a:gd name="T9" fmla="*/ 2147483647 h 71"/>
                <a:gd name="T10" fmla="*/ 2147483647 w 64"/>
                <a:gd name="T11" fmla="*/ 2147483647 h 71"/>
                <a:gd name="T12" fmla="*/ 2147483647 w 64"/>
                <a:gd name="T13" fmla="*/ 2147483647 h 71"/>
                <a:gd name="T14" fmla="*/ 2147483647 w 64"/>
                <a:gd name="T15" fmla="*/ 2147483647 h 71"/>
                <a:gd name="T16" fmla="*/ 2147483647 w 64"/>
                <a:gd name="T17" fmla="*/ 2147483647 h 71"/>
                <a:gd name="T18" fmla="*/ 2147483647 w 64"/>
                <a:gd name="T19" fmla="*/ 2147483647 h 71"/>
                <a:gd name="T20" fmla="*/ 2147483647 w 64"/>
                <a:gd name="T21" fmla="*/ 2147483647 h 71"/>
                <a:gd name="T22" fmla="*/ 2147483647 w 64"/>
                <a:gd name="T23" fmla="*/ 2147483647 h 71"/>
                <a:gd name="T24" fmla="*/ 2147483647 w 64"/>
                <a:gd name="T25" fmla="*/ 0 h 71"/>
                <a:gd name="T26" fmla="*/ 2147483647 w 64"/>
                <a:gd name="T27" fmla="*/ 2147483647 h 71"/>
                <a:gd name="T28" fmla="*/ 2147483647 w 64"/>
                <a:gd name="T29" fmla="*/ 2147483647 h 71"/>
                <a:gd name="T30" fmla="*/ 2147483647 w 64"/>
                <a:gd name="T31" fmla="*/ 2147483647 h 71"/>
                <a:gd name="T32" fmla="*/ 2147483647 w 64"/>
                <a:gd name="T33" fmla="*/ 2147483647 h 71"/>
                <a:gd name="T34" fmla="*/ 2147483647 w 64"/>
                <a:gd name="T35" fmla="*/ 2147483647 h 71"/>
                <a:gd name="T36" fmla="*/ 2147483647 w 64"/>
                <a:gd name="T37" fmla="*/ 2147483647 h 71"/>
                <a:gd name="T38" fmla="*/ 2147483647 w 64"/>
                <a:gd name="T39" fmla="*/ 2147483647 h 71"/>
                <a:gd name="T40" fmla="*/ 2147483647 w 64"/>
                <a:gd name="T41" fmla="*/ 2147483647 h 71"/>
                <a:gd name="T42" fmla="*/ 2147483647 w 64"/>
                <a:gd name="T43" fmla="*/ 2147483647 h 71"/>
                <a:gd name="T44" fmla="*/ 2147483647 w 64"/>
                <a:gd name="T45" fmla="*/ 2147483647 h 71"/>
                <a:gd name="T46" fmla="*/ 2147483647 w 64"/>
                <a:gd name="T47" fmla="*/ 2147483647 h 71"/>
                <a:gd name="T48" fmla="*/ 2147483647 w 64"/>
                <a:gd name="T49" fmla="*/ 2147483647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0" name="Freeform 39"/>
            <p:cNvSpPr>
              <a:spLocks noChangeArrowheads="1"/>
            </p:cNvSpPr>
            <p:nvPr/>
          </p:nvSpPr>
          <p:spPr bwMode="auto">
            <a:xfrm>
              <a:off x="3849688" y="2422525"/>
              <a:ext cx="47625" cy="28575"/>
            </a:xfrm>
            <a:custGeom>
              <a:avLst/>
              <a:gdLst>
                <a:gd name="T0" fmla="*/ 2147483647 w 25"/>
                <a:gd name="T1" fmla="*/ 2147483647 h 15"/>
                <a:gd name="T2" fmla="*/ 2147483647 w 25"/>
                <a:gd name="T3" fmla="*/ 0 h 15"/>
                <a:gd name="T4" fmla="*/ 2147483647 w 25"/>
                <a:gd name="T5" fmla="*/ 0 h 15"/>
                <a:gd name="T6" fmla="*/ 2147483647 w 25"/>
                <a:gd name="T7" fmla="*/ 0 h 15"/>
                <a:gd name="T8" fmla="*/ 2147483647 w 25"/>
                <a:gd name="T9" fmla="*/ 2147483647 h 15"/>
                <a:gd name="T10" fmla="*/ 2147483647 w 25"/>
                <a:gd name="T11" fmla="*/ 2147483647 h 15"/>
                <a:gd name="T12" fmla="*/ 2147483647 w 25"/>
                <a:gd name="T13" fmla="*/ 2147483647 h 15"/>
                <a:gd name="T14" fmla="*/ 2147483647 w 25"/>
                <a:gd name="T15" fmla="*/ 2147483647 h 15"/>
                <a:gd name="T16" fmla="*/ 2147483647 w 25"/>
                <a:gd name="T17" fmla="*/ 2147483647 h 15"/>
                <a:gd name="T18" fmla="*/ 2147483647 w 25"/>
                <a:gd name="T19" fmla="*/ 214748364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1" name="Freeform 40"/>
            <p:cNvSpPr>
              <a:spLocks noChangeArrowheads="1"/>
            </p:cNvSpPr>
            <p:nvPr/>
          </p:nvSpPr>
          <p:spPr bwMode="auto">
            <a:xfrm>
              <a:off x="3887788" y="2389187"/>
              <a:ext cx="153988" cy="188913"/>
            </a:xfrm>
            <a:custGeom>
              <a:avLst/>
              <a:gdLst>
                <a:gd name="T0" fmla="*/ 2147483647 w 80"/>
                <a:gd name="T1" fmla="*/ 2147483647 h 99"/>
                <a:gd name="T2" fmla="*/ 2147483647 w 80"/>
                <a:gd name="T3" fmla="*/ 2147483647 h 99"/>
                <a:gd name="T4" fmla="*/ 2147483647 w 80"/>
                <a:gd name="T5" fmla="*/ 2147483647 h 99"/>
                <a:gd name="T6" fmla="*/ 2147483647 w 80"/>
                <a:gd name="T7" fmla="*/ 2147483647 h 99"/>
                <a:gd name="T8" fmla="*/ 2147483647 w 80"/>
                <a:gd name="T9" fmla="*/ 2147483647 h 99"/>
                <a:gd name="T10" fmla="*/ 2147483647 w 80"/>
                <a:gd name="T11" fmla="*/ 2147483647 h 99"/>
                <a:gd name="T12" fmla="*/ 2147483647 w 80"/>
                <a:gd name="T13" fmla="*/ 2147483647 h 99"/>
                <a:gd name="T14" fmla="*/ 2147483647 w 80"/>
                <a:gd name="T15" fmla="*/ 2147483647 h 99"/>
                <a:gd name="T16" fmla="*/ 2147483647 w 80"/>
                <a:gd name="T17" fmla="*/ 2147483647 h 99"/>
                <a:gd name="T18" fmla="*/ 2147483647 w 80"/>
                <a:gd name="T19" fmla="*/ 2147483647 h 99"/>
                <a:gd name="T20" fmla="*/ 2147483647 w 80"/>
                <a:gd name="T21" fmla="*/ 2147483647 h 99"/>
                <a:gd name="T22" fmla="*/ 2147483647 w 80"/>
                <a:gd name="T23" fmla="*/ 2147483647 h 99"/>
                <a:gd name="T24" fmla="*/ 2147483647 w 80"/>
                <a:gd name="T25" fmla="*/ 0 h 99"/>
                <a:gd name="T26" fmla="*/ 2147483647 w 80"/>
                <a:gd name="T27" fmla="*/ 2147483647 h 99"/>
                <a:gd name="T28" fmla="*/ 2147483647 w 80"/>
                <a:gd name="T29" fmla="*/ 2147483647 h 99"/>
                <a:gd name="T30" fmla="*/ 2147483647 w 80"/>
                <a:gd name="T31" fmla="*/ 2147483647 h 99"/>
                <a:gd name="T32" fmla="*/ 2147483647 w 80"/>
                <a:gd name="T33" fmla="*/ 2147483647 h 99"/>
                <a:gd name="T34" fmla="*/ 2147483647 w 80"/>
                <a:gd name="T35" fmla="*/ 2147483647 h 99"/>
                <a:gd name="T36" fmla="*/ 2147483647 w 80"/>
                <a:gd name="T37" fmla="*/ 2147483647 h 99"/>
                <a:gd name="T38" fmla="*/ 2147483647 w 80"/>
                <a:gd name="T39" fmla="*/ 2147483647 h 99"/>
                <a:gd name="T40" fmla="*/ 2147483647 w 80"/>
                <a:gd name="T41" fmla="*/ 2147483647 h 99"/>
                <a:gd name="T42" fmla="*/ 2147483647 w 80"/>
                <a:gd name="T43" fmla="*/ 2147483647 h 99"/>
                <a:gd name="T44" fmla="*/ 2147483647 w 80"/>
                <a:gd name="T45" fmla="*/ 2147483647 h 99"/>
                <a:gd name="T46" fmla="*/ 2147483647 w 80"/>
                <a:gd name="T47" fmla="*/ 2147483647 h 99"/>
                <a:gd name="T48" fmla="*/ 2147483647 w 80"/>
                <a:gd name="T49" fmla="*/ 2147483647 h 99"/>
                <a:gd name="T50" fmla="*/ 2147483647 w 80"/>
                <a:gd name="T51" fmla="*/ 2147483647 h 99"/>
                <a:gd name="T52" fmla="*/ 2147483647 w 80"/>
                <a:gd name="T53" fmla="*/ 2147483647 h 99"/>
                <a:gd name="T54" fmla="*/ 2147483647 w 80"/>
                <a:gd name="T55" fmla="*/ 2147483647 h 99"/>
                <a:gd name="T56" fmla="*/ 2147483647 w 80"/>
                <a:gd name="T57" fmla="*/ 2147483647 h 99"/>
                <a:gd name="T58" fmla="*/ 2147483647 w 80"/>
                <a:gd name="T59" fmla="*/ 2147483647 h 99"/>
                <a:gd name="T60" fmla="*/ 0 w 80"/>
                <a:gd name="T61" fmla="*/ 2147483647 h 99"/>
                <a:gd name="T62" fmla="*/ 2147483647 w 80"/>
                <a:gd name="T63" fmla="*/ 2147483647 h 99"/>
                <a:gd name="T64" fmla="*/ 2147483647 w 80"/>
                <a:gd name="T65" fmla="*/ 2147483647 h 99"/>
                <a:gd name="T66" fmla="*/ 2147483647 w 80"/>
                <a:gd name="T67" fmla="*/ 2147483647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2" name="Freeform 41"/>
            <p:cNvSpPr>
              <a:spLocks noChangeArrowheads="1"/>
            </p:cNvSpPr>
            <p:nvPr/>
          </p:nvSpPr>
          <p:spPr bwMode="auto">
            <a:xfrm>
              <a:off x="4105275" y="1954212"/>
              <a:ext cx="358775" cy="441325"/>
            </a:xfrm>
            <a:custGeom>
              <a:avLst/>
              <a:gdLst>
                <a:gd name="T0" fmla="*/ 2147483647 w 187"/>
                <a:gd name="T1" fmla="*/ 2147483647 h 231"/>
                <a:gd name="T2" fmla="*/ 2147483647 w 187"/>
                <a:gd name="T3" fmla="*/ 2147483647 h 231"/>
                <a:gd name="T4" fmla="*/ 2147483647 w 187"/>
                <a:gd name="T5" fmla="*/ 2147483647 h 231"/>
                <a:gd name="T6" fmla="*/ 2147483647 w 187"/>
                <a:gd name="T7" fmla="*/ 2147483647 h 231"/>
                <a:gd name="T8" fmla="*/ 2147483647 w 187"/>
                <a:gd name="T9" fmla="*/ 2147483647 h 231"/>
                <a:gd name="T10" fmla="*/ 2147483647 w 187"/>
                <a:gd name="T11" fmla="*/ 2147483647 h 231"/>
                <a:gd name="T12" fmla="*/ 2147483647 w 187"/>
                <a:gd name="T13" fmla="*/ 2147483647 h 231"/>
                <a:gd name="T14" fmla="*/ 2147483647 w 187"/>
                <a:gd name="T15" fmla="*/ 2147483647 h 231"/>
                <a:gd name="T16" fmla="*/ 2147483647 w 187"/>
                <a:gd name="T17" fmla="*/ 2147483647 h 231"/>
                <a:gd name="T18" fmla="*/ 2147483647 w 187"/>
                <a:gd name="T19" fmla="*/ 2147483647 h 231"/>
                <a:gd name="T20" fmla="*/ 2147483647 w 187"/>
                <a:gd name="T21" fmla="*/ 2147483647 h 231"/>
                <a:gd name="T22" fmla="*/ 2147483647 w 187"/>
                <a:gd name="T23" fmla="*/ 2147483647 h 231"/>
                <a:gd name="T24" fmla="*/ 2147483647 w 187"/>
                <a:gd name="T25" fmla="*/ 2147483647 h 231"/>
                <a:gd name="T26" fmla="*/ 2147483647 w 187"/>
                <a:gd name="T27" fmla="*/ 2147483647 h 231"/>
                <a:gd name="T28" fmla="*/ 2147483647 w 187"/>
                <a:gd name="T29" fmla="*/ 2147483647 h 231"/>
                <a:gd name="T30" fmla="*/ 2147483647 w 187"/>
                <a:gd name="T31" fmla="*/ 2147483647 h 231"/>
                <a:gd name="T32" fmla="*/ 2147483647 w 187"/>
                <a:gd name="T33" fmla="*/ 2147483647 h 231"/>
                <a:gd name="T34" fmla="*/ 2147483647 w 187"/>
                <a:gd name="T35" fmla="*/ 2147483647 h 231"/>
                <a:gd name="T36" fmla="*/ 2147483647 w 187"/>
                <a:gd name="T37" fmla="*/ 2147483647 h 231"/>
                <a:gd name="T38" fmla="*/ 2147483647 w 187"/>
                <a:gd name="T39" fmla="*/ 2147483647 h 231"/>
                <a:gd name="T40" fmla="*/ 2147483647 w 187"/>
                <a:gd name="T41" fmla="*/ 2147483647 h 231"/>
                <a:gd name="T42" fmla="*/ 2147483647 w 187"/>
                <a:gd name="T43" fmla="*/ 2147483647 h 231"/>
                <a:gd name="T44" fmla="*/ 2147483647 w 187"/>
                <a:gd name="T45" fmla="*/ 2147483647 h 231"/>
                <a:gd name="T46" fmla="*/ 2147483647 w 187"/>
                <a:gd name="T47" fmla="*/ 2147483647 h 231"/>
                <a:gd name="T48" fmla="*/ 2147483647 w 187"/>
                <a:gd name="T49" fmla="*/ 2147483647 h 231"/>
                <a:gd name="T50" fmla="*/ 2147483647 w 187"/>
                <a:gd name="T51" fmla="*/ 2147483647 h 231"/>
                <a:gd name="T52" fmla="*/ 2147483647 w 187"/>
                <a:gd name="T53" fmla="*/ 2147483647 h 231"/>
                <a:gd name="T54" fmla="*/ 2147483647 w 187"/>
                <a:gd name="T55" fmla="*/ 2147483647 h 231"/>
                <a:gd name="T56" fmla="*/ 2147483647 w 187"/>
                <a:gd name="T57" fmla="*/ 2147483647 h 231"/>
                <a:gd name="T58" fmla="*/ 2147483647 w 187"/>
                <a:gd name="T59" fmla="*/ 2147483647 h 231"/>
                <a:gd name="T60" fmla="*/ 2147483647 w 187"/>
                <a:gd name="T61" fmla="*/ 2147483647 h 231"/>
                <a:gd name="T62" fmla="*/ 2147483647 w 187"/>
                <a:gd name="T63" fmla="*/ 2147483647 h 231"/>
                <a:gd name="T64" fmla="*/ 2147483647 w 187"/>
                <a:gd name="T65" fmla="*/ 2147483647 h 231"/>
                <a:gd name="T66" fmla="*/ 2147483647 w 187"/>
                <a:gd name="T67" fmla="*/ 0 h 231"/>
                <a:gd name="T68" fmla="*/ 2147483647 w 187"/>
                <a:gd name="T69" fmla="*/ 2147483647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3" name="Freeform 42"/>
            <p:cNvSpPr>
              <a:spLocks noChangeArrowheads="1"/>
            </p:cNvSpPr>
            <p:nvPr/>
          </p:nvSpPr>
          <p:spPr bwMode="auto">
            <a:xfrm>
              <a:off x="4530725" y="2192337"/>
              <a:ext cx="41275" cy="41275"/>
            </a:xfrm>
            <a:custGeom>
              <a:avLst/>
              <a:gdLst>
                <a:gd name="T0" fmla="*/ 2147483647 w 22"/>
                <a:gd name="T1" fmla="*/ 2147483647 h 21"/>
                <a:gd name="T2" fmla="*/ 2147483647 w 22"/>
                <a:gd name="T3" fmla="*/ 2147483647 h 21"/>
                <a:gd name="T4" fmla="*/ 2147483647 w 22"/>
                <a:gd name="T5" fmla="*/ 2147483647 h 21"/>
                <a:gd name="T6" fmla="*/ 2147483647 w 22"/>
                <a:gd name="T7" fmla="*/ 2147483647 h 21"/>
                <a:gd name="T8" fmla="*/ 2147483647 w 22"/>
                <a:gd name="T9" fmla="*/ 2147483647 h 21"/>
                <a:gd name="T10" fmla="*/ 2147483647 w 22"/>
                <a:gd name="T11" fmla="*/ 2147483647 h 21"/>
                <a:gd name="T12" fmla="*/ 2147483647 w 22"/>
                <a:gd name="T13" fmla="*/ 2147483647 h 21"/>
                <a:gd name="T14" fmla="*/ 2147483647 w 22"/>
                <a:gd name="T15" fmla="*/ 2147483647 h 21"/>
                <a:gd name="T16" fmla="*/ 2147483647 w 22"/>
                <a:gd name="T17" fmla="*/ 2147483647 h 21"/>
                <a:gd name="T18" fmla="*/ 2147483647 w 22"/>
                <a:gd name="T19" fmla="*/ 0 h 21"/>
                <a:gd name="T20" fmla="*/ 2147483647 w 22"/>
                <a:gd name="T21" fmla="*/ 2147483647 h 21"/>
                <a:gd name="T22" fmla="*/ 2147483647 w 22"/>
                <a:gd name="T23" fmla="*/ 214748364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4" name="Freeform 43"/>
            <p:cNvSpPr>
              <a:spLocks noChangeArrowheads="1"/>
            </p:cNvSpPr>
            <p:nvPr/>
          </p:nvSpPr>
          <p:spPr bwMode="auto">
            <a:xfrm>
              <a:off x="4416425" y="2074862"/>
              <a:ext cx="146050" cy="123825"/>
            </a:xfrm>
            <a:custGeom>
              <a:avLst/>
              <a:gdLst>
                <a:gd name="T0" fmla="*/ 2147483647 w 77"/>
                <a:gd name="T1" fmla="*/ 2147483647 h 65"/>
                <a:gd name="T2" fmla="*/ 2147483647 w 77"/>
                <a:gd name="T3" fmla="*/ 2147483647 h 65"/>
                <a:gd name="T4" fmla="*/ 2147483647 w 77"/>
                <a:gd name="T5" fmla="*/ 2147483647 h 65"/>
                <a:gd name="T6" fmla="*/ 2147483647 w 77"/>
                <a:gd name="T7" fmla="*/ 2147483647 h 65"/>
                <a:gd name="T8" fmla="*/ 2147483647 w 77"/>
                <a:gd name="T9" fmla="*/ 2147483647 h 65"/>
                <a:gd name="T10" fmla="*/ 2147483647 w 77"/>
                <a:gd name="T11" fmla="*/ 2147483647 h 65"/>
                <a:gd name="T12" fmla="*/ 2147483647 w 77"/>
                <a:gd name="T13" fmla="*/ 2147483647 h 65"/>
                <a:gd name="T14" fmla="*/ 2147483647 w 77"/>
                <a:gd name="T15" fmla="*/ 2147483647 h 65"/>
                <a:gd name="T16" fmla="*/ 2147483647 w 77"/>
                <a:gd name="T17" fmla="*/ 2147483647 h 65"/>
                <a:gd name="T18" fmla="*/ 2147483647 w 77"/>
                <a:gd name="T19" fmla="*/ 2147483647 h 65"/>
                <a:gd name="T20" fmla="*/ 2147483647 w 77"/>
                <a:gd name="T21" fmla="*/ 2147483647 h 65"/>
                <a:gd name="T22" fmla="*/ 2147483647 w 77"/>
                <a:gd name="T23" fmla="*/ 2147483647 h 65"/>
                <a:gd name="T24" fmla="*/ 2147483647 w 77"/>
                <a:gd name="T25" fmla="*/ 2147483647 h 65"/>
                <a:gd name="T26" fmla="*/ 2147483647 w 77"/>
                <a:gd name="T27" fmla="*/ 2147483647 h 65"/>
                <a:gd name="T28" fmla="*/ 2147483647 w 77"/>
                <a:gd name="T29" fmla="*/ 2147483647 h 65"/>
                <a:gd name="T30" fmla="*/ 2147483647 w 77"/>
                <a:gd name="T31" fmla="*/ 2147483647 h 65"/>
                <a:gd name="T32" fmla="*/ 2147483647 w 77"/>
                <a:gd name="T33" fmla="*/ 2147483647 h 65"/>
                <a:gd name="T34" fmla="*/ 2147483647 w 77"/>
                <a:gd name="T35" fmla="*/ 2147483647 h 65"/>
                <a:gd name="T36" fmla="*/ 2147483647 w 77"/>
                <a:gd name="T37" fmla="*/ 0 h 65"/>
                <a:gd name="T38" fmla="*/ 2147483647 w 77"/>
                <a:gd name="T39" fmla="*/ 2147483647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5" name="Freeform 44"/>
            <p:cNvSpPr>
              <a:spLocks noChangeArrowheads="1"/>
            </p:cNvSpPr>
            <p:nvPr/>
          </p:nvSpPr>
          <p:spPr bwMode="auto">
            <a:xfrm>
              <a:off x="4341813" y="2143125"/>
              <a:ext cx="323850" cy="252413"/>
            </a:xfrm>
            <a:custGeom>
              <a:avLst/>
              <a:gdLst>
                <a:gd name="T0" fmla="*/ 2147483647 w 170"/>
                <a:gd name="T1" fmla="*/ 2147483647 h 132"/>
                <a:gd name="T2" fmla="*/ 2147483647 w 170"/>
                <a:gd name="T3" fmla="*/ 2147483647 h 132"/>
                <a:gd name="T4" fmla="*/ 2147483647 w 170"/>
                <a:gd name="T5" fmla="*/ 2147483647 h 132"/>
                <a:gd name="T6" fmla="*/ 2147483647 w 170"/>
                <a:gd name="T7" fmla="*/ 2147483647 h 132"/>
                <a:gd name="T8" fmla="*/ 2147483647 w 170"/>
                <a:gd name="T9" fmla="*/ 2147483647 h 132"/>
                <a:gd name="T10" fmla="*/ 2147483647 w 170"/>
                <a:gd name="T11" fmla="*/ 2147483647 h 132"/>
                <a:gd name="T12" fmla="*/ 2147483647 w 170"/>
                <a:gd name="T13" fmla="*/ 2147483647 h 132"/>
                <a:gd name="T14" fmla="*/ 2147483647 w 170"/>
                <a:gd name="T15" fmla="*/ 2147483647 h 132"/>
                <a:gd name="T16" fmla="*/ 2147483647 w 170"/>
                <a:gd name="T17" fmla="*/ 2147483647 h 132"/>
                <a:gd name="T18" fmla="*/ 2147483647 w 170"/>
                <a:gd name="T19" fmla="*/ 2147483647 h 132"/>
                <a:gd name="T20" fmla="*/ 2147483647 w 170"/>
                <a:gd name="T21" fmla="*/ 2147483647 h 132"/>
                <a:gd name="T22" fmla="*/ 2147483647 w 170"/>
                <a:gd name="T23" fmla="*/ 2147483647 h 132"/>
                <a:gd name="T24" fmla="*/ 2147483647 w 170"/>
                <a:gd name="T25" fmla="*/ 2147483647 h 132"/>
                <a:gd name="T26" fmla="*/ 2147483647 w 170"/>
                <a:gd name="T27" fmla="*/ 2147483647 h 132"/>
                <a:gd name="T28" fmla="*/ 2147483647 w 170"/>
                <a:gd name="T29" fmla="*/ 2147483647 h 132"/>
                <a:gd name="T30" fmla="*/ 2147483647 w 170"/>
                <a:gd name="T31" fmla="*/ 2147483647 h 132"/>
                <a:gd name="T32" fmla="*/ 2147483647 w 170"/>
                <a:gd name="T33" fmla="*/ 2147483647 h 132"/>
                <a:gd name="T34" fmla="*/ 2147483647 w 170"/>
                <a:gd name="T35" fmla="*/ 2147483647 h 132"/>
                <a:gd name="T36" fmla="*/ 2147483647 w 170"/>
                <a:gd name="T37" fmla="*/ 2147483647 h 132"/>
                <a:gd name="T38" fmla="*/ 2147483647 w 170"/>
                <a:gd name="T39" fmla="*/ 2147483647 h 132"/>
                <a:gd name="T40" fmla="*/ 2147483647 w 170"/>
                <a:gd name="T41" fmla="*/ 2147483647 h 132"/>
                <a:gd name="T42" fmla="*/ 2147483647 w 170"/>
                <a:gd name="T43" fmla="*/ 2147483647 h 132"/>
                <a:gd name="T44" fmla="*/ 2147483647 w 170"/>
                <a:gd name="T45" fmla="*/ 2147483647 h 132"/>
                <a:gd name="T46" fmla="*/ 2147483647 w 170"/>
                <a:gd name="T47" fmla="*/ 2147483647 h 132"/>
                <a:gd name="T48" fmla="*/ 2147483647 w 170"/>
                <a:gd name="T49" fmla="*/ 2147483647 h 132"/>
                <a:gd name="T50" fmla="*/ 2147483647 w 170"/>
                <a:gd name="T51" fmla="*/ 2147483647 h 132"/>
                <a:gd name="T52" fmla="*/ 2147483647 w 170"/>
                <a:gd name="T53" fmla="*/ 2147483647 h 132"/>
                <a:gd name="T54" fmla="*/ 2147483647 w 170"/>
                <a:gd name="T55" fmla="*/ 2147483647 h 132"/>
                <a:gd name="T56" fmla="*/ 2147483647 w 170"/>
                <a:gd name="T57" fmla="*/ 2147483647 h 132"/>
                <a:gd name="T58" fmla="*/ 2147483647 w 170"/>
                <a:gd name="T59" fmla="*/ 2147483647 h 132"/>
                <a:gd name="T60" fmla="*/ 2147483647 w 170"/>
                <a:gd name="T61" fmla="*/ 2147483647 h 132"/>
                <a:gd name="T62" fmla="*/ 2147483647 w 170"/>
                <a:gd name="T63" fmla="*/ 2147483647 h 132"/>
                <a:gd name="T64" fmla="*/ 2147483647 w 170"/>
                <a:gd name="T65" fmla="*/ 2147483647 h 132"/>
                <a:gd name="T66" fmla="*/ 2147483647 w 170"/>
                <a:gd name="T67" fmla="*/ 2147483647 h 132"/>
                <a:gd name="T68" fmla="*/ 2147483647 w 170"/>
                <a:gd name="T69" fmla="*/ 2147483647 h 132"/>
                <a:gd name="T70" fmla="*/ 2147483647 w 170"/>
                <a:gd name="T71" fmla="*/ 2147483647 h 132"/>
                <a:gd name="T72" fmla="*/ 2147483647 w 170"/>
                <a:gd name="T73" fmla="*/ 2147483647 h 132"/>
                <a:gd name="T74" fmla="*/ 2147483647 w 170"/>
                <a:gd name="T75" fmla="*/ 2147483647 h 132"/>
                <a:gd name="T76" fmla="*/ 2147483647 w 170"/>
                <a:gd name="T77" fmla="*/ 2147483647 h 132"/>
                <a:gd name="T78" fmla="*/ 2147483647 w 170"/>
                <a:gd name="T79" fmla="*/ 2147483647 h 132"/>
                <a:gd name="T80" fmla="*/ 2147483647 w 170"/>
                <a:gd name="T81" fmla="*/ 2147483647 h 132"/>
                <a:gd name="T82" fmla="*/ 2147483647 w 170"/>
                <a:gd name="T83" fmla="*/ 2147483647 h 132"/>
                <a:gd name="T84" fmla="*/ 2147483647 w 170"/>
                <a:gd name="T85" fmla="*/ 2147483647 h 132"/>
                <a:gd name="T86" fmla="*/ 2147483647 w 170"/>
                <a:gd name="T87" fmla="*/ 2147483647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6" name="Freeform 45"/>
            <p:cNvSpPr>
              <a:spLocks noChangeArrowheads="1"/>
            </p:cNvSpPr>
            <p:nvPr/>
          </p:nvSpPr>
          <p:spPr bwMode="auto">
            <a:xfrm>
              <a:off x="4392613" y="1682750"/>
              <a:ext cx="33338" cy="39688"/>
            </a:xfrm>
            <a:custGeom>
              <a:avLst/>
              <a:gdLst>
                <a:gd name="T0" fmla="*/ 2147483647 w 17"/>
                <a:gd name="T1" fmla="*/ 2147483647 h 21"/>
                <a:gd name="T2" fmla="*/ 2147483647 w 17"/>
                <a:gd name="T3" fmla="*/ 0 h 21"/>
                <a:gd name="T4" fmla="*/ 2147483647 w 17"/>
                <a:gd name="T5" fmla="*/ 2147483647 h 21"/>
                <a:gd name="T6" fmla="*/ 0 w 17"/>
                <a:gd name="T7" fmla="*/ 2147483647 h 21"/>
                <a:gd name="T8" fmla="*/ 2147483647 w 17"/>
                <a:gd name="T9" fmla="*/ 2147483647 h 21"/>
                <a:gd name="T10" fmla="*/ 2147483647 w 17"/>
                <a:gd name="T11" fmla="*/ 2147483647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7" name="Freeform 46"/>
            <p:cNvSpPr>
              <a:spLocks noChangeArrowheads="1"/>
            </p:cNvSpPr>
            <p:nvPr/>
          </p:nvSpPr>
          <p:spPr bwMode="auto">
            <a:xfrm>
              <a:off x="4402138" y="1620837"/>
              <a:ext cx="149225" cy="119063"/>
            </a:xfrm>
            <a:custGeom>
              <a:avLst/>
              <a:gdLst>
                <a:gd name="T0" fmla="*/ 2147483647 w 78"/>
                <a:gd name="T1" fmla="*/ 2147483647 h 62"/>
                <a:gd name="T2" fmla="*/ 0 w 78"/>
                <a:gd name="T3" fmla="*/ 2147483647 h 62"/>
                <a:gd name="T4" fmla="*/ 2147483647 w 78"/>
                <a:gd name="T5" fmla="*/ 2147483647 h 62"/>
                <a:gd name="T6" fmla="*/ 2147483647 w 78"/>
                <a:gd name="T7" fmla="*/ 2147483647 h 62"/>
                <a:gd name="T8" fmla="*/ 2147483647 w 78"/>
                <a:gd name="T9" fmla="*/ 2147483647 h 62"/>
                <a:gd name="T10" fmla="*/ 2147483647 w 78"/>
                <a:gd name="T11" fmla="*/ 2147483647 h 62"/>
                <a:gd name="T12" fmla="*/ 2147483647 w 78"/>
                <a:gd name="T13" fmla="*/ 2147483647 h 62"/>
                <a:gd name="T14" fmla="*/ 2147483647 w 78"/>
                <a:gd name="T15" fmla="*/ 2147483647 h 62"/>
                <a:gd name="T16" fmla="*/ 2147483647 w 78"/>
                <a:gd name="T17" fmla="*/ 2147483647 h 62"/>
                <a:gd name="T18" fmla="*/ 2147483647 w 78"/>
                <a:gd name="T19" fmla="*/ 2147483647 h 62"/>
                <a:gd name="T20" fmla="*/ 2147483647 w 78"/>
                <a:gd name="T21" fmla="*/ 2147483647 h 62"/>
                <a:gd name="T22" fmla="*/ 2147483647 w 78"/>
                <a:gd name="T23" fmla="*/ 2147483647 h 62"/>
                <a:gd name="T24" fmla="*/ 2147483647 w 78"/>
                <a:gd name="T25" fmla="*/ 0 h 62"/>
                <a:gd name="T26" fmla="*/ 2147483647 w 78"/>
                <a:gd name="T27" fmla="*/ 2147483647 h 62"/>
                <a:gd name="T28" fmla="*/ 2147483647 w 78"/>
                <a:gd name="T29" fmla="*/ 2147483647 h 62"/>
                <a:gd name="T30" fmla="*/ 2147483647 w 78"/>
                <a:gd name="T31" fmla="*/ 2147483647 h 62"/>
                <a:gd name="T32" fmla="*/ 2147483647 w 78"/>
                <a:gd name="T33" fmla="*/ 2147483647 h 62"/>
                <a:gd name="T34" fmla="*/ 2147483647 w 78"/>
                <a:gd name="T35" fmla="*/ 2147483647 h 62"/>
                <a:gd name="T36" fmla="*/ 2147483647 w 78"/>
                <a:gd name="T37" fmla="*/ 2147483647 h 62"/>
                <a:gd name="T38" fmla="*/ 2147483647 w 78"/>
                <a:gd name="T39" fmla="*/ 2147483647 h 62"/>
                <a:gd name="T40" fmla="*/ 2147483647 w 78"/>
                <a:gd name="T41" fmla="*/ 2147483647 h 62"/>
                <a:gd name="T42" fmla="*/ 2147483647 w 78"/>
                <a:gd name="T43" fmla="*/ 2147483647 h 62"/>
                <a:gd name="T44" fmla="*/ 2147483647 w 78"/>
                <a:gd name="T45" fmla="*/ 2147483647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8" name="Freeform 47"/>
            <p:cNvSpPr>
              <a:spLocks noChangeArrowheads="1"/>
            </p:cNvSpPr>
            <p:nvPr/>
          </p:nvSpPr>
          <p:spPr bwMode="auto">
            <a:xfrm>
              <a:off x="6343650" y="1597025"/>
              <a:ext cx="80963" cy="101600"/>
            </a:xfrm>
            <a:custGeom>
              <a:avLst/>
              <a:gdLst>
                <a:gd name="T0" fmla="*/ 2147483647 w 43"/>
                <a:gd name="T1" fmla="*/ 2147483647 h 53"/>
                <a:gd name="T2" fmla="*/ 2147483647 w 43"/>
                <a:gd name="T3" fmla="*/ 2147483647 h 53"/>
                <a:gd name="T4" fmla="*/ 2147483647 w 43"/>
                <a:gd name="T5" fmla="*/ 2147483647 h 53"/>
                <a:gd name="T6" fmla="*/ 2147483647 w 43"/>
                <a:gd name="T7" fmla="*/ 2147483647 h 53"/>
                <a:gd name="T8" fmla="*/ 2147483647 w 43"/>
                <a:gd name="T9" fmla="*/ 2147483647 h 53"/>
                <a:gd name="T10" fmla="*/ 2147483647 w 43"/>
                <a:gd name="T11" fmla="*/ 2147483647 h 53"/>
                <a:gd name="T12" fmla="*/ 2147483647 w 43"/>
                <a:gd name="T13" fmla="*/ 2147483647 h 53"/>
                <a:gd name="T14" fmla="*/ 2147483647 w 43"/>
                <a:gd name="T15" fmla="*/ 2147483647 h 53"/>
                <a:gd name="T16" fmla="*/ 2147483647 w 43"/>
                <a:gd name="T17" fmla="*/ 2147483647 h 53"/>
                <a:gd name="T18" fmla="*/ 2147483647 w 43"/>
                <a:gd name="T19" fmla="*/ 2147483647 h 53"/>
                <a:gd name="T20" fmla="*/ 2147483647 w 43"/>
                <a:gd name="T21" fmla="*/ 2147483647 h 53"/>
                <a:gd name="T22" fmla="*/ 2147483647 w 43"/>
                <a:gd name="T23" fmla="*/ 0 h 53"/>
                <a:gd name="T24" fmla="*/ 2147483647 w 43"/>
                <a:gd name="T25" fmla="*/ 2147483647 h 53"/>
                <a:gd name="T26" fmla="*/ 2147483647 w 43"/>
                <a:gd name="T27" fmla="*/ 21474836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89" name="Freeform 48"/>
            <p:cNvSpPr>
              <a:spLocks noChangeArrowheads="1"/>
            </p:cNvSpPr>
            <p:nvPr/>
          </p:nvSpPr>
          <p:spPr bwMode="auto">
            <a:xfrm>
              <a:off x="5532438" y="1882775"/>
              <a:ext cx="95250" cy="128588"/>
            </a:xfrm>
            <a:custGeom>
              <a:avLst/>
              <a:gdLst>
                <a:gd name="T0" fmla="*/ 2147483647 w 50"/>
                <a:gd name="T1" fmla="*/ 2147483647 h 67"/>
                <a:gd name="T2" fmla="*/ 2147483647 w 50"/>
                <a:gd name="T3" fmla="*/ 2147483647 h 67"/>
                <a:gd name="T4" fmla="*/ 2147483647 w 50"/>
                <a:gd name="T5" fmla="*/ 2147483647 h 67"/>
                <a:gd name="T6" fmla="*/ 2147483647 w 50"/>
                <a:gd name="T7" fmla="*/ 2147483647 h 67"/>
                <a:gd name="T8" fmla="*/ 2147483647 w 50"/>
                <a:gd name="T9" fmla="*/ 2147483647 h 67"/>
                <a:gd name="T10" fmla="*/ 2147483647 w 50"/>
                <a:gd name="T11" fmla="*/ 2147483647 h 67"/>
                <a:gd name="T12" fmla="*/ 2147483647 w 50"/>
                <a:gd name="T13" fmla="*/ 2147483647 h 67"/>
                <a:gd name="T14" fmla="*/ 2147483647 w 50"/>
                <a:gd name="T15" fmla="*/ 2147483647 h 67"/>
                <a:gd name="T16" fmla="*/ 2147483647 w 50"/>
                <a:gd name="T17" fmla="*/ 2147483647 h 67"/>
                <a:gd name="T18" fmla="*/ 2147483647 w 50"/>
                <a:gd name="T19" fmla="*/ 2147483647 h 67"/>
                <a:gd name="T20" fmla="*/ 2147483647 w 50"/>
                <a:gd name="T21" fmla="*/ 2147483647 h 67"/>
                <a:gd name="T22" fmla="*/ 2147483647 w 50"/>
                <a:gd name="T23" fmla="*/ 2147483647 h 67"/>
                <a:gd name="T24" fmla="*/ 2147483647 w 50"/>
                <a:gd name="T25" fmla="*/ 2147483647 h 67"/>
                <a:gd name="T26" fmla="*/ 2147483647 w 50"/>
                <a:gd name="T27" fmla="*/ 2147483647 h 67"/>
                <a:gd name="T28" fmla="*/ 2147483647 w 50"/>
                <a:gd name="T29" fmla="*/ 2147483647 h 67"/>
                <a:gd name="T30" fmla="*/ 2147483647 w 50"/>
                <a:gd name="T31" fmla="*/ 2147483647 h 67"/>
                <a:gd name="T32" fmla="*/ 2147483647 w 50"/>
                <a:gd name="T33" fmla="*/ 2147483647 h 67"/>
                <a:gd name="T34" fmla="*/ 2147483647 w 50"/>
                <a:gd name="T35" fmla="*/ 2147483647 h 67"/>
                <a:gd name="T36" fmla="*/ 2147483647 w 50"/>
                <a:gd name="T37" fmla="*/ 2147483647 h 67"/>
                <a:gd name="T38" fmla="*/ 2147483647 w 50"/>
                <a:gd name="T39" fmla="*/ 2147483647 h 67"/>
                <a:gd name="T40" fmla="*/ 2147483647 w 50"/>
                <a:gd name="T41" fmla="*/ 2147483647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0" name="Freeform 49"/>
            <p:cNvSpPr>
              <a:spLocks noChangeArrowheads="1"/>
            </p:cNvSpPr>
            <p:nvPr/>
          </p:nvSpPr>
          <p:spPr bwMode="auto">
            <a:xfrm>
              <a:off x="5118100" y="1666875"/>
              <a:ext cx="601663" cy="635000"/>
            </a:xfrm>
            <a:custGeom>
              <a:avLst/>
              <a:gdLst>
                <a:gd name="T0" fmla="*/ 2147483647 w 315"/>
                <a:gd name="T1" fmla="*/ 2147483647 h 332"/>
                <a:gd name="T2" fmla="*/ 2147483647 w 315"/>
                <a:gd name="T3" fmla="*/ 2147483647 h 332"/>
                <a:gd name="T4" fmla="*/ 2147483647 w 315"/>
                <a:gd name="T5" fmla="*/ 2147483647 h 332"/>
                <a:gd name="T6" fmla="*/ 2147483647 w 315"/>
                <a:gd name="T7" fmla="*/ 2147483647 h 332"/>
                <a:gd name="T8" fmla="*/ 2147483647 w 315"/>
                <a:gd name="T9" fmla="*/ 2147483647 h 332"/>
                <a:gd name="T10" fmla="*/ 2147483647 w 315"/>
                <a:gd name="T11" fmla="*/ 2147483647 h 332"/>
                <a:gd name="T12" fmla="*/ 2147483647 w 315"/>
                <a:gd name="T13" fmla="*/ 2147483647 h 332"/>
                <a:gd name="T14" fmla="*/ 2147483647 w 315"/>
                <a:gd name="T15" fmla="*/ 2147483647 h 332"/>
                <a:gd name="T16" fmla="*/ 2147483647 w 315"/>
                <a:gd name="T17" fmla="*/ 2147483647 h 332"/>
                <a:gd name="T18" fmla="*/ 2147483647 w 315"/>
                <a:gd name="T19" fmla="*/ 2147483647 h 332"/>
                <a:gd name="T20" fmla="*/ 2147483647 w 315"/>
                <a:gd name="T21" fmla="*/ 2147483647 h 332"/>
                <a:gd name="T22" fmla="*/ 2147483647 w 315"/>
                <a:gd name="T23" fmla="*/ 2147483647 h 332"/>
                <a:gd name="T24" fmla="*/ 2147483647 w 315"/>
                <a:gd name="T25" fmla="*/ 2147483647 h 332"/>
                <a:gd name="T26" fmla="*/ 2147483647 w 315"/>
                <a:gd name="T27" fmla="*/ 2147483647 h 332"/>
                <a:gd name="T28" fmla="*/ 2147483647 w 315"/>
                <a:gd name="T29" fmla="*/ 2147483647 h 332"/>
                <a:gd name="T30" fmla="*/ 2147483647 w 315"/>
                <a:gd name="T31" fmla="*/ 2147483647 h 332"/>
                <a:gd name="T32" fmla="*/ 2147483647 w 315"/>
                <a:gd name="T33" fmla="*/ 2147483647 h 332"/>
                <a:gd name="T34" fmla="*/ 2147483647 w 315"/>
                <a:gd name="T35" fmla="*/ 2147483647 h 332"/>
                <a:gd name="T36" fmla="*/ 2147483647 w 315"/>
                <a:gd name="T37" fmla="*/ 2147483647 h 332"/>
                <a:gd name="T38" fmla="*/ 2147483647 w 315"/>
                <a:gd name="T39" fmla="*/ 2147483647 h 332"/>
                <a:gd name="T40" fmla="*/ 2147483647 w 315"/>
                <a:gd name="T41" fmla="*/ 2147483647 h 332"/>
                <a:gd name="T42" fmla="*/ 2147483647 w 315"/>
                <a:gd name="T43" fmla="*/ 2147483647 h 332"/>
                <a:gd name="T44" fmla="*/ 2147483647 w 315"/>
                <a:gd name="T45" fmla="*/ 2147483647 h 332"/>
                <a:gd name="T46" fmla="*/ 2147483647 w 315"/>
                <a:gd name="T47" fmla="*/ 2147483647 h 332"/>
                <a:gd name="T48" fmla="*/ 2147483647 w 315"/>
                <a:gd name="T49" fmla="*/ 2147483647 h 332"/>
                <a:gd name="T50" fmla="*/ 2147483647 w 315"/>
                <a:gd name="T51" fmla="*/ 2147483647 h 332"/>
                <a:gd name="T52" fmla="*/ 2147483647 w 315"/>
                <a:gd name="T53" fmla="*/ 2147483647 h 332"/>
                <a:gd name="T54" fmla="*/ 2147483647 w 315"/>
                <a:gd name="T55" fmla="*/ 2147483647 h 332"/>
                <a:gd name="T56" fmla="*/ 2147483647 w 315"/>
                <a:gd name="T57" fmla="*/ 2147483647 h 332"/>
                <a:gd name="T58" fmla="*/ 2147483647 w 315"/>
                <a:gd name="T59" fmla="*/ 0 h 332"/>
                <a:gd name="T60" fmla="*/ 2147483647 w 315"/>
                <a:gd name="T61" fmla="*/ 2147483647 h 332"/>
                <a:gd name="T62" fmla="*/ 2147483647 w 315"/>
                <a:gd name="T63" fmla="*/ 2147483647 h 332"/>
                <a:gd name="T64" fmla="*/ 2147483647 w 315"/>
                <a:gd name="T65" fmla="*/ 2147483647 h 332"/>
                <a:gd name="T66" fmla="*/ 2147483647 w 315"/>
                <a:gd name="T67" fmla="*/ 2147483647 h 332"/>
                <a:gd name="T68" fmla="*/ 2147483647 w 315"/>
                <a:gd name="T69" fmla="*/ 2147483647 h 332"/>
                <a:gd name="T70" fmla="*/ 2147483647 w 315"/>
                <a:gd name="T71" fmla="*/ 2147483647 h 332"/>
                <a:gd name="T72" fmla="*/ 2147483647 w 315"/>
                <a:gd name="T73" fmla="*/ 2147483647 h 332"/>
                <a:gd name="T74" fmla="*/ 2147483647 w 315"/>
                <a:gd name="T75" fmla="*/ 2147483647 h 332"/>
                <a:gd name="T76" fmla="*/ 2147483647 w 315"/>
                <a:gd name="T77" fmla="*/ 2147483647 h 332"/>
                <a:gd name="T78" fmla="*/ 2147483647 w 315"/>
                <a:gd name="T79" fmla="*/ 2147483647 h 332"/>
                <a:gd name="T80" fmla="*/ 2147483647 w 315"/>
                <a:gd name="T81" fmla="*/ 2147483647 h 332"/>
                <a:gd name="T82" fmla="*/ 2147483647 w 315"/>
                <a:gd name="T83" fmla="*/ 2147483647 h 332"/>
                <a:gd name="T84" fmla="*/ 2147483647 w 315"/>
                <a:gd name="T85" fmla="*/ 2147483647 h 332"/>
                <a:gd name="T86" fmla="*/ 2147483647 w 315"/>
                <a:gd name="T87" fmla="*/ 2147483647 h 332"/>
                <a:gd name="T88" fmla="*/ 2147483647 w 315"/>
                <a:gd name="T89" fmla="*/ 2147483647 h 332"/>
                <a:gd name="T90" fmla="*/ 2147483647 w 315"/>
                <a:gd name="T91" fmla="*/ 2147483647 h 332"/>
                <a:gd name="T92" fmla="*/ 2147483647 w 315"/>
                <a:gd name="T93" fmla="*/ 2147483647 h 332"/>
                <a:gd name="T94" fmla="*/ 2147483647 w 315"/>
                <a:gd name="T95" fmla="*/ 2147483647 h 332"/>
                <a:gd name="T96" fmla="*/ 2147483647 w 315"/>
                <a:gd name="T97" fmla="*/ 2147483647 h 332"/>
                <a:gd name="T98" fmla="*/ 2147483647 w 315"/>
                <a:gd name="T99" fmla="*/ 2147483647 h 332"/>
                <a:gd name="T100" fmla="*/ 2147483647 w 315"/>
                <a:gd name="T101" fmla="*/ 2147483647 h 332"/>
                <a:gd name="T102" fmla="*/ 2147483647 w 315"/>
                <a:gd name="T103" fmla="*/ 2147483647 h 332"/>
                <a:gd name="T104" fmla="*/ 2147483647 w 315"/>
                <a:gd name="T105" fmla="*/ 2147483647 h 332"/>
                <a:gd name="T106" fmla="*/ 2147483647 w 315"/>
                <a:gd name="T107" fmla="*/ 2147483647 h 332"/>
                <a:gd name="T108" fmla="*/ 2147483647 w 315"/>
                <a:gd name="T109" fmla="*/ 2147483647 h 332"/>
                <a:gd name="T110" fmla="*/ 2147483647 w 315"/>
                <a:gd name="T111" fmla="*/ 2147483647 h 332"/>
                <a:gd name="T112" fmla="*/ 2147483647 w 315"/>
                <a:gd name="T113" fmla="*/ 2147483647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1" name="Freeform 50"/>
            <p:cNvSpPr>
              <a:spLocks noChangeArrowheads="1"/>
            </p:cNvSpPr>
            <p:nvPr/>
          </p:nvSpPr>
          <p:spPr bwMode="auto">
            <a:xfrm>
              <a:off x="5532438" y="1225550"/>
              <a:ext cx="677863" cy="293688"/>
            </a:xfrm>
            <a:custGeom>
              <a:avLst/>
              <a:gdLst>
                <a:gd name="T0" fmla="*/ 2147483647 w 355"/>
                <a:gd name="T1" fmla="*/ 2147483647 h 153"/>
                <a:gd name="T2" fmla="*/ 2147483647 w 355"/>
                <a:gd name="T3" fmla="*/ 2147483647 h 153"/>
                <a:gd name="T4" fmla="*/ 2147483647 w 355"/>
                <a:gd name="T5" fmla="*/ 2147483647 h 153"/>
                <a:gd name="T6" fmla="*/ 2147483647 w 355"/>
                <a:gd name="T7" fmla="*/ 2147483647 h 153"/>
                <a:gd name="T8" fmla="*/ 2147483647 w 355"/>
                <a:gd name="T9" fmla="*/ 2147483647 h 153"/>
                <a:gd name="T10" fmla="*/ 2147483647 w 355"/>
                <a:gd name="T11" fmla="*/ 2147483647 h 153"/>
                <a:gd name="T12" fmla="*/ 2147483647 w 355"/>
                <a:gd name="T13" fmla="*/ 2147483647 h 153"/>
                <a:gd name="T14" fmla="*/ 2147483647 w 355"/>
                <a:gd name="T15" fmla="*/ 2147483647 h 153"/>
                <a:gd name="T16" fmla="*/ 2147483647 w 355"/>
                <a:gd name="T17" fmla="*/ 2147483647 h 153"/>
                <a:gd name="T18" fmla="*/ 2147483647 w 355"/>
                <a:gd name="T19" fmla="*/ 2147483647 h 153"/>
                <a:gd name="T20" fmla="*/ 2147483647 w 355"/>
                <a:gd name="T21" fmla="*/ 2147483647 h 153"/>
                <a:gd name="T22" fmla="*/ 2147483647 w 355"/>
                <a:gd name="T23" fmla="*/ 2147483647 h 153"/>
                <a:gd name="T24" fmla="*/ 2147483647 w 355"/>
                <a:gd name="T25" fmla="*/ 2147483647 h 153"/>
                <a:gd name="T26" fmla="*/ 2147483647 w 355"/>
                <a:gd name="T27" fmla="*/ 2147483647 h 153"/>
                <a:gd name="T28" fmla="*/ 2147483647 w 355"/>
                <a:gd name="T29" fmla="*/ 2147483647 h 153"/>
                <a:gd name="T30" fmla="*/ 2147483647 w 355"/>
                <a:gd name="T31" fmla="*/ 2147483647 h 153"/>
                <a:gd name="T32" fmla="*/ 2147483647 w 355"/>
                <a:gd name="T33" fmla="*/ 2147483647 h 153"/>
                <a:gd name="T34" fmla="*/ 2147483647 w 355"/>
                <a:gd name="T35" fmla="*/ 2147483647 h 153"/>
                <a:gd name="T36" fmla="*/ 2147483647 w 355"/>
                <a:gd name="T37" fmla="*/ 2147483647 h 153"/>
                <a:gd name="T38" fmla="*/ 2147483647 w 355"/>
                <a:gd name="T39" fmla="*/ 2147483647 h 153"/>
                <a:gd name="T40" fmla="*/ 2147483647 w 355"/>
                <a:gd name="T41" fmla="*/ 2147483647 h 153"/>
                <a:gd name="T42" fmla="*/ 2147483647 w 355"/>
                <a:gd name="T43" fmla="*/ 2147483647 h 153"/>
                <a:gd name="T44" fmla="*/ 0 w 355"/>
                <a:gd name="T45" fmla="*/ 2147483647 h 153"/>
                <a:gd name="T46" fmla="*/ 2147483647 w 355"/>
                <a:gd name="T47" fmla="*/ 2147483647 h 153"/>
                <a:gd name="T48" fmla="*/ 2147483647 w 355"/>
                <a:gd name="T49" fmla="*/ 2147483647 h 153"/>
                <a:gd name="T50" fmla="*/ 2147483647 w 355"/>
                <a:gd name="T51" fmla="*/ 2147483647 h 153"/>
                <a:gd name="T52" fmla="*/ 2147483647 w 355"/>
                <a:gd name="T53" fmla="*/ 2147483647 h 153"/>
                <a:gd name="T54" fmla="*/ 2147483647 w 355"/>
                <a:gd name="T55" fmla="*/ 2147483647 h 153"/>
                <a:gd name="T56" fmla="*/ 2147483647 w 355"/>
                <a:gd name="T57" fmla="*/ 2147483647 h 153"/>
                <a:gd name="T58" fmla="*/ 2147483647 w 355"/>
                <a:gd name="T59" fmla="*/ 2147483647 h 153"/>
                <a:gd name="T60" fmla="*/ 2147483647 w 355"/>
                <a:gd name="T61" fmla="*/ 2147483647 h 153"/>
                <a:gd name="T62" fmla="*/ 2147483647 w 355"/>
                <a:gd name="T63" fmla="*/ 2147483647 h 153"/>
                <a:gd name="T64" fmla="*/ 2147483647 w 355"/>
                <a:gd name="T65" fmla="*/ 2147483647 h 153"/>
                <a:gd name="T66" fmla="*/ 2147483647 w 355"/>
                <a:gd name="T67" fmla="*/ 2147483647 h 153"/>
                <a:gd name="T68" fmla="*/ 2147483647 w 355"/>
                <a:gd name="T69" fmla="*/ 2147483647 h 153"/>
                <a:gd name="T70" fmla="*/ 2147483647 w 355"/>
                <a:gd name="T71" fmla="*/ 2147483647 h 153"/>
                <a:gd name="T72" fmla="*/ 2147483647 w 355"/>
                <a:gd name="T73" fmla="*/ 2147483647 h 153"/>
                <a:gd name="T74" fmla="*/ 2147483647 w 355"/>
                <a:gd name="T75" fmla="*/ 2147483647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2" name="Freeform 51"/>
            <p:cNvSpPr>
              <a:spLocks noChangeArrowheads="1"/>
            </p:cNvSpPr>
            <p:nvPr/>
          </p:nvSpPr>
          <p:spPr bwMode="auto">
            <a:xfrm>
              <a:off x="4391025" y="1736725"/>
              <a:ext cx="11113" cy="30163"/>
            </a:xfrm>
            <a:custGeom>
              <a:avLst/>
              <a:gdLst>
                <a:gd name="T0" fmla="*/ 2147483647 w 6"/>
                <a:gd name="T1" fmla="*/ 0 h 16"/>
                <a:gd name="T2" fmla="*/ 0 w 6"/>
                <a:gd name="T3" fmla="*/ 2147483647 h 16"/>
                <a:gd name="T4" fmla="*/ 2147483647 w 6"/>
                <a:gd name="T5" fmla="*/ 2147483647 h 16"/>
                <a:gd name="T6" fmla="*/ 2147483647 w 6"/>
                <a:gd name="T7" fmla="*/ 2147483647 h 16"/>
                <a:gd name="T8" fmla="*/ 2147483647 w 6"/>
                <a:gd name="T9" fmla="*/ 0 h 16"/>
                <a:gd name="T10" fmla="*/ 2147483647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3" name="Freeform 52"/>
            <p:cNvSpPr>
              <a:spLocks noChangeArrowheads="1"/>
            </p:cNvSpPr>
            <p:nvPr/>
          </p:nvSpPr>
          <p:spPr bwMode="auto">
            <a:xfrm>
              <a:off x="4371975" y="1717675"/>
              <a:ext cx="31750" cy="90488"/>
            </a:xfrm>
            <a:custGeom>
              <a:avLst/>
              <a:gdLst>
                <a:gd name="T0" fmla="*/ 2147483647 w 17"/>
                <a:gd name="T1" fmla="*/ 2147483647 h 48"/>
                <a:gd name="T2" fmla="*/ 2147483647 w 17"/>
                <a:gd name="T3" fmla="*/ 2147483647 h 48"/>
                <a:gd name="T4" fmla="*/ 2147483647 w 17"/>
                <a:gd name="T5" fmla="*/ 2147483647 h 48"/>
                <a:gd name="T6" fmla="*/ 2147483647 w 17"/>
                <a:gd name="T7" fmla="*/ 2147483647 h 48"/>
                <a:gd name="T8" fmla="*/ 2147483647 w 17"/>
                <a:gd name="T9" fmla="*/ 2147483647 h 48"/>
                <a:gd name="T10" fmla="*/ 2147483647 w 17"/>
                <a:gd name="T11" fmla="*/ 2147483647 h 48"/>
                <a:gd name="T12" fmla="*/ 2147483647 w 17"/>
                <a:gd name="T13" fmla="*/ 2147483647 h 48"/>
                <a:gd name="T14" fmla="*/ 2147483647 w 17"/>
                <a:gd name="T15" fmla="*/ 2147483647 h 48"/>
                <a:gd name="T16" fmla="*/ 2147483647 w 17"/>
                <a:gd name="T17" fmla="*/ 0 h 48"/>
                <a:gd name="T18" fmla="*/ 2147483647 w 17"/>
                <a:gd name="T19" fmla="*/ 2147483647 h 48"/>
                <a:gd name="T20" fmla="*/ 0 w 17"/>
                <a:gd name="T21" fmla="*/ 2147483647 h 48"/>
                <a:gd name="T22" fmla="*/ 2147483647 w 17"/>
                <a:gd name="T23" fmla="*/ 2147483647 h 48"/>
                <a:gd name="T24" fmla="*/ 2147483647 w 17"/>
                <a:gd name="T25" fmla="*/ 21474836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4" name="Freeform 53"/>
            <p:cNvSpPr>
              <a:spLocks noChangeArrowheads="1"/>
            </p:cNvSpPr>
            <p:nvPr/>
          </p:nvSpPr>
          <p:spPr bwMode="auto">
            <a:xfrm>
              <a:off x="4389438" y="1717675"/>
              <a:ext cx="92075" cy="98425"/>
            </a:xfrm>
            <a:custGeom>
              <a:avLst/>
              <a:gdLst>
                <a:gd name="T0" fmla="*/ 2147483647 w 48"/>
                <a:gd name="T1" fmla="*/ 0 h 52"/>
                <a:gd name="T2" fmla="*/ 2147483647 w 48"/>
                <a:gd name="T3" fmla="*/ 2147483647 h 52"/>
                <a:gd name="T4" fmla="*/ 2147483647 w 48"/>
                <a:gd name="T5" fmla="*/ 2147483647 h 52"/>
                <a:gd name="T6" fmla="*/ 2147483647 w 48"/>
                <a:gd name="T7" fmla="*/ 2147483647 h 52"/>
                <a:gd name="T8" fmla="*/ 2147483647 w 48"/>
                <a:gd name="T9" fmla="*/ 2147483647 h 52"/>
                <a:gd name="T10" fmla="*/ 2147483647 w 48"/>
                <a:gd name="T11" fmla="*/ 2147483647 h 52"/>
                <a:gd name="T12" fmla="*/ 2147483647 w 48"/>
                <a:gd name="T13" fmla="*/ 2147483647 h 52"/>
                <a:gd name="T14" fmla="*/ 2147483647 w 48"/>
                <a:gd name="T15" fmla="*/ 2147483647 h 52"/>
                <a:gd name="T16" fmla="*/ 0 w 48"/>
                <a:gd name="T17" fmla="*/ 2147483647 h 52"/>
                <a:gd name="T18" fmla="*/ 2147483647 w 48"/>
                <a:gd name="T19" fmla="*/ 2147483647 h 52"/>
                <a:gd name="T20" fmla="*/ 2147483647 w 48"/>
                <a:gd name="T21" fmla="*/ 2147483647 h 52"/>
                <a:gd name="T22" fmla="*/ 2147483647 w 48"/>
                <a:gd name="T23" fmla="*/ 2147483647 h 52"/>
                <a:gd name="T24" fmla="*/ 2147483647 w 48"/>
                <a:gd name="T25" fmla="*/ 2147483647 h 52"/>
                <a:gd name="T26" fmla="*/ 2147483647 w 48"/>
                <a:gd name="T27" fmla="*/ 2147483647 h 52"/>
                <a:gd name="T28" fmla="*/ 2147483647 w 48"/>
                <a:gd name="T29" fmla="*/ 2147483647 h 52"/>
                <a:gd name="T30" fmla="*/ 2147483647 w 48"/>
                <a:gd name="T31" fmla="*/ 2147483647 h 52"/>
                <a:gd name="T32" fmla="*/ 2147483647 w 48"/>
                <a:gd name="T33" fmla="*/ 2147483647 h 52"/>
                <a:gd name="T34" fmla="*/ 2147483647 w 48"/>
                <a:gd name="T35" fmla="*/ 2147483647 h 52"/>
                <a:gd name="T36" fmla="*/ 2147483647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5" name="Freeform 54"/>
            <p:cNvSpPr>
              <a:spLocks noChangeArrowheads="1"/>
            </p:cNvSpPr>
            <p:nvPr/>
          </p:nvSpPr>
          <p:spPr bwMode="auto">
            <a:xfrm>
              <a:off x="5141913" y="1470025"/>
              <a:ext cx="234950" cy="103188"/>
            </a:xfrm>
            <a:custGeom>
              <a:avLst/>
              <a:gdLst>
                <a:gd name="T0" fmla="*/ 2147483647 w 123"/>
                <a:gd name="T1" fmla="*/ 2147483647 h 54"/>
                <a:gd name="T2" fmla="*/ 2147483647 w 123"/>
                <a:gd name="T3" fmla="*/ 2147483647 h 54"/>
                <a:gd name="T4" fmla="*/ 2147483647 w 123"/>
                <a:gd name="T5" fmla="*/ 2147483647 h 54"/>
                <a:gd name="T6" fmla="*/ 2147483647 w 123"/>
                <a:gd name="T7" fmla="*/ 2147483647 h 54"/>
                <a:gd name="T8" fmla="*/ 2147483647 w 123"/>
                <a:gd name="T9" fmla="*/ 2147483647 h 54"/>
                <a:gd name="T10" fmla="*/ 2147483647 w 123"/>
                <a:gd name="T11" fmla="*/ 2147483647 h 54"/>
                <a:gd name="T12" fmla="*/ 2147483647 w 123"/>
                <a:gd name="T13" fmla="*/ 2147483647 h 54"/>
                <a:gd name="T14" fmla="*/ 2147483647 w 123"/>
                <a:gd name="T15" fmla="*/ 2147483647 h 54"/>
                <a:gd name="T16" fmla="*/ 2147483647 w 123"/>
                <a:gd name="T17" fmla="*/ 2147483647 h 54"/>
                <a:gd name="T18" fmla="*/ 2147483647 w 123"/>
                <a:gd name="T19" fmla="*/ 2147483647 h 54"/>
                <a:gd name="T20" fmla="*/ 2147483647 w 123"/>
                <a:gd name="T21" fmla="*/ 2147483647 h 54"/>
                <a:gd name="T22" fmla="*/ 2147483647 w 123"/>
                <a:gd name="T23" fmla="*/ 2147483647 h 54"/>
                <a:gd name="T24" fmla="*/ 2147483647 w 123"/>
                <a:gd name="T25" fmla="*/ 2147483647 h 54"/>
                <a:gd name="T26" fmla="*/ 2147483647 w 123"/>
                <a:gd name="T27" fmla="*/ 2147483647 h 54"/>
                <a:gd name="T28" fmla="*/ 2147483647 w 123"/>
                <a:gd name="T29" fmla="*/ 2147483647 h 54"/>
                <a:gd name="T30" fmla="*/ 0 w 123"/>
                <a:gd name="T31" fmla="*/ 2147483647 h 54"/>
                <a:gd name="T32" fmla="*/ 2147483647 w 123"/>
                <a:gd name="T33" fmla="*/ 2147483647 h 54"/>
                <a:gd name="T34" fmla="*/ 2147483647 w 123"/>
                <a:gd name="T35" fmla="*/ 2147483647 h 54"/>
                <a:gd name="T36" fmla="*/ 2147483647 w 123"/>
                <a:gd name="T37" fmla="*/ 2147483647 h 54"/>
                <a:gd name="T38" fmla="*/ 2147483647 w 123"/>
                <a:gd name="T39" fmla="*/ 2147483647 h 54"/>
                <a:gd name="T40" fmla="*/ 2147483647 w 123"/>
                <a:gd name="T41" fmla="*/ 2147483647 h 54"/>
                <a:gd name="T42" fmla="*/ 2147483647 w 123"/>
                <a:gd name="T43" fmla="*/ 2147483647 h 54"/>
                <a:gd name="T44" fmla="*/ 2147483647 w 123"/>
                <a:gd name="T45" fmla="*/ 2147483647 h 54"/>
                <a:gd name="T46" fmla="*/ 2147483647 w 123"/>
                <a:gd name="T47" fmla="*/ 2147483647 h 54"/>
                <a:gd name="T48" fmla="*/ 2147483647 w 123"/>
                <a:gd name="T49" fmla="*/ 2147483647 h 54"/>
                <a:gd name="T50" fmla="*/ 2147483647 w 123"/>
                <a:gd name="T51" fmla="*/ 2147483647 h 54"/>
                <a:gd name="T52" fmla="*/ 2147483647 w 123"/>
                <a:gd name="T53" fmla="*/ 2147483647 h 54"/>
                <a:gd name="T54" fmla="*/ 2147483647 w 123"/>
                <a:gd name="T55" fmla="*/ 2147483647 h 54"/>
                <a:gd name="T56" fmla="*/ 2147483647 w 123"/>
                <a:gd name="T57" fmla="*/ 2147483647 h 54"/>
                <a:gd name="T58" fmla="*/ 2147483647 w 123"/>
                <a:gd name="T59" fmla="*/ 2147483647 h 54"/>
                <a:gd name="T60" fmla="*/ 2147483647 w 123"/>
                <a:gd name="T61" fmla="*/ 2147483647 h 54"/>
                <a:gd name="T62" fmla="*/ 2147483647 w 123"/>
                <a:gd name="T63" fmla="*/ 214748364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6" name="Freeform 55"/>
            <p:cNvSpPr>
              <a:spLocks noChangeArrowheads="1"/>
            </p:cNvSpPr>
            <p:nvPr/>
          </p:nvSpPr>
          <p:spPr bwMode="auto">
            <a:xfrm>
              <a:off x="4495800" y="1458912"/>
              <a:ext cx="149225" cy="66675"/>
            </a:xfrm>
            <a:custGeom>
              <a:avLst/>
              <a:gdLst>
                <a:gd name="T0" fmla="*/ 2147483647 w 78"/>
                <a:gd name="T1" fmla="*/ 2147483647 h 35"/>
                <a:gd name="T2" fmla="*/ 2147483647 w 78"/>
                <a:gd name="T3" fmla="*/ 2147483647 h 35"/>
                <a:gd name="T4" fmla="*/ 2147483647 w 78"/>
                <a:gd name="T5" fmla="*/ 2147483647 h 35"/>
                <a:gd name="T6" fmla="*/ 2147483647 w 78"/>
                <a:gd name="T7" fmla="*/ 2147483647 h 35"/>
                <a:gd name="T8" fmla="*/ 2147483647 w 78"/>
                <a:gd name="T9" fmla="*/ 2147483647 h 35"/>
                <a:gd name="T10" fmla="*/ 2147483647 w 78"/>
                <a:gd name="T11" fmla="*/ 2147483647 h 35"/>
                <a:gd name="T12" fmla="*/ 2147483647 w 78"/>
                <a:gd name="T13" fmla="*/ 2147483647 h 35"/>
                <a:gd name="T14" fmla="*/ 2147483647 w 78"/>
                <a:gd name="T15" fmla="*/ 2147483647 h 35"/>
                <a:gd name="T16" fmla="*/ 2147483647 w 78"/>
                <a:gd name="T17" fmla="*/ 2147483647 h 35"/>
                <a:gd name="T18" fmla="*/ 2147483647 w 78"/>
                <a:gd name="T19" fmla="*/ 2147483647 h 35"/>
                <a:gd name="T20" fmla="*/ 2147483647 w 78"/>
                <a:gd name="T21" fmla="*/ 2147483647 h 35"/>
                <a:gd name="T22" fmla="*/ 2147483647 w 78"/>
                <a:gd name="T23" fmla="*/ 2147483647 h 35"/>
                <a:gd name="T24" fmla="*/ 2147483647 w 78"/>
                <a:gd name="T25" fmla="*/ 2147483647 h 35"/>
                <a:gd name="T26" fmla="*/ 2147483647 w 78"/>
                <a:gd name="T27" fmla="*/ 2147483647 h 35"/>
                <a:gd name="T28" fmla="*/ 2147483647 w 78"/>
                <a:gd name="T29" fmla="*/ 2147483647 h 35"/>
                <a:gd name="T30" fmla="*/ 2147483647 w 78"/>
                <a:gd name="T31" fmla="*/ 2147483647 h 35"/>
                <a:gd name="T32" fmla="*/ 2147483647 w 78"/>
                <a:gd name="T33" fmla="*/ 2147483647 h 35"/>
                <a:gd name="T34" fmla="*/ 2147483647 w 78"/>
                <a:gd name="T35" fmla="*/ 0 h 35"/>
                <a:gd name="T36" fmla="*/ 0 w 78"/>
                <a:gd name="T37" fmla="*/ 2147483647 h 35"/>
                <a:gd name="T38" fmla="*/ 2147483647 w 78"/>
                <a:gd name="T39" fmla="*/ 2147483647 h 35"/>
                <a:gd name="T40" fmla="*/ 2147483647 w 78"/>
                <a:gd name="T41" fmla="*/ 2147483647 h 35"/>
                <a:gd name="T42" fmla="*/ 2147483647 w 78"/>
                <a:gd name="T43" fmla="*/ 2147483647 h 35"/>
                <a:gd name="T44" fmla="*/ 2147483647 w 78"/>
                <a:gd name="T45" fmla="*/ 2147483647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7" name="Freeform 56"/>
            <p:cNvSpPr>
              <a:spLocks noEditPoints="1" noChangeArrowheads="1"/>
            </p:cNvSpPr>
            <p:nvPr/>
          </p:nvSpPr>
          <p:spPr bwMode="auto">
            <a:xfrm>
              <a:off x="4197350" y="1495425"/>
              <a:ext cx="406400" cy="160338"/>
            </a:xfrm>
            <a:custGeom>
              <a:avLst/>
              <a:gdLst>
                <a:gd name="T0" fmla="*/ 2147483647 w 212"/>
                <a:gd name="T1" fmla="*/ 2147483647 h 84"/>
                <a:gd name="T2" fmla="*/ 2147483647 w 212"/>
                <a:gd name="T3" fmla="*/ 2147483647 h 84"/>
                <a:gd name="T4" fmla="*/ 2147483647 w 212"/>
                <a:gd name="T5" fmla="*/ 2147483647 h 84"/>
                <a:gd name="T6" fmla="*/ 2147483647 w 212"/>
                <a:gd name="T7" fmla="*/ 2147483647 h 84"/>
                <a:gd name="T8" fmla="*/ 2147483647 w 212"/>
                <a:gd name="T9" fmla="*/ 2147483647 h 84"/>
                <a:gd name="T10" fmla="*/ 2147483647 w 212"/>
                <a:gd name="T11" fmla="*/ 2147483647 h 84"/>
                <a:gd name="T12" fmla="*/ 2147483647 w 212"/>
                <a:gd name="T13" fmla="*/ 2147483647 h 84"/>
                <a:gd name="T14" fmla="*/ 2147483647 w 212"/>
                <a:gd name="T15" fmla="*/ 2147483647 h 84"/>
                <a:gd name="T16" fmla="*/ 2147483647 w 212"/>
                <a:gd name="T17" fmla="*/ 2147483647 h 84"/>
                <a:gd name="T18" fmla="*/ 2147483647 w 212"/>
                <a:gd name="T19" fmla="*/ 2147483647 h 84"/>
                <a:gd name="T20" fmla="*/ 2147483647 w 212"/>
                <a:gd name="T21" fmla="*/ 2147483647 h 84"/>
                <a:gd name="T22" fmla="*/ 2147483647 w 212"/>
                <a:gd name="T23" fmla="*/ 2147483647 h 84"/>
                <a:gd name="T24" fmla="*/ 2147483647 w 212"/>
                <a:gd name="T25" fmla="*/ 2147483647 h 84"/>
                <a:gd name="T26" fmla="*/ 2147483647 w 212"/>
                <a:gd name="T27" fmla="*/ 2147483647 h 84"/>
                <a:gd name="T28" fmla="*/ 2147483647 w 212"/>
                <a:gd name="T29" fmla="*/ 2147483647 h 84"/>
                <a:gd name="T30" fmla="*/ 2147483647 w 212"/>
                <a:gd name="T31" fmla="*/ 2147483647 h 84"/>
                <a:gd name="T32" fmla="*/ 2147483647 w 212"/>
                <a:gd name="T33" fmla="*/ 2147483647 h 84"/>
                <a:gd name="T34" fmla="*/ 2147483647 w 212"/>
                <a:gd name="T35" fmla="*/ 2147483647 h 84"/>
                <a:gd name="T36" fmla="*/ 2147483647 w 212"/>
                <a:gd name="T37" fmla="*/ 2147483647 h 84"/>
                <a:gd name="T38" fmla="*/ 2147483647 w 212"/>
                <a:gd name="T39" fmla="*/ 2147483647 h 84"/>
                <a:gd name="T40" fmla="*/ 2147483647 w 212"/>
                <a:gd name="T41" fmla="*/ 2147483647 h 84"/>
                <a:gd name="T42" fmla="*/ 2147483647 w 212"/>
                <a:gd name="T43" fmla="*/ 2147483647 h 84"/>
                <a:gd name="T44" fmla="*/ 2147483647 w 212"/>
                <a:gd name="T45" fmla="*/ 2147483647 h 84"/>
                <a:gd name="T46" fmla="*/ 2147483647 w 212"/>
                <a:gd name="T47" fmla="*/ 2147483647 h 84"/>
                <a:gd name="T48" fmla="*/ 2147483647 w 212"/>
                <a:gd name="T49" fmla="*/ 2147483647 h 84"/>
                <a:gd name="T50" fmla="*/ 2147483647 w 212"/>
                <a:gd name="T51" fmla="*/ 2147483647 h 84"/>
                <a:gd name="T52" fmla="*/ 2147483647 w 212"/>
                <a:gd name="T53" fmla="*/ 2147483647 h 84"/>
                <a:gd name="T54" fmla="*/ 2147483647 w 212"/>
                <a:gd name="T55" fmla="*/ 2147483647 h 84"/>
                <a:gd name="T56" fmla="*/ 2147483647 w 212"/>
                <a:gd name="T57" fmla="*/ 2147483647 h 84"/>
                <a:gd name="T58" fmla="*/ 2147483647 w 212"/>
                <a:gd name="T59" fmla="*/ 2147483647 h 84"/>
                <a:gd name="T60" fmla="*/ 2147483647 w 212"/>
                <a:gd name="T61" fmla="*/ 2147483647 h 84"/>
                <a:gd name="T62" fmla="*/ 2147483647 w 212"/>
                <a:gd name="T63" fmla="*/ 2147483647 h 84"/>
                <a:gd name="T64" fmla="*/ 2147483647 w 212"/>
                <a:gd name="T65" fmla="*/ 2147483647 h 84"/>
                <a:gd name="T66" fmla="*/ 2147483647 w 212"/>
                <a:gd name="T67" fmla="*/ 2147483647 h 84"/>
                <a:gd name="T68" fmla="*/ 2147483647 w 212"/>
                <a:gd name="T69" fmla="*/ 2147483647 h 84"/>
                <a:gd name="T70" fmla="*/ 2147483647 w 212"/>
                <a:gd name="T71" fmla="*/ 2147483647 h 84"/>
                <a:gd name="T72" fmla="*/ 2147483647 w 212"/>
                <a:gd name="T73" fmla="*/ 2147483647 h 84"/>
                <a:gd name="T74" fmla="*/ 2147483647 w 212"/>
                <a:gd name="T75" fmla="*/ 2147483647 h 84"/>
                <a:gd name="T76" fmla="*/ 2147483647 w 212"/>
                <a:gd name="T77" fmla="*/ 2147483647 h 84"/>
                <a:gd name="T78" fmla="*/ 2147483647 w 212"/>
                <a:gd name="T79" fmla="*/ 2147483647 h 84"/>
                <a:gd name="T80" fmla="*/ 2147483647 w 212"/>
                <a:gd name="T81" fmla="*/ 2147483647 h 84"/>
                <a:gd name="T82" fmla="*/ 2147483647 w 212"/>
                <a:gd name="T83" fmla="*/ 2147483647 h 84"/>
                <a:gd name="T84" fmla="*/ 2147483647 w 212"/>
                <a:gd name="T85" fmla="*/ 2147483647 h 84"/>
                <a:gd name="T86" fmla="*/ 2147483647 w 212"/>
                <a:gd name="T87" fmla="*/ 2147483647 h 84"/>
                <a:gd name="T88" fmla="*/ 2147483647 w 212"/>
                <a:gd name="T89" fmla="*/ 2147483647 h 84"/>
                <a:gd name="T90" fmla="*/ 2147483647 w 212"/>
                <a:gd name="T91" fmla="*/ 2147483647 h 84"/>
                <a:gd name="T92" fmla="*/ 2147483647 w 212"/>
                <a:gd name="T93" fmla="*/ 2147483647 h 84"/>
                <a:gd name="T94" fmla="*/ 2147483647 w 212"/>
                <a:gd name="T95" fmla="*/ 2147483647 h 84"/>
                <a:gd name="T96" fmla="*/ 2147483647 w 212"/>
                <a:gd name="T97" fmla="*/ 2147483647 h 84"/>
                <a:gd name="T98" fmla="*/ 2147483647 w 212"/>
                <a:gd name="T99" fmla="*/ 2147483647 h 84"/>
                <a:gd name="T100" fmla="*/ 2147483647 w 212"/>
                <a:gd name="T101" fmla="*/ 2147483647 h 84"/>
                <a:gd name="T102" fmla="*/ 2147483647 w 212"/>
                <a:gd name="T103" fmla="*/ 2147483647 h 84"/>
                <a:gd name="T104" fmla="*/ 2147483647 w 212"/>
                <a:gd name="T105" fmla="*/ 2147483647 h 84"/>
                <a:gd name="T106" fmla="*/ 2147483647 w 212"/>
                <a:gd name="T107" fmla="*/ 2147483647 h 84"/>
                <a:gd name="T108" fmla="*/ 2147483647 w 212"/>
                <a:gd name="T109" fmla="*/ 2147483647 h 84"/>
                <a:gd name="T110" fmla="*/ 2147483647 w 212"/>
                <a:gd name="T111" fmla="*/ 2147483647 h 84"/>
                <a:gd name="T112" fmla="*/ 2147483647 w 212"/>
                <a:gd name="T113" fmla="*/ 2147483647 h 84"/>
                <a:gd name="T114" fmla="*/ 2147483647 w 212"/>
                <a:gd name="T115" fmla="*/ 2147483647 h 84"/>
                <a:gd name="T116" fmla="*/ 2147483647 w 212"/>
                <a:gd name="T117" fmla="*/ 2147483647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8" name="Freeform 57"/>
            <p:cNvSpPr>
              <a:spLocks noChangeArrowheads="1"/>
            </p:cNvSpPr>
            <p:nvPr/>
          </p:nvSpPr>
          <p:spPr bwMode="auto">
            <a:xfrm>
              <a:off x="5329238" y="1657350"/>
              <a:ext cx="50800" cy="47625"/>
            </a:xfrm>
            <a:custGeom>
              <a:avLst/>
              <a:gdLst>
                <a:gd name="T0" fmla="*/ 2147483647 w 26"/>
                <a:gd name="T1" fmla="*/ 0 h 25"/>
                <a:gd name="T2" fmla="*/ 0 w 26"/>
                <a:gd name="T3" fmla="*/ 2147483647 h 25"/>
                <a:gd name="T4" fmla="*/ 2147483647 w 26"/>
                <a:gd name="T5" fmla="*/ 2147483647 h 25"/>
                <a:gd name="T6" fmla="*/ 2147483647 w 26"/>
                <a:gd name="T7" fmla="*/ 2147483647 h 25"/>
                <a:gd name="T8" fmla="*/ 2147483647 w 26"/>
                <a:gd name="T9" fmla="*/ 2147483647 h 25"/>
                <a:gd name="T10" fmla="*/ 2147483647 w 26"/>
                <a:gd name="T11" fmla="*/ 2147483647 h 25"/>
                <a:gd name="T12" fmla="*/ 2147483647 w 26"/>
                <a:gd name="T13" fmla="*/ 2147483647 h 25"/>
                <a:gd name="T14" fmla="*/ 214748364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99" name="Freeform 58"/>
            <p:cNvSpPr>
              <a:spLocks noChangeArrowheads="1"/>
            </p:cNvSpPr>
            <p:nvPr/>
          </p:nvSpPr>
          <p:spPr bwMode="auto">
            <a:xfrm>
              <a:off x="6302375" y="1477962"/>
              <a:ext cx="147638" cy="141288"/>
            </a:xfrm>
            <a:custGeom>
              <a:avLst/>
              <a:gdLst>
                <a:gd name="T0" fmla="*/ 2147483647 w 77"/>
                <a:gd name="T1" fmla="*/ 2147483647 h 74"/>
                <a:gd name="T2" fmla="*/ 2147483647 w 77"/>
                <a:gd name="T3" fmla="*/ 0 h 74"/>
                <a:gd name="T4" fmla="*/ 2147483647 w 77"/>
                <a:gd name="T5" fmla="*/ 2147483647 h 74"/>
                <a:gd name="T6" fmla="*/ 2147483647 w 77"/>
                <a:gd name="T7" fmla="*/ 2147483647 h 74"/>
                <a:gd name="T8" fmla="*/ 2147483647 w 77"/>
                <a:gd name="T9" fmla="*/ 2147483647 h 74"/>
                <a:gd name="T10" fmla="*/ 2147483647 w 77"/>
                <a:gd name="T11" fmla="*/ 2147483647 h 74"/>
                <a:gd name="T12" fmla="*/ 2147483647 w 77"/>
                <a:gd name="T13" fmla="*/ 2147483647 h 74"/>
                <a:gd name="T14" fmla="*/ 2147483647 w 77"/>
                <a:gd name="T15" fmla="*/ 2147483647 h 74"/>
                <a:gd name="T16" fmla="*/ 2147483647 w 77"/>
                <a:gd name="T17" fmla="*/ 2147483647 h 74"/>
                <a:gd name="T18" fmla="*/ 0 w 77"/>
                <a:gd name="T19" fmla="*/ 2147483647 h 74"/>
                <a:gd name="T20" fmla="*/ 2147483647 w 77"/>
                <a:gd name="T21" fmla="*/ 2147483647 h 74"/>
                <a:gd name="T22" fmla="*/ 2147483647 w 77"/>
                <a:gd name="T23" fmla="*/ 2147483647 h 74"/>
                <a:gd name="T24" fmla="*/ 2147483647 w 77"/>
                <a:gd name="T25" fmla="*/ 2147483647 h 74"/>
                <a:gd name="T26" fmla="*/ 2147483647 w 77"/>
                <a:gd name="T27" fmla="*/ 2147483647 h 74"/>
                <a:gd name="T28" fmla="*/ 2147483647 w 77"/>
                <a:gd name="T29" fmla="*/ 2147483647 h 74"/>
                <a:gd name="T30" fmla="*/ 2147483647 w 77"/>
                <a:gd name="T31" fmla="*/ 2147483647 h 74"/>
                <a:gd name="T32" fmla="*/ 2147483647 w 77"/>
                <a:gd name="T33" fmla="*/ 2147483647 h 74"/>
                <a:gd name="T34" fmla="*/ 2147483647 w 77"/>
                <a:gd name="T35" fmla="*/ 2147483647 h 74"/>
                <a:gd name="T36" fmla="*/ 2147483647 w 77"/>
                <a:gd name="T37" fmla="*/ 2147483647 h 74"/>
                <a:gd name="T38" fmla="*/ 2147483647 w 77"/>
                <a:gd name="T39" fmla="*/ 2147483647 h 74"/>
                <a:gd name="T40" fmla="*/ 2147483647 w 77"/>
                <a:gd name="T41" fmla="*/ 2147483647 h 74"/>
                <a:gd name="T42" fmla="*/ 2147483647 w 77"/>
                <a:gd name="T43" fmla="*/ 2147483647 h 74"/>
                <a:gd name="T44" fmla="*/ 2147483647 w 77"/>
                <a:gd name="T45" fmla="*/ 2147483647 h 74"/>
                <a:gd name="T46" fmla="*/ 2147483647 w 77"/>
                <a:gd name="T47" fmla="*/ 2147483647 h 74"/>
                <a:gd name="T48" fmla="*/ 2147483647 w 77"/>
                <a:gd name="T49" fmla="*/ 2147483647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0" name="Freeform 59"/>
            <p:cNvSpPr>
              <a:spLocks noChangeArrowheads="1"/>
            </p:cNvSpPr>
            <p:nvPr/>
          </p:nvSpPr>
          <p:spPr bwMode="auto">
            <a:xfrm>
              <a:off x="5373688" y="1793875"/>
              <a:ext cx="166688" cy="95250"/>
            </a:xfrm>
            <a:custGeom>
              <a:avLst/>
              <a:gdLst>
                <a:gd name="T0" fmla="*/ 2147483647 w 87"/>
                <a:gd name="T1" fmla="*/ 2147483647 h 50"/>
                <a:gd name="T2" fmla="*/ 2147483647 w 87"/>
                <a:gd name="T3" fmla="*/ 2147483647 h 50"/>
                <a:gd name="T4" fmla="*/ 2147483647 w 87"/>
                <a:gd name="T5" fmla="*/ 2147483647 h 50"/>
                <a:gd name="T6" fmla="*/ 2147483647 w 87"/>
                <a:gd name="T7" fmla="*/ 2147483647 h 50"/>
                <a:gd name="T8" fmla="*/ 2147483647 w 87"/>
                <a:gd name="T9" fmla="*/ 2147483647 h 50"/>
                <a:gd name="T10" fmla="*/ 2147483647 w 87"/>
                <a:gd name="T11" fmla="*/ 2147483647 h 50"/>
                <a:gd name="T12" fmla="*/ 2147483647 w 87"/>
                <a:gd name="T13" fmla="*/ 2147483647 h 50"/>
                <a:gd name="T14" fmla="*/ 2147483647 w 87"/>
                <a:gd name="T15" fmla="*/ 2147483647 h 50"/>
                <a:gd name="T16" fmla="*/ 0 w 87"/>
                <a:gd name="T17" fmla="*/ 2147483647 h 50"/>
                <a:gd name="T18" fmla="*/ 2147483647 w 87"/>
                <a:gd name="T19" fmla="*/ 2147483647 h 50"/>
                <a:gd name="T20" fmla="*/ 2147483647 w 87"/>
                <a:gd name="T21" fmla="*/ 2147483647 h 50"/>
                <a:gd name="T22" fmla="*/ 2147483647 w 87"/>
                <a:gd name="T23" fmla="*/ 2147483647 h 50"/>
                <a:gd name="T24" fmla="*/ 2147483647 w 87"/>
                <a:gd name="T25" fmla="*/ 2147483647 h 50"/>
                <a:gd name="T26" fmla="*/ 2147483647 w 87"/>
                <a:gd name="T27" fmla="*/ 2147483647 h 50"/>
                <a:gd name="T28" fmla="*/ 2147483647 w 87"/>
                <a:gd name="T29" fmla="*/ 2147483647 h 50"/>
                <a:gd name="T30" fmla="*/ 2147483647 w 87"/>
                <a:gd name="T31" fmla="*/ 2147483647 h 50"/>
                <a:gd name="T32" fmla="*/ 2147483647 w 87"/>
                <a:gd name="T33" fmla="*/ 2147483647 h 50"/>
                <a:gd name="T34" fmla="*/ 2147483647 w 87"/>
                <a:gd name="T35" fmla="*/ 2147483647 h 50"/>
                <a:gd name="T36" fmla="*/ 2147483647 w 87"/>
                <a:gd name="T37" fmla="*/ 2147483647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1" name="Freeform 60"/>
            <p:cNvSpPr>
              <a:spLocks noChangeArrowheads="1"/>
            </p:cNvSpPr>
            <p:nvPr/>
          </p:nvSpPr>
          <p:spPr bwMode="auto">
            <a:xfrm>
              <a:off x="5614988" y="1836737"/>
              <a:ext cx="182563" cy="407988"/>
            </a:xfrm>
            <a:custGeom>
              <a:avLst/>
              <a:gdLst>
                <a:gd name="T0" fmla="*/ 2147483647 w 96"/>
                <a:gd name="T1" fmla="*/ 2147483647 h 213"/>
                <a:gd name="T2" fmla="*/ 2147483647 w 96"/>
                <a:gd name="T3" fmla="*/ 2147483647 h 213"/>
                <a:gd name="T4" fmla="*/ 2147483647 w 96"/>
                <a:gd name="T5" fmla="*/ 2147483647 h 213"/>
                <a:gd name="T6" fmla="*/ 2147483647 w 96"/>
                <a:gd name="T7" fmla="*/ 2147483647 h 213"/>
                <a:gd name="T8" fmla="*/ 2147483647 w 96"/>
                <a:gd name="T9" fmla="*/ 2147483647 h 213"/>
                <a:gd name="T10" fmla="*/ 2147483647 w 96"/>
                <a:gd name="T11" fmla="*/ 2147483647 h 213"/>
                <a:gd name="T12" fmla="*/ 2147483647 w 96"/>
                <a:gd name="T13" fmla="*/ 2147483647 h 213"/>
                <a:gd name="T14" fmla="*/ 2147483647 w 96"/>
                <a:gd name="T15" fmla="*/ 2147483647 h 213"/>
                <a:gd name="T16" fmla="*/ 2147483647 w 96"/>
                <a:gd name="T17" fmla="*/ 2147483647 h 213"/>
                <a:gd name="T18" fmla="*/ 2147483647 w 96"/>
                <a:gd name="T19" fmla="*/ 2147483647 h 213"/>
                <a:gd name="T20" fmla="*/ 2147483647 w 96"/>
                <a:gd name="T21" fmla="*/ 2147483647 h 213"/>
                <a:gd name="T22" fmla="*/ 2147483647 w 96"/>
                <a:gd name="T23" fmla="*/ 2147483647 h 213"/>
                <a:gd name="T24" fmla="*/ 2147483647 w 96"/>
                <a:gd name="T25" fmla="*/ 2147483647 h 213"/>
                <a:gd name="T26" fmla="*/ 2147483647 w 96"/>
                <a:gd name="T27" fmla="*/ 2147483647 h 213"/>
                <a:gd name="T28" fmla="*/ 2147483647 w 96"/>
                <a:gd name="T29" fmla="*/ 2147483647 h 213"/>
                <a:gd name="T30" fmla="*/ 2147483647 w 96"/>
                <a:gd name="T31" fmla="*/ 2147483647 h 213"/>
                <a:gd name="T32" fmla="*/ 2147483647 w 96"/>
                <a:gd name="T33" fmla="*/ 2147483647 h 213"/>
                <a:gd name="T34" fmla="*/ 2147483647 w 96"/>
                <a:gd name="T35" fmla="*/ 2147483647 h 213"/>
                <a:gd name="T36" fmla="*/ 2147483647 w 96"/>
                <a:gd name="T37" fmla="*/ 2147483647 h 213"/>
                <a:gd name="T38" fmla="*/ 2147483647 w 96"/>
                <a:gd name="T39" fmla="*/ 2147483647 h 213"/>
                <a:gd name="T40" fmla="*/ 2147483647 w 96"/>
                <a:gd name="T41" fmla="*/ 2147483647 h 213"/>
                <a:gd name="T42" fmla="*/ 2147483647 w 96"/>
                <a:gd name="T43" fmla="*/ 2147483647 h 213"/>
                <a:gd name="T44" fmla="*/ 2147483647 w 96"/>
                <a:gd name="T45" fmla="*/ 2147483647 h 213"/>
                <a:gd name="T46" fmla="*/ 2147483647 w 96"/>
                <a:gd name="T47" fmla="*/ 2147483647 h 213"/>
                <a:gd name="T48" fmla="*/ 2147483647 w 96"/>
                <a:gd name="T49" fmla="*/ 2147483647 h 213"/>
                <a:gd name="T50" fmla="*/ 2147483647 w 96"/>
                <a:gd name="T51" fmla="*/ 2147483647 h 213"/>
                <a:gd name="T52" fmla="*/ 2147483647 w 96"/>
                <a:gd name="T53" fmla="*/ 2147483647 h 213"/>
                <a:gd name="T54" fmla="*/ 2147483647 w 96"/>
                <a:gd name="T55" fmla="*/ 2147483647 h 213"/>
                <a:gd name="T56" fmla="*/ 2147483647 w 96"/>
                <a:gd name="T57" fmla="*/ 2147483647 h 213"/>
                <a:gd name="T58" fmla="*/ 2147483647 w 96"/>
                <a:gd name="T59" fmla="*/ 2147483647 h 213"/>
                <a:gd name="T60" fmla="*/ 2147483647 w 96"/>
                <a:gd name="T61" fmla="*/ 2147483647 h 213"/>
                <a:gd name="T62" fmla="*/ 2147483647 w 96"/>
                <a:gd name="T63" fmla="*/ 2147483647 h 213"/>
                <a:gd name="T64" fmla="*/ 2147483647 w 96"/>
                <a:gd name="T65" fmla="*/ 2147483647 h 213"/>
                <a:gd name="T66" fmla="*/ 2147483647 w 96"/>
                <a:gd name="T67" fmla="*/ 2147483647 h 213"/>
                <a:gd name="T68" fmla="*/ 2147483647 w 96"/>
                <a:gd name="T69" fmla="*/ 2147483647 h 213"/>
                <a:gd name="T70" fmla="*/ 2147483647 w 96"/>
                <a:gd name="T71" fmla="*/ 2147483647 h 213"/>
                <a:gd name="T72" fmla="*/ 2147483647 w 96"/>
                <a:gd name="T73" fmla="*/ 2147483647 h 213"/>
                <a:gd name="T74" fmla="*/ 2147483647 w 96"/>
                <a:gd name="T75" fmla="*/ 2147483647 h 213"/>
                <a:gd name="T76" fmla="*/ 2147483647 w 96"/>
                <a:gd name="T77" fmla="*/ 2147483647 h 213"/>
                <a:gd name="T78" fmla="*/ 2147483647 w 96"/>
                <a:gd name="T79" fmla="*/ 2147483647 h 213"/>
                <a:gd name="T80" fmla="*/ 2147483647 w 96"/>
                <a:gd name="T81" fmla="*/ 2147483647 h 213"/>
                <a:gd name="T82" fmla="*/ 0 w 96"/>
                <a:gd name="T83" fmla="*/ 2147483647 h 213"/>
                <a:gd name="T84" fmla="*/ 2147483647 w 96"/>
                <a:gd name="T85" fmla="*/ 2147483647 h 213"/>
                <a:gd name="T86" fmla="*/ 2147483647 w 96"/>
                <a:gd name="T87" fmla="*/ 2147483647 h 213"/>
                <a:gd name="T88" fmla="*/ 2147483647 w 96"/>
                <a:gd name="T89" fmla="*/ 2147483647 h 213"/>
                <a:gd name="T90" fmla="*/ 2147483647 w 96"/>
                <a:gd name="T91" fmla="*/ 2147483647 h 213"/>
                <a:gd name="T92" fmla="*/ 2147483647 w 96"/>
                <a:gd name="T93" fmla="*/ 2147483647 h 213"/>
                <a:gd name="T94" fmla="*/ 2147483647 w 96"/>
                <a:gd name="T95" fmla="*/ 2147483647 h 213"/>
                <a:gd name="T96" fmla="*/ 2147483647 w 96"/>
                <a:gd name="T97" fmla="*/ 2147483647 h 213"/>
                <a:gd name="T98" fmla="*/ 2147483647 w 96"/>
                <a:gd name="T99" fmla="*/ 2147483647 h 213"/>
                <a:gd name="T100" fmla="*/ 2147483647 w 96"/>
                <a:gd name="T101" fmla="*/ 2147483647 h 213"/>
                <a:gd name="T102" fmla="*/ 2147483647 w 96"/>
                <a:gd name="T103" fmla="*/ 2147483647 h 213"/>
                <a:gd name="T104" fmla="*/ 2147483647 w 96"/>
                <a:gd name="T105" fmla="*/ 2147483647 h 213"/>
                <a:gd name="T106" fmla="*/ 2147483647 w 96"/>
                <a:gd name="T107" fmla="*/ 2147483647 h 213"/>
                <a:gd name="T108" fmla="*/ 2147483647 w 96"/>
                <a:gd name="T109" fmla="*/ 2147483647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2" name="Freeform 61"/>
            <p:cNvSpPr>
              <a:spLocks noChangeArrowheads="1"/>
            </p:cNvSpPr>
            <p:nvPr/>
          </p:nvSpPr>
          <p:spPr bwMode="auto">
            <a:xfrm>
              <a:off x="5551488" y="1843087"/>
              <a:ext cx="65088" cy="39688"/>
            </a:xfrm>
            <a:custGeom>
              <a:avLst/>
              <a:gdLst>
                <a:gd name="T0" fmla="*/ 2147483647 w 34"/>
                <a:gd name="T1" fmla="*/ 2147483647 h 21"/>
                <a:gd name="T2" fmla="*/ 2147483647 w 34"/>
                <a:gd name="T3" fmla="*/ 2147483647 h 21"/>
                <a:gd name="T4" fmla="*/ 2147483647 w 34"/>
                <a:gd name="T5" fmla="*/ 2147483647 h 21"/>
                <a:gd name="T6" fmla="*/ 2147483647 w 34"/>
                <a:gd name="T7" fmla="*/ 2147483647 h 21"/>
                <a:gd name="T8" fmla="*/ 0 w 34"/>
                <a:gd name="T9" fmla="*/ 2147483647 h 21"/>
                <a:gd name="T10" fmla="*/ 2147483647 w 34"/>
                <a:gd name="T11" fmla="*/ 2147483647 h 21"/>
                <a:gd name="T12" fmla="*/ 2147483647 w 34"/>
                <a:gd name="T13" fmla="*/ 2147483647 h 21"/>
                <a:gd name="T14" fmla="*/ 2147483647 w 34"/>
                <a:gd name="T15" fmla="*/ 2147483647 h 21"/>
                <a:gd name="T16" fmla="*/ 2147483647 w 34"/>
                <a:gd name="T17" fmla="*/ 2147483647 h 21"/>
                <a:gd name="T18" fmla="*/ 2147483647 w 34"/>
                <a:gd name="T19" fmla="*/ 2147483647 h 21"/>
                <a:gd name="T20" fmla="*/ 2147483647 w 34"/>
                <a:gd name="T21" fmla="*/ 2147483647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3" name="Freeform 62"/>
            <p:cNvSpPr>
              <a:spLocks noChangeArrowheads="1"/>
            </p:cNvSpPr>
            <p:nvPr/>
          </p:nvSpPr>
          <p:spPr bwMode="auto">
            <a:xfrm>
              <a:off x="5821363" y="1955800"/>
              <a:ext cx="160338" cy="331788"/>
            </a:xfrm>
            <a:custGeom>
              <a:avLst/>
              <a:gdLst>
                <a:gd name="T0" fmla="*/ 2147483647 w 84"/>
                <a:gd name="T1" fmla="*/ 2147483647 h 174"/>
                <a:gd name="T2" fmla="*/ 2147483647 w 84"/>
                <a:gd name="T3" fmla="*/ 2147483647 h 174"/>
                <a:gd name="T4" fmla="*/ 2147483647 w 84"/>
                <a:gd name="T5" fmla="*/ 2147483647 h 174"/>
                <a:gd name="T6" fmla="*/ 2147483647 w 84"/>
                <a:gd name="T7" fmla="*/ 2147483647 h 174"/>
                <a:gd name="T8" fmla="*/ 2147483647 w 84"/>
                <a:gd name="T9" fmla="*/ 2147483647 h 174"/>
                <a:gd name="T10" fmla="*/ 2147483647 w 84"/>
                <a:gd name="T11" fmla="*/ 2147483647 h 174"/>
                <a:gd name="T12" fmla="*/ 2147483647 w 84"/>
                <a:gd name="T13" fmla="*/ 2147483647 h 174"/>
                <a:gd name="T14" fmla="*/ 2147483647 w 84"/>
                <a:gd name="T15" fmla="*/ 2147483647 h 174"/>
                <a:gd name="T16" fmla="*/ 0 w 84"/>
                <a:gd name="T17" fmla="*/ 2147483647 h 174"/>
                <a:gd name="T18" fmla="*/ 2147483647 w 84"/>
                <a:gd name="T19" fmla="*/ 2147483647 h 174"/>
                <a:gd name="T20" fmla="*/ 2147483647 w 84"/>
                <a:gd name="T21" fmla="*/ 2147483647 h 174"/>
                <a:gd name="T22" fmla="*/ 2147483647 w 84"/>
                <a:gd name="T23" fmla="*/ 2147483647 h 174"/>
                <a:gd name="T24" fmla="*/ 2147483647 w 84"/>
                <a:gd name="T25" fmla="*/ 2147483647 h 174"/>
                <a:gd name="T26" fmla="*/ 2147483647 w 84"/>
                <a:gd name="T27" fmla="*/ 2147483647 h 174"/>
                <a:gd name="T28" fmla="*/ 2147483647 w 84"/>
                <a:gd name="T29" fmla="*/ 2147483647 h 174"/>
                <a:gd name="T30" fmla="*/ 2147483647 w 84"/>
                <a:gd name="T31" fmla="*/ 2147483647 h 174"/>
                <a:gd name="T32" fmla="*/ 2147483647 w 84"/>
                <a:gd name="T33" fmla="*/ 2147483647 h 174"/>
                <a:gd name="T34" fmla="*/ 2147483647 w 84"/>
                <a:gd name="T35" fmla="*/ 2147483647 h 174"/>
                <a:gd name="T36" fmla="*/ 2147483647 w 84"/>
                <a:gd name="T37" fmla="*/ 2147483647 h 174"/>
                <a:gd name="T38" fmla="*/ 2147483647 w 84"/>
                <a:gd name="T39" fmla="*/ 2147483647 h 174"/>
                <a:gd name="T40" fmla="*/ 2147483647 w 84"/>
                <a:gd name="T41" fmla="*/ 2147483647 h 174"/>
                <a:gd name="T42" fmla="*/ 2147483647 w 84"/>
                <a:gd name="T43" fmla="*/ 2147483647 h 174"/>
                <a:gd name="T44" fmla="*/ 2147483647 w 84"/>
                <a:gd name="T45" fmla="*/ 2147483647 h 174"/>
                <a:gd name="T46" fmla="*/ 2147483647 w 84"/>
                <a:gd name="T47" fmla="*/ 2147483647 h 174"/>
                <a:gd name="T48" fmla="*/ 2147483647 w 84"/>
                <a:gd name="T49" fmla="*/ 2147483647 h 174"/>
                <a:gd name="T50" fmla="*/ 2147483647 w 84"/>
                <a:gd name="T51" fmla="*/ 2147483647 h 174"/>
                <a:gd name="T52" fmla="*/ 2147483647 w 84"/>
                <a:gd name="T53" fmla="*/ 2147483647 h 174"/>
                <a:gd name="T54" fmla="*/ 2147483647 w 84"/>
                <a:gd name="T55" fmla="*/ 2147483647 h 174"/>
                <a:gd name="T56" fmla="*/ 2147483647 w 84"/>
                <a:gd name="T57" fmla="*/ 2147483647 h 174"/>
                <a:gd name="T58" fmla="*/ 2147483647 w 84"/>
                <a:gd name="T59" fmla="*/ 2147483647 h 174"/>
                <a:gd name="T60" fmla="*/ 2147483647 w 84"/>
                <a:gd name="T61" fmla="*/ 2147483647 h 174"/>
                <a:gd name="T62" fmla="*/ 2147483647 w 84"/>
                <a:gd name="T63" fmla="*/ 2147483647 h 174"/>
                <a:gd name="T64" fmla="*/ 2147483647 w 84"/>
                <a:gd name="T65" fmla="*/ 2147483647 h 174"/>
                <a:gd name="T66" fmla="*/ 2147483647 w 84"/>
                <a:gd name="T67" fmla="*/ 2147483647 h 174"/>
                <a:gd name="T68" fmla="*/ 2147483647 w 84"/>
                <a:gd name="T69" fmla="*/ 2147483647 h 174"/>
                <a:gd name="T70" fmla="*/ 2147483647 w 84"/>
                <a:gd name="T71" fmla="*/ 2147483647 h 174"/>
                <a:gd name="T72" fmla="*/ 2147483647 w 84"/>
                <a:gd name="T73" fmla="*/ 2147483647 h 174"/>
                <a:gd name="T74" fmla="*/ 2147483647 w 84"/>
                <a:gd name="T75" fmla="*/ 2147483647 h 174"/>
                <a:gd name="T76" fmla="*/ 2147483647 w 84"/>
                <a:gd name="T77" fmla="*/ 2147483647 h 174"/>
                <a:gd name="T78" fmla="*/ 2147483647 w 84"/>
                <a:gd name="T79" fmla="*/ 2147483647 h 174"/>
                <a:gd name="T80" fmla="*/ 2147483647 w 84"/>
                <a:gd name="T81" fmla="*/ 2147483647 h 174"/>
                <a:gd name="T82" fmla="*/ 2147483647 w 84"/>
                <a:gd name="T83" fmla="*/ 2147483647 h 174"/>
                <a:gd name="T84" fmla="*/ 2147483647 w 84"/>
                <a:gd name="T85" fmla="*/ 2147483647 h 174"/>
                <a:gd name="T86" fmla="*/ 2147483647 w 84"/>
                <a:gd name="T87" fmla="*/ 2147483647 h 174"/>
                <a:gd name="T88" fmla="*/ 2147483647 w 84"/>
                <a:gd name="T89" fmla="*/ 214748364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4" name="Freeform 63"/>
            <p:cNvSpPr>
              <a:spLocks noChangeArrowheads="1"/>
            </p:cNvSpPr>
            <p:nvPr/>
          </p:nvSpPr>
          <p:spPr bwMode="auto">
            <a:xfrm>
              <a:off x="5821363" y="2154237"/>
              <a:ext cx="131763" cy="93663"/>
            </a:xfrm>
            <a:custGeom>
              <a:avLst/>
              <a:gdLst>
                <a:gd name="T0" fmla="*/ 2147483647 w 69"/>
                <a:gd name="T1" fmla="*/ 2147483647 h 49"/>
                <a:gd name="T2" fmla="*/ 2147483647 w 69"/>
                <a:gd name="T3" fmla="*/ 2147483647 h 49"/>
                <a:gd name="T4" fmla="*/ 2147483647 w 69"/>
                <a:gd name="T5" fmla="*/ 2147483647 h 49"/>
                <a:gd name="T6" fmla="*/ 2147483647 w 69"/>
                <a:gd name="T7" fmla="*/ 2147483647 h 49"/>
                <a:gd name="T8" fmla="*/ 2147483647 w 69"/>
                <a:gd name="T9" fmla="*/ 2147483647 h 49"/>
                <a:gd name="T10" fmla="*/ 2147483647 w 69"/>
                <a:gd name="T11" fmla="*/ 2147483647 h 49"/>
                <a:gd name="T12" fmla="*/ 2147483647 w 69"/>
                <a:gd name="T13" fmla="*/ 2147483647 h 49"/>
                <a:gd name="T14" fmla="*/ 2147483647 w 69"/>
                <a:gd name="T15" fmla="*/ 2147483647 h 49"/>
                <a:gd name="T16" fmla="*/ 2147483647 w 69"/>
                <a:gd name="T17" fmla="*/ 2147483647 h 49"/>
                <a:gd name="T18" fmla="*/ 2147483647 w 69"/>
                <a:gd name="T19" fmla="*/ 2147483647 h 49"/>
                <a:gd name="T20" fmla="*/ 2147483647 w 69"/>
                <a:gd name="T21" fmla="*/ 2147483647 h 49"/>
                <a:gd name="T22" fmla="*/ 2147483647 w 69"/>
                <a:gd name="T23" fmla="*/ 2147483647 h 49"/>
                <a:gd name="T24" fmla="*/ 2147483647 w 69"/>
                <a:gd name="T25" fmla="*/ 2147483647 h 49"/>
                <a:gd name="T26" fmla="*/ 2147483647 w 69"/>
                <a:gd name="T27" fmla="*/ 2147483647 h 49"/>
                <a:gd name="T28" fmla="*/ 2147483647 w 69"/>
                <a:gd name="T29" fmla="*/ 2147483647 h 49"/>
                <a:gd name="T30" fmla="*/ 2147483647 w 69"/>
                <a:gd name="T31" fmla="*/ 2147483647 h 49"/>
                <a:gd name="T32" fmla="*/ 2147483647 w 69"/>
                <a:gd name="T33" fmla="*/ 2147483647 h 49"/>
                <a:gd name="T34" fmla="*/ 2147483647 w 69"/>
                <a:gd name="T35" fmla="*/ 2147483647 h 49"/>
                <a:gd name="T36" fmla="*/ 2147483647 w 69"/>
                <a:gd name="T37" fmla="*/ 2147483647 h 49"/>
                <a:gd name="T38" fmla="*/ 2147483647 w 69"/>
                <a:gd name="T39" fmla="*/ 2147483647 h 49"/>
                <a:gd name="T40" fmla="*/ 2147483647 w 69"/>
                <a:gd name="T41" fmla="*/ 2147483647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5" name="Freeform 64"/>
            <p:cNvSpPr>
              <a:spLocks noChangeArrowheads="1"/>
            </p:cNvSpPr>
            <p:nvPr/>
          </p:nvSpPr>
          <p:spPr bwMode="auto">
            <a:xfrm>
              <a:off x="5778500" y="1976437"/>
              <a:ext cx="160338" cy="195263"/>
            </a:xfrm>
            <a:custGeom>
              <a:avLst/>
              <a:gdLst>
                <a:gd name="T0" fmla="*/ 2147483647 w 84"/>
                <a:gd name="T1" fmla="*/ 2147483647 h 102"/>
                <a:gd name="T2" fmla="*/ 2147483647 w 84"/>
                <a:gd name="T3" fmla="*/ 2147483647 h 102"/>
                <a:gd name="T4" fmla="*/ 2147483647 w 84"/>
                <a:gd name="T5" fmla="*/ 2147483647 h 102"/>
                <a:gd name="T6" fmla="*/ 2147483647 w 84"/>
                <a:gd name="T7" fmla="*/ 2147483647 h 102"/>
                <a:gd name="T8" fmla="*/ 2147483647 w 84"/>
                <a:gd name="T9" fmla="*/ 2147483647 h 102"/>
                <a:gd name="T10" fmla="*/ 2147483647 w 84"/>
                <a:gd name="T11" fmla="*/ 2147483647 h 102"/>
                <a:gd name="T12" fmla="*/ 2147483647 w 84"/>
                <a:gd name="T13" fmla="*/ 2147483647 h 102"/>
                <a:gd name="T14" fmla="*/ 2147483647 w 84"/>
                <a:gd name="T15" fmla="*/ 2147483647 h 102"/>
                <a:gd name="T16" fmla="*/ 2147483647 w 84"/>
                <a:gd name="T17" fmla="*/ 2147483647 h 102"/>
                <a:gd name="T18" fmla="*/ 2147483647 w 84"/>
                <a:gd name="T19" fmla="*/ 2147483647 h 102"/>
                <a:gd name="T20" fmla="*/ 2147483647 w 84"/>
                <a:gd name="T21" fmla="*/ 2147483647 h 102"/>
                <a:gd name="T22" fmla="*/ 2147483647 w 84"/>
                <a:gd name="T23" fmla="*/ 2147483647 h 102"/>
                <a:gd name="T24" fmla="*/ 2147483647 w 84"/>
                <a:gd name="T25" fmla="*/ 2147483647 h 102"/>
                <a:gd name="T26" fmla="*/ 0 w 84"/>
                <a:gd name="T27" fmla="*/ 2147483647 h 102"/>
                <a:gd name="T28" fmla="*/ 2147483647 w 84"/>
                <a:gd name="T29" fmla="*/ 2147483647 h 102"/>
                <a:gd name="T30" fmla="*/ 2147483647 w 84"/>
                <a:gd name="T31" fmla="*/ 2147483647 h 102"/>
                <a:gd name="T32" fmla="*/ 2147483647 w 84"/>
                <a:gd name="T33" fmla="*/ 2147483647 h 102"/>
                <a:gd name="T34" fmla="*/ 2147483647 w 84"/>
                <a:gd name="T35" fmla="*/ 2147483647 h 102"/>
                <a:gd name="T36" fmla="*/ 2147483647 w 84"/>
                <a:gd name="T37" fmla="*/ 2147483647 h 102"/>
                <a:gd name="T38" fmla="*/ 2147483647 w 84"/>
                <a:gd name="T39" fmla="*/ 2147483647 h 102"/>
                <a:gd name="T40" fmla="*/ 2147483647 w 84"/>
                <a:gd name="T41" fmla="*/ 2147483647 h 102"/>
                <a:gd name="T42" fmla="*/ 2147483647 w 84"/>
                <a:gd name="T43" fmla="*/ 2147483647 h 102"/>
                <a:gd name="T44" fmla="*/ 2147483647 w 84"/>
                <a:gd name="T45" fmla="*/ 2147483647 h 102"/>
                <a:gd name="T46" fmla="*/ 2147483647 w 84"/>
                <a:gd name="T47" fmla="*/ 2147483647 h 102"/>
                <a:gd name="T48" fmla="*/ 2147483647 w 84"/>
                <a:gd name="T49" fmla="*/ 2147483647 h 102"/>
                <a:gd name="T50" fmla="*/ 2147483647 w 84"/>
                <a:gd name="T51" fmla="*/ 2147483647 h 102"/>
                <a:gd name="T52" fmla="*/ 2147483647 w 84"/>
                <a:gd name="T53" fmla="*/ 2147483647 h 102"/>
                <a:gd name="T54" fmla="*/ 2147483647 w 84"/>
                <a:gd name="T55" fmla="*/ 2147483647 h 102"/>
                <a:gd name="T56" fmla="*/ 2147483647 w 84"/>
                <a:gd name="T57" fmla="*/ 2147483647 h 102"/>
                <a:gd name="T58" fmla="*/ 2147483647 w 84"/>
                <a:gd name="T59" fmla="*/ 2147483647 h 102"/>
                <a:gd name="T60" fmla="*/ 2147483647 w 84"/>
                <a:gd name="T61" fmla="*/ 2147483647 h 102"/>
                <a:gd name="T62" fmla="*/ 2147483647 w 84"/>
                <a:gd name="T63" fmla="*/ 2147483647 h 102"/>
                <a:gd name="T64" fmla="*/ 2147483647 w 84"/>
                <a:gd name="T65" fmla="*/ 2147483647 h 102"/>
                <a:gd name="T66" fmla="*/ 2147483647 w 84"/>
                <a:gd name="T67" fmla="*/ 2147483647 h 102"/>
                <a:gd name="T68" fmla="*/ 2147483647 w 84"/>
                <a:gd name="T69" fmla="*/ 2147483647 h 102"/>
                <a:gd name="T70" fmla="*/ 2147483647 w 84"/>
                <a:gd name="T71" fmla="*/ 2147483647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6" name="Freeform 65"/>
            <p:cNvSpPr>
              <a:spLocks noChangeArrowheads="1"/>
            </p:cNvSpPr>
            <p:nvPr/>
          </p:nvSpPr>
          <p:spPr bwMode="auto">
            <a:xfrm>
              <a:off x="5722938" y="2020887"/>
              <a:ext cx="176213" cy="328613"/>
            </a:xfrm>
            <a:custGeom>
              <a:avLst/>
              <a:gdLst>
                <a:gd name="T0" fmla="*/ 2147483647 w 92"/>
                <a:gd name="T1" fmla="*/ 2147483647 h 172"/>
                <a:gd name="T2" fmla="*/ 2147483647 w 92"/>
                <a:gd name="T3" fmla="*/ 2147483647 h 172"/>
                <a:gd name="T4" fmla="*/ 2147483647 w 92"/>
                <a:gd name="T5" fmla="*/ 2147483647 h 172"/>
                <a:gd name="T6" fmla="*/ 2147483647 w 92"/>
                <a:gd name="T7" fmla="*/ 2147483647 h 172"/>
                <a:gd name="T8" fmla="*/ 2147483647 w 92"/>
                <a:gd name="T9" fmla="*/ 2147483647 h 172"/>
                <a:gd name="T10" fmla="*/ 2147483647 w 92"/>
                <a:gd name="T11" fmla="*/ 2147483647 h 172"/>
                <a:gd name="T12" fmla="*/ 2147483647 w 92"/>
                <a:gd name="T13" fmla="*/ 2147483647 h 172"/>
                <a:gd name="T14" fmla="*/ 2147483647 w 92"/>
                <a:gd name="T15" fmla="*/ 2147483647 h 172"/>
                <a:gd name="T16" fmla="*/ 2147483647 w 92"/>
                <a:gd name="T17" fmla="*/ 2147483647 h 172"/>
                <a:gd name="T18" fmla="*/ 2147483647 w 92"/>
                <a:gd name="T19" fmla="*/ 2147483647 h 172"/>
                <a:gd name="T20" fmla="*/ 2147483647 w 92"/>
                <a:gd name="T21" fmla="*/ 2147483647 h 172"/>
                <a:gd name="T22" fmla="*/ 2147483647 w 92"/>
                <a:gd name="T23" fmla="*/ 2147483647 h 172"/>
                <a:gd name="T24" fmla="*/ 2147483647 w 92"/>
                <a:gd name="T25" fmla="*/ 2147483647 h 172"/>
                <a:gd name="T26" fmla="*/ 2147483647 w 92"/>
                <a:gd name="T27" fmla="*/ 2147483647 h 172"/>
                <a:gd name="T28" fmla="*/ 2147483647 w 92"/>
                <a:gd name="T29" fmla="*/ 2147483647 h 172"/>
                <a:gd name="T30" fmla="*/ 2147483647 w 92"/>
                <a:gd name="T31" fmla="*/ 2147483647 h 172"/>
                <a:gd name="T32" fmla="*/ 2147483647 w 92"/>
                <a:gd name="T33" fmla="*/ 2147483647 h 172"/>
                <a:gd name="T34" fmla="*/ 2147483647 w 92"/>
                <a:gd name="T35" fmla="*/ 0 h 172"/>
                <a:gd name="T36" fmla="*/ 2147483647 w 92"/>
                <a:gd name="T37" fmla="*/ 2147483647 h 172"/>
                <a:gd name="T38" fmla="*/ 2147483647 w 92"/>
                <a:gd name="T39" fmla="*/ 2147483647 h 172"/>
                <a:gd name="T40" fmla="*/ 2147483647 w 92"/>
                <a:gd name="T41" fmla="*/ 2147483647 h 172"/>
                <a:gd name="T42" fmla="*/ 2147483647 w 92"/>
                <a:gd name="T43" fmla="*/ 2147483647 h 172"/>
                <a:gd name="T44" fmla="*/ 0 w 92"/>
                <a:gd name="T45" fmla="*/ 2147483647 h 172"/>
                <a:gd name="T46" fmla="*/ 2147483647 w 92"/>
                <a:gd name="T47" fmla="*/ 2147483647 h 172"/>
                <a:gd name="T48" fmla="*/ 2147483647 w 92"/>
                <a:gd name="T49" fmla="*/ 2147483647 h 172"/>
                <a:gd name="T50" fmla="*/ 2147483647 w 92"/>
                <a:gd name="T51" fmla="*/ 2147483647 h 172"/>
                <a:gd name="T52" fmla="*/ 2147483647 w 92"/>
                <a:gd name="T53" fmla="*/ 2147483647 h 172"/>
                <a:gd name="T54" fmla="*/ 2147483647 w 92"/>
                <a:gd name="T55" fmla="*/ 2147483647 h 172"/>
                <a:gd name="T56" fmla="*/ 2147483647 w 92"/>
                <a:gd name="T57" fmla="*/ 2147483647 h 172"/>
                <a:gd name="T58" fmla="*/ 2147483647 w 92"/>
                <a:gd name="T59" fmla="*/ 2147483647 h 172"/>
                <a:gd name="T60" fmla="*/ 2147483647 w 92"/>
                <a:gd name="T61" fmla="*/ 2147483647 h 172"/>
                <a:gd name="T62" fmla="*/ 2147483647 w 92"/>
                <a:gd name="T63" fmla="*/ 2147483647 h 172"/>
                <a:gd name="T64" fmla="*/ 2147483647 w 92"/>
                <a:gd name="T65" fmla="*/ 2147483647 h 172"/>
                <a:gd name="T66" fmla="*/ 2147483647 w 92"/>
                <a:gd name="T67" fmla="*/ 2147483647 h 172"/>
                <a:gd name="T68" fmla="*/ 2147483647 w 92"/>
                <a:gd name="T69" fmla="*/ 2147483647 h 172"/>
                <a:gd name="T70" fmla="*/ 2147483647 w 92"/>
                <a:gd name="T71" fmla="*/ 2147483647 h 172"/>
                <a:gd name="T72" fmla="*/ 2147483647 w 92"/>
                <a:gd name="T73" fmla="*/ 2147483647 h 172"/>
                <a:gd name="T74" fmla="*/ 2147483647 w 92"/>
                <a:gd name="T75" fmla="*/ 2147483647 h 172"/>
                <a:gd name="T76" fmla="*/ 2147483647 w 92"/>
                <a:gd name="T77" fmla="*/ 2147483647 h 172"/>
                <a:gd name="T78" fmla="*/ 2147483647 w 92"/>
                <a:gd name="T79" fmla="*/ 2147483647 h 172"/>
                <a:gd name="T80" fmla="*/ 2147483647 w 92"/>
                <a:gd name="T81" fmla="*/ 2147483647 h 172"/>
                <a:gd name="T82" fmla="*/ 2147483647 w 92"/>
                <a:gd name="T83" fmla="*/ 2147483647 h 172"/>
                <a:gd name="T84" fmla="*/ 2147483647 w 92"/>
                <a:gd name="T85" fmla="*/ 2147483647 h 172"/>
                <a:gd name="T86" fmla="*/ 2147483647 w 92"/>
                <a:gd name="T87" fmla="*/ 2147483647 h 172"/>
                <a:gd name="T88" fmla="*/ 2147483647 w 92"/>
                <a:gd name="T89" fmla="*/ 2147483647 h 172"/>
                <a:gd name="T90" fmla="*/ 2147483647 w 92"/>
                <a:gd name="T91" fmla="*/ 2147483647 h 172"/>
                <a:gd name="T92" fmla="*/ 2147483647 w 92"/>
                <a:gd name="T93" fmla="*/ 2147483647 h 172"/>
                <a:gd name="T94" fmla="*/ 2147483647 w 92"/>
                <a:gd name="T95" fmla="*/ 2147483647 h 172"/>
                <a:gd name="T96" fmla="*/ 2147483647 w 92"/>
                <a:gd name="T97" fmla="*/ 2147483647 h 172"/>
                <a:gd name="T98" fmla="*/ 2147483647 w 92"/>
                <a:gd name="T99" fmla="*/ 2147483647 h 172"/>
                <a:gd name="T100" fmla="*/ 2147483647 w 92"/>
                <a:gd name="T101" fmla="*/ 2147483647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7" name="Freeform 66"/>
            <p:cNvSpPr>
              <a:spLocks noChangeArrowheads="1"/>
            </p:cNvSpPr>
            <p:nvPr/>
          </p:nvSpPr>
          <p:spPr bwMode="auto">
            <a:xfrm>
              <a:off x="3951288" y="1136650"/>
              <a:ext cx="207963" cy="169863"/>
            </a:xfrm>
            <a:custGeom>
              <a:avLst/>
              <a:gdLst>
                <a:gd name="T0" fmla="*/ 2147483647 w 109"/>
                <a:gd name="T1" fmla="*/ 2147483647 h 89"/>
                <a:gd name="T2" fmla="*/ 2147483647 w 109"/>
                <a:gd name="T3" fmla="*/ 2147483647 h 89"/>
                <a:gd name="T4" fmla="*/ 2147483647 w 109"/>
                <a:gd name="T5" fmla="*/ 2147483647 h 89"/>
                <a:gd name="T6" fmla="*/ 2147483647 w 109"/>
                <a:gd name="T7" fmla="*/ 2147483647 h 89"/>
                <a:gd name="T8" fmla="*/ 2147483647 w 109"/>
                <a:gd name="T9" fmla="*/ 2147483647 h 89"/>
                <a:gd name="T10" fmla="*/ 2147483647 w 109"/>
                <a:gd name="T11" fmla="*/ 2147483647 h 89"/>
                <a:gd name="T12" fmla="*/ 2147483647 w 109"/>
                <a:gd name="T13" fmla="*/ 2147483647 h 89"/>
                <a:gd name="T14" fmla="*/ 2147483647 w 109"/>
                <a:gd name="T15" fmla="*/ 2147483647 h 89"/>
                <a:gd name="T16" fmla="*/ 2147483647 w 109"/>
                <a:gd name="T17" fmla="*/ 2147483647 h 89"/>
                <a:gd name="T18" fmla="*/ 2147483647 w 109"/>
                <a:gd name="T19" fmla="*/ 2147483647 h 89"/>
                <a:gd name="T20" fmla="*/ 2147483647 w 109"/>
                <a:gd name="T21" fmla="*/ 2147483647 h 89"/>
                <a:gd name="T22" fmla="*/ 2147483647 w 109"/>
                <a:gd name="T23" fmla="*/ 2147483647 h 89"/>
                <a:gd name="T24" fmla="*/ 2147483647 w 109"/>
                <a:gd name="T25" fmla="*/ 2147483647 h 89"/>
                <a:gd name="T26" fmla="*/ 2147483647 w 109"/>
                <a:gd name="T27" fmla="*/ 2147483647 h 89"/>
                <a:gd name="T28" fmla="*/ 2147483647 w 109"/>
                <a:gd name="T29" fmla="*/ 2147483647 h 89"/>
                <a:gd name="T30" fmla="*/ 2147483647 w 109"/>
                <a:gd name="T31" fmla="*/ 2147483647 h 89"/>
                <a:gd name="T32" fmla="*/ 2147483647 w 109"/>
                <a:gd name="T33" fmla="*/ 2147483647 h 89"/>
                <a:gd name="T34" fmla="*/ 2147483647 w 109"/>
                <a:gd name="T35" fmla="*/ 2147483647 h 89"/>
                <a:gd name="T36" fmla="*/ 2147483647 w 109"/>
                <a:gd name="T37" fmla="*/ 2147483647 h 89"/>
                <a:gd name="T38" fmla="*/ 2147483647 w 109"/>
                <a:gd name="T39" fmla="*/ 2147483647 h 89"/>
                <a:gd name="T40" fmla="*/ 2147483647 w 109"/>
                <a:gd name="T41" fmla="*/ 2147483647 h 89"/>
                <a:gd name="T42" fmla="*/ 2147483647 w 109"/>
                <a:gd name="T43" fmla="*/ 2147483647 h 89"/>
                <a:gd name="T44" fmla="*/ 2147483647 w 109"/>
                <a:gd name="T45" fmla="*/ 2147483647 h 89"/>
                <a:gd name="T46" fmla="*/ 2147483647 w 109"/>
                <a:gd name="T47" fmla="*/ 2147483647 h 89"/>
                <a:gd name="T48" fmla="*/ 2147483647 w 109"/>
                <a:gd name="T49" fmla="*/ 2147483647 h 89"/>
                <a:gd name="T50" fmla="*/ 2147483647 w 109"/>
                <a:gd name="T51" fmla="*/ 2147483647 h 89"/>
                <a:gd name="T52" fmla="*/ 2147483647 w 109"/>
                <a:gd name="T53" fmla="*/ 2147483647 h 89"/>
                <a:gd name="T54" fmla="*/ 2147483647 w 109"/>
                <a:gd name="T55" fmla="*/ 2147483647 h 89"/>
                <a:gd name="T56" fmla="*/ 2147483647 w 109"/>
                <a:gd name="T57" fmla="*/ 2147483647 h 89"/>
                <a:gd name="T58" fmla="*/ 2147483647 w 109"/>
                <a:gd name="T59" fmla="*/ 2147483647 h 89"/>
                <a:gd name="T60" fmla="*/ 2147483647 w 109"/>
                <a:gd name="T61" fmla="*/ 2147483647 h 89"/>
                <a:gd name="T62" fmla="*/ 2147483647 w 109"/>
                <a:gd name="T63" fmla="*/ 2147483647 h 89"/>
                <a:gd name="T64" fmla="*/ 2147483647 w 109"/>
                <a:gd name="T65" fmla="*/ 2147483647 h 89"/>
                <a:gd name="T66" fmla="*/ 2147483647 w 109"/>
                <a:gd name="T67" fmla="*/ 2147483647 h 89"/>
                <a:gd name="T68" fmla="*/ 2147483647 w 109"/>
                <a:gd name="T69" fmla="*/ 2147483647 h 89"/>
                <a:gd name="T70" fmla="*/ 2147483647 w 109"/>
                <a:gd name="T71" fmla="*/ 2147483647 h 89"/>
                <a:gd name="T72" fmla="*/ 2147483647 w 109"/>
                <a:gd name="T73" fmla="*/ 2147483647 h 89"/>
                <a:gd name="T74" fmla="*/ 2147483647 w 109"/>
                <a:gd name="T75" fmla="*/ 2147483647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8" name="Freeform 67"/>
            <p:cNvSpPr>
              <a:spLocks noChangeArrowheads="1"/>
            </p:cNvSpPr>
            <p:nvPr/>
          </p:nvSpPr>
          <p:spPr bwMode="auto">
            <a:xfrm>
              <a:off x="3981450" y="1412875"/>
              <a:ext cx="79375" cy="74613"/>
            </a:xfrm>
            <a:custGeom>
              <a:avLst/>
              <a:gdLst>
                <a:gd name="T0" fmla="*/ 2147483647 w 41"/>
                <a:gd name="T1" fmla="*/ 2147483647 h 39"/>
                <a:gd name="T2" fmla="*/ 2147483647 w 41"/>
                <a:gd name="T3" fmla="*/ 2147483647 h 39"/>
                <a:gd name="T4" fmla="*/ 2147483647 w 41"/>
                <a:gd name="T5" fmla="*/ 2147483647 h 39"/>
                <a:gd name="T6" fmla="*/ 2147483647 w 41"/>
                <a:gd name="T7" fmla="*/ 2147483647 h 39"/>
                <a:gd name="T8" fmla="*/ 2147483647 w 41"/>
                <a:gd name="T9" fmla="*/ 2147483647 h 39"/>
                <a:gd name="T10" fmla="*/ 2147483647 w 41"/>
                <a:gd name="T11" fmla="*/ 2147483647 h 39"/>
                <a:gd name="T12" fmla="*/ 2147483647 w 41"/>
                <a:gd name="T13" fmla="*/ 2147483647 h 39"/>
                <a:gd name="T14" fmla="*/ 2147483647 w 41"/>
                <a:gd name="T15" fmla="*/ 2147483647 h 39"/>
                <a:gd name="T16" fmla="*/ 2147483647 w 41"/>
                <a:gd name="T17" fmla="*/ 2147483647 h 39"/>
                <a:gd name="T18" fmla="*/ 2147483647 w 41"/>
                <a:gd name="T19" fmla="*/ 2147483647 h 39"/>
                <a:gd name="T20" fmla="*/ 2147483647 w 41"/>
                <a:gd name="T21" fmla="*/ 2147483647 h 39"/>
                <a:gd name="T22" fmla="*/ 2147483647 w 41"/>
                <a:gd name="T23" fmla="*/ 2147483647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09" name="Freeform 68"/>
            <p:cNvSpPr>
              <a:spLocks noChangeArrowheads="1"/>
            </p:cNvSpPr>
            <p:nvPr/>
          </p:nvSpPr>
          <p:spPr bwMode="auto">
            <a:xfrm>
              <a:off x="3943350" y="1379537"/>
              <a:ext cx="114300" cy="98425"/>
            </a:xfrm>
            <a:custGeom>
              <a:avLst/>
              <a:gdLst>
                <a:gd name="T0" fmla="*/ 2147483647 w 60"/>
                <a:gd name="T1" fmla="*/ 2147483647 h 52"/>
                <a:gd name="T2" fmla="*/ 2147483647 w 60"/>
                <a:gd name="T3" fmla="*/ 2147483647 h 52"/>
                <a:gd name="T4" fmla="*/ 2147483647 w 60"/>
                <a:gd name="T5" fmla="*/ 2147483647 h 52"/>
                <a:gd name="T6" fmla="*/ 2147483647 w 60"/>
                <a:gd name="T7" fmla="*/ 2147483647 h 52"/>
                <a:gd name="T8" fmla="*/ 2147483647 w 60"/>
                <a:gd name="T9" fmla="*/ 2147483647 h 52"/>
                <a:gd name="T10" fmla="*/ 2147483647 w 60"/>
                <a:gd name="T11" fmla="*/ 2147483647 h 52"/>
                <a:gd name="T12" fmla="*/ 2147483647 w 60"/>
                <a:gd name="T13" fmla="*/ 2147483647 h 52"/>
                <a:gd name="T14" fmla="*/ 2147483647 w 60"/>
                <a:gd name="T15" fmla="*/ 2147483647 h 52"/>
                <a:gd name="T16" fmla="*/ 2147483647 w 60"/>
                <a:gd name="T17" fmla="*/ 2147483647 h 52"/>
                <a:gd name="T18" fmla="*/ 2147483647 w 60"/>
                <a:gd name="T19" fmla="*/ 2147483647 h 52"/>
                <a:gd name="T20" fmla="*/ 2147483647 w 60"/>
                <a:gd name="T21" fmla="*/ 2147483647 h 52"/>
                <a:gd name="T22" fmla="*/ 2147483647 w 60"/>
                <a:gd name="T23" fmla="*/ 2147483647 h 52"/>
                <a:gd name="T24" fmla="*/ 2147483647 w 60"/>
                <a:gd name="T25" fmla="*/ 0 h 52"/>
                <a:gd name="T26" fmla="*/ 2147483647 w 60"/>
                <a:gd name="T27" fmla="*/ 2147483647 h 52"/>
                <a:gd name="T28" fmla="*/ 2147483647 w 60"/>
                <a:gd name="T29" fmla="*/ 2147483647 h 52"/>
                <a:gd name="T30" fmla="*/ 2147483647 w 60"/>
                <a:gd name="T31" fmla="*/ 2147483647 h 52"/>
                <a:gd name="T32" fmla="*/ 2147483647 w 60"/>
                <a:gd name="T33" fmla="*/ 2147483647 h 52"/>
                <a:gd name="T34" fmla="*/ 0 w 60"/>
                <a:gd name="T35" fmla="*/ 2147483647 h 52"/>
                <a:gd name="T36" fmla="*/ 2147483647 w 60"/>
                <a:gd name="T37" fmla="*/ 2147483647 h 52"/>
                <a:gd name="T38" fmla="*/ 2147483647 w 60"/>
                <a:gd name="T39" fmla="*/ 2147483647 h 52"/>
                <a:gd name="T40" fmla="*/ 2147483647 w 60"/>
                <a:gd name="T41" fmla="*/ 2147483647 h 52"/>
                <a:gd name="T42" fmla="*/ 2147483647 w 60"/>
                <a:gd name="T43" fmla="*/ 2147483647 h 52"/>
                <a:gd name="T44" fmla="*/ 2147483647 w 60"/>
                <a:gd name="T45" fmla="*/ 2147483647 h 52"/>
                <a:gd name="T46" fmla="*/ 2147483647 w 60"/>
                <a:gd name="T47" fmla="*/ 2147483647 h 52"/>
                <a:gd name="T48" fmla="*/ 2147483647 w 60"/>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0" name="Freeform 69"/>
            <p:cNvSpPr>
              <a:spLocks noChangeArrowheads="1"/>
            </p:cNvSpPr>
            <p:nvPr/>
          </p:nvSpPr>
          <p:spPr bwMode="auto">
            <a:xfrm>
              <a:off x="4054475" y="1484312"/>
              <a:ext cx="39688" cy="77788"/>
            </a:xfrm>
            <a:custGeom>
              <a:avLst/>
              <a:gdLst>
                <a:gd name="T0" fmla="*/ 2147483647 w 21"/>
                <a:gd name="T1" fmla="*/ 2147483647 h 41"/>
                <a:gd name="T2" fmla="*/ 2147483647 w 21"/>
                <a:gd name="T3" fmla="*/ 2147483647 h 41"/>
                <a:gd name="T4" fmla="*/ 2147483647 w 21"/>
                <a:gd name="T5" fmla="*/ 2147483647 h 41"/>
                <a:gd name="T6" fmla="*/ 2147483647 w 21"/>
                <a:gd name="T7" fmla="*/ 2147483647 h 41"/>
                <a:gd name="T8" fmla="*/ 2147483647 w 21"/>
                <a:gd name="T9" fmla="*/ 2147483647 h 41"/>
                <a:gd name="T10" fmla="*/ 2147483647 w 21"/>
                <a:gd name="T11" fmla="*/ 2147483647 h 41"/>
                <a:gd name="T12" fmla="*/ 2147483647 w 21"/>
                <a:gd name="T13" fmla="*/ 0 h 41"/>
                <a:gd name="T14" fmla="*/ 2147483647 w 21"/>
                <a:gd name="T15" fmla="*/ 2147483647 h 41"/>
                <a:gd name="T16" fmla="*/ 2147483647 w 21"/>
                <a:gd name="T17" fmla="*/ 2147483647 h 41"/>
                <a:gd name="T18" fmla="*/ 2147483647 w 21"/>
                <a:gd name="T19" fmla="*/ 2147483647 h 41"/>
                <a:gd name="T20" fmla="*/ 2147483647 w 21"/>
                <a:gd name="T21" fmla="*/ 2147483647 h 41"/>
                <a:gd name="T22" fmla="*/ 2147483647 w 21"/>
                <a:gd name="T23" fmla="*/ 2147483647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1" name="Freeform 70"/>
            <p:cNvSpPr>
              <a:spLocks noChangeArrowheads="1"/>
            </p:cNvSpPr>
            <p:nvPr/>
          </p:nvSpPr>
          <p:spPr bwMode="auto">
            <a:xfrm>
              <a:off x="3856038" y="1309687"/>
              <a:ext cx="160338" cy="71438"/>
            </a:xfrm>
            <a:custGeom>
              <a:avLst/>
              <a:gdLst>
                <a:gd name="T0" fmla="*/ 2147483647 w 84"/>
                <a:gd name="T1" fmla="*/ 2147483647 h 37"/>
                <a:gd name="T2" fmla="*/ 2147483647 w 84"/>
                <a:gd name="T3" fmla="*/ 0 h 37"/>
                <a:gd name="T4" fmla="*/ 2147483647 w 84"/>
                <a:gd name="T5" fmla="*/ 2147483647 h 37"/>
                <a:gd name="T6" fmla="*/ 2147483647 w 84"/>
                <a:gd name="T7" fmla="*/ 2147483647 h 37"/>
                <a:gd name="T8" fmla="*/ 2147483647 w 84"/>
                <a:gd name="T9" fmla="*/ 2147483647 h 37"/>
                <a:gd name="T10" fmla="*/ 2147483647 w 84"/>
                <a:gd name="T11" fmla="*/ 2147483647 h 37"/>
                <a:gd name="T12" fmla="*/ 2147483647 w 84"/>
                <a:gd name="T13" fmla="*/ 2147483647 h 37"/>
                <a:gd name="T14" fmla="*/ 2147483647 w 84"/>
                <a:gd name="T15" fmla="*/ 2147483647 h 37"/>
                <a:gd name="T16" fmla="*/ 2147483647 w 84"/>
                <a:gd name="T17" fmla="*/ 2147483647 h 37"/>
                <a:gd name="T18" fmla="*/ 2147483647 w 84"/>
                <a:gd name="T19" fmla="*/ 2147483647 h 37"/>
                <a:gd name="T20" fmla="*/ 2147483647 w 84"/>
                <a:gd name="T21" fmla="*/ 2147483647 h 37"/>
                <a:gd name="T22" fmla="*/ 2147483647 w 84"/>
                <a:gd name="T23" fmla="*/ 2147483647 h 37"/>
                <a:gd name="T24" fmla="*/ 2147483647 w 84"/>
                <a:gd name="T25" fmla="*/ 2147483647 h 37"/>
                <a:gd name="T26" fmla="*/ 2147483647 w 84"/>
                <a:gd name="T27" fmla="*/ 2147483647 h 37"/>
                <a:gd name="T28" fmla="*/ 2147483647 w 84"/>
                <a:gd name="T29" fmla="*/ 2147483647 h 37"/>
                <a:gd name="T30" fmla="*/ 2147483647 w 84"/>
                <a:gd name="T31" fmla="*/ 2147483647 h 37"/>
                <a:gd name="T32" fmla="*/ 2147483647 w 84"/>
                <a:gd name="T33" fmla="*/ 2147483647 h 37"/>
                <a:gd name="T34" fmla="*/ 2147483647 w 84"/>
                <a:gd name="T35" fmla="*/ 2147483647 h 37"/>
                <a:gd name="T36" fmla="*/ 2147483647 w 84"/>
                <a:gd name="T37" fmla="*/ 2147483647 h 37"/>
                <a:gd name="T38" fmla="*/ 2147483647 w 84"/>
                <a:gd name="T39" fmla="*/ 2147483647 h 37"/>
                <a:gd name="T40" fmla="*/ 2147483647 w 84"/>
                <a:gd name="T41" fmla="*/ 2147483647 h 37"/>
                <a:gd name="T42" fmla="*/ 2147483647 w 84"/>
                <a:gd name="T43" fmla="*/ 2147483647 h 37"/>
                <a:gd name="T44" fmla="*/ 2147483647 w 84"/>
                <a:gd name="T45" fmla="*/ 2147483647 h 37"/>
                <a:gd name="T46" fmla="*/ 2147483647 w 84"/>
                <a:gd name="T47" fmla="*/ 2147483647 h 37"/>
                <a:gd name="T48" fmla="*/ 2147483647 w 84"/>
                <a:gd name="T49" fmla="*/ 2147483647 h 37"/>
                <a:gd name="T50" fmla="*/ 2147483647 w 84"/>
                <a:gd name="T51" fmla="*/ 2147483647 h 37"/>
                <a:gd name="T52" fmla="*/ 2147483647 w 84"/>
                <a:gd name="T53" fmla="*/ 2147483647 h 37"/>
                <a:gd name="T54" fmla="*/ 2147483647 w 84"/>
                <a:gd name="T55" fmla="*/ 2147483647 h 37"/>
                <a:gd name="T56" fmla="*/ 2147483647 w 84"/>
                <a:gd name="T57" fmla="*/ 2147483647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2" name="Freeform 71"/>
            <p:cNvSpPr>
              <a:spLocks noChangeArrowheads="1"/>
            </p:cNvSpPr>
            <p:nvPr/>
          </p:nvSpPr>
          <p:spPr bwMode="auto">
            <a:xfrm>
              <a:off x="3992563" y="1317625"/>
              <a:ext cx="142875" cy="80963"/>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0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2147483647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3" name="Freeform 72"/>
            <p:cNvSpPr>
              <a:spLocks noChangeArrowheads="1"/>
            </p:cNvSpPr>
            <p:nvPr/>
          </p:nvSpPr>
          <p:spPr bwMode="auto">
            <a:xfrm>
              <a:off x="3911600" y="1252537"/>
              <a:ext cx="134938" cy="69850"/>
            </a:xfrm>
            <a:custGeom>
              <a:avLst/>
              <a:gdLst>
                <a:gd name="T0" fmla="*/ 2147483647 w 71"/>
                <a:gd name="T1" fmla="*/ 2147483647 h 36"/>
                <a:gd name="T2" fmla="*/ 2147483647 w 71"/>
                <a:gd name="T3" fmla="*/ 2147483647 h 36"/>
                <a:gd name="T4" fmla="*/ 2147483647 w 71"/>
                <a:gd name="T5" fmla="*/ 2147483647 h 36"/>
                <a:gd name="T6" fmla="*/ 2147483647 w 71"/>
                <a:gd name="T7" fmla="*/ 2147483647 h 36"/>
                <a:gd name="T8" fmla="*/ 2147483647 w 71"/>
                <a:gd name="T9" fmla="*/ 2147483647 h 36"/>
                <a:gd name="T10" fmla="*/ 2147483647 w 71"/>
                <a:gd name="T11" fmla="*/ 2147483647 h 36"/>
                <a:gd name="T12" fmla="*/ 2147483647 w 71"/>
                <a:gd name="T13" fmla="*/ 0 h 36"/>
                <a:gd name="T14" fmla="*/ 2147483647 w 71"/>
                <a:gd name="T15" fmla="*/ 2147483647 h 36"/>
                <a:gd name="T16" fmla="*/ 2147483647 w 71"/>
                <a:gd name="T17" fmla="*/ 2147483647 h 36"/>
                <a:gd name="T18" fmla="*/ 2147483647 w 71"/>
                <a:gd name="T19" fmla="*/ 2147483647 h 36"/>
                <a:gd name="T20" fmla="*/ 2147483647 w 71"/>
                <a:gd name="T21" fmla="*/ 2147483647 h 36"/>
                <a:gd name="T22" fmla="*/ 2147483647 w 71"/>
                <a:gd name="T23" fmla="*/ 2147483647 h 36"/>
                <a:gd name="T24" fmla="*/ 2147483647 w 71"/>
                <a:gd name="T25" fmla="*/ 2147483647 h 36"/>
                <a:gd name="T26" fmla="*/ 2147483647 w 71"/>
                <a:gd name="T27" fmla="*/ 2147483647 h 36"/>
                <a:gd name="T28" fmla="*/ 2147483647 w 71"/>
                <a:gd name="T29" fmla="*/ 2147483647 h 36"/>
                <a:gd name="T30" fmla="*/ 2147483647 w 71"/>
                <a:gd name="T31" fmla="*/ 2147483647 h 36"/>
                <a:gd name="T32" fmla="*/ 2147483647 w 71"/>
                <a:gd name="T33" fmla="*/ 2147483647 h 36"/>
                <a:gd name="T34" fmla="*/ 2147483647 w 71"/>
                <a:gd name="T35" fmla="*/ 2147483647 h 36"/>
                <a:gd name="T36" fmla="*/ 2147483647 w 71"/>
                <a:gd name="T37" fmla="*/ 2147483647 h 36"/>
                <a:gd name="T38" fmla="*/ 2147483647 w 71"/>
                <a:gd name="T39" fmla="*/ 2147483647 h 36"/>
                <a:gd name="T40" fmla="*/ 2147483647 w 71"/>
                <a:gd name="T41" fmla="*/ 2147483647 h 36"/>
                <a:gd name="T42" fmla="*/ 2147483647 w 71"/>
                <a:gd name="T43" fmla="*/ 2147483647 h 36"/>
                <a:gd name="T44" fmla="*/ 2147483647 w 71"/>
                <a:gd name="T45" fmla="*/ 2147483647 h 36"/>
                <a:gd name="T46" fmla="*/ 2147483647 w 71"/>
                <a:gd name="T47" fmla="*/ 214748364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4" name="Freeform 73"/>
            <p:cNvSpPr>
              <a:spLocks noChangeArrowheads="1"/>
            </p:cNvSpPr>
            <p:nvPr/>
          </p:nvSpPr>
          <p:spPr bwMode="auto">
            <a:xfrm>
              <a:off x="4008438" y="1293812"/>
              <a:ext cx="120650" cy="50800"/>
            </a:xfrm>
            <a:custGeom>
              <a:avLst/>
              <a:gdLst>
                <a:gd name="T0" fmla="*/ 2147483647 w 63"/>
                <a:gd name="T1" fmla="*/ 2147483647 h 27"/>
                <a:gd name="T2" fmla="*/ 2147483647 w 63"/>
                <a:gd name="T3" fmla="*/ 2147483647 h 27"/>
                <a:gd name="T4" fmla="*/ 2147483647 w 63"/>
                <a:gd name="T5" fmla="*/ 2147483647 h 27"/>
                <a:gd name="T6" fmla="*/ 2147483647 w 63"/>
                <a:gd name="T7" fmla="*/ 2147483647 h 27"/>
                <a:gd name="T8" fmla="*/ 2147483647 w 63"/>
                <a:gd name="T9" fmla="*/ 2147483647 h 27"/>
                <a:gd name="T10" fmla="*/ 2147483647 w 63"/>
                <a:gd name="T11" fmla="*/ 2147483647 h 27"/>
                <a:gd name="T12" fmla="*/ 2147483647 w 63"/>
                <a:gd name="T13" fmla="*/ 2147483647 h 27"/>
                <a:gd name="T14" fmla="*/ 0 w 63"/>
                <a:gd name="T15" fmla="*/ 2147483647 h 27"/>
                <a:gd name="T16" fmla="*/ 2147483647 w 63"/>
                <a:gd name="T17" fmla="*/ 2147483647 h 27"/>
                <a:gd name="T18" fmla="*/ 2147483647 w 63"/>
                <a:gd name="T19" fmla="*/ 2147483647 h 27"/>
                <a:gd name="T20" fmla="*/ 2147483647 w 63"/>
                <a:gd name="T21" fmla="*/ 2147483647 h 27"/>
                <a:gd name="T22" fmla="*/ 2147483647 w 63"/>
                <a:gd name="T23" fmla="*/ 2147483647 h 27"/>
                <a:gd name="T24" fmla="*/ 2147483647 w 63"/>
                <a:gd name="T25" fmla="*/ 2147483647 h 27"/>
                <a:gd name="T26" fmla="*/ 2147483647 w 63"/>
                <a:gd name="T27" fmla="*/ 2147483647 h 27"/>
                <a:gd name="T28" fmla="*/ 2147483647 w 63"/>
                <a:gd name="T29" fmla="*/ 2147483647 h 27"/>
                <a:gd name="T30" fmla="*/ 2147483647 w 63"/>
                <a:gd name="T31" fmla="*/ 2147483647 h 27"/>
                <a:gd name="T32" fmla="*/ 2147483647 w 63"/>
                <a:gd name="T33" fmla="*/ 2147483647 h 27"/>
                <a:gd name="T34" fmla="*/ 2147483647 w 63"/>
                <a:gd name="T35" fmla="*/ 2147483647 h 27"/>
                <a:gd name="T36" fmla="*/ 2147483647 w 63"/>
                <a:gd name="T37" fmla="*/ 2147483647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5" name="Freeform 74"/>
            <p:cNvSpPr>
              <a:spLocks noChangeArrowheads="1"/>
            </p:cNvSpPr>
            <p:nvPr/>
          </p:nvSpPr>
          <p:spPr bwMode="auto">
            <a:xfrm>
              <a:off x="3436938" y="1495425"/>
              <a:ext cx="80963" cy="133350"/>
            </a:xfrm>
            <a:custGeom>
              <a:avLst/>
              <a:gdLst>
                <a:gd name="T0" fmla="*/ 2147483647 w 42"/>
                <a:gd name="T1" fmla="*/ 2147483647 h 70"/>
                <a:gd name="T2" fmla="*/ 2147483647 w 42"/>
                <a:gd name="T3" fmla="*/ 2147483647 h 70"/>
                <a:gd name="T4" fmla="*/ 2147483647 w 42"/>
                <a:gd name="T5" fmla="*/ 2147483647 h 70"/>
                <a:gd name="T6" fmla="*/ 2147483647 w 42"/>
                <a:gd name="T7" fmla="*/ 2147483647 h 70"/>
                <a:gd name="T8" fmla="*/ 2147483647 w 42"/>
                <a:gd name="T9" fmla="*/ 2147483647 h 70"/>
                <a:gd name="T10" fmla="*/ 2147483647 w 42"/>
                <a:gd name="T11" fmla="*/ 2147483647 h 70"/>
                <a:gd name="T12" fmla="*/ 2147483647 w 42"/>
                <a:gd name="T13" fmla="*/ 2147483647 h 70"/>
                <a:gd name="T14" fmla="*/ 2147483647 w 42"/>
                <a:gd name="T15" fmla="*/ 2147483647 h 70"/>
                <a:gd name="T16" fmla="*/ 2147483647 w 42"/>
                <a:gd name="T17" fmla="*/ 2147483647 h 70"/>
                <a:gd name="T18" fmla="*/ 2147483647 w 42"/>
                <a:gd name="T19" fmla="*/ 2147483647 h 70"/>
                <a:gd name="T20" fmla="*/ 2147483647 w 42"/>
                <a:gd name="T21" fmla="*/ 2147483647 h 70"/>
                <a:gd name="T22" fmla="*/ 2147483647 w 42"/>
                <a:gd name="T23" fmla="*/ 2147483647 h 70"/>
                <a:gd name="T24" fmla="*/ 2147483647 w 42"/>
                <a:gd name="T25" fmla="*/ 2147483647 h 70"/>
                <a:gd name="T26" fmla="*/ 2147483647 w 42"/>
                <a:gd name="T27" fmla="*/ 2147483647 h 70"/>
                <a:gd name="T28" fmla="*/ 2147483647 w 42"/>
                <a:gd name="T29" fmla="*/ 2147483647 h 70"/>
                <a:gd name="T30" fmla="*/ 2147483647 w 42"/>
                <a:gd name="T31" fmla="*/ 2147483647 h 70"/>
                <a:gd name="T32" fmla="*/ 2147483647 w 42"/>
                <a:gd name="T33" fmla="*/ 2147483647 h 70"/>
                <a:gd name="T34" fmla="*/ 2147483647 w 42"/>
                <a:gd name="T35" fmla="*/ 2147483647 h 70"/>
                <a:gd name="T36" fmla="*/ 2147483647 w 42"/>
                <a:gd name="T37" fmla="*/ 2147483647 h 70"/>
                <a:gd name="T38" fmla="*/ 2147483647 w 42"/>
                <a:gd name="T39" fmla="*/ 2147483647 h 70"/>
                <a:gd name="T40" fmla="*/ 2147483647 w 42"/>
                <a:gd name="T41" fmla="*/ 2147483647 h 70"/>
                <a:gd name="T42" fmla="*/ 2147483647 w 42"/>
                <a:gd name="T43" fmla="*/ 2147483647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6" name="Freeform 75"/>
            <p:cNvSpPr>
              <a:spLocks noChangeArrowheads="1"/>
            </p:cNvSpPr>
            <p:nvPr/>
          </p:nvSpPr>
          <p:spPr bwMode="auto">
            <a:xfrm>
              <a:off x="3716338" y="1182687"/>
              <a:ext cx="88900" cy="76200"/>
            </a:xfrm>
            <a:custGeom>
              <a:avLst/>
              <a:gdLst>
                <a:gd name="T0" fmla="*/ 2147483647 w 47"/>
                <a:gd name="T1" fmla="*/ 2147483647 h 40"/>
                <a:gd name="T2" fmla="*/ 2147483647 w 47"/>
                <a:gd name="T3" fmla="*/ 2147483647 h 40"/>
                <a:gd name="T4" fmla="*/ 2147483647 w 47"/>
                <a:gd name="T5" fmla="*/ 2147483647 h 40"/>
                <a:gd name="T6" fmla="*/ 2147483647 w 47"/>
                <a:gd name="T7" fmla="*/ 2147483647 h 40"/>
                <a:gd name="T8" fmla="*/ 2147483647 w 47"/>
                <a:gd name="T9" fmla="*/ 2147483647 h 40"/>
                <a:gd name="T10" fmla="*/ 2147483647 w 47"/>
                <a:gd name="T11" fmla="*/ 2147483647 h 40"/>
                <a:gd name="T12" fmla="*/ 2147483647 w 47"/>
                <a:gd name="T13" fmla="*/ 2147483647 h 40"/>
                <a:gd name="T14" fmla="*/ 2147483647 w 47"/>
                <a:gd name="T15" fmla="*/ 2147483647 h 40"/>
                <a:gd name="T16" fmla="*/ 2147483647 w 47"/>
                <a:gd name="T17" fmla="*/ 2147483647 h 40"/>
                <a:gd name="T18" fmla="*/ 2147483647 w 47"/>
                <a:gd name="T19" fmla="*/ 2147483647 h 40"/>
                <a:gd name="T20" fmla="*/ 2147483647 w 47"/>
                <a:gd name="T21" fmla="*/ 2147483647 h 40"/>
                <a:gd name="T22" fmla="*/ 2147483647 w 47"/>
                <a:gd name="T23" fmla="*/ 2147483647 h 40"/>
                <a:gd name="T24" fmla="*/ 2147483647 w 47"/>
                <a:gd name="T25" fmla="*/ 2147483647 h 40"/>
                <a:gd name="T26" fmla="*/ 2147483647 w 47"/>
                <a:gd name="T27" fmla="*/ 2147483647 h 40"/>
                <a:gd name="T28" fmla="*/ 2147483647 w 47"/>
                <a:gd name="T29" fmla="*/ 2147483647 h 40"/>
                <a:gd name="T30" fmla="*/ 2147483647 w 47"/>
                <a:gd name="T31" fmla="*/ 2147483647 h 40"/>
                <a:gd name="T32" fmla="*/ 2147483647 w 47"/>
                <a:gd name="T33" fmla="*/ 2147483647 h 40"/>
                <a:gd name="T34" fmla="*/ 2147483647 w 47"/>
                <a:gd name="T35" fmla="*/ 2147483647 h 40"/>
                <a:gd name="T36" fmla="*/ 0 w 47"/>
                <a:gd name="T37" fmla="*/ 2147483647 h 40"/>
                <a:gd name="T38" fmla="*/ 2147483647 w 47"/>
                <a:gd name="T39" fmla="*/ 2147483647 h 40"/>
                <a:gd name="T40" fmla="*/ 2147483647 w 47"/>
                <a:gd name="T41" fmla="*/ 2147483647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7" name="Freeform 76"/>
            <p:cNvSpPr>
              <a:spLocks noChangeArrowheads="1"/>
            </p:cNvSpPr>
            <p:nvPr/>
          </p:nvSpPr>
          <p:spPr bwMode="auto">
            <a:xfrm>
              <a:off x="3773488" y="1279525"/>
              <a:ext cx="15875" cy="19050"/>
            </a:xfrm>
            <a:custGeom>
              <a:avLst/>
              <a:gdLst>
                <a:gd name="T0" fmla="*/ 2147483647 w 8"/>
                <a:gd name="T1" fmla="*/ 0 h 10"/>
                <a:gd name="T2" fmla="*/ 0 w 8"/>
                <a:gd name="T3" fmla="*/ 2147483647 h 10"/>
                <a:gd name="T4" fmla="*/ 2147483647 w 8"/>
                <a:gd name="T5" fmla="*/ 2147483647 h 10"/>
                <a:gd name="T6" fmla="*/ 2147483647 w 8"/>
                <a:gd name="T7" fmla="*/ 2147483647 h 10"/>
                <a:gd name="T8" fmla="*/ 2147483647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8" name="Freeform 77"/>
            <p:cNvSpPr>
              <a:spLocks noChangeArrowheads="1"/>
            </p:cNvSpPr>
            <p:nvPr/>
          </p:nvSpPr>
          <p:spPr bwMode="auto">
            <a:xfrm>
              <a:off x="3702050" y="1238250"/>
              <a:ext cx="84138" cy="60325"/>
            </a:xfrm>
            <a:custGeom>
              <a:avLst/>
              <a:gdLst>
                <a:gd name="T0" fmla="*/ 2147483647 w 44"/>
                <a:gd name="T1" fmla="*/ 2147483647 h 32"/>
                <a:gd name="T2" fmla="*/ 2147483647 w 44"/>
                <a:gd name="T3" fmla="*/ 2147483647 h 32"/>
                <a:gd name="T4" fmla="*/ 2147483647 w 44"/>
                <a:gd name="T5" fmla="*/ 2147483647 h 32"/>
                <a:gd name="T6" fmla="*/ 2147483647 w 44"/>
                <a:gd name="T7" fmla="*/ 2147483647 h 32"/>
                <a:gd name="T8" fmla="*/ 2147483647 w 44"/>
                <a:gd name="T9" fmla="*/ 2147483647 h 32"/>
                <a:gd name="T10" fmla="*/ 2147483647 w 44"/>
                <a:gd name="T11" fmla="*/ 2147483647 h 32"/>
                <a:gd name="T12" fmla="*/ 2147483647 w 44"/>
                <a:gd name="T13" fmla="*/ 2147483647 h 32"/>
                <a:gd name="T14" fmla="*/ 2147483647 w 44"/>
                <a:gd name="T15" fmla="*/ 2147483647 h 32"/>
                <a:gd name="T16" fmla="*/ 2147483647 w 44"/>
                <a:gd name="T17" fmla="*/ 2147483647 h 32"/>
                <a:gd name="T18" fmla="*/ 2147483647 w 44"/>
                <a:gd name="T19" fmla="*/ 2147483647 h 32"/>
                <a:gd name="T20" fmla="*/ 2147483647 w 44"/>
                <a:gd name="T21" fmla="*/ 2147483647 h 32"/>
                <a:gd name="T22" fmla="*/ 2147483647 w 44"/>
                <a:gd name="T23" fmla="*/ 2147483647 h 32"/>
                <a:gd name="T24" fmla="*/ 2147483647 w 44"/>
                <a:gd name="T25" fmla="*/ 2147483647 h 32"/>
                <a:gd name="T26" fmla="*/ 2147483647 w 44"/>
                <a:gd name="T27" fmla="*/ 2147483647 h 32"/>
                <a:gd name="T28" fmla="*/ 2147483647 w 44"/>
                <a:gd name="T29" fmla="*/ 2147483647 h 32"/>
                <a:gd name="T30" fmla="*/ 2147483647 w 44"/>
                <a:gd name="T31" fmla="*/ 2147483647 h 32"/>
                <a:gd name="T32" fmla="*/ 2147483647 w 44"/>
                <a:gd name="T33" fmla="*/ 2147483647 h 32"/>
                <a:gd name="T34" fmla="*/ 2147483647 w 44"/>
                <a:gd name="T35" fmla="*/ 2147483647 h 32"/>
                <a:gd name="T36" fmla="*/ 0 w 44"/>
                <a:gd name="T37" fmla="*/ 2147483647 h 32"/>
                <a:gd name="T38" fmla="*/ 2147483647 w 44"/>
                <a:gd name="T39" fmla="*/ 2147483647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19" name="Freeform 78"/>
            <p:cNvSpPr>
              <a:spLocks noChangeArrowheads="1"/>
            </p:cNvSpPr>
            <p:nvPr/>
          </p:nvSpPr>
          <p:spPr bwMode="auto">
            <a:xfrm>
              <a:off x="4083050" y="1327150"/>
              <a:ext cx="195263" cy="128588"/>
            </a:xfrm>
            <a:custGeom>
              <a:avLst/>
              <a:gdLst>
                <a:gd name="T0" fmla="*/ 2147483647 w 102"/>
                <a:gd name="T1" fmla="*/ 2147483647 h 67"/>
                <a:gd name="T2" fmla="*/ 2147483647 w 102"/>
                <a:gd name="T3" fmla="*/ 2147483647 h 67"/>
                <a:gd name="T4" fmla="*/ 2147483647 w 102"/>
                <a:gd name="T5" fmla="*/ 2147483647 h 67"/>
                <a:gd name="T6" fmla="*/ 2147483647 w 102"/>
                <a:gd name="T7" fmla="*/ 2147483647 h 67"/>
                <a:gd name="T8" fmla="*/ 2147483647 w 102"/>
                <a:gd name="T9" fmla="*/ 2147483647 h 67"/>
                <a:gd name="T10" fmla="*/ 2147483647 w 102"/>
                <a:gd name="T11" fmla="*/ 0 h 67"/>
                <a:gd name="T12" fmla="*/ 2147483647 w 102"/>
                <a:gd name="T13" fmla="*/ 2147483647 h 67"/>
                <a:gd name="T14" fmla="*/ 2147483647 w 102"/>
                <a:gd name="T15" fmla="*/ 2147483647 h 67"/>
                <a:gd name="T16" fmla="*/ 2147483647 w 102"/>
                <a:gd name="T17" fmla="*/ 2147483647 h 67"/>
                <a:gd name="T18" fmla="*/ 2147483647 w 102"/>
                <a:gd name="T19" fmla="*/ 2147483647 h 67"/>
                <a:gd name="T20" fmla="*/ 2147483647 w 102"/>
                <a:gd name="T21" fmla="*/ 2147483647 h 67"/>
                <a:gd name="T22" fmla="*/ 2147483647 w 102"/>
                <a:gd name="T23" fmla="*/ 2147483647 h 67"/>
                <a:gd name="T24" fmla="*/ 2147483647 w 102"/>
                <a:gd name="T25" fmla="*/ 2147483647 h 67"/>
                <a:gd name="T26" fmla="*/ 2147483647 w 102"/>
                <a:gd name="T27" fmla="*/ 2147483647 h 67"/>
                <a:gd name="T28" fmla="*/ 2147483647 w 102"/>
                <a:gd name="T29" fmla="*/ 2147483647 h 67"/>
                <a:gd name="T30" fmla="*/ 2147483647 w 102"/>
                <a:gd name="T31" fmla="*/ 2147483647 h 67"/>
                <a:gd name="T32" fmla="*/ 0 w 102"/>
                <a:gd name="T33" fmla="*/ 2147483647 h 67"/>
                <a:gd name="T34" fmla="*/ 2147483647 w 102"/>
                <a:gd name="T35" fmla="*/ 2147483647 h 67"/>
                <a:gd name="T36" fmla="*/ 2147483647 w 102"/>
                <a:gd name="T37" fmla="*/ 2147483647 h 67"/>
                <a:gd name="T38" fmla="*/ 2147483647 w 102"/>
                <a:gd name="T39" fmla="*/ 2147483647 h 67"/>
                <a:gd name="T40" fmla="*/ 2147483647 w 102"/>
                <a:gd name="T41" fmla="*/ 2147483647 h 67"/>
                <a:gd name="T42" fmla="*/ 2147483647 w 102"/>
                <a:gd name="T43" fmla="*/ 2147483647 h 67"/>
                <a:gd name="T44" fmla="*/ 2147483647 w 102"/>
                <a:gd name="T45" fmla="*/ 2147483647 h 67"/>
                <a:gd name="T46" fmla="*/ 2147483647 w 102"/>
                <a:gd name="T47" fmla="*/ 2147483647 h 67"/>
                <a:gd name="T48" fmla="*/ 2147483647 w 102"/>
                <a:gd name="T49" fmla="*/ 2147483647 h 67"/>
                <a:gd name="T50" fmla="*/ 2147483647 w 102"/>
                <a:gd name="T51" fmla="*/ 2147483647 h 67"/>
                <a:gd name="T52" fmla="*/ 2147483647 w 102"/>
                <a:gd name="T53" fmla="*/ 2147483647 h 67"/>
                <a:gd name="T54" fmla="*/ 2147483647 w 102"/>
                <a:gd name="T55" fmla="*/ 2147483647 h 67"/>
                <a:gd name="T56" fmla="*/ 2147483647 w 102"/>
                <a:gd name="T57" fmla="*/ 2147483647 h 67"/>
                <a:gd name="T58" fmla="*/ 2147483647 w 102"/>
                <a:gd name="T59" fmla="*/ 2147483647 h 67"/>
                <a:gd name="T60" fmla="*/ 2147483647 w 102"/>
                <a:gd name="T61" fmla="*/ 2147483647 h 67"/>
                <a:gd name="T62" fmla="*/ 2147483647 w 102"/>
                <a:gd name="T63" fmla="*/ 2147483647 h 67"/>
                <a:gd name="T64" fmla="*/ 2147483647 w 102"/>
                <a:gd name="T65" fmla="*/ 2147483647 h 67"/>
                <a:gd name="T66" fmla="*/ 2147483647 w 102"/>
                <a:gd name="T67" fmla="*/ 2147483647 h 67"/>
                <a:gd name="T68" fmla="*/ 2147483647 w 102"/>
                <a:gd name="T69" fmla="*/ 2147483647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0" name="Freeform 79"/>
            <p:cNvSpPr>
              <a:spLocks noChangeArrowheads="1"/>
            </p:cNvSpPr>
            <p:nvPr/>
          </p:nvSpPr>
          <p:spPr bwMode="auto">
            <a:xfrm>
              <a:off x="4216400" y="1323975"/>
              <a:ext cx="66675" cy="82550"/>
            </a:xfrm>
            <a:custGeom>
              <a:avLst/>
              <a:gdLst>
                <a:gd name="T0" fmla="*/ 2147483647 w 35"/>
                <a:gd name="T1" fmla="*/ 2147483647 h 43"/>
                <a:gd name="T2" fmla="*/ 2147483647 w 35"/>
                <a:gd name="T3" fmla="*/ 2147483647 h 43"/>
                <a:gd name="T4" fmla="*/ 2147483647 w 35"/>
                <a:gd name="T5" fmla="*/ 0 h 43"/>
                <a:gd name="T6" fmla="*/ 0 w 35"/>
                <a:gd name="T7" fmla="*/ 2147483647 h 43"/>
                <a:gd name="T8" fmla="*/ 2147483647 w 35"/>
                <a:gd name="T9" fmla="*/ 2147483647 h 43"/>
                <a:gd name="T10" fmla="*/ 2147483647 w 35"/>
                <a:gd name="T11" fmla="*/ 2147483647 h 43"/>
                <a:gd name="T12" fmla="*/ 2147483647 w 35"/>
                <a:gd name="T13" fmla="*/ 2147483647 h 43"/>
                <a:gd name="T14" fmla="*/ 2147483647 w 35"/>
                <a:gd name="T15" fmla="*/ 2147483647 h 43"/>
                <a:gd name="T16" fmla="*/ 2147483647 w 35"/>
                <a:gd name="T17" fmla="*/ 2147483647 h 43"/>
                <a:gd name="T18" fmla="*/ 2147483647 w 35"/>
                <a:gd name="T19" fmla="*/ 2147483647 h 43"/>
                <a:gd name="T20" fmla="*/ 2147483647 w 35"/>
                <a:gd name="T21" fmla="*/ 2147483647 h 43"/>
                <a:gd name="T22" fmla="*/ 2147483647 w 35"/>
                <a:gd name="T23" fmla="*/ 2147483647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1" name="Freeform 80"/>
            <p:cNvSpPr>
              <a:spLocks noChangeArrowheads="1"/>
            </p:cNvSpPr>
            <p:nvPr/>
          </p:nvSpPr>
          <p:spPr bwMode="auto">
            <a:xfrm>
              <a:off x="4119563" y="1441450"/>
              <a:ext cx="134938" cy="74613"/>
            </a:xfrm>
            <a:custGeom>
              <a:avLst/>
              <a:gdLst>
                <a:gd name="T0" fmla="*/ 2147483647 w 71"/>
                <a:gd name="T1" fmla="*/ 2147483647 h 39"/>
                <a:gd name="T2" fmla="*/ 2147483647 w 71"/>
                <a:gd name="T3" fmla="*/ 2147483647 h 39"/>
                <a:gd name="T4" fmla="*/ 2147483647 w 71"/>
                <a:gd name="T5" fmla="*/ 2147483647 h 39"/>
                <a:gd name="T6" fmla="*/ 2147483647 w 71"/>
                <a:gd name="T7" fmla="*/ 2147483647 h 39"/>
                <a:gd name="T8" fmla="*/ 2147483647 w 71"/>
                <a:gd name="T9" fmla="*/ 2147483647 h 39"/>
                <a:gd name="T10" fmla="*/ 2147483647 w 71"/>
                <a:gd name="T11" fmla="*/ 0 h 39"/>
                <a:gd name="T12" fmla="*/ 2147483647 w 71"/>
                <a:gd name="T13" fmla="*/ 2147483647 h 39"/>
                <a:gd name="T14" fmla="*/ 2147483647 w 71"/>
                <a:gd name="T15" fmla="*/ 2147483647 h 39"/>
                <a:gd name="T16" fmla="*/ 2147483647 w 71"/>
                <a:gd name="T17" fmla="*/ 2147483647 h 39"/>
                <a:gd name="T18" fmla="*/ 2147483647 w 71"/>
                <a:gd name="T19" fmla="*/ 2147483647 h 39"/>
                <a:gd name="T20" fmla="*/ 2147483647 w 71"/>
                <a:gd name="T21" fmla="*/ 2147483647 h 39"/>
                <a:gd name="T22" fmla="*/ 2147483647 w 71"/>
                <a:gd name="T23" fmla="*/ 2147483647 h 39"/>
                <a:gd name="T24" fmla="*/ 2147483647 w 71"/>
                <a:gd name="T25" fmla="*/ 2147483647 h 39"/>
                <a:gd name="T26" fmla="*/ 2147483647 w 71"/>
                <a:gd name="T27" fmla="*/ 2147483647 h 39"/>
                <a:gd name="T28" fmla="*/ 2147483647 w 71"/>
                <a:gd name="T29" fmla="*/ 2147483647 h 39"/>
                <a:gd name="T30" fmla="*/ 2147483647 w 71"/>
                <a:gd name="T31" fmla="*/ 2147483647 h 39"/>
                <a:gd name="T32" fmla="*/ 2147483647 w 71"/>
                <a:gd name="T33" fmla="*/ 2147483647 h 39"/>
                <a:gd name="T34" fmla="*/ 2147483647 w 71"/>
                <a:gd name="T35" fmla="*/ 2147483647 h 39"/>
                <a:gd name="T36" fmla="*/ 2147483647 w 71"/>
                <a:gd name="T37" fmla="*/ 2147483647 h 39"/>
                <a:gd name="T38" fmla="*/ 2147483647 w 71"/>
                <a:gd name="T39" fmla="*/ 2147483647 h 39"/>
                <a:gd name="T40" fmla="*/ 2147483647 w 71"/>
                <a:gd name="T41" fmla="*/ 2147483647 h 39"/>
                <a:gd name="T42" fmla="*/ 2147483647 w 71"/>
                <a:gd name="T43" fmla="*/ 2147483647 h 39"/>
                <a:gd name="T44" fmla="*/ 2147483647 w 71"/>
                <a:gd name="T45" fmla="*/ 2147483647 h 39"/>
                <a:gd name="T46" fmla="*/ 2147483647 w 71"/>
                <a:gd name="T47" fmla="*/ 2147483647 h 39"/>
                <a:gd name="T48" fmla="*/ 2147483647 w 71"/>
                <a:gd name="T49" fmla="*/ 2147483647 h 39"/>
                <a:gd name="T50" fmla="*/ 2147483647 w 71"/>
                <a:gd name="T51" fmla="*/ 2147483647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2" name="Freeform 81"/>
            <p:cNvSpPr>
              <a:spLocks noChangeArrowheads="1"/>
            </p:cNvSpPr>
            <p:nvPr/>
          </p:nvSpPr>
          <p:spPr bwMode="auto">
            <a:xfrm>
              <a:off x="4081463" y="1487487"/>
              <a:ext cx="58738" cy="42863"/>
            </a:xfrm>
            <a:custGeom>
              <a:avLst/>
              <a:gdLst>
                <a:gd name="T0" fmla="*/ 2147483647 w 31"/>
                <a:gd name="T1" fmla="*/ 2147483647 h 22"/>
                <a:gd name="T2" fmla="*/ 2147483647 w 31"/>
                <a:gd name="T3" fmla="*/ 2147483647 h 22"/>
                <a:gd name="T4" fmla="*/ 2147483647 w 31"/>
                <a:gd name="T5" fmla="*/ 2147483647 h 22"/>
                <a:gd name="T6" fmla="*/ 2147483647 w 31"/>
                <a:gd name="T7" fmla="*/ 2147483647 h 22"/>
                <a:gd name="T8" fmla="*/ 2147483647 w 31"/>
                <a:gd name="T9" fmla="*/ 2147483647 h 22"/>
                <a:gd name="T10" fmla="*/ 2147483647 w 31"/>
                <a:gd name="T11" fmla="*/ 2147483647 h 22"/>
                <a:gd name="T12" fmla="*/ 2147483647 w 31"/>
                <a:gd name="T13" fmla="*/ 2147483647 h 22"/>
                <a:gd name="T14" fmla="*/ 2147483647 w 31"/>
                <a:gd name="T15" fmla="*/ 2147483647 h 22"/>
                <a:gd name="T16" fmla="*/ 2147483647 w 31"/>
                <a:gd name="T17" fmla="*/ 2147483647 h 22"/>
                <a:gd name="T18" fmla="*/ 2147483647 w 31"/>
                <a:gd name="T19" fmla="*/ 2147483647 h 22"/>
                <a:gd name="T20" fmla="*/ 2147483647 w 31"/>
                <a:gd name="T21" fmla="*/ 2147483647 h 22"/>
                <a:gd name="T22" fmla="*/ 2147483647 w 31"/>
                <a:gd name="T23" fmla="*/ 2147483647 h 22"/>
                <a:gd name="T24" fmla="*/ 2147483647 w 31"/>
                <a:gd name="T25" fmla="*/ 2147483647 h 22"/>
                <a:gd name="T26" fmla="*/ 2147483647 w 31"/>
                <a:gd name="T27" fmla="*/ 2147483647 h 22"/>
                <a:gd name="T28" fmla="*/ 2147483647 w 31"/>
                <a:gd name="T29" fmla="*/ 2147483647 h 22"/>
                <a:gd name="T30" fmla="*/ 2147483647 w 31"/>
                <a:gd name="T31" fmla="*/ 2147483647 h 22"/>
                <a:gd name="T32" fmla="*/ 2147483647 w 31"/>
                <a:gd name="T33" fmla="*/ 2147483647 h 22"/>
                <a:gd name="T34" fmla="*/ 2147483647 w 31"/>
                <a:gd name="T35" fmla="*/ 2147483647 h 22"/>
                <a:gd name="T36" fmla="*/ 2147483647 w 31"/>
                <a:gd name="T37" fmla="*/ 0 h 22"/>
                <a:gd name="T38" fmla="*/ 2147483647 w 31"/>
                <a:gd name="T39" fmla="*/ 2147483647 h 22"/>
                <a:gd name="T40" fmla="*/ 2147483647 w 31"/>
                <a:gd name="T41" fmla="*/ 2147483647 h 22"/>
                <a:gd name="T42" fmla="*/ 2147483647 w 31"/>
                <a:gd name="T43" fmla="*/ 2147483647 h 22"/>
                <a:gd name="T44" fmla="*/ 2147483647 w 31"/>
                <a:gd name="T45" fmla="*/ 2147483647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3" name="Freeform 82"/>
            <p:cNvSpPr>
              <a:spLocks noChangeArrowheads="1"/>
            </p:cNvSpPr>
            <p:nvPr/>
          </p:nvSpPr>
          <p:spPr bwMode="auto">
            <a:xfrm>
              <a:off x="4119563" y="1212850"/>
              <a:ext cx="384175" cy="223838"/>
            </a:xfrm>
            <a:custGeom>
              <a:avLst/>
              <a:gdLst>
                <a:gd name="T0" fmla="*/ 2147483647 w 201"/>
                <a:gd name="T1" fmla="*/ 2147483647 h 117"/>
                <a:gd name="T2" fmla="*/ 2147483647 w 201"/>
                <a:gd name="T3" fmla="*/ 2147483647 h 117"/>
                <a:gd name="T4" fmla="*/ 2147483647 w 201"/>
                <a:gd name="T5" fmla="*/ 2147483647 h 117"/>
                <a:gd name="T6" fmla="*/ 2147483647 w 201"/>
                <a:gd name="T7" fmla="*/ 2147483647 h 117"/>
                <a:gd name="T8" fmla="*/ 2147483647 w 201"/>
                <a:gd name="T9" fmla="*/ 2147483647 h 117"/>
                <a:gd name="T10" fmla="*/ 2147483647 w 201"/>
                <a:gd name="T11" fmla="*/ 2147483647 h 117"/>
                <a:gd name="T12" fmla="*/ 2147483647 w 201"/>
                <a:gd name="T13" fmla="*/ 2147483647 h 117"/>
                <a:gd name="T14" fmla="*/ 2147483647 w 201"/>
                <a:gd name="T15" fmla="*/ 2147483647 h 117"/>
                <a:gd name="T16" fmla="*/ 2147483647 w 201"/>
                <a:gd name="T17" fmla="*/ 2147483647 h 117"/>
                <a:gd name="T18" fmla="*/ 2147483647 w 201"/>
                <a:gd name="T19" fmla="*/ 2147483647 h 117"/>
                <a:gd name="T20" fmla="*/ 2147483647 w 201"/>
                <a:gd name="T21" fmla="*/ 2147483647 h 117"/>
                <a:gd name="T22" fmla="*/ 2147483647 w 201"/>
                <a:gd name="T23" fmla="*/ 2147483647 h 117"/>
                <a:gd name="T24" fmla="*/ 2147483647 w 201"/>
                <a:gd name="T25" fmla="*/ 2147483647 h 117"/>
                <a:gd name="T26" fmla="*/ 2147483647 w 201"/>
                <a:gd name="T27" fmla="*/ 2147483647 h 117"/>
                <a:gd name="T28" fmla="*/ 2147483647 w 201"/>
                <a:gd name="T29" fmla="*/ 2147483647 h 117"/>
                <a:gd name="T30" fmla="*/ 2147483647 w 201"/>
                <a:gd name="T31" fmla="*/ 2147483647 h 117"/>
                <a:gd name="T32" fmla="*/ 2147483647 w 201"/>
                <a:gd name="T33" fmla="*/ 2147483647 h 117"/>
                <a:gd name="T34" fmla="*/ 2147483647 w 201"/>
                <a:gd name="T35" fmla="*/ 2147483647 h 117"/>
                <a:gd name="T36" fmla="*/ 2147483647 w 201"/>
                <a:gd name="T37" fmla="*/ 2147483647 h 117"/>
                <a:gd name="T38" fmla="*/ 2147483647 w 201"/>
                <a:gd name="T39" fmla="*/ 2147483647 h 117"/>
                <a:gd name="T40" fmla="*/ 2147483647 w 201"/>
                <a:gd name="T41" fmla="*/ 2147483647 h 117"/>
                <a:gd name="T42" fmla="*/ 2147483647 w 201"/>
                <a:gd name="T43" fmla="*/ 2147483647 h 117"/>
                <a:gd name="T44" fmla="*/ 2147483647 w 201"/>
                <a:gd name="T45" fmla="*/ 2147483647 h 117"/>
                <a:gd name="T46" fmla="*/ 2147483647 w 201"/>
                <a:gd name="T47" fmla="*/ 2147483647 h 117"/>
                <a:gd name="T48" fmla="*/ 2147483647 w 201"/>
                <a:gd name="T49" fmla="*/ 2147483647 h 117"/>
                <a:gd name="T50" fmla="*/ 2147483647 w 201"/>
                <a:gd name="T51" fmla="*/ 2147483647 h 117"/>
                <a:gd name="T52" fmla="*/ 2147483647 w 201"/>
                <a:gd name="T53" fmla="*/ 2147483647 h 117"/>
                <a:gd name="T54" fmla="*/ 2147483647 w 201"/>
                <a:gd name="T55" fmla="*/ 2147483647 h 117"/>
                <a:gd name="T56" fmla="*/ 2147483647 w 201"/>
                <a:gd name="T57" fmla="*/ 2147483647 h 117"/>
                <a:gd name="T58" fmla="*/ 2147483647 w 201"/>
                <a:gd name="T59" fmla="*/ 2147483647 h 117"/>
                <a:gd name="T60" fmla="*/ 2147483647 w 201"/>
                <a:gd name="T61" fmla="*/ 2147483647 h 117"/>
                <a:gd name="T62" fmla="*/ 2147483647 w 201"/>
                <a:gd name="T63" fmla="*/ 2147483647 h 117"/>
                <a:gd name="T64" fmla="*/ 2147483647 w 201"/>
                <a:gd name="T65" fmla="*/ 2147483647 h 117"/>
                <a:gd name="T66" fmla="*/ 2147483647 w 201"/>
                <a:gd name="T67" fmla="*/ 2147483647 h 117"/>
                <a:gd name="T68" fmla="*/ 2147483647 w 201"/>
                <a:gd name="T69" fmla="*/ 2147483647 h 117"/>
                <a:gd name="T70" fmla="*/ 2147483647 w 201"/>
                <a:gd name="T71" fmla="*/ 2147483647 h 117"/>
                <a:gd name="T72" fmla="*/ 2147483647 w 201"/>
                <a:gd name="T73" fmla="*/ 2147483647 h 117"/>
                <a:gd name="T74" fmla="*/ 2147483647 w 201"/>
                <a:gd name="T75" fmla="*/ 214748364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4" name="Freeform 83"/>
            <p:cNvSpPr>
              <a:spLocks noChangeArrowheads="1"/>
            </p:cNvSpPr>
            <p:nvPr/>
          </p:nvSpPr>
          <p:spPr bwMode="auto">
            <a:xfrm>
              <a:off x="4140200" y="1098550"/>
              <a:ext cx="203200" cy="146050"/>
            </a:xfrm>
            <a:custGeom>
              <a:avLst/>
              <a:gdLst>
                <a:gd name="T0" fmla="*/ 2147483647 w 106"/>
                <a:gd name="T1" fmla="*/ 2147483647 h 77"/>
                <a:gd name="T2" fmla="*/ 2147483647 w 106"/>
                <a:gd name="T3" fmla="*/ 2147483647 h 77"/>
                <a:gd name="T4" fmla="*/ 2147483647 w 106"/>
                <a:gd name="T5" fmla="*/ 2147483647 h 77"/>
                <a:gd name="T6" fmla="*/ 2147483647 w 106"/>
                <a:gd name="T7" fmla="*/ 2147483647 h 77"/>
                <a:gd name="T8" fmla="*/ 2147483647 w 106"/>
                <a:gd name="T9" fmla="*/ 2147483647 h 77"/>
                <a:gd name="T10" fmla="*/ 2147483647 w 106"/>
                <a:gd name="T11" fmla="*/ 2147483647 h 77"/>
                <a:gd name="T12" fmla="*/ 2147483647 w 106"/>
                <a:gd name="T13" fmla="*/ 2147483647 h 77"/>
                <a:gd name="T14" fmla="*/ 2147483647 w 106"/>
                <a:gd name="T15" fmla="*/ 2147483647 h 77"/>
                <a:gd name="T16" fmla="*/ 2147483647 w 106"/>
                <a:gd name="T17" fmla="*/ 2147483647 h 77"/>
                <a:gd name="T18" fmla="*/ 2147483647 w 106"/>
                <a:gd name="T19" fmla="*/ 0 h 77"/>
                <a:gd name="T20" fmla="*/ 2147483647 w 106"/>
                <a:gd name="T21" fmla="*/ 2147483647 h 77"/>
                <a:gd name="T22" fmla="*/ 2147483647 w 106"/>
                <a:gd name="T23" fmla="*/ 2147483647 h 77"/>
                <a:gd name="T24" fmla="*/ 2147483647 w 106"/>
                <a:gd name="T25" fmla="*/ 2147483647 h 77"/>
                <a:gd name="T26" fmla="*/ 2147483647 w 106"/>
                <a:gd name="T27" fmla="*/ 2147483647 h 77"/>
                <a:gd name="T28" fmla="*/ 2147483647 w 106"/>
                <a:gd name="T29" fmla="*/ 2147483647 h 77"/>
                <a:gd name="T30" fmla="*/ 2147483647 w 106"/>
                <a:gd name="T31" fmla="*/ 2147483647 h 77"/>
                <a:gd name="T32" fmla="*/ 2147483647 w 106"/>
                <a:gd name="T33" fmla="*/ 2147483647 h 77"/>
                <a:gd name="T34" fmla="*/ 2147483647 w 106"/>
                <a:gd name="T35" fmla="*/ 2147483647 h 77"/>
                <a:gd name="T36" fmla="*/ 2147483647 w 106"/>
                <a:gd name="T37" fmla="*/ 2147483647 h 77"/>
                <a:gd name="T38" fmla="*/ 2147483647 w 106"/>
                <a:gd name="T39" fmla="*/ 2147483647 h 77"/>
                <a:gd name="T40" fmla="*/ 2147483647 w 106"/>
                <a:gd name="T41" fmla="*/ 2147483647 h 77"/>
                <a:gd name="T42" fmla="*/ 2147483647 w 106"/>
                <a:gd name="T43" fmla="*/ 2147483647 h 77"/>
                <a:gd name="T44" fmla="*/ 2147483647 w 106"/>
                <a:gd name="T45" fmla="*/ 2147483647 h 77"/>
                <a:gd name="T46" fmla="*/ 2147483647 w 106"/>
                <a:gd name="T47" fmla="*/ 2147483647 h 77"/>
                <a:gd name="T48" fmla="*/ 0 w 106"/>
                <a:gd name="T49" fmla="*/ 2147483647 h 77"/>
                <a:gd name="T50" fmla="*/ 2147483647 w 106"/>
                <a:gd name="T51" fmla="*/ 2147483647 h 77"/>
                <a:gd name="T52" fmla="*/ 2147483647 w 106"/>
                <a:gd name="T53" fmla="*/ 2147483647 h 77"/>
                <a:gd name="T54" fmla="*/ 2147483647 w 106"/>
                <a:gd name="T55" fmla="*/ 2147483647 h 77"/>
                <a:gd name="T56" fmla="*/ 2147483647 w 106"/>
                <a:gd name="T57" fmla="*/ 2147483647 h 77"/>
                <a:gd name="T58" fmla="*/ 2147483647 w 106"/>
                <a:gd name="T59" fmla="*/ 2147483647 h 77"/>
                <a:gd name="T60" fmla="*/ 2147483647 w 106"/>
                <a:gd name="T61" fmla="*/ 2147483647 h 77"/>
                <a:gd name="T62" fmla="*/ 2147483647 w 106"/>
                <a:gd name="T63" fmla="*/ 2147483647 h 77"/>
                <a:gd name="T64" fmla="*/ 2147483647 w 106"/>
                <a:gd name="T65" fmla="*/ 2147483647 h 77"/>
                <a:gd name="T66" fmla="*/ 2147483647 w 106"/>
                <a:gd name="T67" fmla="*/ 2147483647 h 77"/>
                <a:gd name="T68" fmla="*/ 2147483647 w 106"/>
                <a:gd name="T69" fmla="*/ 2147483647 h 77"/>
                <a:gd name="T70" fmla="*/ 2147483647 w 106"/>
                <a:gd name="T71" fmla="*/ 2147483647 h 77"/>
                <a:gd name="T72" fmla="*/ 2147483647 w 106"/>
                <a:gd name="T73" fmla="*/ 2147483647 h 77"/>
                <a:gd name="T74" fmla="*/ 2147483647 w 106"/>
                <a:gd name="T75" fmla="*/ 2147483647 h 77"/>
                <a:gd name="T76" fmla="*/ 2147483647 w 106"/>
                <a:gd name="T77" fmla="*/ 2147483647 h 77"/>
                <a:gd name="T78" fmla="*/ 2147483647 w 106"/>
                <a:gd name="T79" fmla="*/ 2147483647 h 77"/>
                <a:gd name="T80" fmla="*/ 2147483647 w 106"/>
                <a:gd name="T81" fmla="*/ 2147483647 h 77"/>
                <a:gd name="T82" fmla="*/ 2147483647 w 106"/>
                <a:gd name="T83" fmla="*/ 2147483647 h 77"/>
                <a:gd name="T84" fmla="*/ 2147483647 w 106"/>
                <a:gd name="T85" fmla="*/ 214748364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5" name="Freeform 84"/>
            <p:cNvSpPr>
              <a:spLocks noChangeArrowheads="1"/>
            </p:cNvSpPr>
            <p:nvPr/>
          </p:nvSpPr>
          <p:spPr bwMode="auto">
            <a:xfrm>
              <a:off x="4089400" y="1041400"/>
              <a:ext cx="160338" cy="74613"/>
            </a:xfrm>
            <a:custGeom>
              <a:avLst/>
              <a:gdLst>
                <a:gd name="T0" fmla="*/ 2147483647 w 84"/>
                <a:gd name="T1" fmla="*/ 2147483647 h 39"/>
                <a:gd name="T2" fmla="*/ 2147483647 w 84"/>
                <a:gd name="T3" fmla="*/ 2147483647 h 39"/>
                <a:gd name="T4" fmla="*/ 2147483647 w 84"/>
                <a:gd name="T5" fmla="*/ 2147483647 h 39"/>
                <a:gd name="T6" fmla="*/ 2147483647 w 84"/>
                <a:gd name="T7" fmla="*/ 2147483647 h 39"/>
                <a:gd name="T8" fmla="*/ 2147483647 w 84"/>
                <a:gd name="T9" fmla="*/ 2147483647 h 39"/>
                <a:gd name="T10" fmla="*/ 2147483647 w 84"/>
                <a:gd name="T11" fmla="*/ 2147483647 h 39"/>
                <a:gd name="T12" fmla="*/ 2147483647 w 84"/>
                <a:gd name="T13" fmla="*/ 2147483647 h 39"/>
                <a:gd name="T14" fmla="*/ 2147483647 w 84"/>
                <a:gd name="T15" fmla="*/ 2147483647 h 39"/>
                <a:gd name="T16" fmla="*/ 2147483647 w 84"/>
                <a:gd name="T17" fmla="*/ 2147483647 h 39"/>
                <a:gd name="T18" fmla="*/ 2147483647 w 84"/>
                <a:gd name="T19" fmla="*/ 2147483647 h 39"/>
                <a:gd name="T20" fmla="*/ 2147483647 w 84"/>
                <a:gd name="T21" fmla="*/ 2147483647 h 39"/>
                <a:gd name="T22" fmla="*/ 2147483647 w 84"/>
                <a:gd name="T23" fmla="*/ 2147483647 h 39"/>
                <a:gd name="T24" fmla="*/ 2147483647 w 84"/>
                <a:gd name="T25" fmla="*/ 2147483647 h 39"/>
                <a:gd name="T26" fmla="*/ 2147483647 w 84"/>
                <a:gd name="T27" fmla="*/ 2147483647 h 39"/>
                <a:gd name="T28" fmla="*/ 2147483647 w 84"/>
                <a:gd name="T29" fmla="*/ 2147483647 h 39"/>
                <a:gd name="T30" fmla="*/ 2147483647 w 84"/>
                <a:gd name="T31" fmla="*/ 2147483647 h 39"/>
                <a:gd name="T32" fmla="*/ 2147483647 w 84"/>
                <a:gd name="T33" fmla="*/ 2147483647 h 39"/>
                <a:gd name="T34" fmla="*/ 2147483647 w 84"/>
                <a:gd name="T35" fmla="*/ 2147483647 h 39"/>
                <a:gd name="T36" fmla="*/ 2147483647 w 84"/>
                <a:gd name="T37" fmla="*/ 2147483647 h 39"/>
                <a:gd name="T38" fmla="*/ 2147483647 w 84"/>
                <a:gd name="T39" fmla="*/ 2147483647 h 39"/>
                <a:gd name="T40" fmla="*/ 2147483647 w 84"/>
                <a:gd name="T41" fmla="*/ 2147483647 h 39"/>
                <a:gd name="T42" fmla="*/ 2147483647 w 84"/>
                <a:gd name="T43" fmla="*/ 2147483647 h 39"/>
                <a:gd name="T44" fmla="*/ 2147483647 w 84"/>
                <a:gd name="T45" fmla="*/ 2147483647 h 39"/>
                <a:gd name="T46" fmla="*/ 2147483647 w 84"/>
                <a:gd name="T47" fmla="*/ 2147483647 h 39"/>
                <a:gd name="T48" fmla="*/ 2147483647 w 84"/>
                <a:gd name="T49" fmla="*/ 2147483647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6" name="Freeform 85"/>
            <p:cNvSpPr>
              <a:spLocks noChangeArrowheads="1"/>
            </p:cNvSpPr>
            <p:nvPr/>
          </p:nvSpPr>
          <p:spPr bwMode="auto">
            <a:xfrm>
              <a:off x="4089400" y="1089025"/>
              <a:ext cx="125413" cy="79375"/>
            </a:xfrm>
            <a:custGeom>
              <a:avLst/>
              <a:gdLst>
                <a:gd name="T0" fmla="*/ 2147483647 w 66"/>
                <a:gd name="T1" fmla="*/ 2147483647 h 42"/>
                <a:gd name="T2" fmla="*/ 2147483647 w 66"/>
                <a:gd name="T3" fmla="*/ 2147483647 h 42"/>
                <a:gd name="T4" fmla="*/ 2147483647 w 66"/>
                <a:gd name="T5" fmla="*/ 2147483647 h 42"/>
                <a:gd name="T6" fmla="*/ 2147483647 w 66"/>
                <a:gd name="T7" fmla="*/ 2147483647 h 42"/>
                <a:gd name="T8" fmla="*/ 2147483647 w 66"/>
                <a:gd name="T9" fmla="*/ 2147483647 h 42"/>
                <a:gd name="T10" fmla="*/ 2147483647 w 66"/>
                <a:gd name="T11" fmla="*/ 2147483647 h 42"/>
                <a:gd name="T12" fmla="*/ 2147483647 w 66"/>
                <a:gd name="T13" fmla="*/ 2147483647 h 42"/>
                <a:gd name="T14" fmla="*/ 2147483647 w 66"/>
                <a:gd name="T15" fmla="*/ 2147483647 h 42"/>
                <a:gd name="T16" fmla="*/ 2147483647 w 66"/>
                <a:gd name="T17" fmla="*/ 2147483647 h 42"/>
                <a:gd name="T18" fmla="*/ 2147483647 w 66"/>
                <a:gd name="T19" fmla="*/ 2147483647 h 42"/>
                <a:gd name="T20" fmla="*/ 2147483647 w 66"/>
                <a:gd name="T21" fmla="*/ 2147483647 h 42"/>
                <a:gd name="T22" fmla="*/ 2147483647 w 66"/>
                <a:gd name="T23" fmla="*/ 2147483647 h 42"/>
                <a:gd name="T24" fmla="*/ 2147483647 w 66"/>
                <a:gd name="T25" fmla="*/ 2147483647 h 42"/>
                <a:gd name="T26" fmla="*/ 2147483647 w 66"/>
                <a:gd name="T27" fmla="*/ 2147483647 h 42"/>
                <a:gd name="T28" fmla="*/ 2147483647 w 66"/>
                <a:gd name="T29" fmla="*/ 2147483647 h 42"/>
                <a:gd name="T30" fmla="*/ 2147483647 w 66"/>
                <a:gd name="T31" fmla="*/ 2147483647 h 42"/>
                <a:gd name="T32" fmla="*/ 2147483647 w 66"/>
                <a:gd name="T33" fmla="*/ 2147483647 h 42"/>
                <a:gd name="T34" fmla="*/ 2147483647 w 66"/>
                <a:gd name="T35" fmla="*/ 2147483647 h 42"/>
                <a:gd name="T36" fmla="*/ 2147483647 w 66"/>
                <a:gd name="T37" fmla="*/ 2147483647 h 42"/>
                <a:gd name="T38" fmla="*/ 2147483647 w 66"/>
                <a:gd name="T39" fmla="*/ 2147483647 h 42"/>
                <a:gd name="T40" fmla="*/ 2147483647 w 66"/>
                <a:gd name="T41" fmla="*/ 2147483647 h 42"/>
                <a:gd name="T42" fmla="*/ 2147483647 w 66"/>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7" name="Freeform 86"/>
            <p:cNvSpPr>
              <a:spLocks noChangeArrowheads="1"/>
            </p:cNvSpPr>
            <p:nvPr/>
          </p:nvSpPr>
          <p:spPr bwMode="auto">
            <a:xfrm>
              <a:off x="3781425" y="1346200"/>
              <a:ext cx="96838" cy="55563"/>
            </a:xfrm>
            <a:custGeom>
              <a:avLst/>
              <a:gdLst>
                <a:gd name="T0" fmla="*/ 2147483647 w 51"/>
                <a:gd name="T1" fmla="*/ 2147483647 h 29"/>
                <a:gd name="T2" fmla="*/ 2147483647 w 51"/>
                <a:gd name="T3" fmla="*/ 2147483647 h 29"/>
                <a:gd name="T4" fmla="*/ 2147483647 w 51"/>
                <a:gd name="T5" fmla="*/ 2147483647 h 29"/>
                <a:gd name="T6" fmla="*/ 2147483647 w 51"/>
                <a:gd name="T7" fmla="*/ 2147483647 h 29"/>
                <a:gd name="T8" fmla="*/ 2147483647 w 51"/>
                <a:gd name="T9" fmla="*/ 2147483647 h 29"/>
                <a:gd name="T10" fmla="*/ 2147483647 w 51"/>
                <a:gd name="T11" fmla="*/ 2147483647 h 29"/>
                <a:gd name="T12" fmla="*/ 2147483647 w 51"/>
                <a:gd name="T13" fmla="*/ 2147483647 h 29"/>
                <a:gd name="T14" fmla="*/ 2147483647 w 51"/>
                <a:gd name="T15" fmla="*/ 2147483647 h 29"/>
                <a:gd name="T16" fmla="*/ 2147483647 w 51"/>
                <a:gd name="T17" fmla="*/ 2147483647 h 29"/>
                <a:gd name="T18" fmla="*/ 2147483647 w 51"/>
                <a:gd name="T19" fmla="*/ 2147483647 h 29"/>
                <a:gd name="T20" fmla="*/ 2147483647 w 51"/>
                <a:gd name="T21" fmla="*/ 2147483647 h 29"/>
                <a:gd name="T22" fmla="*/ 2147483647 w 51"/>
                <a:gd name="T23" fmla="*/ 2147483647 h 29"/>
                <a:gd name="T24" fmla="*/ 2147483647 w 51"/>
                <a:gd name="T25" fmla="*/ 2147483647 h 29"/>
                <a:gd name="T26" fmla="*/ 2147483647 w 51"/>
                <a:gd name="T27" fmla="*/ 2147483647 h 29"/>
                <a:gd name="T28" fmla="*/ 2147483647 w 51"/>
                <a:gd name="T29" fmla="*/ 2147483647 h 29"/>
                <a:gd name="T30" fmla="*/ 2147483647 w 51"/>
                <a:gd name="T31" fmla="*/ 2147483647 h 29"/>
                <a:gd name="T32" fmla="*/ 2147483647 w 51"/>
                <a:gd name="T33" fmla="*/ 2147483647 h 29"/>
                <a:gd name="T34" fmla="*/ 2147483647 w 51"/>
                <a:gd name="T35" fmla="*/ 2147483647 h 29"/>
                <a:gd name="T36" fmla="*/ 2147483647 w 51"/>
                <a:gd name="T37" fmla="*/ 2147483647 h 29"/>
                <a:gd name="T38" fmla="*/ 2147483647 w 51"/>
                <a:gd name="T39" fmla="*/ 2147483647 h 29"/>
                <a:gd name="T40" fmla="*/ 2147483647 w 51"/>
                <a:gd name="T41" fmla="*/ 2147483647 h 29"/>
                <a:gd name="T42" fmla="*/ 2147483647 w 51"/>
                <a:gd name="T43" fmla="*/ 2147483647 h 29"/>
                <a:gd name="T44" fmla="*/ 2147483647 w 51"/>
                <a:gd name="T45" fmla="*/ 2147483647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8" name="Freeform 87"/>
            <p:cNvSpPr>
              <a:spLocks noChangeArrowheads="1"/>
            </p:cNvSpPr>
            <p:nvPr/>
          </p:nvSpPr>
          <p:spPr bwMode="auto">
            <a:xfrm>
              <a:off x="3779838" y="1141412"/>
              <a:ext cx="192088" cy="219075"/>
            </a:xfrm>
            <a:custGeom>
              <a:avLst/>
              <a:gdLst>
                <a:gd name="T0" fmla="*/ 2147483647 w 101"/>
                <a:gd name="T1" fmla="*/ 2147483647 h 114"/>
                <a:gd name="T2" fmla="*/ 2147483647 w 101"/>
                <a:gd name="T3" fmla="*/ 2147483647 h 114"/>
                <a:gd name="T4" fmla="*/ 2147483647 w 101"/>
                <a:gd name="T5" fmla="*/ 2147483647 h 114"/>
                <a:gd name="T6" fmla="*/ 2147483647 w 101"/>
                <a:gd name="T7" fmla="*/ 2147483647 h 114"/>
                <a:gd name="T8" fmla="*/ 2147483647 w 101"/>
                <a:gd name="T9" fmla="*/ 2147483647 h 114"/>
                <a:gd name="T10" fmla="*/ 2147483647 w 101"/>
                <a:gd name="T11" fmla="*/ 2147483647 h 114"/>
                <a:gd name="T12" fmla="*/ 0 w 101"/>
                <a:gd name="T13" fmla="*/ 2147483647 h 114"/>
                <a:gd name="T14" fmla="*/ 2147483647 w 101"/>
                <a:gd name="T15" fmla="*/ 2147483647 h 114"/>
                <a:gd name="T16" fmla="*/ 2147483647 w 101"/>
                <a:gd name="T17" fmla="*/ 2147483647 h 114"/>
                <a:gd name="T18" fmla="*/ 2147483647 w 101"/>
                <a:gd name="T19" fmla="*/ 2147483647 h 114"/>
                <a:gd name="T20" fmla="*/ 2147483647 w 101"/>
                <a:gd name="T21" fmla="*/ 2147483647 h 114"/>
                <a:gd name="T22" fmla="*/ 2147483647 w 101"/>
                <a:gd name="T23" fmla="*/ 2147483647 h 114"/>
                <a:gd name="T24" fmla="*/ 2147483647 w 101"/>
                <a:gd name="T25" fmla="*/ 2147483647 h 114"/>
                <a:gd name="T26" fmla="*/ 2147483647 w 101"/>
                <a:gd name="T27" fmla="*/ 2147483647 h 114"/>
                <a:gd name="T28" fmla="*/ 2147483647 w 101"/>
                <a:gd name="T29" fmla="*/ 2147483647 h 114"/>
                <a:gd name="T30" fmla="*/ 2147483647 w 101"/>
                <a:gd name="T31" fmla="*/ 2147483647 h 114"/>
                <a:gd name="T32" fmla="*/ 2147483647 w 101"/>
                <a:gd name="T33" fmla="*/ 2147483647 h 114"/>
                <a:gd name="T34" fmla="*/ 2147483647 w 101"/>
                <a:gd name="T35" fmla="*/ 2147483647 h 114"/>
                <a:gd name="T36" fmla="*/ 2147483647 w 101"/>
                <a:gd name="T37" fmla="*/ 2147483647 h 114"/>
                <a:gd name="T38" fmla="*/ 2147483647 w 101"/>
                <a:gd name="T39" fmla="*/ 2147483647 h 114"/>
                <a:gd name="T40" fmla="*/ 2147483647 w 101"/>
                <a:gd name="T41" fmla="*/ 2147483647 h 114"/>
                <a:gd name="T42" fmla="*/ 2147483647 w 101"/>
                <a:gd name="T43" fmla="*/ 2147483647 h 114"/>
                <a:gd name="T44" fmla="*/ 2147483647 w 101"/>
                <a:gd name="T45" fmla="*/ 2147483647 h 114"/>
                <a:gd name="T46" fmla="*/ 2147483647 w 101"/>
                <a:gd name="T47" fmla="*/ 2147483647 h 114"/>
                <a:gd name="T48" fmla="*/ 2147483647 w 101"/>
                <a:gd name="T49" fmla="*/ 2147483647 h 114"/>
                <a:gd name="T50" fmla="*/ 2147483647 w 101"/>
                <a:gd name="T51" fmla="*/ 2147483647 h 114"/>
                <a:gd name="T52" fmla="*/ 2147483647 w 101"/>
                <a:gd name="T53" fmla="*/ 2147483647 h 114"/>
                <a:gd name="T54" fmla="*/ 2147483647 w 101"/>
                <a:gd name="T55" fmla="*/ 2147483647 h 114"/>
                <a:gd name="T56" fmla="*/ 2147483647 w 101"/>
                <a:gd name="T57" fmla="*/ 2147483647 h 114"/>
                <a:gd name="T58" fmla="*/ 2147483647 w 101"/>
                <a:gd name="T59" fmla="*/ 2147483647 h 114"/>
                <a:gd name="T60" fmla="*/ 2147483647 w 101"/>
                <a:gd name="T61" fmla="*/ 2147483647 h 114"/>
                <a:gd name="T62" fmla="*/ 2147483647 w 101"/>
                <a:gd name="T63" fmla="*/ 2147483647 h 114"/>
                <a:gd name="T64" fmla="*/ 2147483647 w 101"/>
                <a:gd name="T65" fmla="*/ 2147483647 h 114"/>
                <a:gd name="T66" fmla="*/ 2147483647 w 101"/>
                <a:gd name="T67" fmla="*/ 2147483647 h 114"/>
                <a:gd name="T68" fmla="*/ 2147483647 w 101"/>
                <a:gd name="T69" fmla="*/ 2147483647 h 114"/>
                <a:gd name="T70" fmla="*/ 2147483647 w 101"/>
                <a:gd name="T71" fmla="*/ 2147483647 h 114"/>
                <a:gd name="T72" fmla="*/ 2147483647 w 101"/>
                <a:gd name="T73" fmla="*/ 2147483647 h 114"/>
                <a:gd name="T74" fmla="*/ 2147483647 w 101"/>
                <a:gd name="T75" fmla="*/ 2147483647 h 114"/>
                <a:gd name="T76" fmla="*/ 2147483647 w 101"/>
                <a:gd name="T77" fmla="*/ 2147483647 h 114"/>
                <a:gd name="T78" fmla="*/ 2147483647 w 101"/>
                <a:gd name="T79" fmla="*/ 2147483647 h 114"/>
                <a:gd name="T80" fmla="*/ 2147483647 w 101"/>
                <a:gd name="T81" fmla="*/ 2147483647 h 114"/>
                <a:gd name="T82" fmla="*/ 2147483647 w 101"/>
                <a:gd name="T83" fmla="*/ 2147483647 h 114"/>
                <a:gd name="T84" fmla="*/ 2147483647 w 101"/>
                <a:gd name="T85" fmla="*/ 2147483647 h 114"/>
                <a:gd name="T86" fmla="*/ 2147483647 w 101"/>
                <a:gd name="T87" fmla="*/ 2147483647 h 114"/>
                <a:gd name="T88" fmla="*/ 2147483647 w 101"/>
                <a:gd name="T89" fmla="*/ 2147483647 h 114"/>
                <a:gd name="T90" fmla="*/ 2147483647 w 101"/>
                <a:gd name="T91" fmla="*/ 2147483647 h 114"/>
                <a:gd name="T92" fmla="*/ 2147483647 w 101"/>
                <a:gd name="T93" fmla="*/ 2147483647 h 114"/>
                <a:gd name="T94" fmla="*/ 2147483647 w 101"/>
                <a:gd name="T95" fmla="*/ 2147483647 h 114"/>
                <a:gd name="T96" fmla="*/ 2147483647 w 101"/>
                <a:gd name="T97" fmla="*/ 0 h 114"/>
                <a:gd name="T98" fmla="*/ 2147483647 w 101"/>
                <a:gd name="T99" fmla="*/ 2147483647 h 114"/>
                <a:gd name="T100" fmla="*/ 2147483647 w 101"/>
                <a:gd name="T101" fmla="*/ 0 h 114"/>
                <a:gd name="T102" fmla="*/ 2147483647 w 101"/>
                <a:gd name="T103" fmla="*/ 2147483647 h 114"/>
                <a:gd name="T104" fmla="*/ 2147483647 w 101"/>
                <a:gd name="T105" fmla="*/ 2147483647 h 114"/>
                <a:gd name="T106" fmla="*/ 2147483647 w 101"/>
                <a:gd name="T107" fmla="*/ 2147483647 h 114"/>
                <a:gd name="T108" fmla="*/ 2147483647 w 101"/>
                <a:gd name="T109" fmla="*/ 2147483647 h 114"/>
                <a:gd name="T110" fmla="*/ 2147483647 w 101"/>
                <a:gd name="T111" fmla="*/ 2147483647 h 114"/>
                <a:gd name="T112" fmla="*/ 2147483647 w 101"/>
                <a:gd name="T113" fmla="*/ 2147483647 h 114"/>
                <a:gd name="T114" fmla="*/ 2147483647 w 101"/>
                <a:gd name="T115" fmla="*/ 2147483647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29" name="Freeform 88"/>
            <p:cNvSpPr>
              <a:spLocks noChangeArrowheads="1"/>
            </p:cNvSpPr>
            <p:nvPr/>
          </p:nvSpPr>
          <p:spPr bwMode="auto">
            <a:xfrm>
              <a:off x="4094163" y="619125"/>
              <a:ext cx="225425" cy="360363"/>
            </a:xfrm>
            <a:custGeom>
              <a:avLst/>
              <a:gdLst>
                <a:gd name="T0" fmla="*/ 2147483647 w 118"/>
                <a:gd name="T1" fmla="*/ 2147483647 h 189"/>
                <a:gd name="T2" fmla="*/ 2147483647 w 118"/>
                <a:gd name="T3" fmla="*/ 2147483647 h 189"/>
                <a:gd name="T4" fmla="*/ 2147483647 w 118"/>
                <a:gd name="T5" fmla="*/ 2147483647 h 189"/>
                <a:gd name="T6" fmla="*/ 2147483647 w 118"/>
                <a:gd name="T7" fmla="*/ 2147483647 h 189"/>
                <a:gd name="T8" fmla="*/ 2147483647 w 118"/>
                <a:gd name="T9" fmla="*/ 2147483647 h 189"/>
                <a:gd name="T10" fmla="*/ 2147483647 w 118"/>
                <a:gd name="T11" fmla="*/ 2147483647 h 189"/>
                <a:gd name="T12" fmla="*/ 2147483647 w 118"/>
                <a:gd name="T13" fmla="*/ 2147483647 h 189"/>
                <a:gd name="T14" fmla="*/ 2147483647 w 118"/>
                <a:gd name="T15" fmla="*/ 2147483647 h 189"/>
                <a:gd name="T16" fmla="*/ 2147483647 w 118"/>
                <a:gd name="T17" fmla="*/ 2147483647 h 189"/>
                <a:gd name="T18" fmla="*/ 2147483647 w 118"/>
                <a:gd name="T19" fmla="*/ 2147483647 h 189"/>
                <a:gd name="T20" fmla="*/ 2147483647 w 118"/>
                <a:gd name="T21" fmla="*/ 2147483647 h 189"/>
                <a:gd name="T22" fmla="*/ 2147483647 w 118"/>
                <a:gd name="T23" fmla="*/ 2147483647 h 189"/>
                <a:gd name="T24" fmla="*/ 2147483647 w 118"/>
                <a:gd name="T25" fmla="*/ 2147483647 h 189"/>
                <a:gd name="T26" fmla="*/ 2147483647 w 118"/>
                <a:gd name="T27" fmla="*/ 2147483647 h 189"/>
                <a:gd name="T28" fmla="*/ 2147483647 w 118"/>
                <a:gd name="T29" fmla="*/ 2147483647 h 189"/>
                <a:gd name="T30" fmla="*/ 2147483647 w 118"/>
                <a:gd name="T31" fmla="*/ 2147483647 h 189"/>
                <a:gd name="T32" fmla="*/ 2147483647 w 118"/>
                <a:gd name="T33" fmla="*/ 2147483647 h 189"/>
                <a:gd name="T34" fmla="*/ 2147483647 w 118"/>
                <a:gd name="T35" fmla="*/ 2147483647 h 189"/>
                <a:gd name="T36" fmla="*/ 2147483647 w 118"/>
                <a:gd name="T37" fmla="*/ 2147483647 h 189"/>
                <a:gd name="T38" fmla="*/ 2147483647 w 118"/>
                <a:gd name="T39" fmla="*/ 2147483647 h 189"/>
                <a:gd name="T40" fmla="*/ 2147483647 w 118"/>
                <a:gd name="T41" fmla="*/ 2147483647 h 189"/>
                <a:gd name="T42" fmla="*/ 2147483647 w 118"/>
                <a:gd name="T43" fmla="*/ 2147483647 h 189"/>
                <a:gd name="T44" fmla="*/ 2147483647 w 118"/>
                <a:gd name="T45" fmla="*/ 2147483647 h 189"/>
                <a:gd name="T46" fmla="*/ 2147483647 w 118"/>
                <a:gd name="T47" fmla="*/ 2147483647 h 189"/>
                <a:gd name="T48" fmla="*/ 2147483647 w 118"/>
                <a:gd name="T49" fmla="*/ 2147483647 h 189"/>
                <a:gd name="T50" fmla="*/ 2147483647 w 118"/>
                <a:gd name="T51" fmla="*/ 2147483647 h 189"/>
                <a:gd name="T52" fmla="*/ 2147483647 w 118"/>
                <a:gd name="T53" fmla="*/ 2147483647 h 189"/>
                <a:gd name="T54" fmla="*/ 2147483647 w 118"/>
                <a:gd name="T55" fmla="*/ 2147483647 h 189"/>
                <a:gd name="T56" fmla="*/ 2147483647 w 118"/>
                <a:gd name="T57" fmla="*/ 2147483647 h 189"/>
                <a:gd name="T58" fmla="*/ 2147483647 w 118"/>
                <a:gd name="T59" fmla="*/ 2147483647 h 189"/>
                <a:gd name="T60" fmla="*/ 2147483647 w 118"/>
                <a:gd name="T61" fmla="*/ 2147483647 h 189"/>
                <a:gd name="T62" fmla="*/ 0 w 118"/>
                <a:gd name="T63" fmla="*/ 2147483647 h 189"/>
                <a:gd name="T64" fmla="*/ 2147483647 w 118"/>
                <a:gd name="T65" fmla="*/ 2147483647 h 189"/>
                <a:gd name="T66" fmla="*/ 2147483647 w 118"/>
                <a:gd name="T67" fmla="*/ 2147483647 h 189"/>
                <a:gd name="T68" fmla="*/ 2147483647 w 118"/>
                <a:gd name="T69" fmla="*/ 2147483647 h 189"/>
                <a:gd name="T70" fmla="*/ 2147483647 w 118"/>
                <a:gd name="T71" fmla="*/ 2147483647 h 189"/>
                <a:gd name="T72" fmla="*/ 2147483647 w 118"/>
                <a:gd name="T73" fmla="*/ 2147483647 h 189"/>
                <a:gd name="T74" fmla="*/ 2147483647 w 118"/>
                <a:gd name="T75" fmla="*/ 2147483647 h 189"/>
                <a:gd name="T76" fmla="*/ 2147483647 w 118"/>
                <a:gd name="T77" fmla="*/ 2147483647 h 189"/>
                <a:gd name="T78" fmla="*/ 2147483647 w 118"/>
                <a:gd name="T79" fmla="*/ 2147483647 h 189"/>
                <a:gd name="T80" fmla="*/ 2147483647 w 118"/>
                <a:gd name="T81" fmla="*/ 2147483647 h 189"/>
                <a:gd name="T82" fmla="*/ 2147483647 w 118"/>
                <a:gd name="T83" fmla="*/ 2147483647 h 189"/>
                <a:gd name="T84" fmla="*/ 2147483647 w 118"/>
                <a:gd name="T85" fmla="*/ 2147483647 h 189"/>
                <a:gd name="T86" fmla="*/ 2147483647 w 118"/>
                <a:gd name="T87" fmla="*/ 2147483647 h 189"/>
                <a:gd name="T88" fmla="*/ 2147483647 w 118"/>
                <a:gd name="T89" fmla="*/ 2147483647 h 189"/>
                <a:gd name="T90" fmla="*/ 2147483647 w 118"/>
                <a:gd name="T91" fmla="*/ 2147483647 h 189"/>
                <a:gd name="T92" fmla="*/ 2147483647 w 118"/>
                <a:gd name="T93" fmla="*/ 2147483647 h 189"/>
                <a:gd name="T94" fmla="*/ 2147483647 w 118"/>
                <a:gd name="T95" fmla="*/ 2147483647 h 189"/>
                <a:gd name="T96" fmla="*/ 2147483647 w 118"/>
                <a:gd name="T97" fmla="*/ 2147483647 h 189"/>
                <a:gd name="T98" fmla="*/ 2147483647 w 118"/>
                <a:gd name="T99" fmla="*/ 2147483647 h 189"/>
                <a:gd name="T100" fmla="*/ 2147483647 w 118"/>
                <a:gd name="T101" fmla="*/ 2147483647 h 189"/>
                <a:gd name="T102" fmla="*/ 2147483647 w 118"/>
                <a:gd name="T103" fmla="*/ 2147483647 h 189"/>
                <a:gd name="T104" fmla="*/ 2147483647 w 118"/>
                <a:gd name="T105" fmla="*/ 2147483647 h 189"/>
                <a:gd name="T106" fmla="*/ 2147483647 w 118"/>
                <a:gd name="T107" fmla="*/ 2147483647 h 189"/>
                <a:gd name="T108" fmla="*/ 2147483647 w 118"/>
                <a:gd name="T109" fmla="*/ 2147483647 h 189"/>
                <a:gd name="T110" fmla="*/ 2147483647 w 118"/>
                <a:gd name="T111" fmla="*/ 2147483647 h 189"/>
                <a:gd name="T112" fmla="*/ 2147483647 w 118"/>
                <a:gd name="T113" fmla="*/ 2147483647 h 189"/>
                <a:gd name="T114" fmla="*/ 2147483647 w 118"/>
                <a:gd name="T115" fmla="*/ 2147483647 h 189"/>
                <a:gd name="T116" fmla="*/ 2147483647 w 118"/>
                <a:gd name="T117" fmla="*/ 2147483647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0" name="Freeform 89"/>
            <p:cNvSpPr>
              <a:spLocks noChangeArrowheads="1"/>
            </p:cNvSpPr>
            <p:nvPr/>
          </p:nvSpPr>
          <p:spPr bwMode="auto">
            <a:xfrm>
              <a:off x="4383088" y="1747837"/>
              <a:ext cx="455613" cy="363538"/>
            </a:xfrm>
            <a:custGeom>
              <a:avLst/>
              <a:gdLst>
                <a:gd name="T0" fmla="*/ 2147483647 w 238"/>
                <a:gd name="T1" fmla="*/ 2147483647 h 190"/>
                <a:gd name="T2" fmla="*/ 2147483647 w 238"/>
                <a:gd name="T3" fmla="*/ 2147483647 h 190"/>
                <a:gd name="T4" fmla="*/ 2147483647 w 238"/>
                <a:gd name="T5" fmla="*/ 2147483647 h 190"/>
                <a:gd name="T6" fmla="*/ 2147483647 w 238"/>
                <a:gd name="T7" fmla="*/ 2147483647 h 190"/>
                <a:gd name="T8" fmla="*/ 2147483647 w 238"/>
                <a:gd name="T9" fmla="*/ 0 h 190"/>
                <a:gd name="T10" fmla="*/ 2147483647 w 238"/>
                <a:gd name="T11" fmla="*/ 0 h 190"/>
                <a:gd name="T12" fmla="*/ 2147483647 w 238"/>
                <a:gd name="T13" fmla="*/ 2147483647 h 190"/>
                <a:gd name="T14" fmla="*/ 2147483647 w 238"/>
                <a:gd name="T15" fmla="*/ 2147483647 h 190"/>
                <a:gd name="T16" fmla="*/ 2147483647 w 238"/>
                <a:gd name="T17" fmla="*/ 2147483647 h 190"/>
                <a:gd name="T18" fmla="*/ 2147483647 w 238"/>
                <a:gd name="T19" fmla="*/ 2147483647 h 190"/>
                <a:gd name="T20" fmla="*/ 2147483647 w 238"/>
                <a:gd name="T21" fmla="*/ 2147483647 h 190"/>
                <a:gd name="T22" fmla="*/ 2147483647 w 238"/>
                <a:gd name="T23" fmla="*/ 2147483647 h 190"/>
                <a:gd name="T24" fmla="*/ 2147483647 w 238"/>
                <a:gd name="T25" fmla="*/ 2147483647 h 190"/>
                <a:gd name="T26" fmla="*/ 2147483647 w 238"/>
                <a:gd name="T27" fmla="*/ 2147483647 h 190"/>
                <a:gd name="T28" fmla="*/ 0 w 238"/>
                <a:gd name="T29" fmla="*/ 2147483647 h 190"/>
                <a:gd name="T30" fmla="*/ 2147483647 w 238"/>
                <a:gd name="T31" fmla="*/ 2147483647 h 190"/>
                <a:gd name="T32" fmla="*/ 2147483647 w 238"/>
                <a:gd name="T33" fmla="*/ 2147483647 h 190"/>
                <a:gd name="T34" fmla="*/ 2147483647 w 238"/>
                <a:gd name="T35" fmla="*/ 2147483647 h 190"/>
                <a:gd name="T36" fmla="*/ 2147483647 w 238"/>
                <a:gd name="T37" fmla="*/ 2147483647 h 190"/>
                <a:gd name="T38" fmla="*/ 2147483647 w 238"/>
                <a:gd name="T39" fmla="*/ 2147483647 h 190"/>
                <a:gd name="T40" fmla="*/ 2147483647 w 238"/>
                <a:gd name="T41" fmla="*/ 2147483647 h 190"/>
                <a:gd name="T42" fmla="*/ 2147483647 w 238"/>
                <a:gd name="T43" fmla="*/ 2147483647 h 190"/>
                <a:gd name="T44" fmla="*/ 2147483647 w 238"/>
                <a:gd name="T45" fmla="*/ 2147483647 h 190"/>
                <a:gd name="T46" fmla="*/ 2147483647 w 238"/>
                <a:gd name="T47" fmla="*/ 2147483647 h 190"/>
                <a:gd name="T48" fmla="*/ 2147483647 w 238"/>
                <a:gd name="T49" fmla="*/ 2147483647 h 190"/>
                <a:gd name="T50" fmla="*/ 2147483647 w 238"/>
                <a:gd name="T51" fmla="*/ 2147483647 h 190"/>
                <a:gd name="T52" fmla="*/ 2147483647 w 238"/>
                <a:gd name="T53" fmla="*/ 2147483647 h 190"/>
                <a:gd name="T54" fmla="*/ 2147483647 w 238"/>
                <a:gd name="T55" fmla="*/ 2147483647 h 190"/>
                <a:gd name="T56" fmla="*/ 2147483647 w 238"/>
                <a:gd name="T57" fmla="*/ 2147483647 h 190"/>
                <a:gd name="T58" fmla="*/ 2147483647 w 238"/>
                <a:gd name="T59" fmla="*/ 2147483647 h 190"/>
                <a:gd name="T60" fmla="*/ 2147483647 w 238"/>
                <a:gd name="T61" fmla="*/ 2147483647 h 190"/>
                <a:gd name="T62" fmla="*/ 2147483647 w 238"/>
                <a:gd name="T63" fmla="*/ 2147483647 h 190"/>
                <a:gd name="T64" fmla="*/ 2147483647 w 238"/>
                <a:gd name="T65" fmla="*/ 2147483647 h 190"/>
                <a:gd name="T66" fmla="*/ 2147483647 w 238"/>
                <a:gd name="T67" fmla="*/ 2147483647 h 190"/>
                <a:gd name="T68" fmla="*/ 2147483647 w 238"/>
                <a:gd name="T69" fmla="*/ 2147483647 h 190"/>
                <a:gd name="T70" fmla="*/ 2147483647 w 238"/>
                <a:gd name="T71" fmla="*/ 2147483647 h 190"/>
                <a:gd name="T72" fmla="*/ 2147483647 w 238"/>
                <a:gd name="T73" fmla="*/ 2147483647 h 190"/>
                <a:gd name="T74" fmla="*/ 2147483647 w 238"/>
                <a:gd name="T75" fmla="*/ 2147483647 h 190"/>
                <a:gd name="T76" fmla="*/ 2147483647 w 238"/>
                <a:gd name="T77" fmla="*/ 2147483647 h 190"/>
                <a:gd name="T78" fmla="*/ 2147483647 w 238"/>
                <a:gd name="T79" fmla="*/ 2147483647 h 190"/>
                <a:gd name="T80" fmla="*/ 2147483647 w 238"/>
                <a:gd name="T81" fmla="*/ 2147483647 h 190"/>
                <a:gd name="T82" fmla="*/ 2147483647 w 238"/>
                <a:gd name="T83" fmla="*/ 2147483647 h 190"/>
                <a:gd name="T84" fmla="*/ 2147483647 w 238"/>
                <a:gd name="T85" fmla="*/ 2147483647 h 190"/>
                <a:gd name="T86" fmla="*/ 2147483647 w 238"/>
                <a:gd name="T87" fmla="*/ 2147483647 h 190"/>
                <a:gd name="T88" fmla="*/ 2147483647 w 238"/>
                <a:gd name="T89" fmla="*/ 2147483647 h 190"/>
                <a:gd name="T90" fmla="*/ 2147483647 w 238"/>
                <a:gd name="T91" fmla="*/ 2147483647 h 190"/>
                <a:gd name="T92" fmla="*/ 2147483647 w 238"/>
                <a:gd name="T93" fmla="*/ 2147483647 h 190"/>
                <a:gd name="T94" fmla="*/ 2147483647 w 238"/>
                <a:gd name="T95" fmla="*/ 2147483647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1" name="Freeform 90"/>
            <p:cNvSpPr>
              <a:spLocks noChangeArrowheads="1"/>
            </p:cNvSpPr>
            <p:nvPr/>
          </p:nvSpPr>
          <p:spPr bwMode="auto">
            <a:xfrm>
              <a:off x="4756150" y="1914525"/>
              <a:ext cx="174625" cy="192088"/>
            </a:xfrm>
            <a:custGeom>
              <a:avLst/>
              <a:gdLst>
                <a:gd name="T0" fmla="*/ 2147483647 w 91"/>
                <a:gd name="T1" fmla="*/ 2147483647 h 101"/>
                <a:gd name="T2" fmla="*/ 2147483647 w 91"/>
                <a:gd name="T3" fmla="*/ 2147483647 h 101"/>
                <a:gd name="T4" fmla="*/ 2147483647 w 91"/>
                <a:gd name="T5" fmla="*/ 2147483647 h 101"/>
                <a:gd name="T6" fmla="*/ 2147483647 w 91"/>
                <a:gd name="T7" fmla="*/ 2147483647 h 101"/>
                <a:gd name="T8" fmla="*/ 2147483647 w 91"/>
                <a:gd name="T9" fmla="*/ 2147483647 h 101"/>
                <a:gd name="T10" fmla="*/ 2147483647 w 91"/>
                <a:gd name="T11" fmla="*/ 2147483647 h 101"/>
                <a:gd name="T12" fmla="*/ 2147483647 w 91"/>
                <a:gd name="T13" fmla="*/ 2147483647 h 101"/>
                <a:gd name="T14" fmla="*/ 0 w 91"/>
                <a:gd name="T15" fmla="*/ 2147483647 h 101"/>
                <a:gd name="T16" fmla="*/ 2147483647 w 91"/>
                <a:gd name="T17" fmla="*/ 2147483647 h 101"/>
                <a:gd name="T18" fmla="*/ 2147483647 w 91"/>
                <a:gd name="T19" fmla="*/ 2147483647 h 101"/>
                <a:gd name="T20" fmla="*/ 2147483647 w 91"/>
                <a:gd name="T21" fmla="*/ 2147483647 h 101"/>
                <a:gd name="T22" fmla="*/ 2147483647 w 91"/>
                <a:gd name="T23" fmla="*/ 2147483647 h 101"/>
                <a:gd name="T24" fmla="*/ 2147483647 w 91"/>
                <a:gd name="T25" fmla="*/ 2147483647 h 101"/>
                <a:gd name="T26" fmla="*/ 2147483647 w 91"/>
                <a:gd name="T27" fmla="*/ 2147483647 h 101"/>
                <a:gd name="T28" fmla="*/ 2147483647 w 91"/>
                <a:gd name="T29" fmla="*/ 2147483647 h 101"/>
                <a:gd name="T30" fmla="*/ 2147483647 w 91"/>
                <a:gd name="T31" fmla="*/ 2147483647 h 101"/>
                <a:gd name="T32" fmla="*/ 2147483647 w 91"/>
                <a:gd name="T33" fmla="*/ 2147483647 h 101"/>
                <a:gd name="T34" fmla="*/ 2147483647 w 91"/>
                <a:gd name="T35" fmla="*/ 2147483647 h 101"/>
                <a:gd name="T36" fmla="*/ 2147483647 w 91"/>
                <a:gd name="T37" fmla="*/ 2147483647 h 101"/>
                <a:gd name="T38" fmla="*/ 2147483647 w 91"/>
                <a:gd name="T39" fmla="*/ 2147483647 h 101"/>
                <a:gd name="T40" fmla="*/ 2147483647 w 91"/>
                <a:gd name="T41" fmla="*/ 2147483647 h 101"/>
                <a:gd name="T42" fmla="*/ 2147483647 w 91"/>
                <a:gd name="T43" fmla="*/ 0 h 101"/>
                <a:gd name="T44" fmla="*/ 2147483647 w 91"/>
                <a:gd name="T45" fmla="*/ 2147483647 h 101"/>
                <a:gd name="T46" fmla="*/ 2147483647 w 91"/>
                <a:gd name="T47" fmla="*/ 2147483647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2" name="Freeform 91"/>
            <p:cNvSpPr>
              <a:spLocks noChangeArrowheads="1"/>
            </p:cNvSpPr>
            <p:nvPr/>
          </p:nvSpPr>
          <p:spPr bwMode="auto">
            <a:xfrm>
              <a:off x="4729163" y="1890712"/>
              <a:ext cx="25400" cy="38100"/>
            </a:xfrm>
            <a:custGeom>
              <a:avLst/>
              <a:gdLst>
                <a:gd name="T0" fmla="*/ 2147483647 w 13"/>
                <a:gd name="T1" fmla="*/ 2147483647 h 20"/>
                <a:gd name="T2" fmla="*/ 2147483647 w 13"/>
                <a:gd name="T3" fmla="*/ 2147483647 h 20"/>
                <a:gd name="T4" fmla="*/ 2147483647 w 13"/>
                <a:gd name="T5" fmla="*/ 2147483647 h 20"/>
                <a:gd name="T6" fmla="*/ 2147483647 w 13"/>
                <a:gd name="T7" fmla="*/ 2147483647 h 20"/>
                <a:gd name="T8" fmla="*/ 0 w 13"/>
                <a:gd name="T9" fmla="*/ 2147483647 h 20"/>
                <a:gd name="T10" fmla="*/ 2147483647 w 13"/>
                <a:gd name="T11" fmla="*/ 2147483647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3" name="Freeform 92"/>
            <p:cNvSpPr>
              <a:spLocks noChangeArrowheads="1"/>
            </p:cNvSpPr>
            <p:nvPr/>
          </p:nvSpPr>
          <p:spPr bwMode="auto">
            <a:xfrm>
              <a:off x="4756150" y="1887537"/>
              <a:ext cx="103188" cy="84138"/>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0 h 44"/>
                <a:gd name="T16" fmla="*/ 2147483647 w 54"/>
                <a:gd name="T17" fmla="*/ 2147483647 h 44"/>
                <a:gd name="T18" fmla="*/ 2147483647 w 54"/>
                <a:gd name="T19" fmla="*/ 2147483647 h 44"/>
                <a:gd name="T20" fmla="*/ 2147483647 w 54"/>
                <a:gd name="T21" fmla="*/ 2147483647 h 44"/>
                <a:gd name="T22" fmla="*/ 0 w 54"/>
                <a:gd name="T23" fmla="*/ 2147483647 h 44"/>
                <a:gd name="T24" fmla="*/ 2147483647 w 54"/>
                <a:gd name="T25" fmla="*/ 2147483647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4" name="Freeform 93"/>
            <p:cNvSpPr>
              <a:spLocks noEditPoints="1" noChangeArrowheads="1"/>
            </p:cNvSpPr>
            <p:nvPr/>
          </p:nvSpPr>
          <p:spPr bwMode="auto">
            <a:xfrm>
              <a:off x="5775325" y="2328862"/>
              <a:ext cx="419100" cy="130175"/>
            </a:xfrm>
            <a:custGeom>
              <a:avLst/>
              <a:gdLst>
                <a:gd name="T0" fmla="*/ 2147483647 w 219"/>
                <a:gd name="T1" fmla="*/ 2147483647 h 68"/>
                <a:gd name="T2" fmla="*/ 2147483647 w 219"/>
                <a:gd name="T3" fmla="*/ 2147483647 h 68"/>
                <a:gd name="T4" fmla="*/ 2147483647 w 219"/>
                <a:gd name="T5" fmla="*/ 2147483647 h 68"/>
                <a:gd name="T6" fmla="*/ 2147483647 w 219"/>
                <a:gd name="T7" fmla="*/ 2147483647 h 68"/>
                <a:gd name="T8" fmla="*/ 2147483647 w 219"/>
                <a:gd name="T9" fmla="*/ 2147483647 h 68"/>
                <a:gd name="T10" fmla="*/ 2147483647 w 219"/>
                <a:gd name="T11" fmla="*/ 2147483647 h 68"/>
                <a:gd name="T12" fmla="*/ 2147483647 w 219"/>
                <a:gd name="T13" fmla="*/ 2147483647 h 68"/>
                <a:gd name="T14" fmla="*/ 0 w 219"/>
                <a:gd name="T15" fmla="*/ 2147483647 h 68"/>
                <a:gd name="T16" fmla="*/ 2147483647 w 219"/>
                <a:gd name="T17" fmla="*/ 2147483647 h 68"/>
                <a:gd name="T18" fmla="*/ 2147483647 w 219"/>
                <a:gd name="T19" fmla="*/ 2147483647 h 68"/>
                <a:gd name="T20" fmla="*/ 2147483647 w 219"/>
                <a:gd name="T21" fmla="*/ 2147483647 h 68"/>
                <a:gd name="T22" fmla="*/ 2147483647 w 219"/>
                <a:gd name="T23" fmla="*/ 2147483647 h 68"/>
                <a:gd name="T24" fmla="*/ 2147483647 w 219"/>
                <a:gd name="T25" fmla="*/ 2147483647 h 68"/>
                <a:gd name="T26" fmla="*/ 2147483647 w 219"/>
                <a:gd name="T27" fmla="*/ 2147483647 h 68"/>
                <a:gd name="T28" fmla="*/ 2147483647 w 219"/>
                <a:gd name="T29" fmla="*/ 2147483647 h 68"/>
                <a:gd name="T30" fmla="*/ 2147483647 w 219"/>
                <a:gd name="T31" fmla="*/ 2147483647 h 68"/>
                <a:gd name="T32" fmla="*/ 2147483647 w 219"/>
                <a:gd name="T33" fmla="*/ 0 h 68"/>
                <a:gd name="T34" fmla="*/ 2147483647 w 219"/>
                <a:gd name="T35" fmla="*/ 2147483647 h 68"/>
                <a:gd name="T36" fmla="*/ 2147483647 w 219"/>
                <a:gd name="T37" fmla="*/ 2147483647 h 68"/>
                <a:gd name="T38" fmla="*/ 2147483647 w 219"/>
                <a:gd name="T39" fmla="*/ 2147483647 h 68"/>
                <a:gd name="T40" fmla="*/ 2147483647 w 219"/>
                <a:gd name="T41" fmla="*/ 2147483647 h 68"/>
                <a:gd name="T42" fmla="*/ 2147483647 w 219"/>
                <a:gd name="T43" fmla="*/ 2147483647 h 68"/>
                <a:gd name="T44" fmla="*/ 2147483647 w 219"/>
                <a:gd name="T45" fmla="*/ 2147483647 h 68"/>
                <a:gd name="T46" fmla="*/ 2147483647 w 219"/>
                <a:gd name="T47" fmla="*/ 2147483647 h 68"/>
                <a:gd name="T48" fmla="*/ 2147483647 w 219"/>
                <a:gd name="T49" fmla="*/ 2147483647 h 68"/>
                <a:gd name="T50" fmla="*/ 2147483647 w 219"/>
                <a:gd name="T51" fmla="*/ 2147483647 h 68"/>
                <a:gd name="T52" fmla="*/ 2147483647 w 219"/>
                <a:gd name="T53" fmla="*/ 2147483647 h 68"/>
                <a:gd name="T54" fmla="*/ 2147483647 w 219"/>
                <a:gd name="T55" fmla="*/ 2147483647 h 68"/>
                <a:gd name="T56" fmla="*/ 2147483647 w 219"/>
                <a:gd name="T57" fmla="*/ 2147483647 h 68"/>
                <a:gd name="T58" fmla="*/ 2147483647 w 219"/>
                <a:gd name="T59" fmla="*/ 2147483647 h 68"/>
                <a:gd name="T60" fmla="*/ 2147483647 w 219"/>
                <a:gd name="T61" fmla="*/ 2147483647 h 68"/>
                <a:gd name="T62" fmla="*/ 2147483647 w 219"/>
                <a:gd name="T63" fmla="*/ 2147483647 h 68"/>
                <a:gd name="T64" fmla="*/ 2147483647 w 219"/>
                <a:gd name="T65" fmla="*/ 2147483647 h 68"/>
                <a:gd name="T66" fmla="*/ 2147483647 w 219"/>
                <a:gd name="T67" fmla="*/ 2147483647 h 68"/>
                <a:gd name="T68" fmla="*/ 2147483647 w 219"/>
                <a:gd name="T69" fmla="*/ 2147483647 h 68"/>
                <a:gd name="T70" fmla="*/ 2147483647 w 219"/>
                <a:gd name="T71" fmla="*/ 2147483647 h 68"/>
                <a:gd name="T72" fmla="*/ 2147483647 w 219"/>
                <a:gd name="T73" fmla="*/ 2147483647 h 68"/>
                <a:gd name="T74" fmla="*/ 2147483647 w 219"/>
                <a:gd name="T75" fmla="*/ 2147483647 h 68"/>
                <a:gd name="T76" fmla="*/ 2147483647 w 219"/>
                <a:gd name="T77" fmla="*/ 2147483647 h 68"/>
                <a:gd name="T78" fmla="*/ 2147483647 w 219"/>
                <a:gd name="T79" fmla="*/ 2147483647 h 68"/>
                <a:gd name="T80" fmla="*/ 2147483647 w 219"/>
                <a:gd name="T81" fmla="*/ 2147483647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5" name="Freeform 94"/>
            <p:cNvSpPr>
              <a:spLocks noChangeArrowheads="1"/>
            </p:cNvSpPr>
            <p:nvPr/>
          </p:nvSpPr>
          <p:spPr bwMode="auto">
            <a:xfrm>
              <a:off x="6078538" y="2370137"/>
              <a:ext cx="28575" cy="17463"/>
            </a:xfrm>
            <a:custGeom>
              <a:avLst/>
              <a:gdLst>
                <a:gd name="T0" fmla="*/ 2147483647 w 15"/>
                <a:gd name="T1" fmla="*/ 2147483647 h 9"/>
                <a:gd name="T2" fmla="*/ 2147483647 w 15"/>
                <a:gd name="T3" fmla="*/ 2147483647 h 9"/>
                <a:gd name="T4" fmla="*/ 2147483647 w 15"/>
                <a:gd name="T5" fmla="*/ 0 h 9"/>
                <a:gd name="T6" fmla="*/ 2147483647 w 15"/>
                <a:gd name="T7" fmla="*/ 2147483647 h 9"/>
                <a:gd name="T8" fmla="*/ 0 w 15"/>
                <a:gd name="T9" fmla="*/ 2147483647 h 9"/>
                <a:gd name="T10" fmla="*/ 2147483647 w 15"/>
                <a:gd name="T11" fmla="*/ 2147483647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6" name="Freeform 95"/>
            <p:cNvSpPr>
              <a:spLocks noChangeArrowheads="1"/>
            </p:cNvSpPr>
            <p:nvPr/>
          </p:nvSpPr>
          <p:spPr bwMode="auto">
            <a:xfrm>
              <a:off x="4473575" y="1616075"/>
              <a:ext cx="209550" cy="206375"/>
            </a:xfrm>
            <a:custGeom>
              <a:avLst/>
              <a:gdLst>
                <a:gd name="T0" fmla="*/ 2147483647 w 110"/>
                <a:gd name="T1" fmla="*/ 2147483647 h 108"/>
                <a:gd name="T2" fmla="*/ 2147483647 w 110"/>
                <a:gd name="T3" fmla="*/ 2147483647 h 108"/>
                <a:gd name="T4" fmla="*/ 2147483647 w 110"/>
                <a:gd name="T5" fmla="*/ 2147483647 h 108"/>
                <a:gd name="T6" fmla="*/ 2147483647 w 110"/>
                <a:gd name="T7" fmla="*/ 2147483647 h 108"/>
                <a:gd name="T8" fmla="*/ 2147483647 w 110"/>
                <a:gd name="T9" fmla="*/ 2147483647 h 108"/>
                <a:gd name="T10" fmla="*/ 2147483647 w 110"/>
                <a:gd name="T11" fmla="*/ 2147483647 h 108"/>
                <a:gd name="T12" fmla="*/ 2147483647 w 110"/>
                <a:gd name="T13" fmla="*/ 2147483647 h 108"/>
                <a:gd name="T14" fmla="*/ 2147483647 w 110"/>
                <a:gd name="T15" fmla="*/ 2147483647 h 108"/>
                <a:gd name="T16" fmla="*/ 2147483647 w 110"/>
                <a:gd name="T17" fmla="*/ 2147483647 h 108"/>
                <a:gd name="T18" fmla="*/ 2147483647 w 110"/>
                <a:gd name="T19" fmla="*/ 2147483647 h 108"/>
                <a:gd name="T20" fmla="*/ 2147483647 w 110"/>
                <a:gd name="T21" fmla="*/ 2147483647 h 108"/>
                <a:gd name="T22" fmla="*/ 2147483647 w 110"/>
                <a:gd name="T23" fmla="*/ 2147483647 h 108"/>
                <a:gd name="T24" fmla="*/ 2147483647 w 110"/>
                <a:gd name="T25" fmla="*/ 2147483647 h 108"/>
                <a:gd name="T26" fmla="*/ 2147483647 w 110"/>
                <a:gd name="T27" fmla="*/ 2147483647 h 108"/>
                <a:gd name="T28" fmla="*/ 2147483647 w 110"/>
                <a:gd name="T29" fmla="*/ 2147483647 h 108"/>
                <a:gd name="T30" fmla="*/ 2147483647 w 110"/>
                <a:gd name="T31" fmla="*/ 2147483647 h 108"/>
                <a:gd name="T32" fmla="*/ 2147483647 w 110"/>
                <a:gd name="T33" fmla="*/ 2147483647 h 108"/>
                <a:gd name="T34" fmla="*/ 2147483647 w 110"/>
                <a:gd name="T35" fmla="*/ 2147483647 h 108"/>
                <a:gd name="T36" fmla="*/ 2147483647 w 110"/>
                <a:gd name="T37" fmla="*/ 2147483647 h 108"/>
                <a:gd name="T38" fmla="*/ 2147483647 w 110"/>
                <a:gd name="T39" fmla="*/ 2147483647 h 108"/>
                <a:gd name="T40" fmla="*/ 2147483647 w 110"/>
                <a:gd name="T41" fmla="*/ 2147483647 h 108"/>
                <a:gd name="T42" fmla="*/ 2147483647 w 110"/>
                <a:gd name="T43" fmla="*/ 2147483647 h 108"/>
                <a:gd name="T44" fmla="*/ 2147483647 w 110"/>
                <a:gd name="T45" fmla="*/ 2147483647 h 108"/>
                <a:gd name="T46" fmla="*/ 2147483647 w 110"/>
                <a:gd name="T47" fmla="*/ 2147483647 h 108"/>
                <a:gd name="T48" fmla="*/ 2147483647 w 110"/>
                <a:gd name="T49" fmla="*/ 2147483647 h 108"/>
                <a:gd name="T50" fmla="*/ 0 w 110"/>
                <a:gd name="T51" fmla="*/ 2147483647 h 108"/>
                <a:gd name="T52" fmla="*/ 2147483647 w 110"/>
                <a:gd name="T53" fmla="*/ 2147483647 h 108"/>
                <a:gd name="T54" fmla="*/ 2147483647 w 110"/>
                <a:gd name="T55" fmla="*/ 2147483647 h 108"/>
                <a:gd name="T56" fmla="*/ 2147483647 w 110"/>
                <a:gd name="T57" fmla="*/ 2147483647 h 108"/>
                <a:gd name="T58" fmla="*/ 2147483647 w 110"/>
                <a:gd name="T59" fmla="*/ 2147483647 h 108"/>
                <a:gd name="T60" fmla="*/ 2147483647 w 110"/>
                <a:gd name="T61" fmla="*/ 2147483647 h 108"/>
                <a:gd name="T62" fmla="*/ 2147483647 w 110"/>
                <a:gd name="T63" fmla="*/ 2147483647 h 108"/>
                <a:gd name="T64" fmla="*/ 2147483647 w 110"/>
                <a:gd name="T65" fmla="*/ 2147483647 h 108"/>
                <a:gd name="T66" fmla="*/ 2147483647 w 110"/>
                <a:gd name="T67" fmla="*/ 2147483647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7" name="Freeform 96"/>
            <p:cNvSpPr>
              <a:spLocks noChangeArrowheads="1"/>
            </p:cNvSpPr>
            <p:nvPr/>
          </p:nvSpPr>
          <p:spPr bwMode="auto">
            <a:xfrm>
              <a:off x="4641850" y="1795462"/>
              <a:ext cx="41275" cy="38100"/>
            </a:xfrm>
            <a:custGeom>
              <a:avLst/>
              <a:gdLst>
                <a:gd name="T0" fmla="*/ 2147483647 w 22"/>
                <a:gd name="T1" fmla="*/ 2147483647 h 20"/>
                <a:gd name="T2" fmla="*/ 2147483647 w 22"/>
                <a:gd name="T3" fmla="*/ 2147483647 h 20"/>
                <a:gd name="T4" fmla="*/ 2147483647 w 22"/>
                <a:gd name="T5" fmla="*/ 2147483647 h 20"/>
                <a:gd name="T6" fmla="*/ 2147483647 w 22"/>
                <a:gd name="T7" fmla="*/ 2147483647 h 20"/>
                <a:gd name="T8" fmla="*/ 2147483647 w 22"/>
                <a:gd name="T9" fmla="*/ 2147483647 h 20"/>
                <a:gd name="T10" fmla="*/ 2147483647 w 22"/>
                <a:gd name="T11" fmla="*/ 0 h 20"/>
                <a:gd name="T12" fmla="*/ 2147483647 w 22"/>
                <a:gd name="T13" fmla="*/ 2147483647 h 20"/>
                <a:gd name="T14" fmla="*/ 0 w 22"/>
                <a:gd name="T15" fmla="*/ 2147483647 h 20"/>
                <a:gd name="T16" fmla="*/ 2147483647 w 22"/>
                <a:gd name="T17" fmla="*/ 2147483647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8" name="Freeform 97"/>
            <p:cNvSpPr>
              <a:spLocks noEditPoints="1" noChangeArrowheads="1"/>
            </p:cNvSpPr>
            <p:nvPr/>
          </p:nvSpPr>
          <p:spPr bwMode="auto">
            <a:xfrm>
              <a:off x="3541713" y="1252537"/>
              <a:ext cx="315913" cy="261938"/>
            </a:xfrm>
            <a:custGeom>
              <a:avLst/>
              <a:gdLst>
                <a:gd name="T0" fmla="*/ 2147483647 w 165"/>
                <a:gd name="T1" fmla="*/ 2147483647 h 137"/>
                <a:gd name="T2" fmla="*/ 2147483647 w 165"/>
                <a:gd name="T3" fmla="*/ 2147483647 h 137"/>
                <a:gd name="T4" fmla="*/ 2147483647 w 165"/>
                <a:gd name="T5" fmla="*/ 2147483647 h 137"/>
                <a:gd name="T6" fmla="*/ 2147483647 w 165"/>
                <a:gd name="T7" fmla="*/ 2147483647 h 137"/>
                <a:gd name="T8" fmla="*/ 2147483647 w 165"/>
                <a:gd name="T9" fmla="*/ 2147483647 h 137"/>
                <a:gd name="T10" fmla="*/ 2147483647 w 165"/>
                <a:gd name="T11" fmla="*/ 2147483647 h 137"/>
                <a:gd name="T12" fmla="*/ 2147483647 w 165"/>
                <a:gd name="T13" fmla="*/ 2147483647 h 137"/>
                <a:gd name="T14" fmla="*/ 2147483647 w 165"/>
                <a:gd name="T15" fmla="*/ 2147483647 h 137"/>
                <a:gd name="T16" fmla="*/ 2147483647 w 165"/>
                <a:gd name="T17" fmla="*/ 2147483647 h 137"/>
                <a:gd name="T18" fmla="*/ 2147483647 w 165"/>
                <a:gd name="T19" fmla="*/ 2147483647 h 137"/>
                <a:gd name="T20" fmla="*/ 2147483647 w 165"/>
                <a:gd name="T21" fmla="*/ 2147483647 h 137"/>
                <a:gd name="T22" fmla="*/ 2147483647 w 165"/>
                <a:gd name="T23" fmla="*/ 0 h 137"/>
                <a:gd name="T24" fmla="*/ 2147483647 w 165"/>
                <a:gd name="T25" fmla="*/ 0 h 137"/>
                <a:gd name="T26" fmla="*/ 2147483647 w 165"/>
                <a:gd name="T27" fmla="*/ 2147483647 h 137"/>
                <a:gd name="T28" fmla="*/ 2147483647 w 165"/>
                <a:gd name="T29" fmla="*/ 2147483647 h 137"/>
                <a:gd name="T30" fmla="*/ 2147483647 w 165"/>
                <a:gd name="T31" fmla="*/ 2147483647 h 137"/>
                <a:gd name="T32" fmla="*/ 2147483647 w 165"/>
                <a:gd name="T33" fmla="*/ 2147483647 h 137"/>
                <a:gd name="T34" fmla="*/ 2147483647 w 165"/>
                <a:gd name="T35" fmla="*/ 2147483647 h 137"/>
                <a:gd name="T36" fmla="*/ 2147483647 w 165"/>
                <a:gd name="T37" fmla="*/ 2147483647 h 137"/>
                <a:gd name="T38" fmla="*/ 2147483647 w 165"/>
                <a:gd name="T39" fmla="*/ 2147483647 h 137"/>
                <a:gd name="T40" fmla="*/ 2147483647 w 165"/>
                <a:gd name="T41" fmla="*/ 2147483647 h 137"/>
                <a:gd name="T42" fmla="*/ 2147483647 w 165"/>
                <a:gd name="T43" fmla="*/ 2147483647 h 137"/>
                <a:gd name="T44" fmla="*/ 2147483647 w 165"/>
                <a:gd name="T45" fmla="*/ 2147483647 h 137"/>
                <a:gd name="T46" fmla="*/ 2147483647 w 165"/>
                <a:gd name="T47" fmla="*/ 2147483647 h 137"/>
                <a:gd name="T48" fmla="*/ 2147483647 w 165"/>
                <a:gd name="T49" fmla="*/ 2147483647 h 137"/>
                <a:gd name="T50" fmla="*/ 2147483647 w 165"/>
                <a:gd name="T51" fmla="*/ 2147483647 h 137"/>
                <a:gd name="T52" fmla="*/ 2147483647 w 165"/>
                <a:gd name="T53" fmla="*/ 2147483647 h 137"/>
                <a:gd name="T54" fmla="*/ 2147483647 w 165"/>
                <a:gd name="T55" fmla="*/ 2147483647 h 137"/>
                <a:gd name="T56" fmla="*/ 2147483647 w 165"/>
                <a:gd name="T57" fmla="*/ 2147483647 h 137"/>
                <a:gd name="T58" fmla="*/ 2147483647 w 165"/>
                <a:gd name="T59" fmla="*/ 2147483647 h 137"/>
                <a:gd name="T60" fmla="*/ 2147483647 w 165"/>
                <a:gd name="T61" fmla="*/ 2147483647 h 137"/>
                <a:gd name="T62" fmla="*/ 2147483647 w 165"/>
                <a:gd name="T63" fmla="*/ 2147483647 h 137"/>
                <a:gd name="T64" fmla="*/ 2147483647 w 165"/>
                <a:gd name="T65" fmla="*/ 2147483647 h 137"/>
                <a:gd name="T66" fmla="*/ 2147483647 w 165"/>
                <a:gd name="T67" fmla="*/ 2147483647 h 137"/>
                <a:gd name="T68" fmla="*/ 2147483647 w 165"/>
                <a:gd name="T69" fmla="*/ 2147483647 h 137"/>
                <a:gd name="T70" fmla="*/ 2147483647 w 165"/>
                <a:gd name="T71" fmla="*/ 2147483647 h 137"/>
                <a:gd name="T72" fmla="*/ 2147483647 w 165"/>
                <a:gd name="T73" fmla="*/ 2147483647 h 137"/>
                <a:gd name="T74" fmla="*/ 2147483647 w 165"/>
                <a:gd name="T75" fmla="*/ 2147483647 h 137"/>
                <a:gd name="T76" fmla="*/ 2147483647 w 165"/>
                <a:gd name="T77" fmla="*/ 2147483647 h 137"/>
                <a:gd name="T78" fmla="*/ 2147483647 w 165"/>
                <a:gd name="T79" fmla="*/ 2147483647 h 137"/>
                <a:gd name="T80" fmla="*/ 2147483647 w 165"/>
                <a:gd name="T81" fmla="*/ 2147483647 h 137"/>
                <a:gd name="T82" fmla="*/ 2147483647 w 165"/>
                <a:gd name="T83" fmla="*/ 2147483647 h 137"/>
                <a:gd name="T84" fmla="*/ 2147483647 w 165"/>
                <a:gd name="T85" fmla="*/ 2147483647 h 137"/>
                <a:gd name="T86" fmla="*/ 2147483647 w 165"/>
                <a:gd name="T87" fmla="*/ 2147483647 h 137"/>
                <a:gd name="T88" fmla="*/ 2147483647 w 165"/>
                <a:gd name="T89" fmla="*/ 2147483647 h 137"/>
                <a:gd name="T90" fmla="*/ 2147483647 w 165"/>
                <a:gd name="T91" fmla="*/ 2147483647 h 137"/>
                <a:gd name="T92" fmla="*/ 2147483647 w 165"/>
                <a:gd name="T93" fmla="*/ 2147483647 h 137"/>
                <a:gd name="T94" fmla="*/ 2147483647 w 165"/>
                <a:gd name="T95" fmla="*/ 2147483647 h 137"/>
                <a:gd name="T96" fmla="*/ 2147483647 w 165"/>
                <a:gd name="T97" fmla="*/ 2147483647 h 137"/>
                <a:gd name="T98" fmla="*/ 2147483647 w 165"/>
                <a:gd name="T99" fmla="*/ 2147483647 h 137"/>
                <a:gd name="T100" fmla="*/ 2147483647 w 165"/>
                <a:gd name="T101" fmla="*/ 2147483647 h 137"/>
                <a:gd name="T102" fmla="*/ 2147483647 w 165"/>
                <a:gd name="T103" fmla="*/ 2147483647 h 137"/>
                <a:gd name="T104" fmla="*/ 2147483647 w 165"/>
                <a:gd name="T105" fmla="*/ 2147483647 h 137"/>
                <a:gd name="T106" fmla="*/ 2147483647 w 165"/>
                <a:gd name="T107" fmla="*/ 2147483647 h 137"/>
                <a:gd name="T108" fmla="*/ 2147483647 w 165"/>
                <a:gd name="T109" fmla="*/ 2147483647 h 137"/>
                <a:gd name="T110" fmla="*/ 2147483647 w 165"/>
                <a:gd name="T111" fmla="*/ 2147483647 h 137"/>
                <a:gd name="T112" fmla="*/ 2147483647 w 165"/>
                <a:gd name="T113" fmla="*/ 2147483647 h 137"/>
                <a:gd name="T114" fmla="*/ 2147483647 w 165"/>
                <a:gd name="T115" fmla="*/ 2147483647 h 137"/>
                <a:gd name="T116" fmla="*/ 2147483647 w 165"/>
                <a:gd name="T117" fmla="*/ 2147483647 h 137"/>
                <a:gd name="T118" fmla="*/ 2147483647 w 165"/>
                <a:gd name="T119" fmla="*/ 2147483647 h 137"/>
                <a:gd name="T120" fmla="*/ 2147483647 w 165"/>
                <a:gd name="T121" fmla="*/ 2147483647 h 137"/>
                <a:gd name="T122" fmla="*/ 2147483647 w 165"/>
                <a:gd name="T123" fmla="*/ 2147483647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39" name="Freeform 98"/>
            <p:cNvSpPr>
              <a:spLocks noChangeArrowheads="1"/>
            </p:cNvSpPr>
            <p:nvPr/>
          </p:nvSpPr>
          <p:spPr bwMode="auto">
            <a:xfrm>
              <a:off x="1689100" y="2155825"/>
              <a:ext cx="50800" cy="26988"/>
            </a:xfrm>
            <a:custGeom>
              <a:avLst/>
              <a:gdLst>
                <a:gd name="T0" fmla="*/ 2147483647 w 26"/>
                <a:gd name="T1" fmla="*/ 2147483647 h 14"/>
                <a:gd name="T2" fmla="*/ 2147483647 w 26"/>
                <a:gd name="T3" fmla="*/ 2147483647 h 14"/>
                <a:gd name="T4" fmla="*/ 2147483647 w 26"/>
                <a:gd name="T5" fmla="*/ 0 h 14"/>
                <a:gd name="T6" fmla="*/ 2147483647 w 26"/>
                <a:gd name="T7" fmla="*/ 0 h 14"/>
                <a:gd name="T8" fmla="*/ 0 w 26"/>
                <a:gd name="T9" fmla="*/ 2147483647 h 14"/>
                <a:gd name="T10" fmla="*/ 2147483647 w 26"/>
                <a:gd name="T11" fmla="*/ 2147483647 h 14"/>
                <a:gd name="T12" fmla="*/ 2147483647 w 26"/>
                <a:gd name="T13" fmla="*/ 2147483647 h 14"/>
                <a:gd name="T14" fmla="*/ 2147483647 w 26"/>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0" name="Freeform 99"/>
            <p:cNvSpPr>
              <a:spLocks noChangeArrowheads="1"/>
            </p:cNvSpPr>
            <p:nvPr/>
          </p:nvSpPr>
          <p:spPr bwMode="auto">
            <a:xfrm>
              <a:off x="1706563" y="2116137"/>
              <a:ext cx="131763" cy="73025"/>
            </a:xfrm>
            <a:custGeom>
              <a:avLst/>
              <a:gdLst>
                <a:gd name="T0" fmla="*/ 2147483647 w 69"/>
                <a:gd name="T1" fmla="*/ 2147483647 h 38"/>
                <a:gd name="T2" fmla="*/ 2147483647 w 69"/>
                <a:gd name="T3" fmla="*/ 2147483647 h 38"/>
                <a:gd name="T4" fmla="*/ 2147483647 w 69"/>
                <a:gd name="T5" fmla="*/ 2147483647 h 38"/>
                <a:gd name="T6" fmla="*/ 2147483647 w 69"/>
                <a:gd name="T7" fmla="*/ 2147483647 h 38"/>
                <a:gd name="T8" fmla="*/ 2147483647 w 69"/>
                <a:gd name="T9" fmla="*/ 2147483647 h 38"/>
                <a:gd name="T10" fmla="*/ 2147483647 w 69"/>
                <a:gd name="T11" fmla="*/ 2147483647 h 38"/>
                <a:gd name="T12" fmla="*/ 2147483647 w 69"/>
                <a:gd name="T13" fmla="*/ 2147483647 h 38"/>
                <a:gd name="T14" fmla="*/ 2147483647 w 69"/>
                <a:gd name="T15" fmla="*/ 2147483647 h 38"/>
                <a:gd name="T16" fmla="*/ 2147483647 w 69"/>
                <a:gd name="T17" fmla="*/ 2147483647 h 38"/>
                <a:gd name="T18" fmla="*/ 2147483647 w 69"/>
                <a:gd name="T19" fmla="*/ 2147483647 h 38"/>
                <a:gd name="T20" fmla="*/ 0 w 69"/>
                <a:gd name="T21" fmla="*/ 2147483647 h 38"/>
                <a:gd name="T22" fmla="*/ 2147483647 w 69"/>
                <a:gd name="T23" fmla="*/ 2147483647 h 38"/>
                <a:gd name="T24" fmla="*/ 2147483647 w 69"/>
                <a:gd name="T25" fmla="*/ 2147483647 h 38"/>
                <a:gd name="T26" fmla="*/ 2147483647 w 69"/>
                <a:gd name="T27" fmla="*/ 2147483647 h 38"/>
                <a:gd name="T28" fmla="*/ 2147483647 w 69"/>
                <a:gd name="T29" fmla="*/ 2147483647 h 38"/>
                <a:gd name="T30" fmla="*/ 2147483647 w 69"/>
                <a:gd name="T31" fmla="*/ 2147483647 h 38"/>
                <a:gd name="T32" fmla="*/ 2147483647 w 69"/>
                <a:gd name="T33" fmla="*/ 2147483647 h 38"/>
                <a:gd name="T34" fmla="*/ 2147483647 w 69"/>
                <a:gd name="T35" fmla="*/ 2147483647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1" name="Freeform 100"/>
            <p:cNvSpPr>
              <a:spLocks noChangeArrowheads="1"/>
            </p:cNvSpPr>
            <p:nvPr/>
          </p:nvSpPr>
          <p:spPr bwMode="auto">
            <a:xfrm>
              <a:off x="1106488" y="1736725"/>
              <a:ext cx="657225" cy="406400"/>
            </a:xfrm>
            <a:custGeom>
              <a:avLst/>
              <a:gdLst>
                <a:gd name="T0" fmla="*/ 2147483647 w 344"/>
                <a:gd name="T1" fmla="*/ 2147483647 h 213"/>
                <a:gd name="T2" fmla="*/ 2147483647 w 344"/>
                <a:gd name="T3" fmla="*/ 2147483647 h 213"/>
                <a:gd name="T4" fmla="*/ 2147483647 w 344"/>
                <a:gd name="T5" fmla="*/ 2147483647 h 213"/>
                <a:gd name="T6" fmla="*/ 2147483647 w 344"/>
                <a:gd name="T7" fmla="*/ 2147483647 h 213"/>
                <a:gd name="T8" fmla="*/ 2147483647 w 344"/>
                <a:gd name="T9" fmla="*/ 2147483647 h 213"/>
                <a:gd name="T10" fmla="*/ 2147483647 w 344"/>
                <a:gd name="T11" fmla="*/ 2147483647 h 213"/>
                <a:gd name="T12" fmla="*/ 2147483647 w 344"/>
                <a:gd name="T13" fmla="*/ 2147483647 h 213"/>
                <a:gd name="T14" fmla="*/ 2147483647 w 344"/>
                <a:gd name="T15" fmla="*/ 2147483647 h 213"/>
                <a:gd name="T16" fmla="*/ 2147483647 w 344"/>
                <a:gd name="T17" fmla="*/ 2147483647 h 213"/>
                <a:gd name="T18" fmla="*/ 2147483647 w 344"/>
                <a:gd name="T19" fmla="*/ 2147483647 h 213"/>
                <a:gd name="T20" fmla="*/ 2147483647 w 344"/>
                <a:gd name="T21" fmla="*/ 2147483647 h 213"/>
                <a:gd name="T22" fmla="*/ 2147483647 w 344"/>
                <a:gd name="T23" fmla="*/ 2147483647 h 213"/>
                <a:gd name="T24" fmla="*/ 2147483647 w 344"/>
                <a:gd name="T25" fmla="*/ 2147483647 h 213"/>
                <a:gd name="T26" fmla="*/ 2147483647 w 344"/>
                <a:gd name="T27" fmla="*/ 2147483647 h 213"/>
                <a:gd name="T28" fmla="*/ 2147483647 w 344"/>
                <a:gd name="T29" fmla="*/ 2147483647 h 213"/>
                <a:gd name="T30" fmla="*/ 2147483647 w 344"/>
                <a:gd name="T31" fmla="*/ 2147483647 h 213"/>
                <a:gd name="T32" fmla="*/ 2147483647 w 344"/>
                <a:gd name="T33" fmla="*/ 2147483647 h 213"/>
                <a:gd name="T34" fmla="*/ 2147483647 w 344"/>
                <a:gd name="T35" fmla="*/ 2147483647 h 213"/>
                <a:gd name="T36" fmla="*/ 2147483647 w 344"/>
                <a:gd name="T37" fmla="*/ 2147483647 h 213"/>
                <a:gd name="T38" fmla="*/ 0 w 344"/>
                <a:gd name="T39" fmla="*/ 2147483647 h 213"/>
                <a:gd name="T40" fmla="*/ 2147483647 w 344"/>
                <a:gd name="T41" fmla="*/ 2147483647 h 213"/>
                <a:gd name="T42" fmla="*/ 2147483647 w 344"/>
                <a:gd name="T43" fmla="*/ 2147483647 h 213"/>
                <a:gd name="T44" fmla="*/ 2147483647 w 344"/>
                <a:gd name="T45" fmla="*/ 2147483647 h 213"/>
                <a:gd name="T46" fmla="*/ 2147483647 w 344"/>
                <a:gd name="T47" fmla="*/ 2147483647 h 213"/>
                <a:gd name="T48" fmla="*/ 2147483647 w 344"/>
                <a:gd name="T49" fmla="*/ 2147483647 h 213"/>
                <a:gd name="T50" fmla="*/ 2147483647 w 344"/>
                <a:gd name="T51" fmla="*/ 2147483647 h 213"/>
                <a:gd name="T52" fmla="*/ 2147483647 w 344"/>
                <a:gd name="T53" fmla="*/ 2147483647 h 213"/>
                <a:gd name="T54" fmla="*/ 2147483647 w 344"/>
                <a:gd name="T55" fmla="*/ 2147483647 h 213"/>
                <a:gd name="T56" fmla="*/ 2147483647 w 344"/>
                <a:gd name="T57" fmla="*/ 2147483647 h 213"/>
                <a:gd name="T58" fmla="*/ 2147483647 w 344"/>
                <a:gd name="T59" fmla="*/ 2147483647 h 213"/>
                <a:gd name="T60" fmla="*/ 2147483647 w 344"/>
                <a:gd name="T61" fmla="*/ 2147483647 h 213"/>
                <a:gd name="T62" fmla="*/ 2147483647 w 344"/>
                <a:gd name="T63" fmla="*/ 2147483647 h 213"/>
                <a:gd name="T64" fmla="*/ 2147483647 w 344"/>
                <a:gd name="T65" fmla="*/ 2147483647 h 213"/>
                <a:gd name="T66" fmla="*/ 2147483647 w 344"/>
                <a:gd name="T67" fmla="*/ 2147483647 h 213"/>
                <a:gd name="T68" fmla="*/ 2147483647 w 344"/>
                <a:gd name="T69" fmla="*/ 2147483647 h 213"/>
                <a:gd name="T70" fmla="*/ 2147483647 w 344"/>
                <a:gd name="T71" fmla="*/ 2147483647 h 213"/>
                <a:gd name="T72" fmla="*/ 2147483647 w 344"/>
                <a:gd name="T73" fmla="*/ 2147483647 h 213"/>
                <a:gd name="T74" fmla="*/ 2147483647 w 344"/>
                <a:gd name="T75" fmla="*/ 2147483647 h 213"/>
                <a:gd name="T76" fmla="*/ 2147483647 w 344"/>
                <a:gd name="T77" fmla="*/ 2147483647 h 213"/>
                <a:gd name="T78" fmla="*/ 2147483647 w 344"/>
                <a:gd name="T79" fmla="*/ 2147483647 h 213"/>
                <a:gd name="T80" fmla="*/ 2147483647 w 344"/>
                <a:gd name="T81" fmla="*/ 2147483647 h 213"/>
                <a:gd name="T82" fmla="*/ 2147483647 w 344"/>
                <a:gd name="T83" fmla="*/ 2147483647 h 213"/>
                <a:gd name="T84" fmla="*/ 2147483647 w 344"/>
                <a:gd name="T85" fmla="*/ 2147483647 h 213"/>
                <a:gd name="T86" fmla="*/ 2147483647 w 344"/>
                <a:gd name="T87" fmla="*/ 2147483647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2" name="Freeform 101"/>
            <p:cNvSpPr>
              <a:spLocks noChangeArrowheads="1"/>
            </p:cNvSpPr>
            <p:nvPr/>
          </p:nvSpPr>
          <p:spPr bwMode="auto">
            <a:xfrm>
              <a:off x="1635125" y="2079625"/>
              <a:ext cx="92075" cy="90488"/>
            </a:xfrm>
            <a:custGeom>
              <a:avLst/>
              <a:gdLst>
                <a:gd name="T0" fmla="*/ 2147483647 w 48"/>
                <a:gd name="T1" fmla="*/ 2147483647 h 47"/>
                <a:gd name="T2" fmla="*/ 2147483647 w 48"/>
                <a:gd name="T3" fmla="*/ 2147483647 h 47"/>
                <a:gd name="T4" fmla="*/ 2147483647 w 48"/>
                <a:gd name="T5" fmla="*/ 2147483647 h 47"/>
                <a:gd name="T6" fmla="*/ 2147483647 w 48"/>
                <a:gd name="T7" fmla="*/ 2147483647 h 47"/>
                <a:gd name="T8" fmla="*/ 2147483647 w 48"/>
                <a:gd name="T9" fmla="*/ 0 h 47"/>
                <a:gd name="T10" fmla="*/ 2147483647 w 48"/>
                <a:gd name="T11" fmla="*/ 0 h 47"/>
                <a:gd name="T12" fmla="*/ 2147483647 w 48"/>
                <a:gd name="T13" fmla="*/ 2147483647 h 47"/>
                <a:gd name="T14" fmla="*/ 2147483647 w 48"/>
                <a:gd name="T15" fmla="*/ 2147483647 h 47"/>
                <a:gd name="T16" fmla="*/ 2147483647 w 48"/>
                <a:gd name="T17" fmla="*/ 2147483647 h 47"/>
                <a:gd name="T18" fmla="*/ 0 w 48"/>
                <a:gd name="T19" fmla="*/ 2147483647 h 47"/>
                <a:gd name="T20" fmla="*/ 2147483647 w 48"/>
                <a:gd name="T21" fmla="*/ 2147483647 h 47"/>
                <a:gd name="T22" fmla="*/ 2147483647 w 48"/>
                <a:gd name="T23" fmla="*/ 2147483647 h 47"/>
                <a:gd name="T24" fmla="*/ 2147483647 w 48"/>
                <a:gd name="T25" fmla="*/ 2147483647 h 47"/>
                <a:gd name="T26" fmla="*/ 2147483647 w 48"/>
                <a:gd name="T27" fmla="*/ 2147483647 h 47"/>
                <a:gd name="T28" fmla="*/ 2147483647 w 48"/>
                <a:gd name="T29" fmla="*/ 2147483647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3" name="Freeform 102"/>
            <p:cNvSpPr>
              <a:spLocks noChangeArrowheads="1"/>
            </p:cNvSpPr>
            <p:nvPr/>
          </p:nvSpPr>
          <p:spPr bwMode="auto">
            <a:xfrm>
              <a:off x="1708150" y="2066925"/>
              <a:ext cx="26988" cy="57150"/>
            </a:xfrm>
            <a:custGeom>
              <a:avLst/>
              <a:gdLst>
                <a:gd name="T0" fmla="*/ 2147483647 w 14"/>
                <a:gd name="T1" fmla="*/ 2147483647 h 30"/>
                <a:gd name="T2" fmla="*/ 0 w 14"/>
                <a:gd name="T3" fmla="*/ 2147483647 h 30"/>
                <a:gd name="T4" fmla="*/ 0 w 14"/>
                <a:gd name="T5" fmla="*/ 2147483647 h 30"/>
                <a:gd name="T6" fmla="*/ 2147483647 w 14"/>
                <a:gd name="T7" fmla="*/ 2147483647 h 30"/>
                <a:gd name="T8" fmla="*/ 2147483647 w 14"/>
                <a:gd name="T9" fmla="*/ 2147483647 h 30"/>
                <a:gd name="T10" fmla="*/ 2147483647 w 14"/>
                <a:gd name="T11" fmla="*/ 2147483647 h 30"/>
                <a:gd name="T12" fmla="*/ 2147483647 w 14"/>
                <a:gd name="T13" fmla="*/ 2147483647 h 30"/>
                <a:gd name="T14" fmla="*/ 2147483647 w 14"/>
                <a:gd name="T15" fmla="*/ 0 h 30"/>
                <a:gd name="T16" fmla="*/ 2147483647 w 14"/>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4" name="Freeform 103"/>
            <p:cNvSpPr>
              <a:spLocks noChangeArrowheads="1"/>
            </p:cNvSpPr>
            <p:nvPr/>
          </p:nvSpPr>
          <p:spPr bwMode="auto">
            <a:xfrm>
              <a:off x="2024063" y="2024062"/>
              <a:ext cx="65088" cy="55563"/>
            </a:xfrm>
            <a:custGeom>
              <a:avLst/>
              <a:gdLst>
                <a:gd name="T0" fmla="*/ 2147483647 w 34"/>
                <a:gd name="T1" fmla="*/ 2147483647 h 29"/>
                <a:gd name="T2" fmla="*/ 2147483647 w 34"/>
                <a:gd name="T3" fmla="*/ 2147483647 h 29"/>
                <a:gd name="T4" fmla="*/ 2147483647 w 34"/>
                <a:gd name="T5" fmla="*/ 2147483647 h 29"/>
                <a:gd name="T6" fmla="*/ 2147483647 w 34"/>
                <a:gd name="T7" fmla="*/ 2147483647 h 29"/>
                <a:gd name="T8" fmla="*/ 2147483647 w 34"/>
                <a:gd name="T9" fmla="*/ 2147483647 h 29"/>
                <a:gd name="T10" fmla="*/ 2147483647 w 34"/>
                <a:gd name="T11" fmla="*/ 2147483647 h 29"/>
                <a:gd name="T12" fmla="*/ 2147483647 w 34"/>
                <a:gd name="T13" fmla="*/ 2147483647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5" name="Freeform 104"/>
            <p:cNvSpPr>
              <a:spLocks noChangeArrowheads="1"/>
            </p:cNvSpPr>
            <p:nvPr/>
          </p:nvSpPr>
          <p:spPr bwMode="auto">
            <a:xfrm>
              <a:off x="2082800" y="2033587"/>
              <a:ext cx="74613" cy="50800"/>
            </a:xfrm>
            <a:custGeom>
              <a:avLst/>
              <a:gdLst>
                <a:gd name="T0" fmla="*/ 2147483647 w 39"/>
                <a:gd name="T1" fmla="*/ 2147483647 h 26"/>
                <a:gd name="T2" fmla="*/ 2147483647 w 39"/>
                <a:gd name="T3" fmla="*/ 2147483647 h 26"/>
                <a:gd name="T4" fmla="*/ 2147483647 w 39"/>
                <a:gd name="T5" fmla="*/ 2147483647 h 26"/>
                <a:gd name="T6" fmla="*/ 2147483647 w 39"/>
                <a:gd name="T7" fmla="*/ 2147483647 h 26"/>
                <a:gd name="T8" fmla="*/ 0 w 39"/>
                <a:gd name="T9" fmla="*/ 2147483647 h 26"/>
                <a:gd name="T10" fmla="*/ 2147483647 w 39"/>
                <a:gd name="T11" fmla="*/ 2147483647 h 26"/>
                <a:gd name="T12" fmla="*/ 2147483647 w 39"/>
                <a:gd name="T13" fmla="*/ 2147483647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6" name="Freeform 105"/>
            <p:cNvSpPr>
              <a:spLocks noChangeArrowheads="1"/>
            </p:cNvSpPr>
            <p:nvPr/>
          </p:nvSpPr>
          <p:spPr bwMode="auto">
            <a:xfrm>
              <a:off x="1746250" y="2143125"/>
              <a:ext cx="92075" cy="93663"/>
            </a:xfrm>
            <a:custGeom>
              <a:avLst/>
              <a:gdLst>
                <a:gd name="T0" fmla="*/ 2147483647 w 48"/>
                <a:gd name="T1" fmla="*/ 2147483647 h 49"/>
                <a:gd name="T2" fmla="*/ 2147483647 w 48"/>
                <a:gd name="T3" fmla="*/ 2147483647 h 49"/>
                <a:gd name="T4" fmla="*/ 2147483647 w 48"/>
                <a:gd name="T5" fmla="*/ 2147483647 h 49"/>
                <a:gd name="T6" fmla="*/ 2147483647 w 48"/>
                <a:gd name="T7" fmla="*/ 2147483647 h 49"/>
                <a:gd name="T8" fmla="*/ 2147483647 w 48"/>
                <a:gd name="T9" fmla="*/ 2147483647 h 49"/>
                <a:gd name="T10" fmla="*/ 2147483647 w 48"/>
                <a:gd name="T11" fmla="*/ 2147483647 h 49"/>
                <a:gd name="T12" fmla="*/ 2147483647 w 48"/>
                <a:gd name="T13" fmla="*/ 2147483647 h 49"/>
                <a:gd name="T14" fmla="*/ 2147483647 w 48"/>
                <a:gd name="T15" fmla="*/ 0 h 49"/>
                <a:gd name="T16" fmla="*/ 2147483647 w 48"/>
                <a:gd name="T17" fmla="*/ 2147483647 h 49"/>
                <a:gd name="T18" fmla="*/ 2147483647 w 48"/>
                <a:gd name="T19" fmla="*/ 2147483647 h 49"/>
                <a:gd name="T20" fmla="*/ 2147483647 w 48"/>
                <a:gd name="T21" fmla="*/ 2147483647 h 49"/>
                <a:gd name="T22" fmla="*/ 2147483647 w 48"/>
                <a:gd name="T23" fmla="*/ 2147483647 h 49"/>
                <a:gd name="T24" fmla="*/ 2147483647 w 48"/>
                <a:gd name="T25" fmla="*/ 2147483647 h 49"/>
                <a:gd name="T26" fmla="*/ 0 w 48"/>
                <a:gd name="T27" fmla="*/ 2147483647 h 49"/>
                <a:gd name="T28" fmla="*/ 2147483647 w 48"/>
                <a:gd name="T29" fmla="*/ 2147483647 h 49"/>
                <a:gd name="T30" fmla="*/ 2147483647 w 48"/>
                <a:gd name="T31" fmla="*/ 2147483647 h 49"/>
                <a:gd name="T32" fmla="*/ 2147483647 w 48"/>
                <a:gd name="T33" fmla="*/ 2147483647 h 49"/>
                <a:gd name="T34" fmla="*/ 2147483647 w 48"/>
                <a:gd name="T35" fmla="*/ 2147483647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7" name="Freeform 106"/>
            <p:cNvSpPr>
              <a:spLocks noChangeArrowheads="1"/>
            </p:cNvSpPr>
            <p:nvPr/>
          </p:nvSpPr>
          <p:spPr bwMode="auto">
            <a:xfrm>
              <a:off x="2036763" y="2357437"/>
              <a:ext cx="860425" cy="877888"/>
            </a:xfrm>
            <a:custGeom>
              <a:avLst/>
              <a:gdLst>
                <a:gd name="T0" fmla="*/ 2147483647 w 450"/>
                <a:gd name="T1" fmla="*/ 2147483647 h 460"/>
                <a:gd name="T2" fmla="*/ 2147483647 w 450"/>
                <a:gd name="T3" fmla="*/ 2147483647 h 460"/>
                <a:gd name="T4" fmla="*/ 2147483647 w 450"/>
                <a:gd name="T5" fmla="*/ 2147483647 h 460"/>
                <a:gd name="T6" fmla="*/ 2147483647 w 450"/>
                <a:gd name="T7" fmla="*/ 2147483647 h 460"/>
                <a:gd name="T8" fmla="*/ 2147483647 w 450"/>
                <a:gd name="T9" fmla="*/ 2147483647 h 460"/>
                <a:gd name="T10" fmla="*/ 2147483647 w 450"/>
                <a:gd name="T11" fmla="*/ 2147483647 h 460"/>
                <a:gd name="T12" fmla="*/ 2147483647 w 450"/>
                <a:gd name="T13" fmla="*/ 2147483647 h 460"/>
                <a:gd name="T14" fmla="*/ 2147483647 w 450"/>
                <a:gd name="T15" fmla="*/ 2147483647 h 460"/>
                <a:gd name="T16" fmla="*/ 2147483647 w 450"/>
                <a:gd name="T17" fmla="*/ 2147483647 h 460"/>
                <a:gd name="T18" fmla="*/ 2147483647 w 450"/>
                <a:gd name="T19" fmla="*/ 2147483647 h 460"/>
                <a:gd name="T20" fmla="*/ 2147483647 w 450"/>
                <a:gd name="T21" fmla="*/ 2147483647 h 460"/>
                <a:gd name="T22" fmla="*/ 2147483647 w 450"/>
                <a:gd name="T23" fmla="*/ 2147483647 h 460"/>
                <a:gd name="T24" fmla="*/ 2147483647 w 450"/>
                <a:gd name="T25" fmla="*/ 2147483647 h 460"/>
                <a:gd name="T26" fmla="*/ 2147483647 w 450"/>
                <a:gd name="T27" fmla="*/ 2147483647 h 460"/>
                <a:gd name="T28" fmla="*/ 2147483647 w 450"/>
                <a:gd name="T29" fmla="*/ 2147483647 h 460"/>
                <a:gd name="T30" fmla="*/ 2147483647 w 450"/>
                <a:gd name="T31" fmla="*/ 2147483647 h 460"/>
                <a:gd name="T32" fmla="*/ 2147483647 w 450"/>
                <a:gd name="T33" fmla="*/ 2147483647 h 460"/>
                <a:gd name="T34" fmla="*/ 2147483647 w 450"/>
                <a:gd name="T35" fmla="*/ 2147483647 h 460"/>
                <a:gd name="T36" fmla="*/ 2147483647 w 450"/>
                <a:gd name="T37" fmla="*/ 2147483647 h 460"/>
                <a:gd name="T38" fmla="*/ 2147483647 w 450"/>
                <a:gd name="T39" fmla="*/ 2147483647 h 460"/>
                <a:gd name="T40" fmla="*/ 2147483647 w 450"/>
                <a:gd name="T41" fmla="*/ 2147483647 h 460"/>
                <a:gd name="T42" fmla="*/ 2147483647 w 450"/>
                <a:gd name="T43" fmla="*/ 2147483647 h 460"/>
                <a:gd name="T44" fmla="*/ 2147483647 w 450"/>
                <a:gd name="T45" fmla="*/ 2147483647 h 460"/>
                <a:gd name="T46" fmla="*/ 2147483647 w 450"/>
                <a:gd name="T47" fmla="*/ 2147483647 h 460"/>
                <a:gd name="T48" fmla="*/ 2147483647 w 450"/>
                <a:gd name="T49" fmla="*/ 2147483647 h 460"/>
                <a:gd name="T50" fmla="*/ 2147483647 w 450"/>
                <a:gd name="T51" fmla="*/ 2147483647 h 460"/>
                <a:gd name="T52" fmla="*/ 2147483647 w 450"/>
                <a:gd name="T53" fmla="*/ 2147483647 h 460"/>
                <a:gd name="T54" fmla="*/ 2147483647 w 450"/>
                <a:gd name="T55" fmla="*/ 2147483647 h 460"/>
                <a:gd name="T56" fmla="*/ 2147483647 w 450"/>
                <a:gd name="T57" fmla="*/ 2147483647 h 460"/>
                <a:gd name="T58" fmla="*/ 2147483647 w 450"/>
                <a:gd name="T59" fmla="*/ 2147483647 h 460"/>
                <a:gd name="T60" fmla="*/ 2147483647 w 450"/>
                <a:gd name="T61" fmla="*/ 2147483647 h 460"/>
                <a:gd name="T62" fmla="*/ 2147483647 w 450"/>
                <a:gd name="T63" fmla="*/ 2147483647 h 460"/>
                <a:gd name="T64" fmla="*/ 2147483647 w 450"/>
                <a:gd name="T65" fmla="*/ 2147483647 h 460"/>
                <a:gd name="T66" fmla="*/ 2147483647 w 450"/>
                <a:gd name="T67" fmla="*/ 2147483647 h 460"/>
                <a:gd name="T68" fmla="*/ 2147483647 w 450"/>
                <a:gd name="T69" fmla="*/ 2147483647 h 460"/>
                <a:gd name="T70" fmla="*/ 2147483647 w 450"/>
                <a:gd name="T71" fmla="*/ 2147483647 h 460"/>
                <a:gd name="T72" fmla="*/ 2147483647 w 450"/>
                <a:gd name="T73" fmla="*/ 2147483647 h 460"/>
                <a:gd name="T74" fmla="*/ 2147483647 w 450"/>
                <a:gd name="T75" fmla="*/ 2147483647 h 460"/>
                <a:gd name="T76" fmla="*/ 2147483647 w 450"/>
                <a:gd name="T77" fmla="*/ 2147483647 h 460"/>
                <a:gd name="T78" fmla="*/ 2147483647 w 450"/>
                <a:gd name="T79" fmla="*/ 2147483647 h 460"/>
                <a:gd name="T80" fmla="*/ 2147483647 w 450"/>
                <a:gd name="T81" fmla="*/ 2147483647 h 460"/>
                <a:gd name="T82" fmla="*/ 2147483647 w 450"/>
                <a:gd name="T83" fmla="*/ 2147483647 h 460"/>
                <a:gd name="T84" fmla="*/ 2147483647 w 450"/>
                <a:gd name="T85" fmla="*/ 2147483647 h 460"/>
                <a:gd name="T86" fmla="*/ 2147483647 w 450"/>
                <a:gd name="T87" fmla="*/ 2147483647 h 460"/>
                <a:gd name="T88" fmla="*/ 2147483647 w 450"/>
                <a:gd name="T89" fmla="*/ 2147483647 h 460"/>
                <a:gd name="T90" fmla="*/ 2147483647 w 450"/>
                <a:gd name="T91" fmla="*/ 2147483647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8" name="Freeform 107"/>
            <p:cNvSpPr>
              <a:spLocks noChangeArrowheads="1"/>
            </p:cNvSpPr>
            <p:nvPr/>
          </p:nvSpPr>
          <p:spPr bwMode="auto">
            <a:xfrm>
              <a:off x="2376488" y="3146425"/>
              <a:ext cx="106363" cy="117475"/>
            </a:xfrm>
            <a:custGeom>
              <a:avLst/>
              <a:gdLst>
                <a:gd name="T0" fmla="*/ 2147483647 w 56"/>
                <a:gd name="T1" fmla="*/ 2147483647 h 62"/>
                <a:gd name="T2" fmla="*/ 2147483647 w 56"/>
                <a:gd name="T3" fmla="*/ 2147483647 h 62"/>
                <a:gd name="T4" fmla="*/ 2147483647 w 56"/>
                <a:gd name="T5" fmla="*/ 2147483647 h 62"/>
                <a:gd name="T6" fmla="*/ 2147483647 w 56"/>
                <a:gd name="T7" fmla="*/ 2147483647 h 62"/>
                <a:gd name="T8" fmla="*/ 2147483647 w 56"/>
                <a:gd name="T9" fmla="*/ 2147483647 h 62"/>
                <a:gd name="T10" fmla="*/ 2147483647 w 56"/>
                <a:gd name="T11" fmla="*/ 2147483647 h 62"/>
                <a:gd name="T12" fmla="*/ 2147483647 w 56"/>
                <a:gd name="T13" fmla="*/ 2147483647 h 62"/>
                <a:gd name="T14" fmla="*/ 2147483647 w 56"/>
                <a:gd name="T15" fmla="*/ 2147483647 h 62"/>
                <a:gd name="T16" fmla="*/ 2147483647 w 56"/>
                <a:gd name="T17" fmla="*/ 2147483647 h 62"/>
                <a:gd name="T18" fmla="*/ 0 w 56"/>
                <a:gd name="T19" fmla="*/ 2147483647 h 62"/>
                <a:gd name="T20" fmla="*/ 2147483647 w 56"/>
                <a:gd name="T21" fmla="*/ 2147483647 h 62"/>
                <a:gd name="T22" fmla="*/ 2147483647 w 56"/>
                <a:gd name="T23" fmla="*/ 2147483647 h 62"/>
                <a:gd name="T24" fmla="*/ 2147483647 w 56"/>
                <a:gd name="T25" fmla="*/ 2147483647 h 62"/>
                <a:gd name="T26" fmla="*/ 2147483647 w 56"/>
                <a:gd name="T27" fmla="*/ 2147483647 h 62"/>
                <a:gd name="T28" fmla="*/ 2147483647 w 56"/>
                <a:gd name="T29" fmla="*/ 2147483647 h 62"/>
                <a:gd name="T30" fmla="*/ 2147483647 w 56"/>
                <a:gd name="T31" fmla="*/ 2147483647 h 62"/>
                <a:gd name="T32" fmla="*/ 2147483647 w 56"/>
                <a:gd name="T33" fmla="*/ 2147483647 h 62"/>
                <a:gd name="T34" fmla="*/ 2147483647 w 56"/>
                <a:gd name="T35" fmla="*/ 2147483647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49" name="Freeform 108"/>
            <p:cNvSpPr>
              <a:spLocks noEditPoints="1" noChangeArrowheads="1"/>
            </p:cNvSpPr>
            <p:nvPr/>
          </p:nvSpPr>
          <p:spPr bwMode="auto">
            <a:xfrm>
              <a:off x="2043113" y="2951162"/>
              <a:ext cx="436563" cy="860425"/>
            </a:xfrm>
            <a:custGeom>
              <a:avLst/>
              <a:gdLst>
                <a:gd name="T0" fmla="*/ 2147483647 w 228"/>
                <a:gd name="T1" fmla="*/ 2147483647 h 450"/>
                <a:gd name="T2" fmla="*/ 2147483647 w 228"/>
                <a:gd name="T3" fmla="*/ 2147483647 h 450"/>
                <a:gd name="T4" fmla="*/ 2147483647 w 228"/>
                <a:gd name="T5" fmla="*/ 2147483647 h 450"/>
                <a:gd name="T6" fmla="*/ 2147483647 w 228"/>
                <a:gd name="T7" fmla="*/ 2147483647 h 450"/>
                <a:gd name="T8" fmla="*/ 2147483647 w 228"/>
                <a:gd name="T9" fmla="*/ 2147483647 h 450"/>
                <a:gd name="T10" fmla="*/ 2147483647 w 228"/>
                <a:gd name="T11" fmla="*/ 2147483647 h 450"/>
                <a:gd name="T12" fmla="*/ 2147483647 w 228"/>
                <a:gd name="T13" fmla="*/ 2147483647 h 450"/>
                <a:gd name="T14" fmla="*/ 2147483647 w 228"/>
                <a:gd name="T15" fmla="*/ 2147483647 h 450"/>
                <a:gd name="T16" fmla="*/ 2147483647 w 228"/>
                <a:gd name="T17" fmla="*/ 2147483647 h 450"/>
                <a:gd name="T18" fmla="*/ 2147483647 w 228"/>
                <a:gd name="T19" fmla="*/ 2147483647 h 450"/>
                <a:gd name="T20" fmla="*/ 2147483647 w 228"/>
                <a:gd name="T21" fmla="*/ 2147483647 h 450"/>
                <a:gd name="T22" fmla="*/ 2147483647 w 228"/>
                <a:gd name="T23" fmla="*/ 2147483647 h 450"/>
                <a:gd name="T24" fmla="*/ 2147483647 w 228"/>
                <a:gd name="T25" fmla="*/ 2147483647 h 450"/>
                <a:gd name="T26" fmla="*/ 2147483647 w 228"/>
                <a:gd name="T27" fmla="*/ 2147483647 h 450"/>
                <a:gd name="T28" fmla="*/ 2147483647 w 228"/>
                <a:gd name="T29" fmla="*/ 2147483647 h 450"/>
                <a:gd name="T30" fmla="*/ 2147483647 w 228"/>
                <a:gd name="T31" fmla="*/ 2147483647 h 450"/>
                <a:gd name="T32" fmla="*/ 2147483647 w 228"/>
                <a:gd name="T33" fmla="*/ 2147483647 h 450"/>
                <a:gd name="T34" fmla="*/ 2147483647 w 228"/>
                <a:gd name="T35" fmla="*/ 2147483647 h 450"/>
                <a:gd name="T36" fmla="*/ 2147483647 w 228"/>
                <a:gd name="T37" fmla="*/ 2147483647 h 450"/>
                <a:gd name="T38" fmla="*/ 2147483647 w 228"/>
                <a:gd name="T39" fmla="*/ 2147483647 h 450"/>
                <a:gd name="T40" fmla="*/ 2147483647 w 228"/>
                <a:gd name="T41" fmla="*/ 2147483647 h 450"/>
                <a:gd name="T42" fmla="*/ 2147483647 w 228"/>
                <a:gd name="T43" fmla="*/ 2147483647 h 450"/>
                <a:gd name="T44" fmla="*/ 2147483647 w 228"/>
                <a:gd name="T45" fmla="*/ 2147483647 h 450"/>
                <a:gd name="T46" fmla="*/ 2147483647 w 228"/>
                <a:gd name="T47" fmla="*/ 2147483647 h 450"/>
                <a:gd name="T48" fmla="*/ 2147483647 w 228"/>
                <a:gd name="T49" fmla="*/ 2147483647 h 450"/>
                <a:gd name="T50" fmla="*/ 2147483647 w 228"/>
                <a:gd name="T51" fmla="*/ 2147483647 h 450"/>
                <a:gd name="T52" fmla="*/ 2147483647 w 228"/>
                <a:gd name="T53" fmla="*/ 2147483647 h 450"/>
                <a:gd name="T54" fmla="*/ 2147483647 w 228"/>
                <a:gd name="T55" fmla="*/ 2147483647 h 450"/>
                <a:gd name="T56" fmla="*/ 2147483647 w 228"/>
                <a:gd name="T57" fmla="*/ 2147483647 h 450"/>
                <a:gd name="T58" fmla="*/ 2147483647 w 228"/>
                <a:gd name="T59" fmla="*/ 2147483647 h 450"/>
                <a:gd name="T60" fmla="*/ 2147483647 w 228"/>
                <a:gd name="T61" fmla="*/ 2147483647 h 450"/>
                <a:gd name="T62" fmla="*/ 2147483647 w 228"/>
                <a:gd name="T63" fmla="*/ 2147483647 h 450"/>
                <a:gd name="T64" fmla="*/ 2147483647 w 228"/>
                <a:gd name="T65" fmla="*/ 2147483647 h 450"/>
                <a:gd name="T66" fmla="*/ 2147483647 w 228"/>
                <a:gd name="T67" fmla="*/ 2147483647 h 450"/>
                <a:gd name="T68" fmla="*/ 2147483647 w 228"/>
                <a:gd name="T69" fmla="*/ 2147483647 h 450"/>
                <a:gd name="T70" fmla="*/ 2147483647 w 228"/>
                <a:gd name="T71" fmla="*/ 2147483647 h 450"/>
                <a:gd name="T72" fmla="*/ 2147483647 w 228"/>
                <a:gd name="T73" fmla="*/ 2147483647 h 450"/>
                <a:gd name="T74" fmla="*/ 2147483647 w 228"/>
                <a:gd name="T75" fmla="*/ 2147483647 h 450"/>
                <a:gd name="T76" fmla="*/ 2147483647 w 228"/>
                <a:gd name="T77" fmla="*/ 2147483647 h 450"/>
                <a:gd name="T78" fmla="*/ 2147483647 w 228"/>
                <a:gd name="T79" fmla="*/ 2147483647 h 450"/>
                <a:gd name="T80" fmla="*/ 2147483647 w 228"/>
                <a:gd name="T81" fmla="*/ 2147483647 h 450"/>
                <a:gd name="T82" fmla="*/ 2147483647 w 228"/>
                <a:gd name="T83" fmla="*/ 2147483647 h 450"/>
                <a:gd name="T84" fmla="*/ 2147483647 w 228"/>
                <a:gd name="T85" fmla="*/ 2147483647 h 450"/>
                <a:gd name="T86" fmla="*/ 2147483647 w 228"/>
                <a:gd name="T87" fmla="*/ 2147483647 h 450"/>
                <a:gd name="T88" fmla="*/ 2147483647 w 228"/>
                <a:gd name="T89" fmla="*/ 2147483647 h 450"/>
                <a:gd name="T90" fmla="*/ 2147483647 w 228"/>
                <a:gd name="T91" fmla="*/ 2147483647 h 450"/>
                <a:gd name="T92" fmla="*/ 2147483647 w 228"/>
                <a:gd name="T93" fmla="*/ 2147483647 h 450"/>
                <a:gd name="T94" fmla="*/ 2147483647 w 228"/>
                <a:gd name="T95" fmla="*/ 2147483647 h 450"/>
                <a:gd name="T96" fmla="*/ 2147483647 w 228"/>
                <a:gd name="T97" fmla="*/ 2147483647 h 450"/>
                <a:gd name="T98" fmla="*/ 2147483647 w 228"/>
                <a:gd name="T99" fmla="*/ 2147483647 h 450"/>
                <a:gd name="T100" fmla="*/ 2147483647 w 228"/>
                <a:gd name="T101" fmla="*/ 2147483647 h 450"/>
                <a:gd name="T102" fmla="*/ 2147483647 w 228"/>
                <a:gd name="T103" fmla="*/ 2147483647 h 450"/>
                <a:gd name="T104" fmla="*/ 2147483647 w 228"/>
                <a:gd name="T105" fmla="*/ 2147483647 h 450"/>
                <a:gd name="T106" fmla="*/ 2147483647 w 228"/>
                <a:gd name="T107" fmla="*/ 2147483647 h 450"/>
                <a:gd name="T108" fmla="*/ 2147483647 w 228"/>
                <a:gd name="T109" fmla="*/ 2147483647 h 450"/>
                <a:gd name="T110" fmla="*/ 2147483647 w 228"/>
                <a:gd name="T111" fmla="*/ 2147483647 h 450"/>
                <a:gd name="T112" fmla="*/ 2147483647 w 228"/>
                <a:gd name="T113" fmla="*/ 2147483647 h 450"/>
                <a:gd name="T114" fmla="*/ 2147483647 w 228"/>
                <a:gd name="T115" fmla="*/ 2147483647 h 450"/>
                <a:gd name="T116" fmla="*/ 2147483647 w 228"/>
                <a:gd name="T117" fmla="*/ 2147483647 h 450"/>
                <a:gd name="T118" fmla="*/ 2147483647 w 228"/>
                <a:gd name="T119" fmla="*/ 214748364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0" name="Freeform 109"/>
            <p:cNvSpPr>
              <a:spLocks noChangeArrowheads="1"/>
            </p:cNvSpPr>
            <p:nvPr/>
          </p:nvSpPr>
          <p:spPr bwMode="auto">
            <a:xfrm>
              <a:off x="1995488" y="2854325"/>
              <a:ext cx="190500" cy="973138"/>
            </a:xfrm>
            <a:custGeom>
              <a:avLst/>
              <a:gdLst>
                <a:gd name="T0" fmla="*/ 2147483647 w 100"/>
                <a:gd name="T1" fmla="*/ 2147483647 h 510"/>
                <a:gd name="T2" fmla="*/ 2147483647 w 100"/>
                <a:gd name="T3" fmla="*/ 2147483647 h 510"/>
                <a:gd name="T4" fmla="*/ 2147483647 w 100"/>
                <a:gd name="T5" fmla="*/ 2147483647 h 510"/>
                <a:gd name="T6" fmla="*/ 2147483647 w 100"/>
                <a:gd name="T7" fmla="*/ 2147483647 h 510"/>
                <a:gd name="T8" fmla="*/ 2147483647 w 100"/>
                <a:gd name="T9" fmla="*/ 2147483647 h 510"/>
                <a:gd name="T10" fmla="*/ 2147483647 w 100"/>
                <a:gd name="T11" fmla="*/ 2147483647 h 510"/>
                <a:gd name="T12" fmla="*/ 2147483647 w 100"/>
                <a:gd name="T13" fmla="*/ 2147483647 h 510"/>
                <a:gd name="T14" fmla="*/ 2147483647 w 100"/>
                <a:gd name="T15" fmla="*/ 2147483647 h 510"/>
                <a:gd name="T16" fmla="*/ 2147483647 w 100"/>
                <a:gd name="T17" fmla="*/ 2147483647 h 510"/>
                <a:gd name="T18" fmla="*/ 2147483647 w 100"/>
                <a:gd name="T19" fmla="*/ 2147483647 h 510"/>
                <a:gd name="T20" fmla="*/ 2147483647 w 100"/>
                <a:gd name="T21" fmla="*/ 2147483647 h 510"/>
                <a:gd name="T22" fmla="*/ 2147483647 w 100"/>
                <a:gd name="T23" fmla="*/ 2147483647 h 510"/>
                <a:gd name="T24" fmla="*/ 2147483647 w 100"/>
                <a:gd name="T25" fmla="*/ 2147483647 h 510"/>
                <a:gd name="T26" fmla="*/ 2147483647 w 100"/>
                <a:gd name="T27" fmla="*/ 2147483647 h 510"/>
                <a:gd name="T28" fmla="*/ 2147483647 w 100"/>
                <a:gd name="T29" fmla="*/ 2147483647 h 510"/>
                <a:gd name="T30" fmla="*/ 2147483647 w 100"/>
                <a:gd name="T31" fmla="*/ 2147483647 h 510"/>
                <a:gd name="T32" fmla="*/ 2147483647 w 100"/>
                <a:gd name="T33" fmla="*/ 2147483647 h 510"/>
                <a:gd name="T34" fmla="*/ 2147483647 w 100"/>
                <a:gd name="T35" fmla="*/ 2147483647 h 510"/>
                <a:gd name="T36" fmla="*/ 2147483647 w 100"/>
                <a:gd name="T37" fmla="*/ 2147483647 h 510"/>
                <a:gd name="T38" fmla="*/ 2147483647 w 100"/>
                <a:gd name="T39" fmla="*/ 2147483647 h 510"/>
                <a:gd name="T40" fmla="*/ 2147483647 w 100"/>
                <a:gd name="T41" fmla="*/ 2147483647 h 510"/>
                <a:gd name="T42" fmla="*/ 2147483647 w 100"/>
                <a:gd name="T43" fmla="*/ 2147483647 h 510"/>
                <a:gd name="T44" fmla="*/ 2147483647 w 100"/>
                <a:gd name="T45" fmla="*/ 2147483647 h 510"/>
                <a:gd name="T46" fmla="*/ 2147483647 w 100"/>
                <a:gd name="T47" fmla="*/ 2147483647 h 510"/>
                <a:gd name="T48" fmla="*/ 2147483647 w 100"/>
                <a:gd name="T49" fmla="*/ 2147483647 h 510"/>
                <a:gd name="T50" fmla="*/ 2147483647 w 100"/>
                <a:gd name="T51" fmla="*/ 2147483647 h 510"/>
                <a:gd name="T52" fmla="*/ 2147483647 w 100"/>
                <a:gd name="T53" fmla="*/ 2147483647 h 510"/>
                <a:gd name="T54" fmla="*/ 2147483647 w 100"/>
                <a:gd name="T55" fmla="*/ 2147483647 h 510"/>
                <a:gd name="T56" fmla="*/ 2147483647 w 100"/>
                <a:gd name="T57" fmla="*/ 2147483647 h 510"/>
                <a:gd name="T58" fmla="*/ 2147483647 w 100"/>
                <a:gd name="T59" fmla="*/ 2147483647 h 510"/>
                <a:gd name="T60" fmla="*/ 2147483647 w 100"/>
                <a:gd name="T61" fmla="*/ 2147483647 h 510"/>
                <a:gd name="T62" fmla="*/ 2147483647 w 100"/>
                <a:gd name="T63" fmla="*/ 2147483647 h 510"/>
                <a:gd name="T64" fmla="*/ 2147483647 w 100"/>
                <a:gd name="T65" fmla="*/ 2147483647 h 510"/>
                <a:gd name="T66" fmla="*/ 2147483647 w 100"/>
                <a:gd name="T67" fmla="*/ 2147483647 h 510"/>
                <a:gd name="T68" fmla="*/ 2147483647 w 100"/>
                <a:gd name="T69" fmla="*/ 2147483647 h 510"/>
                <a:gd name="T70" fmla="*/ 2147483647 w 100"/>
                <a:gd name="T71" fmla="*/ 2147483647 h 510"/>
                <a:gd name="T72" fmla="*/ 2147483647 w 100"/>
                <a:gd name="T73" fmla="*/ 2147483647 h 510"/>
                <a:gd name="T74" fmla="*/ 2147483647 w 100"/>
                <a:gd name="T75" fmla="*/ 2147483647 h 510"/>
                <a:gd name="T76" fmla="*/ 2147483647 w 100"/>
                <a:gd name="T77" fmla="*/ 2147483647 h 510"/>
                <a:gd name="T78" fmla="*/ 2147483647 w 100"/>
                <a:gd name="T79" fmla="*/ 2147483647 h 510"/>
                <a:gd name="T80" fmla="*/ 2147483647 w 100"/>
                <a:gd name="T81" fmla="*/ 2147483647 h 510"/>
                <a:gd name="T82" fmla="*/ 2147483647 w 100"/>
                <a:gd name="T83" fmla="*/ 2147483647 h 510"/>
                <a:gd name="T84" fmla="*/ 2147483647 w 100"/>
                <a:gd name="T85" fmla="*/ 2147483647 h 510"/>
                <a:gd name="T86" fmla="*/ 2147483647 w 100"/>
                <a:gd name="T87" fmla="*/ 2147483647 h 510"/>
                <a:gd name="T88" fmla="*/ 2147483647 w 100"/>
                <a:gd name="T89" fmla="*/ 2147483647 h 510"/>
                <a:gd name="T90" fmla="*/ 2147483647 w 100"/>
                <a:gd name="T91" fmla="*/ 2147483647 h 510"/>
                <a:gd name="T92" fmla="*/ 2147483647 w 100"/>
                <a:gd name="T93" fmla="*/ 2147483647 h 510"/>
                <a:gd name="T94" fmla="*/ 2147483647 w 100"/>
                <a:gd name="T95" fmla="*/ 2147483647 h 510"/>
                <a:gd name="T96" fmla="*/ 2147483647 w 100"/>
                <a:gd name="T97" fmla="*/ 2147483647 h 510"/>
                <a:gd name="T98" fmla="*/ 2147483647 w 100"/>
                <a:gd name="T99" fmla="*/ 2147483647 h 510"/>
                <a:gd name="T100" fmla="*/ 2147483647 w 100"/>
                <a:gd name="T101" fmla="*/ 2147483647 h 510"/>
                <a:gd name="T102" fmla="*/ 2147483647 w 100"/>
                <a:gd name="T103" fmla="*/ 2147483647 h 510"/>
                <a:gd name="T104" fmla="*/ 2147483647 w 100"/>
                <a:gd name="T105" fmla="*/ 2147483647 h 510"/>
                <a:gd name="T106" fmla="*/ 2147483647 w 100"/>
                <a:gd name="T107" fmla="*/ 2147483647 h 510"/>
                <a:gd name="T108" fmla="*/ 2147483647 w 100"/>
                <a:gd name="T109" fmla="*/ 2147483647 h 510"/>
                <a:gd name="T110" fmla="*/ 2147483647 w 100"/>
                <a:gd name="T111" fmla="*/ 2147483647 h 510"/>
                <a:gd name="T112" fmla="*/ 2147483647 w 100"/>
                <a:gd name="T113" fmla="*/ 2147483647 h 510"/>
                <a:gd name="T114" fmla="*/ 2147483647 w 100"/>
                <a:gd name="T115" fmla="*/ 2147483647 h 510"/>
                <a:gd name="T116" fmla="*/ 2147483647 w 100"/>
                <a:gd name="T117" fmla="*/ 2147483647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1" name="Freeform 110"/>
            <p:cNvSpPr>
              <a:spLocks noChangeArrowheads="1"/>
            </p:cNvSpPr>
            <p:nvPr/>
          </p:nvSpPr>
          <p:spPr bwMode="auto">
            <a:xfrm>
              <a:off x="2278063" y="2897187"/>
              <a:ext cx="192088" cy="192088"/>
            </a:xfrm>
            <a:custGeom>
              <a:avLst/>
              <a:gdLst>
                <a:gd name="T0" fmla="*/ 2147483647 w 100"/>
                <a:gd name="T1" fmla="*/ 2147483647 h 100"/>
                <a:gd name="T2" fmla="*/ 2147483647 w 100"/>
                <a:gd name="T3" fmla="*/ 2147483647 h 100"/>
                <a:gd name="T4" fmla="*/ 2147483647 w 100"/>
                <a:gd name="T5" fmla="*/ 2147483647 h 100"/>
                <a:gd name="T6" fmla="*/ 2147483647 w 100"/>
                <a:gd name="T7" fmla="*/ 2147483647 h 100"/>
                <a:gd name="T8" fmla="*/ 2147483647 w 100"/>
                <a:gd name="T9" fmla="*/ 2147483647 h 100"/>
                <a:gd name="T10" fmla="*/ 2147483647 w 100"/>
                <a:gd name="T11" fmla="*/ 2147483647 h 100"/>
                <a:gd name="T12" fmla="*/ 2147483647 w 100"/>
                <a:gd name="T13" fmla="*/ 2147483647 h 100"/>
                <a:gd name="T14" fmla="*/ 2147483647 w 100"/>
                <a:gd name="T15" fmla="*/ 2147483647 h 100"/>
                <a:gd name="T16" fmla="*/ 2147483647 w 100"/>
                <a:gd name="T17" fmla="*/ 2147483647 h 100"/>
                <a:gd name="T18" fmla="*/ 2147483647 w 100"/>
                <a:gd name="T19" fmla="*/ 0 h 100"/>
                <a:gd name="T20" fmla="*/ 2147483647 w 100"/>
                <a:gd name="T21" fmla="*/ 2147483647 h 100"/>
                <a:gd name="T22" fmla="*/ 2147483647 w 100"/>
                <a:gd name="T23" fmla="*/ 2147483647 h 100"/>
                <a:gd name="T24" fmla="*/ 2147483647 w 100"/>
                <a:gd name="T25" fmla="*/ 2147483647 h 100"/>
                <a:gd name="T26" fmla="*/ 2147483647 w 100"/>
                <a:gd name="T27" fmla="*/ 2147483647 h 100"/>
                <a:gd name="T28" fmla="*/ 0 w 100"/>
                <a:gd name="T29" fmla="*/ 2147483647 h 100"/>
                <a:gd name="T30" fmla="*/ 2147483647 w 100"/>
                <a:gd name="T31" fmla="*/ 2147483647 h 100"/>
                <a:gd name="T32" fmla="*/ 2147483647 w 100"/>
                <a:gd name="T33" fmla="*/ 2147483647 h 100"/>
                <a:gd name="T34" fmla="*/ 2147483647 w 100"/>
                <a:gd name="T35" fmla="*/ 2147483647 h 100"/>
                <a:gd name="T36" fmla="*/ 2147483647 w 100"/>
                <a:gd name="T37" fmla="*/ 2147483647 h 100"/>
                <a:gd name="T38" fmla="*/ 2147483647 w 100"/>
                <a:gd name="T39" fmla="*/ 2147483647 h 100"/>
                <a:gd name="T40" fmla="*/ 2147483647 w 100"/>
                <a:gd name="T41" fmla="*/ 2147483647 h 100"/>
                <a:gd name="T42" fmla="*/ 2147483647 w 100"/>
                <a:gd name="T43" fmla="*/ 2147483647 h 100"/>
                <a:gd name="T44" fmla="*/ 2147483647 w 100"/>
                <a:gd name="T45" fmla="*/ 2147483647 h 100"/>
                <a:gd name="T46" fmla="*/ 2147483647 w 100"/>
                <a:gd name="T47" fmla="*/ 2147483647 h 100"/>
                <a:gd name="T48" fmla="*/ 2147483647 w 100"/>
                <a:gd name="T49" fmla="*/ 2147483647 h 100"/>
                <a:gd name="T50" fmla="*/ 2147483647 w 100"/>
                <a:gd name="T51" fmla="*/ 2147483647 h 100"/>
                <a:gd name="T52" fmla="*/ 2147483647 w 100"/>
                <a:gd name="T53" fmla="*/ 2147483647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2" name="Freeform 111"/>
            <p:cNvSpPr>
              <a:spLocks noChangeArrowheads="1"/>
            </p:cNvSpPr>
            <p:nvPr/>
          </p:nvSpPr>
          <p:spPr bwMode="auto">
            <a:xfrm>
              <a:off x="1778000" y="2230437"/>
              <a:ext cx="71438" cy="57150"/>
            </a:xfrm>
            <a:custGeom>
              <a:avLst/>
              <a:gdLst>
                <a:gd name="T0" fmla="*/ 2147483647 w 38"/>
                <a:gd name="T1" fmla="*/ 2147483647 h 30"/>
                <a:gd name="T2" fmla="*/ 2147483647 w 38"/>
                <a:gd name="T3" fmla="*/ 2147483647 h 30"/>
                <a:gd name="T4" fmla="*/ 2147483647 w 38"/>
                <a:gd name="T5" fmla="*/ 2147483647 h 30"/>
                <a:gd name="T6" fmla="*/ 2147483647 w 38"/>
                <a:gd name="T7" fmla="*/ 2147483647 h 30"/>
                <a:gd name="T8" fmla="*/ 2147483647 w 38"/>
                <a:gd name="T9" fmla="*/ 0 h 30"/>
                <a:gd name="T10" fmla="*/ 2147483647 w 38"/>
                <a:gd name="T11" fmla="*/ 0 h 30"/>
                <a:gd name="T12" fmla="*/ 2147483647 w 38"/>
                <a:gd name="T13" fmla="*/ 2147483647 h 30"/>
                <a:gd name="T14" fmla="*/ 2147483647 w 38"/>
                <a:gd name="T15" fmla="*/ 2147483647 h 30"/>
                <a:gd name="T16" fmla="*/ 2147483647 w 38"/>
                <a:gd name="T17" fmla="*/ 2147483647 h 30"/>
                <a:gd name="T18" fmla="*/ 2147483647 w 38"/>
                <a:gd name="T19" fmla="*/ 2147483647 h 30"/>
                <a:gd name="T20" fmla="*/ 2147483647 w 38"/>
                <a:gd name="T21" fmla="*/ 2147483647 h 30"/>
                <a:gd name="T22" fmla="*/ 2147483647 w 38"/>
                <a:gd name="T23" fmla="*/ 2147483647 h 30"/>
                <a:gd name="T24" fmla="*/ 2147483647 w 38"/>
                <a:gd name="T25" fmla="*/ 2147483647 h 30"/>
                <a:gd name="T26" fmla="*/ 2147483647 w 38"/>
                <a:gd name="T27" fmla="*/ 2147483647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3" name="Freeform 112"/>
            <p:cNvSpPr>
              <a:spLocks noChangeArrowheads="1"/>
            </p:cNvSpPr>
            <p:nvPr/>
          </p:nvSpPr>
          <p:spPr bwMode="auto">
            <a:xfrm>
              <a:off x="1843088" y="2259012"/>
              <a:ext cx="125413" cy="60325"/>
            </a:xfrm>
            <a:custGeom>
              <a:avLst/>
              <a:gdLst>
                <a:gd name="T0" fmla="*/ 2147483647 w 66"/>
                <a:gd name="T1" fmla="*/ 2147483647 h 31"/>
                <a:gd name="T2" fmla="*/ 2147483647 w 66"/>
                <a:gd name="T3" fmla="*/ 2147483647 h 31"/>
                <a:gd name="T4" fmla="*/ 2147483647 w 66"/>
                <a:gd name="T5" fmla="*/ 2147483647 h 31"/>
                <a:gd name="T6" fmla="*/ 2147483647 w 66"/>
                <a:gd name="T7" fmla="*/ 2147483647 h 31"/>
                <a:gd name="T8" fmla="*/ 2147483647 w 66"/>
                <a:gd name="T9" fmla="*/ 2147483647 h 31"/>
                <a:gd name="T10" fmla="*/ 2147483647 w 66"/>
                <a:gd name="T11" fmla="*/ 2147483647 h 31"/>
                <a:gd name="T12" fmla="*/ 0 w 66"/>
                <a:gd name="T13" fmla="*/ 2147483647 h 31"/>
                <a:gd name="T14" fmla="*/ 2147483647 w 66"/>
                <a:gd name="T15" fmla="*/ 2147483647 h 31"/>
                <a:gd name="T16" fmla="*/ 2147483647 w 66"/>
                <a:gd name="T17" fmla="*/ 2147483647 h 31"/>
                <a:gd name="T18" fmla="*/ 2147483647 w 66"/>
                <a:gd name="T19" fmla="*/ 2147483647 h 31"/>
                <a:gd name="T20" fmla="*/ 2147483647 w 66"/>
                <a:gd name="T21" fmla="*/ 2147483647 h 31"/>
                <a:gd name="T22" fmla="*/ 2147483647 w 66"/>
                <a:gd name="T23" fmla="*/ 2147483647 h 31"/>
                <a:gd name="T24" fmla="*/ 2147483647 w 66"/>
                <a:gd name="T25" fmla="*/ 2147483647 h 31"/>
                <a:gd name="T26" fmla="*/ 2147483647 w 66"/>
                <a:gd name="T27" fmla="*/ 2147483647 h 31"/>
                <a:gd name="T28" fmla="*/ 2147483647 w 66"/>
                <a:gd name="T29" fmla="*/ 2147483647 h 31"/>
                <a:gd name="T30" fmla="*/ 2147483647 w 66"/>
                <a:gd name="T31" fmla="*/ 2147483647 h 31"/>
                <a:gd name="T32" fmla="*/ 2147483647 w 66"/>
                <a:gd name="T33" fmla="*/ 2147483647 h 31"/>
                <a:gd name="T34" fmla="*/ 2147483647 w 66"/>
                <a:gd name="T35" fmla="*/ 2147483647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4" name="Freeform 113"/>
            <p:cNvSpPr>
              <a:spLocks noChangeArrowheads="1"/>
            </p:cNvSpPr>
            <p:nvPr/>
          </p:nvSpPr>
          <p:spPr bwMode="auto">
            <a:xfrm>
              <a:off x="1928813" y="2197100"/>
              <a:ext cx="257175" cy="366713"/>
            </a:xfrm>
            <a:custGeom>
              <a:avLst/>
              <a:gdLst>
                <a:gd name="T0" fmla="*/ 2147483647 w 135"/>
                <a:gd name="T1" fmla="*/ 2147483647 h 192"/>
                <a:gd name="T2" fmla="*/ 2147483647 w 135"/>
                <a:gd name="T3" fmla="*/ 2147483647 h 192"/>
                <a:gd name="T4" fmla="*/ 2147483647 w 135"/>
                <a:gd name="T5" fmla="*/ 2147483647 h 192"/>
                <a:gd name="T6" fmla="*/ 2147483647 w 135"/>
                <a:gd name="T7" fmla="*/ 2147483647 h 192"/>
                <a:gd name="T8" fmla="*/ 2147483647 w 135"/>
                <a:gd name="T9" fmla="*/ 2147483647 h 192"/>
                <a:gd name="T10" fmla="*/ 2147483647 w 135"/>
                <a:gd name="T11" fmla="*/ 2147483647 h 192"/>
                <a:gd name="T12" fmla="*/ 2147483647 w 135"/>
                <a:gd name="T13" fmla="*/ 2147483647 h 192"/>
                <a:gd name="T14" fmla="*/ 2147483647 w 135"/>
                <a:gd name="T15" fmla="*/ 2147483647 h 192"/>
                <a:gd name="T16" fmla="*/ 2147483647 w 135"/>
                <a:gd name="T17" fmla="*/ 2147483647 h 192"/>
                <a:gd name="T18" fmla="*/ 2147483647 w 135"/>
                <a:gd name="T19" fmla="*/ 2147483647 h 192"/>
                <a:gd name="T20" fmla="*/ 2147483647 w 135"/>
                <a:gd name="T21" fmla="*/ 2147483647 h 192"/>
                <a:gd name="T22" fmla="*/ 2147483647 w 135"/>
                <a:gd name="T23" fmla="*/ 2147483647 h 192"/>
                <a:gd name="T24" fmla="*/ 2147483647 w 135"/>
                <a:gd name="T25" fmla="*/ 2147483647 h 192"/>
                <a:gd name="T26" fmla="*/ 2147483647 w 135"/>
                <a:gd name="T27" fmla="*/ 2147483647 h 192"/>
                <a:gd name="T28" fmla="*/ 2147483647 w 135"/>
                <a:gd name="T29" fmla="*/ 2147483647 h 192"/>
                <a:gd name="T30" fmla="*/ 2147483647 w 135"/>
                <a:gd name="T31" fmla="*/ 2147483647 h 192"/>
                <a:gd name="T32" fmla="*/ 2147483647 w 135"/>
                <a:gd name="T33" fmla="*/ 2147483647 h 192"/>
                <a:gd name="T34" fmla="*/ 2147483647 w 135"/>
                <a:gd name="T35" fmla="*/ 2147483647 h 192"/>
                <a:gd name="T36" fmla="*/ 2147483647 w 135"/>
                <a:gd name="T37" fmla="*/ 2147483647 h 192"/>
                <a:gd name="T38" fmla="*/ 2147483647 w 135"/>
                <a:gd name="T39" fmla="*/ 2147483647 h 192"/>
                <a:gd name="T40" fmla="*/ 2147483647 w 135"/>
                <a:gd name="T41" fmla="*/ 2147483647 h 192"/>
                <a:gd name="T42" fmla="*/ 2147483647 w 135"/>
                <a:gd name="T43" fmla="*/ 2147483647 h 192"/>
                <a:gd name="T44" fmla="*/ 2147483647 w 135"/>
                <a:gd name="T45" fmla="*/ 2147483647 h 192"/>
                <a:gd name="T46" fmla="*/ 2147483647 w 135"/>
                <a:gd name="T47" fmla="*/ 2147483647 h 192"/>
                <a:gd name="T48" fmla="*/ 2147483647 w 135"/>
                <a:gd name="T49" fmla="*/ 2147483647 h 192"/>
                <a:gd name="T50" fmla="*/ 2147483647 w 135"/>
                <a:gd name="T51" fmla="*/ 2147483647 h 192"/>
                <a:gd name="T52" fmla="*/ 2147483647 w 135"/>
                <a:gd name="T53" fmla="*/ 2147483647 h 192"/>
                <a:gd name="T54" fmla="*/ 2147483647 w 135"/>
                <a:gd name="T55" fmla="*/ 2147483647 h 192"/>
                <a:gd name="T56" fmla="*/ 2147483647 w 135"/>
                <a:gd name="T57" fmla="*/ 2147483647 h 192"/>
                <a:gd name="T58" fmla="*/ 2147483647 w 135"/>
                <a:gd name="T59" fmla="*/ 2147483647 h 192"/>
                <a:gd name="T60" fmla="*/ 2147483647 w 135"/>
                <a:gd name="T61" fmla="*/ 2147483647 h 192"/>
                <a:gd name="T62" fmla="*/ 2147483647 w 135"/>
                <a:gd name="T63" fmla="*/ 2147483647 h 192"/>
                <a:gd name="T64" fmla="*/ 2147483647 w 135"/>
                <a:gd name="T65" fmla="*/ 2147483647 h 192"/>
                <a:gd name="T66" fmla="*/ 2147483647 w 135"/>
                <a:gd name="T67" fmla="*/ 2147483647 h 192"/>
                <a:gd name="T68" fmla="*/ 2147483647 w 135"/>
                <a:gd name="T69" fmla="*/ 2147483647 h 192"/>
                <a:gd name="T70" fmla="*/ 2147483647 w 135"/>
                <a:gd name="T71" fmla="*/ 2147483647 h 192"/>
                <a:gd name="T72" fmla="*/ 2147483647 w 135"/>
                <a:gd name="T73" fmla="*/ 2147483647 h 192"/>
                <a:gd name="T74" fmla="*/ 2147483647 w 135"/>
                <a:gd name="T75" fmla="*/ 2147483647 h 192"/>
                <a:gd name="T76" fmla="*/ 2147483647 w 135"/>
                <a:gd name="T77" fmla="*/ 2147483647 h 192"/>
                <a:gd name="T78" fmla="*/ 2147483647 w 135"/>
                <a:gd name="T79" fmla="*/ 2147483647 h 192"/>
                <a:gd name="T80" fmla="*/ 2147483647 w 135"/>
                <a:gd name="T81" fmla="*/ 2147483647 h 192"/>
                <a:gd name="T82" fmla="*/ 2147483647 w 135"/>
                <a:gd name="T83" fmla="*/ 2147483647 h 192"/>
                <a:gd name="T84" fmla="*/ 2147483647 w 135"/>
                <a:gd name="T85" fmla="*/ 2147483647 h 192"/>
                <a:gd name="T86" fmla="*/ 2147483647 w 135"/>
                <a:gd name="T87" fmla="*/ 2147483647 h 192"/>
                <a:gd name="T88" fmla="*/ 2147483647 w 135"/>
                <a:gd name="T89" fmla="*/ 2147483647 h 192"/>
                <a:gd name="T90" fmla="*/ 2147483647 w 135"/>
                <a:gd name="T91" fmla="*/ 2147483647 h 192"/>
                <a:gd name="T92" fmla="*/ 2147483647 w 135"/>
                <a:gd name="T93" fmla="*/ 2147483647 h 192"/>
                <a:gd name="T94" fmla="*/ 2147483647 w 135"/>
                <a:gd name="T95" fmla="*/ 2147483647 h 192"/>
                <a:gd name="T96" fmla="*/ 2147483647 w 135"/>
                <a:gd name="T97" fmla="*/ 2147483647 h 192"/>
                <a:gd name="T98" fmla="*/ 2147483647 w 135"/>
                <a:gd name="T99" fmla="*/ 2147483647 h 192"/>
                <a:gd name="T100" fmla="*/ 2147483647 w 135"/>
                <a:gd name="T101" fmla="*/ 2147483647 h 192"/>
                <a:gd name="T102" fmla="*/ 2147483647 w 135"/>
                <a:gd name="T103" fmla="*/ 2147483647 h 192"/>
                <a:gd name="T104" fmla="*/ 2147483647 w 135"/>
                <a:gd name="T105" fmla="*/ 2147483647 h 192"/>
                <a:gd name="T106" fmla="*/ 2147483647 w 135"/>
                <a:gd name="T107" fmla="*/ 2147483647 h 192"/>
                <a:gd name="T108" fmla="*/ 2147483647 w 135"/>
                <a:gd name="T109" fmla="*/ 2147483647 h 192"/>
                <a:gd name="T110" fmla="*/ 2147483647 w 135"/>
                <a:gd name="T111" fmla="*/ 2147483647 h 192"/>
                <a:gd name="T112" fmla="*/ 0 w 135"/>
                <a:gd name="T113" fmla="*/ 2147483647 h 192"/>
                <a:gd name="T114" fmla="*/ 2147483647 w 135"/>
                <a:gd name="T115" fmla="*/ 2147483647 h 192"/>
                <a:gd name="T116" fmla="*/ 2147483647 w 135"/>
                <a:gd name="T117" fmla="*/ 2147483647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5" name="Freeform 114"/>
            <p:cNvSpPr>
              <a:spLocks noChangeArrowheads="1"/>
            </p:cNvSpPr>
            <p:nvPr/>
          </p:nvSpPr>
          <p:spPr bwMode="auto">
            <a:xfrm>
              <a:off x="2130425" y="2684462"/>
              <a:ext cx="266700" cy="300038"/>
            </a:xfrm>
            <a:custGeom>
              <a:avLst/>
              <a:gdLst>
                <a:gd name="T0" fmla="*/ 2147483647 w 139"/>
                <a:gd name="T1" fmla="*/ 2147483647 h 157"/>
                <a:gd name="T2" fmla="*/ 2147483647 w 139"/>
                <a:gd name="T3" fmla="*/ 2147483647 h 157"/>
                <a:gd name="T4" fmla="*/ 2147483647 w 139"/>
                <a:gd name="T5" fmla="*/ 2147483647 h 157"/>
                <a:gd name="T6" fmla="*/ 2147483647 w 139"/>
                <a:gd name="T7" fmla="*/ 2147483647 h 157"/>
                <a:gd name="T8" fmla="*/ 2147483647 w 139"/>
                <a:gd name="T9" fmla="*/ 2147483647 h 157"/>
                <a:gd name="T10" fmla="*/ 2147483647 w 139"/>
                <a:gd name="T11" fmla="*/ 2147483647 h 157"/>
                <a:gd name="T12" fmla="*/ 2147483647 w 139"/>
                <a:gd name="T13" fmla="*/ 2147483647 h 157"/>
                <a:gd name="T14" fmla="*/ 2147483647 w 139"/>
                <a:gd name="T15" fmla="*/ 2147483647 h 157"/>
                <a:gd name="T16" fmla="*/ 2147483647 w 139"/>
                <a:gd name="T17" fmla="*/ 2147483647 h 157"/>
                <a:gd name="T18" fmla="*/ 2147483647 w 139"/>
                <a:gd name="T19" fmla="*/ 2147483647 h 157"/>
                <a:gd name="T20" fmla="*/ 2147483647 w 139"/>
                <a:gd name="T21" fmla="*/ 2147483647 h 157"/>
                <a:gd name="T22" fmla="*/ 2147483647 w 139"/>
                <a:gd name="T23" fmla="*/ 2147483647 h 157"/>
                <a:gd name="T24" fmla="*/ 2147483647 w 139"/>
                <a:gd name="T25" fmla="*/ 2147483647 h 157"/>
                <a:gd name="T26" fmla="*/ 2147483647 w 139"/>
                <a:gd name="T27" fmla="*/ 2147483647 h 157"/>
                <a:gd name="T28" fmla="*/ 2147483647 w 139"/>
                <a:gd name="T29" fmla="*/ 2147483647 h 157"/>
                <a:gd name="T30" fmla="*/ 2147483647 w 139"/>
                <a:gd name="T31" fmla="*/ 2147483647 h 157"/>
                <a:gd name="T32" fmla="*/ 2147483647 w 139"/>
                <a:gd name="T33" fmla="*/ 2147483647 h 157"/>
                <a:gd name="T34" fmla="*/ 2147483647 w 139"/>
                <a:gd name="T35" fmla="*/ 2147483647 h 157"/>
                <a:gd name="T36" fmla="*/ 2147483647 w 139"/>
                <a:gd name="T37" fmla="*/ 2147483647 h 157"/>
                <a:gd name="T38" fmla="*/ 2147483647 w 139"/>
                <a:gd name="T39" fmla="*/ 2147483647 h 157"/>
                <a:gd name="T40" fmla="*/ 2147483647 w 139"/>
                <a:gd name="T41" fmla="*/ 2147483647 h 157"/>
                <a:gd name="T42" fmla="*/ 2147483647 w 139"/>
                <a:gd name="T43" fmla="*/ 2147483647 h 157"/>
                <a:gd name="T44" fmla="*/ 2147483647 w 139"/>
                <a:gd name="T45" fmla="*/ 2147483647 h 157"/>
                <a:gd name="T46" fmla="*/ 2147483647 w 139"/>
                <a:gd name="T47" fmla="*/ 2147483647 h 157"/>
                <a:gd name="T48" fmla="*/ 2147483647 w 139"/>
                <a:gd name="T49" fmla="*/ 2147483647 h 157"/>
                <a:gd name="T50" fmla="*/ 2147483647 w 139"/>
                <a:gd name="T51" fmla="*/ 2147483647 h 157"/>
                <a:gd name="T52" fmla="*/ 2147483647 w 139"/>
                <a:gd name="T53" fmla="*/ 2147483647 h 157"/>
                <a:gd name="T54" fmla="*/ 2147483647 w 139"/>
                <a:gd name="T55" fmla="*/ 2147483647 h 157"/>
                <a:gd name="T56" fmla="*/ 2147483647 w 139"/>
                <a:gd name="T57" fmla="*/ 2147483647 h 157"/>
                <a:gd name="T58" fmla="*/ 2147483647 w 139"/>
                <a:gd name="T59" fmla="*/ 2147483647 h 157"/>
                <a:gd name="T60" fmla="*/ 2147483647 w 139"/>
                <a:gd name="T61" fmla="*/ 2147483647 h 157"/>
                <a:gd name="T62" fmla="*/ 2147483647 w 139"/>
                <a:gd name="T63" fmla="*/ 2147483647 h 157"/>
                <a:gd name="T64" fmla="*/ 2147483647 w 139"/>
                <a:gd name="T65" fmla="*/ 2147483647 h 157"/>
                <a:gd name="T66" fmla="*/ 2147483647 w 139"/>
                <a:gd name="T67" fmla="*/ 2147483647 h 157"/>
                <a:gd name="T68" fmla="*/ 2147483647 w 139"/>
                <a:gd name="T69" fmla="*/ 2147483647 h 157"/>
                <a:gd name="T70" fmla="*/ 2147483647 w 139"/>
                <a:gd name="T71" fmla="*/ 2147483647 h 157"/>
                <a:gd name="T72" fmla="*/ 2147483647 w 139"/>
                <a:gd name="T73" fmla="*/ 2147483647 h 157"/>
                <a:gd name="T74" fmla="*/ 2147483647 w 139"/>
                <a:gd name="T75" fmla="*/ 2147483647 h 157"/>
                <a:gd name="T76" fmla="*/ 2147483647 w 139"/>
                <a:gd name="T77" fmla="*/ 2147483647 h 157"/>
                <a:gd name="T78" fmla="*/ 2147483647 w 139"/>
                <a:gd name="T79" fmla="*/ 2147483647 h 157"/>
                <a:gd name="T80" fmla="*/ 2147483647 w 139"/>
                <a:gd name="T81" fmla="*/ 2147483647 h 157"/>
                <a:gd name="T82" fmla="*/ 2147483647 w 139"/>
                <a:gd name="T83" fmla="*/ 2147483647 h 157"/>
                <a:gd name="T84" fmla="*/ 2147483647 w 139"/>
                <a:gd name="T85" fmla="*/ 2147483647 h 157"/>
                <a:gd name="T86" fmla="*/ 2147483647 w 139"/>
                <a:gd name="T87" fmla="*/ 2147483647 h 157"/>
                <a:gd name="T88" fmla="*/ 2147483647 w 139"/>
                <a:gd name="T89" fmla="*/ 214748364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6" name="Freeform 115"/>
            <p:cNvSpPr>
              <a:spLocks noChangeArrowheads="1"/>
            </p:cNvSpPr>
            <p:nvPr/>
          </p:nvSpPr>
          <p:spPr bwMode="auto">
            <a:xfrm>
              <a:off x="1874838" y="2473325"/>
              <a:ext cx="279400" cy="404813"/>
            </a:xfrm>
            <a:custGeom>
              <a:avLst/>
              <a:gdLst>
                <a:gd name="T0" fmla="*/ 2147483647 w 146"/>
                <a:gd name="T1" fmla="*/ 2147483647 h 212"/>
                <a:gd name="T2" fmla="*/ 2147483647 w 146"/>
                <a:gd name="T3" fmla="*/ 2147483647 h 212"/>
                <a:gd name="T4" fmla="*/ 2147483647 w 146"/>
                <a:gd name="T5" fmla="*/ 2147483647 h 212"/>
                <a:gd name="T6" fmla="*/ 2147483647 w 146"/>
                <a:gd name="T7" fmla="*/ 2147483647 h 212"/>
                <a:gd name="T8" fmla="*/ 2147483647 w 146"/>
                <a:gd name="T9" fmla="*/ 2147483647 h 212"/>
                <a:gd name="T10" fmla="*/ 2147483647 w 146"/>
                <a:gd name="T11" fmla="*/ 2147483647 h 212"/>
                <a:gd name="T12" fmla="*/ 2147483647 w 146"/>
                <a:gd name="T13" fmla="*/ 2147483647 h 212"/>
                <a:gd name="T14" fmla="*/ 2147483647 w 146"/>
                <a:gd name="T15" fmla="*/ 2147483647 h 212"/>
                <a:gd name="T16" fmla="*/ 2147483647 w 146"/>
                <a:gd name="T17" fmla="*/ 2147483647 h 212"/>
                <a:gd name="T18" fmla="*/ 2147483647 w 146"/>
                <a:gd name="T19" fmla="*/ 2147483647 h 212"/>
                <a:gd name="T20" fmla="*/ 2147483647 w 146"/>
                <a:gd name="T21" fmla="*/ 2147483647 h 212"/>
                <a:gd name="T22" fmla="*/ 2147483647 w 146"/>
                <a:gd name="T23" fmla="*/ 2147483647 h 212"/>
                <a:gd name="T24" fmla="*/ 2147483647 w 146"/>
                <a:gd name="T25" fmla="*/ 2147483647 h 212"/>
                <a:gd name="T26" fmla="*/ 2147483647 w 146"/>
                <a:gd name="T27" fmla="*/ 2147483647 h 212"/>
                <a:gd name="T28" fmla="*/ 2147483647 w 146"/>
                <a:gd name="T29" fmla="*/ 2147483647 h 212"/>
                <a:gd name="T30" fmla="*/ 2147483647 w 146"/>
                <a:gd name="T31" fmla="*/ 2147483647 h 212"/>
                <a:gd name="T32" fmla="*/ 2147483647 w 146"/>
                <a:gd name="T33" fmla="*/ 2147483647 h 212"/>
                <a:gd name="T34" fmla="*/ 2147483647 w 146"/>
                <a:gd name="T35" fmla="*/ 2147483647 h 212"/>
                <a:gd name="T36" fmla="*/ 2147483647 w 146"/>
                <a:gd name="T37" fmla="*/ 2147483647 h 212"/>
                <a:gd name="T38" fmla="*/ 2147483647 w 146"/>
                <a:gd name="T39" fmla="*/ 2147483647 h 212"/>
                <a:gd name="T40" fmla="*/ 2147483647 w 146"/>
                <a:gd name="T41" fmla="*/ 2147483647 h 212"/>
                <a:gd name="T42" fmla="*/ 2147483647 w 146"/>
                <a:gd name="T43" fmla="*/ 2147483647 h 212"/>
                <a:gd name="T44" fmla="*/ 2147483647 w 146"/>
                <a:gd name="T45" fmla="*/ 2147483647 h 212"/>
                <a:gd name="T46" fmla="*/ 2147483647 w 146"/>
                <a:gd name="T47" fmla="*/ 2147483647 h 212"/>
                <a:gd name="T48" fmla="*/ 2147483647 w 146"/>
                <a:gd name="T49" fmla="*/ 2147483647 h 212"/>
                <a:gd name="T50" fmla="*/ 2147483647 w 146"/>
                <a:gd name="T51" fmla="*/ 2147483647 h 212"/>
                <a:gd name="T52" fmla="*/ 2147483647 w 146"/>
                <a:gd name="T53" fmla="*/ 2147483647 h 212"/>
                <a:gd name="T54" fmla="*/ 2147483647 w 146"/>
                <a:gd name="T55" fmla="*/ 2147483647 h 212"/>
                <a:gd name="T56" fmla="*/ 2147483647 w 146"/>
                <a:gd name="T57" fmla="*/ 2147483647 h 212"/>
                <a:gd name="T58" fmla="*/ 2147483647 w 146"/>
                <a:gd name="T59" fmla="*/ 2147483647 h 212"/>
                <a:gd name="T60" fmla="*/ 2147483647 w 146"/>
                <a:gd name="T61" fmla="*/ 2147483647 h 212"/>
                <a:gd name="T62" fmla="*/ 2147483647 w 146"/>
                <a:gd name="T63" fmla="*/ 2147483647 h 212"/>
                <a:gd name="T64" fmla="*/ 2147483647 w 146"/>
                <a:gd name="T65" fmla="*/ 2147483647 h 212"/>
                <a:gd name="T66" fmla="*/ 2147483647 w 146"/>
                <a:gd name="T67" fmla="*/ 2147483647 h 212"/>
                <a:gd name="T68" fmla="*/ 2147483647 w 146"/>
                <a:gd name="T69" fmla="*/ 2147483647 h 212"/>
                <a:gd name="T70" fmla="*/ 2147483647 w 146"/>
                <a:gd name="T71" fmla="*/ 2147483647 h 212"/>
                <a:gd name="T72" fmla="*/ 2147483647 w 146"/>
                <a:gd name="T73" fmla="*/ 2147483647 h 212"/>
                <a:gd name="T74" fmla="*/ 2147483647 w 146"/>
                <a:gd name="T75" fmla="*/ 2147483647 h 212"/>
                <a:gd name="T76" fmla="*/ 2147483647 w 146"/>
                <a:gd name="T77" fmla="*/ 2147483647 h 212"/>
                <a:gd name="T78" fmla="*/ 2147483647 w 146"/>
                <a:gd name="T79" fmla="*/ 2147483647 h 212"/>
                <a:gd name="T80" fmla="*/ 2147483647 w 146"/>
                <a:gd name="T81" fmla="*/ 2147483647 h 212"/>
                <a:gd name="T82" fmla="*/ 2147483647 w 146"/>
                <a:gd name="T83" fmla="*/ 2147483647 h 212"/>
                <a:gd name="T84" fmla="*/ 2147483647 w 146"/>
                <a:gd name="T85" fmla="*/ 2147483647 h 212"/>
                <a:gd name="T86" fmla="*/ 2147483647 w 146"/>
                <a:gd name="T87" fmla="*/ 2147483647 h 212"/>
                <a:gd name="T88" fmla="*/ 2147483647 w 146"/>
                <a:gd name="T89" fmla="*/ 2147483647 h 212"/>
                <a:gd name="T90" fmla="*/ 2147483647 w 146"/>
                <a:gd name="T91" fmla="*/ 2147483647 h 212"/>
                <a:gd name="T92" fmla="*/ 2147483647 w 146"/>
                <a:gd name="T93" fmla="*/ 2147483647 h 212"/>
                <a:gd name="T94" fmla="*/ 2147483647 w 146"/>
                <a:gd name="T95" fmla="*/ 2147483647 h 212"/>
                <a:gd name="T96" fmla="*/ 2147483647 w 146"/>
                <a:gd name="T97" fmla="*/ 2147483647 h 212"/>
                <a:gd name="T98" fmla="*/ 2147483647 w 146"/>
                <a:gd name="T99" fmla="*/ 2147483647 h 212"/>
                <a:gd name="T100" fmla="*/ 2147483647 w 146"/>
                <a:gd name="T101" fmla="*/ 2147483647 h 212"/>
                <a:gd name="T102" fmla="*/ 2147483647 w 146"/>
                <a:gd name="T103" fmla="*/ 2147483647 h 212"/>
                <a:gd name="T104" fmla="*/ 2147483647 w 146"/>
                <a:gd name="T105" fmla="*/ 2147483647 h 212"/>
                <a:gd name="T106" fmla="*/ 2147483647 w 146"/>
                <a:gd name="T107" fmla="*/ 2147483647 h 212"/>
                <a:gd name="T108" fmla="*/ 2147483647 w 146"/>
                <a:gd name="T109" fmla="*/ 2147483647 h 212"/>
                <a:gd name="T110" fmla="*/ 2147483647 w 146"/>
                <a:gd name="T111" fmla="*/ 2147483647 h 212"/>
                <a:gd name="T112" fmla="*/ 2147483647 w 146"/>
                <a:gd name="T113" fmla="*/ 2147483647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7" name="Freeform 116"/>
            <p:cNvSpPr>
              <a:spLocks noChangeArrowheads="1"/>
            </p:cNvSpPr>
            <p:nvPr/>
          </p:nvSpPr>
          <p:spPr bwMode="auto">
            <a:xfrm>
              <a:off x="2049463" y="2208212"/>
              <a:ext cx="296863" cy="250825"/>
            </a:xfrm>
            <a:custGeom>
              <a:avLst/>
              <a:gdLst>
                <a:gd name="T0" fmla="*/ 2147483647 w 156"/>
                <a:gd name="T1" fmla="*/ 2147483647 h 131"/>
                <a:gd name="T2" fmla="*/ 2147483647 w 156"/>
                <a:gd name="T3" fmla="*/ 2147483647 h 131"/>
                <a:gd name="T4" fmla="*/ 2147483647 w 156"/>
                <a:gd name="T5" fmla="*/ 2147483647 h 131"/>
                <a:gd name="T6" fmla="*/ 2147483647 w 156"/>
                <a:gd name="T7" fmla="*/ 2147483647 h 131"/>
                <a:gd name="T8" fmla="*/ 2147483647 w 156"/>
                <a:gd name="T9" fmla="*/ 2147483647 h 131"/>
                <a:gd name="T10" fmla="*/ 2147483647 w 156"/>
                <a:gd name="T11" fmla="*/ 2147483647 h 131"/>
                <a:gd name="T12" fmla="*/ 2147483647 w 156"/>
                <a:gd name="T13" fmla="*/ 2147483647 h 131"/>
                <a:gd name="T14" fmla="*/ 2147483647 w 156"/>
                <a:gd name="T15" fmla="*/ 2147483647 h 131"/>
                <a:gd name="T16" fmla="*/ 2147483647 w 156"/>
                <a:gd name="T17" fmla="*/ 2147483647 h 131"/>
                <a:gd name="T18" fmla="*/ 2147483647 w 156"/>
                <a:gd name="T19" fmla="*/ 2147483647 h 131"/>
                <a:gd name="T20" fmla="*/ 2147483647 w 156"/>
                <a:gd name="T21" fmla="*/ 2147483647 h 131"/>
                <a:gd name="T22" fmla="*/ 2147483647 w 156"/>
                <a:gd name="T23" fmla="*/ 2147483647 h 131"/>
                <a:gd name="T24" fmla="*/ 2147483647 w 156"/>
                <a:gd name="T25" fmla="*/ 2147483647 h 131"/>
                <a:gd name="T26" fmla="*/ 2147483647 w 156"/>
                <a:gd name="T27" fmla="*/ 2147483647 h 131"/>
                <a:gd name="T28" fmla="*/ 2147483647 w 156"/>
                <a:gd name="T29" fmla="*/ 2147483647 h 131"/>
                <a:gd name="T30" fmla="*/ 2147483647 w 156"/>
                <a:gd name="T31" fmla="*/ 2147483647 h 131"/>
                <a:gd name="T32" fmla="*/ 2147483647 w 156"/>
                <a:gd name="T33" fmla="*/ 2147483647 h 131"/>
                <a:gd name="T34" fmla="*/ 2147483647 w 156"/>
                <a:gd name="T35" fmla="*/ 2147483647 h 131"/>
                <a:gd name="T36" fmla="*/ 2147483647 w 156"/>
                <a:gd name="T37" fmla="*/ 2147483647 h 131"/>
                <a:gd name="T38" fmla="*/ 2147483647 w 156"/>
                <a:gd name="T39" fmla="*/ 2147483647 h 131"/>
                <a:gd name="T40" fmla="*/ 2147483647 w 156"/>
                <a:gd name="T41" fmla="*/ 2147483647 h 131"/>
                <a:gd name="T42" fmla="*/ 2147483647 w 156"/>
                <a:gd name="T43" fmla="*/ 2147483647 h 131"/>
                <a:gd name="T44" fmla="*/ 2147483647 w 156"/>
                <a:gd name="T45" fmla="*/ 2147483647 h 131"/>
                <a:gd name="T46" fmla="*/ 2147483647 w 156"/>
                <a:gd name="T47" fmla="*/ 2147483647 h 131"/>
                <a:gd name="T48" fmla="*/ 2147483647 w 156"/>
                <a:gd name="T49" fmla="*/ 2147483647 h 131"/>
                <a:gd name="T50" fmla="*/ 2147483647 w 156"/>
                <a:gd name="T51" fmla="*/ 2147483647 h 131"/>
                <a:gd name="T52" fmla="*/ 2147483647 w 156"/>
                <a:gd name="T53" fmla="*/ 2147483647 h 131"/>
                <a:gd name="T54" fmla="*/ 2147483647 w 156"/>
                <a:gd name="T55" fmla="*/ 2147483647 h 131"/>
                <a:gd name="T56" fmla="*/ 2147483647 w 156"/>
                <a:gd name="T57" fmla="*/ 2147483647 h 131"/>
                <a:gd name="T58" fmla="*/ 2147483647 w 156"/>
                <a:gd name="T59" fmla="*/ 2147483647 h 131"/>
                <a:gd name="T60" fmla="*/ 2147483647 w 156"/>
                <a:gd name="T61" fmla="*/ 2147483647 h 131"/>
                <a:gd name="T62" fmla="*/ 2147483647 w 156"/>
                <a:gd name="T63" fmla="*/ 2147483647 h 131"/>
                <a:gd name="T64" fmla="*/ 2147483647 w 156"/>
                <a:gd name="T65" fmla="*/ 2147483647 h 131"/>
                <a:gd name="T66" fmla="*/ 2147483647 w 156"/>
                <a:gd name="T67" fmla="*/ 2147483647 h 131"/>
                <a:gd name="T68" fmla="*/ 2147483647 w 156"/>
                <a:gd name="T69" fmla="*/ 2147483647 h 131"/>
                <a:gd name="T70" fmla="*/ 2147483647 w 156"/>
                <a:gd name="T71" fmla="*/ 2147483647 h 131"/>
                <a:gd name="T72" fmla="*/ 2147483647 w 156"/>
                <a:gd name="T73" fmla="*/ 2147483647 h 131"/>
                <a:gd name="T74" fmla="*/ 2147483647 w 156"/>
                <a:gd name="T75" fmla="*/ 2147483647 h 131"/>
                <a:gd name="T76" fmla="*/ 2147483647 w 156"/>
                <a:gd name="T77" fmla="*/ 2147483647 h 131"/>
                <a:gd name="T78" fmla="*/ 2147483647 w 156"/>
                <a:gd name="T79" fmla="*/ 2147483647 h 131"/>
                <a:gd name="T80" fmla="*/ 2147483647 w 156"/>
                <a:gd name="T81" fmla="*/ 2147483647 h 131"/>
                <a:gd name="T82" fmla="*/ 2147483647 w 156"/>
                <a:gd name="T83" fmla="*/ 2147483647 h 131"/>
                <a:gd name="T84" fmla="*/ 2147483647 w 156"/>
                <a:gd name="T85" fmla="*/ 2147483647 h 131"/>
                <a:gd name="T86" fmla="*/ 2147483647 w 156"/>
                <a:gd name="T87" fmla="*/ 2147483647 h 131"/>
                <a:gd name="T88" fmla="*/ 2147483647 w 156"/>
                <a:gd name="T89" fmla="*/ 2147483647 h 131"/>
                <a:gd name="T90" fmla="*/ 2147483647 w 156"/>
                <a:gd name="T91" fmla="*/ 2147483647 h 131"/>
                <a:gd name="T92" fmla="*/ 2147483647 w 156"/>
                <a:gd name="T93" fmla="*/ 0 h 131"/>
                <a:gd name="T94" fmla="*/ 2147483647 w 156"/>
                <a:gd name="T95" fmla="*/ 2147483647 h 131"/>
                <a:gd name="T96" fmla="*/ 2147483647 w 156"/>
                <a:gd name="T97" fmla="*/ 2147483647 h 131"/>
                <a:gd name="T98" fmla="*/ 2147483647 w 156"/>
                <a:gd name="T99" fmla="*/ 2147483647 h 131"/>
                <a:gd name="T100" fmla="*/ 2147483647 w 156"/>
                <a:gd name="T101" fmla="*/ 2147483647 h 131"/>
                <a:gd name="T102" fmla="*/ 2147483647 w 156"/>
                <a:gd name="T103" fmla="*/ 2147483647 h 131"/>
                <a:gd name="T104" fmla="*/ 2147483647 w 156"/>
                <a:gd name="T105" fmla="*/ 2147483647 h 131"/>
                <a:gd name="T106" fmla="*/ 2147483647 w 156"/>
                <a:gd name="T107" fmla="*/ 2147483647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8" name="Freeform 117"/>
            <p:cNvSpPr>
              <a:spLocks noChangeArrowheads="1"/>
            </p:cNvSpPr>
            <p:nvPr/>
          </p:nvSpPr>
          <p:spPr bwMode="auto">
            <a:xfrm>
              <a:off x="2382838" y="2336800"/>
              <a:ext cx="92075" cy="96838"/>
            </a:xfrm>
            <a:custGeom>
              <a:avLst/>
              <a:gdLst>
                <a:gd name="T0" fmla="*/ 2147483647 w 48"/>
                <a:gd name="T1" fmla="*/ 2147483647 h 51"/>
                <a:gd name="T2" fmla="*/ 2147483647 w 48"/>
                <a:gd name="T3" fmla="*/ 2147483647 h 51"/>
                <a:gd name="T4" fmla="*/ 2147483647 w 48"/>
                <a:gd name="T5" fmla="*/ 2147483647 h 51"/>
                <a:gd name="T6" fmla="*/ 2147483647 w 48"/>
                <a:gd name="T7" fmla="*/ 2147483647 h 51"/>
                <a:gd name="T8" fmla="*/ 2147483647 w 48"/>
                <a:gd name="T9" fmla="*/ 2147483647 h 51"/>
                <a:gd name="T10" fmla="*/ 2147483647 w 48"/>
                <a:gd name="T11" fmla="*/ 2147483647 h 51"/>
                <a:gd name="T12" fmla="*/ 2147483647 w 48"/>
                <a:gd name="T13" fmla="*/ 2147483647 h 51"/>
                <a:gd name="T14" fmla="*/ 2147483647 w 48"/>
                <a:gd name="T15" fmla="*/ 2147483647 h 51"/>
                <a:gd name="T16" fmla="*/ 2147483647 w 48"/>
                <a:gd name="T17" fmla="*/ 2147483647 h 51"/>
                <a:gd name="T18" fmla="*/ 2147483647 w 48"/>
                <a:gd name="T19" fmla="*/ 2147483647 h 51"/>
                <a:gd name="T20" fmla="*/ 2147483647 w 48"/>
                <a:gd name="T21" fmla="*/ 2147483647 h 51"/>
                <a:gd name="T22" fmla="*/ 2147483647 w 48"/>
                <a:gd name="T23" fmla="*/ 2147483647 h 51"/>
                <a:gd name="T24" fmla="*/ 2147483647 w 48"/>
                <a:gd name="T25" fmla="*/ 2147483647 h 51"/>
                <a:gd name="T26" fmla="*/ 2147483647 w 48"/>
                <a:gd name="T27" fmla="*/ 2147483647 h 51"/>
                <a:gd name="T28" fmla="*/ 2147483647 w 48"/>
                <a:gd name="T29" fmla="*/ 2147483647 h 51"/>
                <a:gd name="T30" fmla="*/ 2147483647 w 48"/>
                <a:gd name="T31" fmla="*/ 2147483647 h 51"/>
                <a:gd name="T32" fmla="*/ 2147483647 w 48"/>
                <a:gd name="T33" fmla="*/ 2147483647 h 51"/>
                <a:gd name="T34" fmla="*/ 2147483647 w 48"/>
                <a:gd name="T35" fmla="*/ 214748364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59" name="Freeform 118"/>
            <p:cNvSpPr>
              <a:spLocks noChangeArrowheads="1"/>
            </p:cNvSpPr>
            <p:nvPr/>
          </p:nvSpPr>
          <p:spPr bwMode="auto">
            <a:xfrm>
              <a:off x="2311400" y="2287587"/>
              <a:ext cx="106363" cy="158750"/>
            </a:xfrm>
            <a:custGeom>
              <a:avLst/>
              <a:gdLst>
                <a:gd name="T0" fmla="*/ 2147483647 w 56"/>
                <a:gd name="T1" fmla="*/ 2147483647 h 83"/>
                <a:gd name="T2" fmla="*/ 2147483647 w 56"/>
                <a:gd name="T3" fmla="*/ 2147483647 h 83"/>
                <a:gd name="T4" fmla="*/ 2147483647 w 56"/>
                <a:gd name="T5" fmla="*/ 2147483647 h 83"/>
                <a:gd name="T6" fmla="*/ 2147483647 w 56"/>
                <a:gd name="T7" fmla="*/ 2147483647 h 83"/>
                <a:gd name="T8" fmla="*/ 2147483647 w 56"/>
                <a:gd name="T9" fmla="*/ 2147483647 h 83"/>
                <a:gd name="T10" fmla="*/ 2147483647 w 56"/>
                <a:gd name="T11" fmla="*/ 2147483647 h 83"/>
                <a:gd name="T12" fmla="*/ 2147483647 w 56"/>
                <a:gd name="T13" fmla="*/ 2147483647 h 83"/>
                <a:gd name="T14" fmla="*/ 2147483647 w 56"/>
                <a:gd name="T15" fmla="*/ 2147483647 h 83"/>
                <a:gd name="T16" fmla="*/ 2147483647 w 56"/>
                <a:gd name="T17" fmla="*/ 2147483647 h 83"/>
                <a:gd name="T18" fmla="*/ 2147483647 w 56"/>
                <a:gd name="T19" fmla="*/ 2147483647 h 83"/>
                <a:gd name="T20" fmla="*/ 2147483647 w 56"/>
                <a:gd name="T21" fmla="*/ 2147483647 h 83"/>
                <a:gd name="T22" fmla="*/ 2147483647 w 56"/>
                <a:gd name="T23" fmla="*/ 2147483647 h 83"/>
                <a:gd name="T24" fmla="*/ 2147483647 w 56"/>
                <a:gd name="T25" fmla="*/ 2147483647 h 83"/>
                <a:gd name="T26" fmla="*/ 2147483647 w 56"/>
                <a:gd name="T27" fmla="*/ 2147483647 h 83"/>
                <a:gd name="T28" fmla="*/ 2147483647 w 56"/>
                <a:gd name="T29" fmla="*/ 2147483647 h 83"/>
                <a:gd name="T30" fmla="*/ 2147483647 w 56"/>
                <a:gd name="T31" fmla="*/ 2147483647 h 83"/>
                <a:gd name="T32" fmla="*/ 2147483647 w 56"/>
                <a:gd name="T33" fmla="*/ 2147483647 h 83"/>
                <a:gd name="T34" fmla="*/ 2147483647 w 56"/>
                <a:gd name="T35" fmla="*/ 2147483647 h 83"/>
                <a:gd name="T36" fmla="*/ 2147483647 w 56"/>
                <a:gd name="T37" fmla="*/ 2147483647 h 83"/>
                <a:gd name="T38" fmla="*/ 2147483647 w 56"/>
                <a:gd name="T39" fmla="*/ 2147483647 h 83"/>
                <a:gd name="T40" fmla="*/ 2147483647 w 56"/>
                <a:gd name="T41" fmla="*/ 2147483647 h 83"/>
                <a:gd name="T42" fmla="*/ 2147483647 w 56"/>
                <a:gd name="T43" fmla="*/ 2147483647 h 83"/>
                <a:gd name="T44" fmla="*/ 2147483647 w 56"/>
                <a:gd name="T45" fmla="*/ 0 h 83"/>
                <a:gd name="T46" fmla="*/ 2147483647 w 56"/>
                <a:gd name="T47" fmla="*/ 2147483647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0" name="Freeform 119"/>
            <p:cNvSpPr>
              <a:spLocks noChangeArrowheads="1"/>
            </p:cNvSpPr>
            <p:nvPr/>
          </p:nvSpPr>
          <p:spPr bwMode="auto">
            <a:xfrm>
              <a:off x="2463800" y="2346325"/>
              <a:ext cx="66675" cy="84138"/>
            </a:xfrm>
            <a:custGeom>
              <a:avLst/>
              <a:gdLst>
                <a:gd name="T0" fmla="*/ 2147483647 w 35"/>
                <a:gd name="T1" fmla="*/ 2147483647 h 44"/>
                <a:gd name="T2" fmla="*/ 2147483647 w 35"/>
                <a:gd name="T3" fmla="*/ 2147483647 h 44"/>
                <a:gd name="T4" fmla="*/ 0 w 35"/>
                <a:gd name="T5" fmla="*/ 2147483647 h 44"/>
                <a:gd name="T6" fmla="*/ 2147483647 w 35"/>
                <a:gd name="T7" fmla="*/ 2147483647 h 44"/>
                <a:gd name="T8" fmla="*/ 2147483647 w 35"/>
                <a:gd name="T9" fmla="*/ 2147483647 h 44"/>
                <a:gd name="T10" fmla="*/ 2147483647 w 35"/>
                <a:gd name="T11" fmla="*/ 2147483647 h 44"/>
                <a:gd name="T12" fmla="*/ 2147483647 w 35"/>
                <a:gd name="T13" fmla="*/ 2147483647 h 44"/>
                <a:gd name="T14" fmla="*/ 2147483647 w 35"/>
                <a:gd name="T15" fmla="*/ 2147483647 h 44"/>
                <a:gd name="T16" fmla="*/ 2147483647 w 35"/>
                <a:gd name="T17" fmla="*/ 0 h 44"/>
                <a:gd name="T18" fmla="*/ 2147483647 w 35"/>
                <a:gd name="T19" fmla="*/ 2147483647 h 44"/>
                <a:gd name="T20" fmla="*/ 2147483647 w 35"/>
                <a:gd name="T21" fmla="*/ 2147483647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1" name="Freeform 120"/>
            <p:cNvSpPr>
              <a:spLocks noChangeArrowheads="1"/>
            </p:cNvSpPr>
            <p:nvPr/>
          </p:nvSpPr>
          <p:spPr bwMode="auto">
            <a:xfrm>
              <a:off x="1806575" y="1952625"/>
              <a:ext cx="227013" cy="80963"/>
            </a:xfrm>
            <a:custGeom>
              <a:avLst/>
              <a:gdLst>
                <a:gd name="T0" fmla="*/ 2147483647 w 119"/>
                <a:gd name="T1" fmla="*/ 2147483647 h 43"/>
                <a:gd name="T2" fmla="*/ 2147483647 w 119"/>
                <a:gd name="T3" fmla="*/ 2147483647 h 43"/>
                <a:gd name="T4" fmla="*/ 2147483647 w 119"/>
                <a:gd name="T5" fmla="*/ 2147483647 h 43"/>
                <a:gd name="T6" fmla="*/ 2147483647 w 119"/>
                <a:gd name="T7" fmla="*/ 2147483647 h 43"/>
                <a:gd name="T8" fmla="*/ 2147483647 w 119"/>
                <a:gd name="T9" fmla="*/ 2147483647 h 43"/>
                <a:gd name="T10" fmla="*/ 2147483647 w 119"/>
                <a:gd name="T11" fmla="*/ 2147483647 h 43"/>
                <a:gd name="T12" fmla="*/ 2147483647 w 119"/>
                <a:gd name="T13" fmla="*/ 2147483647 h 43"/>
                <a:gd name="T14" fmla="*/ 2147483647 w 119"/>
                <a:gd name="T15" fmla="*/ 2147483647 h 43"/>
                <a:gd name="T16" fmla="*/ 2147483647 w 119"/>
                <a:gd name="T17" fmla="*/ 2147483647 h 43"/>
                <a:gd name="T18" fmla="*/ 2147483647 w 119"/>
                <a:gd name="T19" fmla="*/ 214748364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2" name="Freeform 121"/>
            <p:cNvSpPr>
              <a:spLocks noChangeArrowheads="1"/>
            </p:cNvSpPr>
            <p:nvPr/>
          </p:nvSpPr>
          <p:spPr bwMode="auto">
            <a:xfrm>
              <a:off x="1936750" y="2060575"/>
              <a:ext cx="52388" cy="25400"/>
            </a:xfrm>
            <a:custGeom>
              <a:avLst/>
              <a:gdLst>
                <a:gd name="T0" fmla="*/ 2147483647 w 28"/>
                <a:gd name="T1" fmla="*/ 2147483647 h 13"/>
                <a:gd name="T2" fmla="*/ 2147483647 w 28"/>
                <a:gd name="T3" fmla="*/ 2147483647 h 13"/>
                <a:gd name="T4" fmla="*/ 2147483647 w 28"/>
                <a:gd name="T5" fmla="*/ 2147483647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3" name="Freeform 122"/>
            <p:cNvSpPr>
              <a:spLocks noChangeArrowheads="1"/>
            </p:cNvSpPr>
            <p:nvPr/>
          </p:nvSpPr>
          <p:spPr bwMode="auto">
            <a:xfrm>
              <a:off x="2179638" y="2058987"/>
              <a:ext cx="47625" cy="26988"/>
            </a:xfrm>
            <a:custGeom>
              <a:avLst/>
              <a:gdLst>
                <a:gd name="T0" fmla="*/ 2147483647 w 25"/>
                <a:gd name="T1" fmla="*/ 2147483647 h 14"/>
                <a:gd name="T2" fmla="*/ 2147483647 w 25"/>
                <a:gd name="T3" fmla="*/ 2147483647 h 14"/>
                <a:gd name="T4" fmla="*/ 2147483647 w 25"/>
                <a:gd name="T5" fmla="*/ 214748364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4" name="Freeform 123"/>
            <p:cNvSpPr>
              <a:spLocks noEditPoints="1" noChangeArrowheads="1"/>
            </p:cNvSpPr>
            <p:nvPr/>
          </p:nvSpPr>
          <p:spPr bwMode="auto">
            <a:xfrm>
              <a:off x="2065338" y="0"/>
              <a:ext cx="1322388" cy="985838"/>
            </a:xfrm>
            <a:custGeom>
              <a:avLst/>
              <a:gdLst>
                <a:gd name="T0" fmla="*/ 2147483647 w 691"/>
                <a:gd name="T1" fmla="*/ 2147483647 h 516"/>
                <a:gd name="T2" fmla="*/ 2147483647 w 691"/>
                <a:gd name="T3" fmla="*/ 2147483647 h 516"/>
                <a:gd name="T4" fmla="*/ 2147483647 w 691"/>
                <a:gd name="T5" fmla="*/ 2147483647 h 516"/>
                <a:gd name="T6" fmla="*/ 2147483647 w 691"/>
                <a:gd name="T7" fmla="*/ 2147483647 h 516"/>
                <a:gd name="T8" fmla="*/ 2147483647 w 691"/>
                <a:gd name="T9" fmla="*/ 2147483647 h 516"/>
                <a:gd name="T10" fmla="*/ 2147483647 w 691"/>
                <a:gd name="T11" fmla="*/ 2147483647 h 516"/>
                <a:gd name="T12" fmla="*/ 2147483647 w 691"/>
                <a:gd name="T13" fmla="*/ 2147483647 h 516"/>
                <a:gd name="T14" fmla="*/ 2147483647 w 691"/>
                <a:gd name="T15" fmla="*/ 2147483647 h 516"/>
                <a:gd name="T16" fmla="*/ 2147483647 w 691"/>
                <a:gd name="T17" fmla="*/ 2147483647 h 516"/>
                <a:gd name="T18" fmla="*/ 2147483647 w 691"/>
                <a:gd name="T19" fmla="*/ 2147483647 h 516"/>
                <a:gd name="T20" fmla="*/ 2147483647 w 691"/>
                <a:gd name="T21" fmla="*/ 2147483647 h 516"/>
                <a:gd name="T22" fmla="*/ 2147483647 w 691"/>
                <a:gd name="T23" fmla="*/ 2147483647 h 516"/>
                <a:gd name="T24" fmla="*/ 2147483647 w 691"/>
                <a:gd name="T25" fmla="*/ 2147483647 h 516"/>
                <a:gd name="T26" fmla="*/ 2147483647 w 691"/>
                <a:gd name="T27" fmla="*/ 2147483647 h 516"/>
                <a:gd name="T28" fmla="*/ 2147483647 w 691"/>
                <a:gd name="T29" fmla="*/ 2147483647 h 516"/>
                <a:gd name="T30" fmla="*/ 2147483647 w 691"/>
                <a:gd name="T31" fmla="*/ 2147483647 h 516"/>
                <a:gd name="T32" fmla="*/ 0 w 691"/>
                <a:gd name="T33" fmla="*/ 2147483647 h 516"/>
                <a:gd name="T34" fmla="*/ 2147483647 w 691"/>
                <a:gd name="T35" fmla="*/ 2147483647 h 516"/>
                <a:gd name="T36" fmla="*/ 2147483647 w 691"/>
                <a:gd name="T37" fmla="*/ 2147483647 h 516"/>
                <a:gd name="T38" fmla="*/ 2147483647 w 691"/>
                <a:gd name="T39" fmla="*/ 2147483647 h 516"/>
                <a:gd name="T40" fmla="*/ 2147483647 w 691"/>
                <a:gd name="T41" fmla="*/ 2147483647 h 516"/>
                <a:gd name="T42" fmla="*/ 2147483647 w 691"/>
                <a:gd name="T43" fmla="*/ 2147483647 h 516"/>
                <a:gd name="T44" fmla="*/ 2147483647 w 691"/>
                <a:gd name="T45" fmla="*/ 2147483647 h 516"/>
                <a:gd name="T46" fmla="*/ 2147483647 w 691"/>
                <a:gd name="T47" fmla="*/ 2147483647 h 516"/>
                <a:gd name="T48" fmla="*/ 2147483647 w 691"/>
                <a:gd name="T49" fmla="*/ 2147483647 h 516"/>
                <a:gd name="T50" fmla="*/ 2147483647 w 691"/>
                <a:gd name="T51" fmla="*/ 2147483647 h 516"/>
                <a:gd name="T52" fmla="*/ 2147483647 w 691"/>
                <a:gd name="T53" fmla="*/ 2147483647 h 516"/>
                <a:gd name="T54" fmla="*/ 2147483647 w 691"/>
                <a:gd name="T55" fmla="*/ 2147483647 h 516"/>
                <a:gd name="T56" fmla="*/ 2147483647 w 691"/>
                <a:gd name="T57" fmla="*/ 2147483647 h 516"/>
                <a:gd name="T58" fmla="*/ 2147483647 w 691"/>
                <a:gd name="T59" fmla="*/ 2147483647 h 516"/>
                <a:gd name="T60" fmla="*/ 2147483647 w 691"/>
                <a:gd name="T61" fmla="*/ 2147483647 h 516"/>
                <a:gd name="T62" fmla="*/ 2147483647 w 691"/>
                <a:gd name="T63" fmla="*/ 2147483647 h 516"/>
                <a:gd name="T64" fmla="*/ 2147483647 w 691"/>
                <a:gd name="T65" fmla="*/ 2147483647 h 516"/>
                <a:gd name="T66" fmla="*/ 2147483647 w 691"/>
                <a:gd name="T67" fmla="*/ 2147483647 h 516"/>
                <a:gd name="T68" fmla="*/ 2147483647 w 691"/>
                <a:gd name="T69" fmla="*/ 2147483647 h 516"/>
                <a:gd name="T70" fmla="*/ 2147483647 w 691"/>
                <a:gd name="T71" fmla="*/ 2147483647 h 516"/>
                <a:gd name="T72" fmla="*/ 2147483647 w 691"/>
                <a:gd name="T73" fmla="*/ 2147483647 h 516"/>
                <a:gd name="T74" fmla="*/ 2147483647 w 691"/>
                <a:gd name="T75" fmla="*/ 2147483647 h 516"/>
                <a:gd name="T76" fmla="*/ 2147483647 w 691"/>
                <a:gd name="T77" fmla="*/ 2147483647 h 516"/>
                <a:gd name="T78" fmla="*/ 2147483647 w 691"/>
                <a:gd name="T79" fmla="*/ 2147483647 h 516"/>
                <a:gd name="T80" fmla="*/ 2147483647 w 691"/>
                <a:gd name="T81" fmla="*/ 2147483647 h 516"/>
                <a:gd name="T82" fmla="*/ 2147483647 w 691"/>
                <a:gd name="T83" fmla="*/ 2147483647 h 516"/>
                <a:gd name="T84" fmla="*/ 2147483647 w 691"/>
                <a:gd name="T85" fmla="*/ 2147483647 h 516"/>
                <a:gd name="T86" fmla="*/ 2147483647 w 691"/>
                <a:gd name="T87" fmla="*/ 2147483647 h 516"/>
                <a:gd name="T88" fmla="*/ 2147483647 w 691"/>
                <a:gd name="T89" fmla="*/ 2147483647 h 516"/>
                <a:gd name="T90" fmla="*/ 2147483647 w 691"/>
                <a:gd name="T91" fmla="*/ 2147483647 h 516"/>
                <a:gd name="T92" fmla="*/ 2147483647 w 691"/>
                <a:gd name="T93" fmla="*/ 2147483647 h 516"/>
                <a:gd name="T94" fmla="*/ 2147483647 w 691"/>
                <a:gd name="T95" fmla="*/ 2147483647 h 516"/>
                <a:gd name="T96" fmla="*/ 2147483647 w 691"/>
                <a:gd name="T97" fmla="*/ 2147483647 h 516"/>
                <a:gd name="T98" fmla="*/ 2147483647 w 691"/>
                <a:gd name="T99" fmla="*/ 2147483647 h 516"/>
                <a:gd name="T100" fmla="*/ 2147483647 w 691"/>
                <a:gd name="T101" fmla="*/ 2147483647 h 516"/>
                <a:gd name="T102" fmla="*/ 2147483647 w 691"/>
                <a:gd name="T103" fmla="*/ 2147483647 h 516"/>
                <a:gd name="T104" fmla="*/ 2147483647 w 691"/>
                <a:gd name="T105" fmla="*/ 2147483647 h 516"/>
                <a:gd name="T106" fmla="*/ 2147483647 w 691"/>
                <a:gd name="T107" fmla="*/ 2147483647 h 516"/>
                <a:gd name="T108" fmla="*/ 2147483647 w 691"/>
                <a:gd name="T109" fmla="*/ 2147483647 h 516"/>
                <a:gd name="T110" fmla="*/ 2147483647 w 691"/>
                <a:gd name="T111" fmla="*/ 2147483647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5" name="Freeform 124"/>
            <p:cNvSpPr>
              <a:spLocks noEditPoints="1" noChangeArrowheads="1"/>
            </p:cNvSpPr>
            <p:nvPr/>
          </p:nvSpPr>
          <p:spPr bwMode="auto">
            <a:xfrm>
              <a:off x="584200" y="17462"/>
              <a:ext cx="1920875" cy="1477963"/>
            </a:xfrm>
            <a:custGeom>
              <a:avLst/>
              <a:gdLst>
                <a:gd name="T0" fmla="*/ 2147483647 w 1005"/>
                <a:gd name="T1" fmla="*/ 2147483647 h 774"/>
                <a:gd name="T2" fmla="*/ 2147483647 w 1005"/>
                <a:gd name="T3" fmla="*/ 2147483647 h 774"/>
                <a:gd name="T4" fmla="*/ 2147483647 w 1005"/>
                <a:gd name="T5" fmla="*/ 2147483647 h 774"/>
                <a:gd name="T6" fmla="*/ 2147483647 w 1005"/>
                <a:gd name="T7" fmla="*/ 2147483647 h 774"/>
                <a:gd name="T8" fmla="*/ 2147483647 w 1005"/>
                <a:gd name="T9" fmla="*/ 2147483647 h 774"/>
                <a:gd name="T10" fmla="*/ 2147483647 w 1005"/>
                <a:gd name="T11" fmla="*/ 2147483647 h 774"/>
                <a:gd name="T12" fmla="*/ 2147483647 w 1005"/>
                <a:gd name="T13" fmla="*/ 2147483647 h 774"/>
                <a:gd name="T14" fmla="*/ 2147483647 w 1005"/>
                <a:gd name="T15" fmla="*/ 2147483647 h 774"/>
                <a:gd name="T16" fmla="*/ 2147483647 w 1005"/>
                <a:gd name="T17" fmla="*/ 2147483647 h 774"/>
                <a:gd name="T18" fmla="*/ 2147483647 w 1005"/>
                <a:gd name="T19" fmla="*/ 2147483647 h 774"/>
                <a:gd name="T20" fmla="*/ 2147483647 w 1005"/>
                <a:gd name="T21" fmla="*/ 2147483647 h 774"/>
                <a:gd name="T22" fmla="*/ 2147483647 w 1005"/>
                <a:gd name="T23" fmla="*/ 2147483647 h 774"/>
                <a:gd name="T24" fmla="*/ 2147483647 w 1005"/>
                <a:gd name="T25" fmla="*/ 2147483647 h 774"/>
                <a:gd name="T26" fmla="*/ 2147483647 w 1005"/>
                <a:gd name="T27" fmla="*/ 2147483647 h 774"/>
                <a:gd name="T28" fmla="*/ 2147483647 w 1005"/>
                <a:gd name="T29" fmla="*/ 2147483647 h 774"/>
                <a:gd name="T30" fmla="*/ 2147483647 w 1005"/>
                <a:gd name="T31" fmla="*/ 2147483647 h 774"/>
                <a:gd name="T32" fmla="*/ 2147483647 w 1005"/>
                <a:gd name="T33" fmla="*/ 2147483647 h 774"/>
                <a:gd name="T34" fmla="*/ 2147483647 w 1005"/>
                <a:gd name="T35" fmla="*/ 2147483647 h 774"/>
                <a:gd name="T36" fmla="*/ 2147483647 w 1005"/>
                <a:gd name="T37" fmla="*/ 2147483647 h 774"/>
                <a:gd name="T38" fmla="*/ 2147483647 w 1005"/>
                <a:gd name="T39" fmla="*/ 2147483647 h 774"/>
                <a:gd name="T40" fmla="*/ 2147483647 w 1005"/>
                <a:gd name="T41" fmla="*/ 2147483647 h 774"/>
                <a:gd name="T42" fmla="*/ 2147483647 w 1005"/>
                <a:gd name="T43" fmla="*/ 2147483647 h 774"/>
                <a:gd name="T44" fmla="*/ 2147483647 w 1005"/>
                <a:gd name="T45" fmla="*/ 2147483647 h 774"/>
                <a:gd name="T46" fmla="*/ 2147483647 w 1005"/>
                <a:gd name="T47" fmla="*/ 2147483647 h 774"/>
                <a:gd name="T48" fmla="*/ 2147483647 w 1005"/>
                <a:gd name="T49" fmla="*/ 2147483647 h 774"/>
                <a:gd name="T50" fmla="*/ 2147483647 w 1005"/>
                <a:gd name="T51" fmla="*/ 2147483647 h 774"/>
                <a:gd name="T52" fmla="*/ 2147483647 w 1005"/>
                <a:gd name="T53" fmla="*/ 2147483647 h 774"/>
                <a:gd name="T54" fmla="*/ 2147483647 w 1005"/>
                <a:gd name="T55" fmla="*/ 2147483647 h 774"/>
                <a:gd name="T56" fmla="*/ 2147483647 w 1005"/>
                <a:gd name="T57" fmla="*/ 2147483647 h 774"/>
                <a:gd name="T58" fmla="*/ 2147483647 w 1005"/>
                <a:gd name="T59" fmla="*/ 2147483647 h 774"/>
                <a:gd name="T60" fmla="*/ 2147483647 w 1005"/>
                <a:gd name="T61" fmla="*/ 2147483647 h 774"/>
                <a:gd name="T62" fmla="*/ 2147483647 w 1005"/>
                <a:gd name="T63" fmla="*/ 2147483647 h 774"/>
                <a:gd name="T64" fmla="*/ 2147483647 w 1005"/>
                <a:gd name="T65" fmla="*/ 2147483647 h 774"/>
                <a:gd name="T66" fmla="*/ 2147483647 w 1005"/>
                <a:gd name="T67" fmla="*/ 2147483647 h 774"/>
                <a:gd name="T68" fmla="*/ 2147483647 w 1005"/>
                <a:gd name="T69" fmla="*/ 2147483647 h 774"/>
                <a:gd name="T70" fmla="*/ 2147483647 w 1005"/>
                <a:gd name="T71" fmla="*/ 2147483647 h 774"/>
                <a:gd name="T72" fmla="*/ 2147483647 w 1005"/>
                <a:gd name="T73" fmla="*/ 2147483647 h 774"/>
                <a:gd name="T74" fmla="*/ 2147483647 w 1005"/>
                <a:gd name="T75" fmla="*/ 2147483647 h 774"/>
                <a:gd name="T76" fmla="*/ 2147483647 w 1005"/>
                <a:gd name="T77" fmla="*/ 2147483647 h 774"/>
                <a:gd name="T78" fmla="*/ 2147483647 w 1005"/>
                <a:gd name="T79" fmla="*/ 2147483647 h 774"/>
                <a:gd name="T80" fmla="*/ 2147483647 w 1005"/>
                <a:gd name="T81" fmla="*/ 2147483647 h 774"/>
                <a:gd name="T82" fmla="*/ 2147483647 w 1005"/>
                <a:gd name="T83" fmla="*/ 2147483647 h 774"/>
                <a:gd name="T84" fmla="*/ 2147483647 w 1005"/>
                <a:gd name="T85" fmla="*/ 2147483647 h 774"/>
                <a:gd name="T86" fmla="*/ 2147483647 w 1005"/>
                <a:gd name="T87" fmla="*/ 2147483647 h 774"/>
                <a:gd name="T88" fmla="*/ 2147483647 w 1005"/>
                <a:gd name="T89" fmla="*/ 2147483647 h 774"/>
                <a:gd name="T90" fmla="*/ 2147483647 w 1005"/>
                <a:gd name="T91" fmla="*/ 2147483647 h 774"/>
                <a:gd name="T92" fmla="*/ 2147483647 w 1005"/>
                <a:gd name="T93" fmla="*/ 2147483647 h 774"/>
                <a:gd name="T94" fmla="*/ 2147483647 w 1005"/>
                <a:gd name="T95" fmla="*/ 2147483647 h 774"/>
                <a:gd name="T96" fmla="*/ 2147483647 w 1005"/>
                <a:gd name="T97" fmla="*/ 2147483647 h 774"/>
                <a:gd name="T98" fmla="*/ 2147483647 w 1005"/>
                <a:gd name="T99" fmla="*/ 2147483647 h 774"/>
                <a:gd name="T100" fmla="*/ 2147483647 w 1005"/>
                <a:gd name="T101" fmla="*/ 2147483647 h 774"/>
                <a:gd name="T102" fmla="*/ 2147483647 w 1005"/>
                <a:gd name="T103" fmla="*/ 2147483647 h 774"/>
                <a:gd name="T104" fmla="*/ 2147483647 w 1005"/>
                <a:gd name="T105" fmla="*/ 2147483647 h 774"/>
                <a:gd name="T106" fmla="*/ 2147483647 w 1005"/>
                <a:gd name="T107" fmla="*/ 2147483647 h 774"/>
                <a:gd name="T108" fmla="*/ 2147483647 w 1005"/>
                <a:gd name="T109" fmla="*/ 2147483647 h 774"/>
                <a:gd name="T110" fmla="*/ 2147483647 w 1005"/>
                <a:gd name="T111" fmla="*/ 2147483647 h 774"/>
                <a:gd name="T112" fmla="*/ 2147483647 w 1005"/>
                <a:gd name="T113" fmla="*/ 2147483647 h 774"/>
                <a:gd name="T114" fmla="*/ 2147483647 w 1005"/>
                <a:gd name="T115" fmla="*/ 2147483647 h 774"/>
                <a:gd name="T116" fmla="*/ 2147483647 w 1005"/>
                <a:gd name="T117" fmla="*/ 2147483647 h 774"/>
                <a:gd name="T118" fmla="*/ 2147483647 w 1005"/>
                <a:gd name="T119" fmla="*/ 2147483647 h 774"/>
                <a:gd name="T120" fmla="*/ 2147483647 w 1005"/>
                <a:gd name="T121" fmla="*/ 2147483647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6" name="Freeform 125"/>
            <p:cNvSpPr>
              <a:spLocks noEditPoints="1" noChangeArrowheads="1"/>
            </p:cNvSpPr>
            <p:nvPr/>
          </p:nvSpPr>
          <p:spPr bwMode="auto">
            <a:xfrm>
              <a:off x="0" y="574675"/>
              <a:ext cx="2192338" cy="1346200"/>
            </a:xfrm>
            <a:custGeom>
              <a:avLst/>
              <a:gdLst>
                <a:gd name="T0" fmla="*/ 2147483647 w 1147"/>
                <a:gd name="T1" fmla="*/ 2147483647 h 705"/>
                <a:gd name="T2" fmla="*/ 2147483647 w 1147"/>
                <a:gd name="T3" fmla="*/ 2147483647 h 705"/>
                <a:gd name="T4" fmla="*/ 2147483647 w 1147"/>
                <a:gd name="T5" fmla="*/ 2147483647 h 705"/>
                <a:gd name="T6" fmla="*/ 2147483647 w 1147"/>
                <a:gd name="T7" fmla="*/ 2147483647 h 705"/>
                <a:gd name="T8" fmla="*/ 2147483647 w 1147"/>
                <a:gd name="T9" fmla="*/ 2147483647 h 705"/>
                <a:gd name="T10" fmla="*/ 2147483647 w 1147"/>
                <a:gd name="T11" fmla="*/ 2147483647 h 705"/>
                <a:gd name="T12" fmla="*/ 2147483647 w 1147"/>
                <a:gd name="T13" fmla="*/ 2147483647 h 705"/>
                <a:gd name="T14" fmla="*/ 2147483647 w 1147"/>
                <a:gd name="T15" fmla="*/ 2147483647 h 705"/>
                <a:gd name="T16" fmla="*/ 2147483647 w 1147"/>
                <a:gd name="T17" fmla="*/ 2147483647 h 705"/>
                <a:gd name="T18" fmla="*/ 2147483647 w 1147"/>
                <a:gd name="T19" fmla="*/ 2147483647 h 705"/>
                <a:gd name="T20" fmla="*/ 2147483647 w 1147"/>
                <a:gd name="T21" fmla="*/ 2147483647 h 705"/>
                <a:gd name="T22" fmla="*/ 2147483647 w 1147"/>
                <a:gd name="T23" fmla="*/ 2147483647 h 705"/>
                <a:gd name="T24" fmla="*/ 2147483647 w 1147"/>
                <a:gd name="T25" fmla="*/ 2147483647 h 705"/>
                <a:gd name="T26" fmla="*/ 2147483647 w 1147"/>
                <a:gd name="T27" fmla="*/ 2147483647 h 705"/>
                <a:gd name="T28" fmla="*/ 2147483647 w 1147"/>
                <a:gd name="T29" fmla="*/ 2147483647 h 705"/>
                <a:gd name="T30" fmla="*/ 2147483647 w 1147"/>
                <a:gd name="T31" fmla="*/ 2147483647 h 705"/>
                <a:gd name="T32" fmla="*/ 2147483647 w 1147"/>
                <a:gd name="T33" fmla="*/ 2147483647 h 705"/>
                <a:gd name="T34" fmla="*/ 2147483647 w 1147"/>
                <a:gd name="T35" fmla="*/ 2147483647 h 705"/>
                <a:gd name="T36" fmla="*/ 2147483647 w 1147"/>
                <a:gd name="T37" fmla="*/ 2147483647 h 705"/>
                <a:gd name="T38" fmla="*/ 2147483647 w 1147"/>
                <a:gd name="T39" fmla="*/ 2147483647 h 705"/>
                <a:gd name="T40" fmla="*/ 2147483647 w 1147"/>
                <a:gd name="T41" fmla="*/ 2147483647 h 705"/>
                <a:gd name="T42" fmla="*/ 2147483647 w 1147"/>
                <a:gd name="T43" fmla="*/ 2147483647 h 705"/>
                <a:gd name="T44" fmla="*/ 2147483647 w 1147"/>
                <a:gd name="T45" fmla="*/ 2147483647 h 705"/>
                <a:gd name="T46" fmla="*/ 2147483647 w 1147"/>
                <a:gd name="T47" fmla="*/ 2147483647 h 705"/>
                <a:gd name="T48" fmla="*/ 2147483647 w 1147"/>
                <a:gd name="T49" fmla="*/ 2147483647 h 705"/>
                <a:gd name="T50" fmla="*/ 2147483647 w 1147"/>
                <a:gd name="T51" fmla="*/ 2147483647 h 705"/>
                <a:gd name="T52" fmla="*/ 2147483647 w 1147"/>
                <a:gd name="T53" fmla="*/ 2147483647 h 705"/>
                <a:gd name="T54" fmla="*/ 2147483647 w 1147"/>
                <a:gd name="T55" fmla="*/ 2147483647 h 705"/>
                <a:gd name="T56" fmla="*/ 2147483647 w 1147"/>
                <a:gd name="T57" fmla="*/ 2147483647 h 705"/>
                <a:gd name="T58" fmla="*/ 2147483647 w 1147"/>
                <a:gd name="T59" fmla="*/ 2147483647 h 705"/>
                <a:gd name="T60" fmla="*/ 2147483647 w 1147"/>
                <a:gd name="T61" fmla="*/ 2147483647 h 705"/>
                <a:gd name="T62" fmla="*/ 2147483647 w 1147"/>
                <a:gd name="T63" fmla="*/ 2147483647 h 705"/>
                <a:gd name="T64" fmla="*/ 2147483647 w 1147"/>
                <a:gd name="T65" fmla="*/ 2147483647 h 705"/>
                <a:gd name="T66" fmla="*/ 2147483647 w 1147"/>
                <a:gd name="T67" fmla="*/ 2147483647 h 705"/>
                <a:gd name="T68" fmla="*/ 2147483647 w 1147"/>
                <a:gd name="T69" fmla="*/ 2147483647 h 705"/>
                <a:gd name="T70" fmla="*/ 2147483647 w 1147"/>
                <a:gd name="T71" fmla="*/ 2147483647 h 705"/>
                <a:gd name="T72" fmla="*/ 2147483647 w 1147"/>
                <a:gd name="T73" fmla="*/ 2147483647 h 705"/>
                <a:gd name="T74" fmla="*/ 2147483647 w 1147"/>
                <a:gd name="T75" fmla="*/ 2147483647 h 705"/>
                <a:gd name="T76" fmla="*/ 2147483647 w 1147"/>
                <a:gd name="T77" fmla="*/ 2147483647 h 705"/>
                <a:gd name="T78" fmla="*/ 2147483647 w 1147"/>
                <a:gd name="T79" fmla="*/ 2147483647 h 705"/>
                <a:gd name="T80" fmla="*/ 2147483647 w 1147"/>
                <a:gd name="T81" fmla="*/ 2147483647 h 705"/>
                <a:gd name="T82" fmla="*/ 2147483647 w 1147"/>
                <a:gd name="T83" fmla="*/ 2147483647 h 705"/>
                <a:gd name="T84" fmla="*/ 2147483647 w 1147"/>
                <a:gd name="T85" fmla="*/ 2147483647 h 705"/>
                <a:gd name="T86" fmla="*/ 2147483647 w 1147"/>
                <a:gd name="T87" fmla="*/ 2147483647 h 705"/>
                <a:gd name="T88" fmla="*/ 2147483647 w 1147"/>
                <a:gd name="T89" fmla="*/ 2147483647 h 705"/>
                <a:gd name="T90" fmla="*/ 2147483647 w 1147"/>
                <a:gd name="T91" fmla="*/ 2147483647 h 705"/>
                <a:gd name="T92" fmla="*/ 2147483647 w 1147"/>
                <a:gd name="T93" fmla="*/ 2147483647 h 705"/>
                <a:gd name="T94" fmla="*/ 2147483647 w 1147"/>
                <a:gd name="T95" fmla="*/ 2147483647 h 705"/>
                <a:gd name="T96" fmla="*/ 2147483647 w 1147"/>
                <a:gd name="T97" fmla="*/ 2147483647 h 705"/>
                <a:gd name="T98" fmla="*/ 2147483647 w 1147"/>
                <a:gd name="T99" fmla="*/ 2147483647 h 705"/>
                <a:gd name="T100" fmla="*/ 2147483647 w 1147"/>
                <a:gd name="T101" fmla="*/ 2147483647 h 705"/>
                <a:gd name="T102" fmla="*/ 2147483647 w 1147"/>
                <a:gd name="T103" fmla="*/ 2147483647 h 705"/>
                <a:gd name="T104" fmla="*/ 2147483647 w 1147"/>
                <a:gd name="T105" fmla="*/ 2147483647 h 705"/>
                <a:gd name="T106" fmla="*/ 2147483647 w 1147"/>
                <a:gd name="T107" fmla="*/ 2147483647 h 705"/>
                <a:gd name="T108" fmla="*/ 2147483647 w 1147"/>
                <a:gd name="T109" fmla="*/ 2147483647 h 705"/>
                <a:gd name="T110" fmla="*/ 2147483647 w 1147"/>
                <a:gd name="T111" fmla="*/ 2147483647 h 705"/>
                <a:gd name="T112" fmla="*/ 2147483647 w 1147"/>
                <a:gd name="T113" fmla="*/ 2147483647 h 705"/>
                <a:gd name="T114" fmla="*/ 2147483647 w 1147"/>
                <a:gd name="T115" fmla="*/ 2147483647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7" name="Freeform 126"/>
            <p:cNvSpPr>
              <a:spLocks noEditPoints="1" noChangeArrowheads="1"/>
            </p:cNvSpPr>
            <p:nvPr/>
          </p:nvSpPr>
          <p:spPr bwMode="auto">
            <a:xfrm>
              <a:off x="3444875" y="1455737"/>
              <a:ext cx="276225" cy="196850"/>
            </a:xfrm>
            <a:custGeom>
              <a:avLst/>
              <a:gdLst>
                <a:gd name="T0" fmla="*/ 2147483647 w 145"/>
                <a:gd name="T1" fmla="*/ 2147483647 h 103"/>
                <a:gd name="T2" fmla="*/ 2147483647 w 145"/>
                <a:gd name="T3" fmla="*/ 2147483647 h 103"/>
                <a:gd name="T4" fmla="*/ 2147483647 w 145"/>
                <a:gd name="T5" fmla="*/ 2147483647 h 103"/>
                <a:gd name="T6" fmla="*/ 2147483647 w 145"/>
                <a:gd name="T7" fmla="*/ 2147483647 h 103"/>
                <a:gd name="T8" fmla="*/ 2147483647 w 145"/>
                <a:gd name="T9" fmla="*/ 2147483647 h 103"/>
                <a:gd name="T10" fmla="*/ 2147483647 w 145"/>
                <a:gd name="T11" fmla="*/ 2147483647 h 103"/>
                <a:gd name="T12" fmla="*/ 2147483647 w 145"/>
                <a:gd name="T13" fmla="*/ 2147483647 h 103"/>
                <a:gd name="T14" fmla="*/ 2147483647 w 145"/>
                <a:gd name="T15" fmla="*/ 2147483647 h 103"/>
                <a:gd name="T16" fmla="*/ 2147483647 w 145"/>
                <a:gd name="T17" fmla="*/ 2147483647 h 103"/>
                <a:gd name="T18" fmla="*/ 2147483647 w 145"/>
                <a:gd name="T19" fmla="*/ 0 h 103"/>
                <a:gd name="T20" fmla="*/ 2147483647 w 145"/>
                <a:gd name="T21" fmla="*/ 2147483647 h 103"/>
                <a:gd name="T22" fmla="*/ 2147483647 w 145"/>
                <a:gd name="T23" fmla="*/ 2147483647 h 103"/>
                <a:gd name="T24" fmla="*/ 2147483647 w 145"/>
                <a:gd name="T25" fmla="*/ 2147483647 h 103"/>
                <a:gd name="T26" fmla="*/ 2147483647 w 145"/>
                <a:gd name="T27" fmla="*/ 2147483647 h 103"/>
                <a:gd name="T28" fmla="*/ 2147483647 w 145"/>
                <a:gd name="T29" fmla="*/ 2147483647 h 103"/>
                <a:gd name="T30" fmla="*/ 2147483647 w 145"/>
                <a:gd name="T31" fmla="*/ 2147483647 h 103"/>
                <a:gd name="T32" fmla="*/ 2147483647 w 145"/>
                <a:gd name="T33" fmla="*/ 2147483647 h 103"/>
                <a:gd name="T34" fmla="*/ 2147483647 w 145"/>
                <a:gd name="T35" fmla="*/ 2147483647 h 103"/>
                <a:gd name="T36" fmla="*/ 2147483647 w 145"/>
                <a:gd name="T37" fmla="*/ 2147483647 h 103"/>
                <a:gd name="T38" fmla="*/ 2147483647 w 145"/>
                <a:gd name="T39" fmla="*/ 2147483647 h 103"/>
                <a:gd name="T40" fmla="*/ 2147483647 w 145"/>
                <a:gd name="T41" fmla="*/ 2147483647 h 103"/>
                <a:gd name="T42" fmla="*/ 2147483647 w 145"/>
                <a:gd name="T43" fmla="*/ 2147483647 h 103"/>
                <a:gd name="T44" fmla="*/ 2147483647 w 145"/>
                <a:gd name="T45" fmla="*/ 2147483647 h 103"/>
                <a:gd name="T46" fmla="*/ 2147483647 w 145"/>
                <a:gd name="T47" fmla="*/ 2147483647 h 103"/>
                <a:gd name="T48" fmla="*/ 2147483647 w 145"/>
                <a:gd name="T49" fmla="*/ 2147483647 h 103"/>
                <a:gd name="T50" fmla="*/ 2147483647 w 145"/>
                <a:gd name="T51" fmla="*/ 2147483647 h 103"/>
                <a:gd name="T52" fmla="*/ 2147483647 w 145"/>
                <a:gd name="T53" fmla="*/ 2147483647 h 103"/>
                <a:gd name="T54" fmla="*/ 2147483647 w 145"/>
                <a:gd name="T55" fmla="*/ 2147483647 h 103"/>
                <a:gd name="T56" fmla="*/ 2147483647 w 145"/>
                <a:gd name="T57" fmla="*/ 2147483647 h 103"/>
                <a:gd name="T58" fmla="*/ 2147483647 w 145"/>
                <a:gd name="T59" fmla="*/ 2147483647 h 103"/>
                <a:gd name="T60" fmla="*/ 2147483647 w 145"/>
                <a:gd name="T61" fmla="*/ 2147483647 h 103"/>
                <a:gd name="T62" fmla="*/ 2147483647 w 145"/>
                <a:gd name="T63" fmla="*/ 2147483647 h 103"/>
                <a:gd name="T64" fmla="*/ 2147483647 w 145"/>
                <a:gd name="T65" fmla="*/ 2147483647 h 103"/>
                <a:gd name="T66" fmla="*/ 2147483647 w 145"/>
                <a:gd name="T67" fmla="*/ 2147483647 h 103"/>
                <a:gd name="T68" fmla="*/ 2147483647 w 145"/>
                <a:gd name="T69" fmla="*/ 2147483647 h 103"/>
                <a:gd name="T70" fmla="*/ 2147483647 w 145"/>
                <a:gd name="T71" fmla="*/ 2147483647 h 103"/>
                <a:gd name="T72" fmla="*/ 2147483647 w 145"/>
                <a:gd name="T73" fmla="*/ 2147483647 h 103"/>
                <a:gd name="T74" fmla="*/ 2147483647 w 145"/>
                <a:gd name="T75" fmla="*/ 2147483647 h 103"/>
                <a:gd name="T76" fmla="*/ 2147483647 w 145"/>
                <a:gd name="T77" fmla="*/ 2147483647 h 103"/>
                <a:gd name="T78" fmla="*/ 2147483647 w 145"/>
                <a:gd name="T79" fmla="*/ 2147483647 h 103"/>
                <a:gd name="T80" fmla="*/ 2147483647 w 145"/>
                <a:gd name="T81" fmla="*/ 2147483647 h 103"/>
                <a:gd name="T82" fmla="*/ 2147483647 w 145"/>
                <a:gd name="T83" fmla="*/ 2147483647 h 103"/>
                <a:gd name="T84" fmla="*/ 2147483647 w 145"/>
                <a:gd name="T85" fmla="*/ 2147483647 h 103"/>
                <a:gd name="T86" fmla="*/ 2147483647 w 145"/>
                <a:gd name="T87" fmla="*/ 2147483647 h 103"/>
                <a:gd name="T88" fmla="*/ 2147483647 w 145"/>
                <a:gd name="T89" fmla="*/ 2147483647 h 103"/>
                <a:gd name="T90" fmla="*/ 2147483647 w 145"/>
                <a:gd name="T91" fmla="*/ 2147483647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8" name="Freeform 127"/>
            <p:cNvSpPr>
              <a:spLocks noEditPoints="1" noChangeArrowheads="1"/>
            </p:cNvSpPr>
            <p:nvPr/>
          </p:nvSpPr>
          <p:spPr bwMode="auto">
            <a:xfrm>
              <a:off x="4075113" y="1506537"/>
              <a:ext cx="136525" cy="169863"/>
            </a:xfrm>
            <a:custGeom>
              <a:avLst/>
              <a:gdLst>
                <a:gd name="T0" fmla="*/ 2147483647 w 71"/>
                <a:gd name="T1" fmla="*/ 0 h 89"/>
                <a:gd name="T2" fmla="*/ 2147483647 w 71"/>
                <a:gd name="T3" fmla="*/ 2147483647 h 89"/>
                <a:gd name="T4" fmla="*/ 2147483647 w 71"/>
                <a:gd name="T5" fmla="*/ 2147483647 h 89"/>
                <a:gd name="T6" fmla="*/ 2147483647 w 71"/>
                <a:gd name="T7" fmla="*/ 2147483647 h 89"/>
                <a:gd name="T8" fmla="*/ 2147483647 w 71"/>
                <a:gd name="T9" fmla="*/ 2147483647 h 89"/>
                <a:gd name="T10" fmla="*/ 2147483647 w 71"/>
                <a:gd name="T11" fmla="*/ 2147483647 h 89"/>
                <a:gd name="T12" fmla="*/ 2147483647 w 71"/>
                <a:gd name="T13" fmla="*/ 2147483647 h 89"/>
                <a:gd name="T14" fmla="*/ 2147483647 w 71"/>
                <a:gd name="T15" fmla="*/ 2147483647 h 89"/>
                <a:gd name="T16" fmla="*/ 2147483647 w 71"/>
                <a:gd name="T17" fmla="*/ 2147483647 h 89"/>
                <a:gd name="T18" fmla="*/ 2147483647 w 71"/>
                <a:gd name="T19" fmla="*/ 2147483647 h 89"/>
                <a:gd name="T20" fmla="*/ 2147483647 w 71"/>
                <a:gd name="T21" fmla="*/ 2147483647 h 89"/>
                <a:gd name="T22" fmla="*/ 0 w 71"/>
                <a:gd name="T23" fmla="*/ 2147483647 h 89"/>
                <a:gd name="T24" fmla="*/ 0 w 71"/>
                <a:gd name="T25" fmla="*/ 2147483647 h 89"/>
                <a:gd name="T26" fmla="*/ 2147483647 w 71"/>
                <a:gd name="T27" fmla="*/ 2147483647 h 89"/>
                <a:gd name="T28" fmla="*/ 2147483647 w 71"/>
                <a:gd name="T29" fmla="*/ 2147483647 h 89"/>
                <a:gd name="T30" fmla="*/ 2147483647 w 71"/>
                <a:gd name="T31" fmla="*/ 2147483647 h 89"/>
                <a:gd name="T32" fmla="*/ 2147483647 w 71"/>
                <a:gd name="T33" fmla="*/ 2147483647 h 89"/>
                <a:gd name="T34" fmla="*/ 2147483647 w 71"/>
                <a:gd name="T35" fmla="*/ 2147483647 h 89"/>
                <a:gd name="T36" fmla="*/ 2147483647 w 71"/>
                <a:gd name="T37" fmla="*/ 2147483647 h 89"/>
                <a:gd name="T38" fmla="*/ 2147483647 w 71"/>
                <a:gd name="T39" fmla="*/ 2147483647 h 89"/>
                <a:gd name="T40" fmla="*/ 2147483647 w 71"/>
                <a:gd name="T41" fmla="*/ 2147483647 h 89"/>
                <a:gd name="T42" fmla="*/ 2147483647 w 71"/>
                <a:gd name="T43" fmla="*/ 2147483647 h 89"/>
                <a:gd name="T44" fmla="*/ 2147483647 w 71"/>
                <a:gd name="T45" fmla="*/ 2147483647 h 89"/>
                <a:gd name="T46" fmla="*/ 2147483647 w 71"/>
                <a:gd name="T47" fmla="*/ 2147483647 h 89"/>
                <a:gd name="T48" fmla="*/ 2147483647 w 71"/>
                <a:gd name="T49" fmla="*/ 2147483647 h 89"/>
                <a:gd name="T50" fmla="*/ 2147483647 w 71"/>
                <a:gd name="T51" fmla="*/ 2147483647 h 89"/>
                <a:gd name="T52" fmla="*/ 2147483647 w 71"/>
                <a:gd name="T53" fmla="*/ 2147483647 h 89"/>
                <a:gd name="T54" fmla="*/ 2147483647 w 71"/>
                <a:gd name="T55" fmla="*/ 2147483647 h 89"/>
                <a:gd name="T56" fmla="*/ 2147483647 w 71"/>
                <a:gd name="T57" fmla="*/ 2147483647 h 89"/>
                <a:gd name="T58" fmla="*/ 2147483647 w 71"/>
                <a:gd name="T59" fmla="*/ 2147483647 h 89"/>
                <a:gd name="T60" fmla="*/ 2147483647 w 71"/>
                <a:gd name="T61" fmla="*/ 2147483647 h 89"/>
                <a:gd name="T62" fmla="*/ 2147483647 w 71"/>
                <a:gd name="T63" fmla="*/ 2147483647 h 89"/>
                <a:gd name="T64" fmla="*/ 2147483647 w 71"/>
                <a:gd name="T65" fmla="*/ 2147483647 h 89"/>
                <a:gd name="T66" fmla="*/ 2147483647 w 71"/>
                <a:gd name="T67" fmla="*/ 2147483647 h 89"/>
                <a:gd name="T68" fmla="*/ 2147483647 w 71"/>
                <a:gd name="T69" fmla="*/ 2147483647 h 89"/>
                <a:gd name="T70" fmla="*/ 2147483647 w 71"/>
                <a:gd name="T71" fmla="*/ 2147483647 h 89"/>
                <a:gd name="T72" fmla="*/ 2147483647 w 71"/>
                <a:gd name="T73" fmla="*/ 2147483647 h 89"/>
                <a:gd name="T74" fmla="*/ 2147483647 w 71"/>
                <a:gd name="T75" fmla="*/ 0 h 89"/>
                <a:gd name="T76" fmla="*/ 2147483647 w 71"/>
                <a:gd name="T77" fmla="*/ 2147483647 h 89"/>
                <a:gd name="T78" fmla="*/ 2147483647 w 71"/>
                <a:gd name="T79" fmla="*/ 2147483647 h 89"/>
                <a:gd name="T80" fmla="*/ 2147483647 w 71"/>
                <a:gd name="T81" fmla="*/ 2147483647 h 89"/>
                <a:gd name="T82" fmla="*/ 2147483647 w 71"/>
                <a:gd name="T83" fmla="*/ 2147483647 h 89"/>
                <a:gd name="T84" fmla="*/ 2147483647 w 71"/>
                <a:gd name="T85" fmla="*/ 2147483647 h 89"/>
                <a:gd name="T86" fmla="*/ 2147483647 w 71"/>
                <a:gd name="T87" fmla="*/ 2147483647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69" name="Freeform 128"/>
            <p:cNvSpPr>
              <a:spLocks noChangeArrowheads="1"/>
            </p:cNvSpPr>
            <p:nvPr/>
          </p:nvSpPr>
          <p:spPr bwMode="auto">
            <a:xfrm>
              <a:off x="4329113" y="1654175"/>
              <a:ext cx="55563" cy="34925"/>
            </a:xfrm>
            <a:custGeom>
              <a:avLst/>
              <a:gdLst>
                <a:gd name="T0" fmla="*/ 2147483647 w 29"/>
                <a:gd name="T1" fmla="*/ 2147483647 h 18"/>
                <a:gd name="T2" fmla="*/ 2147483647 w 29"/>
                <a:gd name="T3" fmla="*/ 2147483647 h 18"/>
                <a:gd name="T4" fmla="*/ 2147483647 w 29"/>
                <a:gd name="T5" fmla="*/ 2147483647 h 18"/>
                <a:gd name="T6" fmla="*/ 2147483647 w 29"/>
                <a:gd name="T7" fmla="*/ 2147483647 h 18"/>
                <a:gd name="T8" fmla="*/ 2147483647 w 29"/>
                <a:gd name="T9" fmla="*/ 2147483647 h 18"/>
                <a:gd name="T10" fmla="*/ 2147483647 w 29"/>
                <a:gd name="T11" fmla="*/ 2147483647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0" name="Freeform 129"/>
            <p:cNvSpPr>
              <a:spLocks noChangeArrowheads="1"/>
            </p:cNvSpPr>
            <p:nvPr/>
          </p:nvSpPr>
          <p:spPr bwMode="auto">
            <a:xfrm>
              <a:off x="3122613" y="754062"/>
              <a:ext cx="231775" cy="117475"/>
            </a:xfrm>
            <a:custGeom>
              <a:avLst/>
              <a:gdLst>
                <a:gd name="T0" fmla="*/ 2147483647 w 121"/>
                <a:gd name="T1" fmla="*/ 2147483647 h 61"/>
                <a:gd name="T2" fmla="*/ 2147483647 w 121"/>
                <a:gd name="T3" fmla="*/ 2147483647 h 61"/>
                <a:gd name="T4" fmla="*/ 2147483647 w 121"/>
                <a:gd name="T5" fmla="*/ 2147483647 h 61"/>
                <a:gd name="T6" fmla="*/ 2147483647 w 121"/>
                <a:gd name="T7" fmla="*/ 2147483647 h 61"/>
                <a:gd name="T8" fmla="*/ 2147483647 w 121"/>
                <a:gd name="T9" fmla="*/ 2147483647 h 61"/>
                <a:gd name="T10" fmla="*/ 2147483647 w 121"/>
                <a:gd name="T11" fmla="*/ 2147483647 h 61"/>
                <a:gd name="T12" fmla="*/ 2147483647 w 121"/>
                <a:gd name="T13" fmla="*/ 2147483647 h 61"/>
                <a:gd name="T14" fmla="*/ 2147483647 w 121"/>
                <a:gd name="T15" fmla="*/ 2147483647 h 61"/>
                <a:gd name="T16" fmla="*/ 2147483647 w 121"/>
                <a:gd name="T17" fmla="*/ 2147483647 h 61"/>
                <a:gd name="T18" fmla="*/ 2147483647 w 121"/>
                <a:gd name="T19" fmla="*/ 2147483647 h 61"/>
                <a:gd name="T20" fmla="*/ 2147483647 w 121"/>
                <a:gd name="T21" fmla="*/ 2147483647 h 61"/>
                <a:gd name="T22" fmla="*/ 2147483647 w 121"/>
                <a:gd name="T23" fmla="*/ 2147483647 h 61"/>
                <a:gd name="T24" fmla="*/ 2147483647 w 121"/>
                <a:gd name="T25" fmla="*/ 2147483647 h 61"/>
                <a:gd name="T26" fmla="*/ 2147483647 w 121"/>
                <a:gd name="T27" fmla="*/ 2147483647 h 61"/>
                <a:gd name="T28" fmla="*/ 2147483647 w 121"/>
                <a:gd name="T29" fmla="*/ 2147483647 h 61"/>
                <a:gd name="T30" fmla="*/ 2147483647 w 121"/>
                <a:gd name="T31" fmla="*/ 2147483647 h 61"/>
                <a:gd name="T32" fmla="*/ 2147483647 w 121"/>
                <a:gd name="T33" fmla="*/ 2147483647 h 61"/>
                <a:gd name="T34" fmla="*/ 2147483647 w 121"/>
                <a:gd name="T35" fmla="*/ 2147483647 h 61"/>
                <a:gd name="T36" fmla="*/ 2147483647 w 121"/>
                <a:gd name="T37" fmla="*/ 2147483647 h 61"/>
                <a:gd name="T38" fmla="*/ 2147483647 w 121"/>
                <a:gd name="T39" fmla="*/ 2147483647 h 61"/>
                <a:gd name="T40" fmla="*/ 2147483647 w 121"/>
                <a:gd name="T41" fmla="*/ 2147483647 h 61"/>
                <a:gd name="T42" fmla="*/ 2147483647 w 121"/>
                <a:gd name="T43" fmla="*/ 2147483647 h 61"/>
                <a:gd name="T44" fmla="*/ 2147483647 w 121"/>
                <a:gd name="T45" fmla="*/ 2147483647 h 61"/>
                <a:gd name="T46" fmla="*/ 2147483647 w 121"/>
                <a:gd name="T47" fmla="*/ 2147483647 h 61"/>
                <a:gd name="T48" fmla="*/ 2147483647 w 121"/>
                <a:gd name="T49" fmla="*/ 2147483647 h 61"/>
                <a:gd name="T50" fmla="*/ 2147483647 w 121"/>
                <a:gd name="T51" fmla="*/ 2147483647 h 61"/>
                <a:gd name="T52" fmla="*/ 2147483647 w 121"/>
                <a:gd name="T53" fmla="*/ 2147483647 h 61"/>
                <a:gd name="T54" fmla="*/ 2147483647 w 121"/>
                <a:gd name="T55" fmla="*/ 2147483647 h 61"/>
                <a:gd name="T56" fmla="*/ 2147483647 w 121"/>
                <a:gd name="T57" fmla="*/ 2147483647 h 61"/>
                <a:gd name="T58" fmla="*/ 2147483647 w 121"/>
                <a:gd name="T59" fmla="*/ 2147483647 h 61"/>
                <a:gd name="T60" fmla="*/ 2147483647 w 121"/>
                <a:gd name="T61" fmla="*/ 2147483647 h 61"/>
                <a:gd name="T62" fmla="*/ 2147483647 w 121"/>
                <a:gd name="T63" fmla="*/ 2147483647 h 61"/>
                <a:gd name="T64" fmla="*/ 2147483647 w 121"/>
                <a:gd name="T65" fmla="*/ 2147483647 h 61"/>
                <a:gd name="T66" fmla="*/ 2147483647 w 121"/>
                <a:gd name="T67" fmla="*/ 2147483647 h 61"/>
                <a:gd name="T68" fmla="*/ 2147483647 w 121"/>
                <a:gd name="T69" fmla="*/ 2147483647 h 61"/>
                <a:gd name="T70" fmla="*/ 2147483647 w 121"/>
                <a:gd name="T71" fmla="*/ 2147483647 h 61"/>
                <a:gd name="T72" fmla="*/ 2147483647 w 121"/>
                <a:gd name="T73" fmla="*/ 2147483647 h 61"/>
                <a:gd name="T74" fmla="*/ 2147483647 w 121"/>
                <a:gd name="T75" fmla="*/ 2147483647 h 61"/>
                <a:gd name="T76" fmla="*/ 2147483647 w 121"/>
                <a:gd name="T77" fmla="*/ 2147483647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1" name="Freeform 130"/>
            <p:cNvSpPr>
              <a:spLocks noChangeArrowheads="1"/>
            </p:cNvSpPr>
            <p:nvPr/>
          </p:nvSpPr>
          <p:spPr bwMode="auto">
            <a:xfrm>
              <a:off x="3421063" y="1131887"/>
              <a:ext cx="98425" cy="107950"/>
            </a:xfrm>
            <a:custGeom>
              <a:avLst/>
              <a:gdLst>
                <a:gd name="T0" fmla="*/ 2147483647 w 51"/>
                <a:gd name="T1" fmla="*/ 2147483647 h 56"/>
                <a:gd name="T2" fmla="*/ 2147483647 w 51"/>
                <a:gd name="T3" fmla="*/ 2147483647 h 56"/>
                <a:gd name="T4" fmla="*/ 2147483647 w 51"/>
                <a:gd name="T5" fmla="*/ 2147483647 h 56"/>
                <a:gd name="T6" fmla="*/ 2147483647 w 51"/>
                <a:gd name="T7" fmla="*/ 2147483647 h 56"/>
                <a:gd name="T8" fmla="*/ 2147483647 w 51"/>
                <a:gd name="T9" fmla="*/ 2147483647 h 56"/>
                <a:gd name="T10" fmla="*/ 2147483647 w 51"/>
                <a:gd name="T11" fmla="*/ 2147483647 h 56"/>
                <a:gd name="T12" fmla="*/ 2147483647 w 51"/>
                <a:gd name="T13" fmla="*/ 2147483647 h 56"/>
                <a:gd name="T14" fmla="*/ 2147483647 w 51"/>
                <a:gd name="T15" fmla="*/ 2147483647 h 56"/>
                <a:gd name="T16" fmla="*/ 2147483647 w 51"/>
                <a:gd name="T17" fmla="*/ 2147483647 h 56"/>
                <a:gd name="T18" fmla="*/ 2147483647 w 51"/>
                <a:gd name="T19" fmla="*/ 2147483647 h 56"/>
                <a:gd name="T20" fmla="*/ 2147483647 w 51"/>
                <a:gd name="T21" fmla="*/ 2147483647 h 56"/>
                <a:gd name="T22" fmla="*/ 2147483647 w 51"/>
                <a:gd name="T23" fmla="*/ 2147483647 h 56"/>
                <a:gd name="T24" fmla="*/ 2147483647 w 51"/>
                <a:gd name="T25" fmla="*/ 2147483647 h 56"/>
                <a:gd name="T26" fmla="*/ 2147483647 w 51"/>
                <a:gd name="T27" fmla="*/ 2147483647 h 56"/>
                <a:gd name="T28" fmla="*/ 2147483647 w 51"/>
                <a:gd name="T29" fmla="*/ 2147483647 h 56"/>
                <a:gd name="T30" fmla="*/ 2147483647 w 51"/>
                <a:gd name="T31" fmla="*/ 2147483647 h 56"/>
                <a:gd name="T32" fmla="*/ 2147483647 w 51"/>
                <a:gd name="T33" fmla="*/ 2147483647 h 56"/>
                <a:gd name="T34" fmla="*/ 2147483647 w 51"/>
                <a:gd name="T35" fmla="*/ 2147483647 h 56"/>
                <a:gd name="T36" fmla="*/ 2147483647 w 51"/>
                <a:gd name="T37" fmla="*/ 2147483647 h 56"/>
                <a:gd name="T38" fmla="*/ 2147483647 w 51"/>
                <a:gd name="T39" fmla="*/ 2147483647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2" name="Freeform 131"/>
            <p:cNvSpPr>
              <a:spLocks noEditPoints="1" noChangeArrowheads="1"/>
            </p:cNvSpPr>
            <p:nvPr/>
          </p:nvSpPr>
          <p:spPr bwMode="auto">
            <a:xfrm>
              <a:off x="3468688" y="954087"/>
              <a:ext cx="219075" cy="333375"/>
            </a:xfrm>
            <a:custGeom>
              <a:avLst/>
              <a:gdLst>
                <a:gd name="T0" fmla="*/ 2147483647 w 114"/>
                <a:gd name="T1" fmla="*/ 2147483647 h 174"/>
                <a:gd name="T2" fmla="*/ 2147483647 w 114"/>
                <a:gd name="T3" fmla="*/ 2147483647 h 174"/>
                <a:gd name="T4" fmla="*/ 2147483647 w 114"/>
                <a:gd name="T5" fmla="*/ 2147483647 h 174"/>
                <a:gd name="T6" fmla="*/ 2147483647 w 114"/>
                <a:gd name="T7" fmla="*/ 2147483647 h 174"/>
                <a:gd name="T8" fmla="*/ 2147483647 w 114"/>
                <a:gd name="T9" fmla="*/ 2147483647 h 174"/>
                <a:gd name="T10" fmla="*/ 2147483647 w 114"/>
                <a:gd name="T11" fmla="*/ 2147483647 h 174"/>
                <a:gd name="T12" fmla="*/ 2147483647 w 114"/>
                <a:gd name="T13" fmla="*/ 2147483647 h 174"/>
                <a:gd name="T14" fmla="*/ 2147483647 w 114"/>
                <a:gd name="T15" fmla="*/ 2147483647 h 174"/>
                <a:gd name="T16" fmla="*/ 2147483647 w 114"/>
                <a:gd name="T17" fmla="*/ 2147483647 h 174"/>
                <a:gd name="T18" fmla="*/ 2147483647 w 114"/>
                <a:gd name="T19" fmla="*/ 2147483647 h 174"/>
                <a:gd name="T20" fmla="*/ 2147483647 w 114"/>
                <a:gd name="T21" fmla="*/ 2147483647 h 174"/>
                <a:gd name="T22" fmla="*/ 2147483647 w 114"/>
                <a:gd name="T23" fmla="*/ 2147483647 h 174"/>
                <a:gd name="T24" fmla="*/ 2147483647 w 114"/>
                <a:gd name="T25" fmla="*/ 2147483647 h 174"/>
                <a:gd name="T26" fmla="*/ 2147483647 w 114"/>
                <a:gd name="T27" fmla="*/ 2147483647 h 174"/>
                <a:gd name="T28" fmla="*/ 2147483647 w 114"/>
                <a:gd name="T29" fmla="*/ 2147483647 h 174"/>
                <a:gd name="T30" fmla="*/ 2147483647 w 114"/>
                <a:gd name="T31" fmla="*/ 2147483647 h 174"/>
                <a:gd name="T32" fmla="*/ 2147483647 w 114"/>
                <a:gd name="T33" fmla="*/ 2147483647 h 174"/>
                <a:gd name="T34" fmla="*/ 2147483647 w 114"/>
                <a:gd name="T35" fmla="*/ 2147483647 h 174"/>
                <a:gd name="T36" fmla="*/ 2147483647 w 114"/>
                <a:gd name="T37" fmla="*/ 2147483647 h 174"/>
                <a:gd name="T38" fmla="*/ 2147483647 w 114"/>
                <a:gd name="T39" fmla="*/ 2147483647 h 174"/>
                <a:gd name="T40" fmla="*/ 2147483647 w 114"/>
                <a:gd name="T41" fmla="*/ 2147483647 h 174"/>
                <a:gd name="T42" fmla="*/ 2147483647 w 114"/>
                <a:gd name="T43" fmla="*/ 2147483647 h 174"/>
                <a:gd name="T44" fmla="*/ 2147483647 w 114"/>
                <a:gd name="T45" fmla="*/ 2147483647 h 174"/>
                <a:gd name="T46" fmla="*/ 2147483647 w 114"/>
                <a:gd name="T47" fmla="*/ 2147483647 h 174"/>
                <a:gd name="T48" fmla="*/ 2147483647 w 114"/>
                <a:gd name="T49" fmla="*/ 2147483647 h 174"/>
                <a:gd name="T50" fmla="*/ 2147483647 w 114"/>
                <a:gd name="T51" fmla="*/ 2147483647 h 174"/>
                <a:gd name="T52" fmla="*/ 2147483647 w 114"/>
                <a:gd name="T53" fmla="*/ 2147483647 h 174"/>
                <a:gd name="T54" fmla="*/ 2147483647 w 114"/>
                <a:gd name="T55" fmla="*/ 2147483647 h 174"/>
                <a:gd name="T56" fmla="*/ 2147483647 w 114"/>
                <a:gd name="T57" fmla="*/ 2147483647 h 174"/>
                <a:gd name="T58" fmla="*/ 2147483647 w 114"/>
                <a:gd name="T59" fmla="*/ 2147483647 h 174"/>
                <a:gd name="T60" fmla="*/ 2147483647 w 114"/>
                <a:gd name="T61" fmla="*/ 2147483647 h 174"/>
                <a:gd name="T62" fmla="*/ 2147483647 w 114"/>
                <a:gd name="T63" fmla="*/ 2147483647 h 174"/>
                <a:gd name="T64" fmla="*/ 2147483647 w 114"/>
                <a:gd name="T65" fmla="*/ 2147483647 h 174"/>
                <a:gd name="T66" fmla="*/ 2147483647 w 114"/>
                <a:gd name="T67" fmla="*/ 2147483647 h 174"/>
                <a:gd name="T68" fmla="*/ 2147483647 w 114"/>
                <a:gd name="T69" fmla="*/ 2147483647 h 174"/>
                <a:gd name="T70" fmla="*/ 2147483647 w 114"/>
                <a:gd name="T71" fmla="*/ 2147483647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3" name="Freeform 132"/>
            <p:cNvSpPr>
              <a:spLocks noEditPoints="1" noChangeArrowheads="1"/>
            </p:cNvSpPr>
            <p:nvPr/>
          </p:nvSpPr>
          <p:spPr bwMode="auto">
            <a:xfrm>
              <a:off x="3468688" y="954087"/>
              <a:ext cx="219075" cy="333375"/>
            </a:xfrm>
            <a:custGeom>
              <a:avLst/>
              <a:gdLst>
                <a:gd name="T0" fmla="*/ 2147483647 w 114"/>
                <a:gd name="T1" fmla="*/ 2147483647 h 174"/>
                <a:gd name="T2" fmla="*/ 2147483647 w 114"/>
                <a:gd name="T3" fmla="*/ 2147483647 h 174"/>
                <a:gd name="T4" fmla="*/ 2147483647 w 114"/>
                <a:gd name="T5" fmla="*/ 2147483647 h 174"/>
                <a:gd name="T6" fmla="*/ 2147483647 w 114"/>
                <a:gd name="T7" fmla="*/ 2147483647 h 174"/>
                <a:gd name="T8" fmla="*/ 2147483647 w 114"/>
                <a:gd name="T9" fmla="*/ 2147483647 h 174"/>
                <a:gd name="T10" fmla="*/ 2147483647 w 114"/>
                <a:gd name="T11" fmla="*/ 2147483647 h 174"/>
                <a:gd name="T12" fmla="*/ 2147483647 w 114"/>
                <a:gd name="T13" fmla="*/ 2147483647 h 174"/>
                <a:gd name="T14" fmla="*/ 2147483647 w 114"/>
                <a:gd name="T15" fmla="*/ 2147483647 h 174"/>
                <a:gd name="T16" fmla="*/ 2147483647 w 114"/>
                <a:gd name="T17" fmla="*/ 2147483647 h 174"/>
                <a:gd name="T18" fmla="*/ 2147483647 w 114"/>
                <a:gd name="T19" fmla="*/ 2147483647 h 174"/>
                <a:gd name="T20" fmla="*/ 2147483647 w 114"/>
                <a:gd name="T21" fmla="*/ 2147483647 h 174"/>
                <a:gd name="T22" fmla="*/ 2147483647 w 114"/>
                <a:gd name="T23" fmla="*/ 2147483647 h 174"/>
                <a:gd name="T24" fmla="*/ 2147483647 w 114"/>
                <a:gd name="T25" fmla="*/ 2147483647 h 174"/>
                <a:gd name="T26" fmla="*/ 2147483647 w 114"/>
                <a:gd name="T27" fmla="*/ 2147483647 h 174"/>
                <a:gd name="T28" fmla="*/ 2147483647 w 114"/>
                <a:gd name="T29" fmla="*/ 2147483647 h 174"/>
                <a:gd name="T30" fmla="*/ 2147483647 w 114"/>
                <a:gd name="T31" fmla="*/ 2147483647 h 174"/>
                <a:gd name="T32" fmla="*/ 2147483647 w 114"/>
                <a:gd name="T33" fmla="*/ 2147483647 h 174"/>
                <a:gd name="T34" fmla="*/ 2147483647 w 114"/>
                <a:gd name="T35" fmla="*/ 2147483647 h 174"/>
                <a:gd name="T36" fmla="*/ 2147483647 w 114"/>
                <a:gd name="T37" fmla="*/ 2147483647 h 174"/>
                <a:gd name="T38" fmla="*/ 2147483647 w 114"/>
                <a:gd name="T39" fmla="*/ 2147483647 h 174"/>
                <a:gd name="T40" fmla="*/ 2147483647 w 114"/>
                <a:gd name="T41" fmla="*/ 2147483647 h 174"/>
                <a:gd name="T42" fmla="*/ 2147483647 w 114"/>
                <a:gd name="T43" fmla="*/ 2147483647 h 174"/>
                <a:gd name="T44" fmla="*/ 2147483647 w 114"/>
                <a:gd name="T45" fmla="*/ 2147483647 h 174"/>
                <a:gd name="T46" fmla="*/ 2147483647 w 114"/>
                <a:gd name="T47" fmla="*/ 2147483647 h 174"/>
                <a:gd name="T48" fmla="*/ 2147483647 w 114"/>
                <a:gd name="T49" fmla="*/ 2147483647 h 174"/>
                <a:gd name="T50" fmla="*/ 2147483647 w 114"/>
                <a:gd name="T51" fmla="*/ 2147483647 h 174"/>
                <a:gd name="T52" fmla="*/ 2147483647 w 114"/>
                <a:gd name="T53" fmla="*/ 2147483647 h 174"/>
                <a:gd name="T54" fmla="*/ 2147483647 w 114"/>
                <a:gd name="T55" fmla="*/ 2147483647 h 174"/>
                <a:gd name="T56" fmla="*/ 2147483647 w 114"/>
                <a:gd name="T57" fmla="*/ 2147483647 h 174"/>
                <a:gd name="T58" fmla="*/ 2147483647 w 114"/>
                <a:gd name="T59" fmla="*/ 2147483647 h 174"/>
                <a:gd name="T60" fmla="*/ 2147483647 w 114"/>
                <a:gd name="T61" fmla="*/ 2147483647 h 174"/>
                <a:gd name="T62" fmla="*/ 2147483647 w 114"/>
                <a:gd name="T63" fmla="*/ 2147483647 h 174"/>
                <a:gd name="T64" fmla="*/ 2147483647 w 114"/>
                <a:gd name="T65" fmla="*/ 2147483647 h 174"/>
                <a:gd name="T66" fmla="*/ 2147483647 w 114"/>
                <a:gd name="T67" fmla="*/ 2147483647 h 174"/>
                <a:gd name="T68" fmla="*/ 2147483647 w 114"/>
                <a:gd name="T69" fmla="*/ 2147483647 h 174"/>
                <a:gd name="T70" fmla="*/ 2147483647 w 114"/>
                <a:gd name="T71" fmla="*/ 2147483647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4" name="Freeform 133"/>
            <p:cNvSpPr>
              <a:spLocks noEditPoints="1" noChangeArrowheads="1"/>
            </p:cNvSpPr>
            <p:nvPr/>
          </p:nvSpPr>
          <p:spPr bwMode="auto">
            <a:xfrm>
              <a:off x="3821113" y="1050925"/>
              <a:ext cx="103188" cy="98425"/>
            </a:xfrm>
            <a:custGeom>
              <a:avLst/>
              <a:gdLst>
                <a:gd name="T0" fmla="*/ 2147483647 w 54"/>
                <a:gd name="T1" fmla="*/ 2147483647 h 52"/>
                <a:gd name="T2" fmla="*/ 2147483647 w 54"/>
                <a:gd name="T3" fmla="*/ 2147483647 h 52"/>
                <a:gd name="T4" fmla="*/ 2147483647 w 54"/>
                <a:gd name="T5" fmla="*/ 2147483647 h 52"/>
                <a:gd name="T6" fmla="*/ 2147483647 w 54"/>
                <a:gd name="T7" fmla="*/ 2147483647 h 52"/>
                <a:gd name="T8" fmla="*/ 2147483647 w 54"/>
                <a:gd name="T9" fmla="*/ 2147483647 h 52"/>
                <a:gd name="T10" fmla="*/ 2147483647 w 54"/>
                <a:gd name="T11" fmla="*/ 2147483647 h 52"/>
                <a:gd name="T12" fmla="*/ 2147483647 w 54"/>
                <a:gd name="T13" fmla="*/ 2147483647 h 52"/>
                <a:gd name="T14" fmla="*/ 2147483647 w 54"/>
                <a:gd name="T15" fmla="*/ 2147483647 h 52"/>
                <a:gd name="T16" fmla="*/ 2147483647 w 54"/>
                <a:gd name="T17" fmla="*/ 2147483647 h 52"/>
                <a:gd name="T18" fmla="*/ 2147483647 w 54"/>
                <a:gd name="T19" fmla="*/ 2147483647 h 52"/>
                <a:gd name="T20" fmla="*/ 2147483647 w 54"/>
                <a:gd name="T21" fmla="*/ 2147483647 h 52"/>
                <a:gd name="T22" fmla="*/ 2147483647 w 54"/>
                <a:gd name="T23" fmla="*/ 2147483647 h 52"/>
                <a:gd name="T24" fmla="*/ 2147483647 w 54"/>
                <a:gd name="T25" fmla="*/ 2147483647 h 52"/>
                <a:gd name="T26" fmla="*/ 2147483647 w 54"/>
                <a:gd name="T27" fmla="*/ 2147483647 h 52"/>
                <a:gd name="T28" fmla="*/ 2147483647 w 54"/>
                <a:gd name="T29" fmla="*/ 2147483647 h 52"/>
                <a:gd name="T30" fmla="*/ 2147483647 w 54"/>
                <a:gd name="T31" fmla="*/ 2147483647 h 52"/>
                <a:gd name="T32" fmla="*/ 2147483647 w 54"/>
                <a:gd name="T33" fmla="*/ 2147483647 h 52"/>
                <a:gd name="T34" fmla="*/ 2147483647 w 54"/>
                <a:gd name="T35" fmla="*/ 2147483647 h 52"/>
                <a:gd name="T36" fmla="*/ 2147483647 w 54"/>
                <a:gd name="T37" fmla="*/ 2147483647 h 52"/>
                <a:gd name="T38" fmla="*/ 2147483647 w 54"/>
                <a:gd name="T39" fmla="*/ 2147483647 h 52"/>
                <a:gd name="T40" fmla="*/ 2147483647 w 54"/>
                <a:gd name="T41" fmla="*/ 2147483647 h 52"/>
                <a:gd name="T42" fmla="*/ 2147483647 w 54"/>
                <a:gd name="T43" fmla="*/ 2147483647 h 52"/>
                <a:gd name="T44" fmla="*/ 2147483647 w 54"/>
                <a:gd name="T45" fmla="*/ 2147483647 h 52"/>
                <a:gd name="T46" fmla="*/ 2147483647 w 54"/>
                <a:gd name="T47" fmla="*/ 2147483647 h 52"/>
                <a:gd name="T48" fmla="*/ 2147483647 w 54"/>
                <a:gd name="T49" fmla="*/ 2147483647 h 52"/>
                <a:gd name="T50" fmla="*/ 2147483647 w 54"/>
                <a:gd name="T51" fmla="*/ 2147483647 h 52"/>
                <a:gd name="T52" fmla="*/ 2147483647 w 54"/>
                <a:gd name="T53" fmla="*/ 2147483647 h 52"/>
                <a:gd name="T54" fmla="*/ 2147483647 w 54"/>
                <a:gd name="T55" fmla="*/ 2147483647 h 52"/>
                <a:gd name="T56" fmla="*/ 2147483647 w 54"/>
                <a:gd name="T57" fmla="*/ 2147483647 h 52"/>
                <a:gd name="T58" fmla="*/ 2147483647 w 54"/>
                <a:gd name="T59" fmla="*/ 2147483647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5" name="Freeform 134"/>
            <p:cNvSpPr>
              <a:spLocks noEditPoints="1" noChangeArrowheads="1"/>
            </p:cNvSpPr>
            <p:nvPr/>
          </p:nvSpPr>
          <p:spPr bwMode="auto">
            <a:xfrm>
              <a:off x="3892550" y="657225"/>
              <a:ext cx="266700" cy="471488"/>
            </a:xfrm>
            <a:custGeom>
              <a:avLst/>
              <a:gdLst>
                <a:gd name="T0" fmla="*/ 2147483647 w 140"/>
                <a:gd name="T1" fmla="*/ 2147483647 h 247"/>
                <a:gd name="T2" fmla="*/ 2147483647 w 140"/>
                <a:gd name="T3" fmla="*/ 2147483647 h 247"/>
                <a:gd name="T4" fmla="*/ 2147483647 w 140"/>
                <a:gd name="T5" fmla="*/ 2147483647 h 247"/>
                <a:gd name="T6" fmla="*/ 2147483647 w 140"/>
                <a:gd name="T7" fmla="*/ 2147483647 h 247"/>
                <a:gd name="T8" fmla="*/ 2147483647 w 140"/>
                <a:gd name="T9" fmla="*/ 2147483647 h 247"/>
                <a:gd name="T10" fmla="*/ 2147483647 w 140"/>
                <a:gd name="T11" fmla="*/ 2147483647 h 247"/>
                <a:gd name="T12" fmla="*/ 2147483647 w 140"/>
                <a:gd name="T13" fmla="*/ 2147483647 h 247"/>
                <a:gd name="T14" fmla="*/ 2147483647 w 140"/>
                <a:gd name="T15" fmla="*/ 2147483647 h 247"/>
                <a:gd name="T16" fmla="*/ 2147483647 w 140"/>
                <a:gd name="T17" fmla="*/ 2147483647 h 247"/>
                <a:gd name="T18" fmla="*/ 2147483647 w 140"/>
                <a:gd name="T19" fmla="*/ 2147483647 h 247"/>
                <a:gd name="T20" fmla="*/ 2147483647 w 140"/>
                <a:gd name="T21" fmla="*/ 2147483647 h 247"/>
                <a:gd name="T22" fmla="*/ 2147483647 w 140"/>
                <a:gd name="T23" fmla="*/ 2147483647 h 247"/>
                <a:gd name="T24" fmla="*/ 2147483647 w 140"/>
                <a:gd name="T25" fmla="*/ 2147483647 h 247"/>
                <a:gd name="T26" fmla="*/ 2147483647 w 140"/>
                <a:gd name="T27" fmla="*/ 2147483647 h 247"/>
                <a:gd name="T28" fmla="*/ 2147483647 w 140"/>
                <a:gd name="T29" fmla="*/ 2147483647 h 247"/>
                <a:gd name="T30" fmla="*/ 2147483647 w 140"/>
                <a:gd name="T31" fmla="*/ 2147483647 h 247"/>
                <a:gd name="T32" fmla="*/ 2147483647 w 140"/>
                <a:gd name="T33" fmla="*/ 2147483647 h 247"/>
                <a:gd name="T34" fmla="*/ 0 w 140"/>
                <a:gd name="T35" fmla="*/ 2147483647 h 247"/>
                <a:gd name="T36" fmla="*/ 2147483647 w 140"/>
                <a:gd name="T37" fmla="*/ 2147483647 h 247"/>
                <a:gd name="T38" fmla="*/ 2147483647 w 140"/>
                <a:gd name="T39" fmla="*/ 2147483647 h 247"/>
                <a:gd name="T40" fmla="*/ 2147483647 w 140"/>
                <a:gd name="T41" fmla="*/ 2147483647 h 247"/>
                <a:gd name="T42" fmla="*/ 2147483647 w 140"/>
                <a:gd name="T43" fmla="*/ 2147483647 h 247"/>
                <a:gd name="T44" fmla="*/ 2147483647 w 140"/>
                <a:gd name="T45" fmla="*/ 2147483647 h 247"/>
                <a:gd name="T46" fmla="*/ 2147483647 w 140"/>
                <a:gd name="T47" fmla="*/ 2147483647 h 247"/>
                <a:gd name="T48" fmla="*/ 2147483647 w 140"/>
                <a:gd name="T49" fmla="*/ 2147483647 h 247"/>
                <a:gd name="T50" fmla="*/ 2147483647 w 140"/>
                <a:gd name="T51" fmla="*/ 2147483647 h 247"/>
                <a:gd name="T52" fmla="*/ 2147483647 w 140"/>
                <a:gd name="T53" fmla="*/ 2147483647 h 247"/>
                <a:gd name="T54" fmla="*/ 2147483647 w 140"/>
                <a:gd name="T55" fmla="*/ 2147483647 h 247"/>
                <a:gd name="T56" fmla="*/ 2147483647 w 140"/>
                <a:gd name="T57" fmla="*/ 2147483647 h 247"/>
                <a:gd name="T58" fmla="*/ 2147483647 w 140"/>
                <a:gd name="T59" fmla="*/ 2147483647 h 247"/>
                <a:gd name="T60" fmla="*/ 2147483647 w 140"/>
                <a:gd name="T61" fmla="*/ 2147483647 h 247"/>
                <a:gd name="T62" fmla="*/ 2147483647 w 140"/>
                <a:gd name="T63" fmla="*/ 2147483647 h 247"/>
                <a:gd name="T64" fmla="*/ 2147483647 w 140"/>
                <a:gd name="T65" fmla="*/ 2147483647 h 247"/>
                <a:gd name="T66" fmla="*/ 2147483647 w 140"/>
                <a:gd name="T67" fmla="*/ 2147483647 h 247"/>
                <a:gd name="T68" fmla="*/ 2147483647 w 140"/>
                <a:gd name="T69" fmla="*/ 2147483647 h 247"/>
                <a:gd name="T70" fmla="*/ 2147483647 w 140"/>
                <a:gd name="T71" fmla="*/ 2147483647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6" name="Freeform 135"/>
            <p:cNvSpPr>
              <a:spLocks noEditPoints="1" noChangeArrowheads="1"/>
            </p:cNvSpPr>
            <p:nvPr/>
          </p:nvSpPr>
          <p:spPr bwMode="auto">
            <a:xfrm>
              <a:off x="4111625" y="989012"/>
              <a:ext cx="136525" cy="66675"/>
            </a:xfrm>
            <a:custGeom>
              <a:avLst/>
              <a:gdLst>
                <a:gd name="T0" fmla="*/ 2147483647 w 71"/>
                <a:gd name="T1" fmla="*/ 2147483647 h 35"/>
                <a:gd name="T2" fmla="*/ 2147483647 w 71"/>
                <a:gd name="T3" fmla="*/ 2147483647 h 35"/>
                <a:gd name="T4" fmla="*/ 2147483647 w 71"/>
                <a:gd name="T5" fmla="*/ 2147483647 h 35"/>
                <a:gd name="T6" fmla="*/ 2147483647 w 71"/>
                <a:gd name="T7" fmla="*/ 2147483647 h 35"/>
                <a:gd name="T8" fmla="*/ 2147483647 w 71"/>
                <a:gd name="T9" fmla="*/ 2147483647 h 35"/>
                <a:gd name="T10" fmla="*/ 2147483647 w 71"/>
                <a:gd name="T11" fmla="*/ 2147483647 h 35"/>
                <a:gd name="T12" fmla="*/ 2147483647 w 71"/>
                <a:gd name="T13" fmla="*/ 2147483647 h 35"/>
                <a:gd name="T14" fmla="*/ 2147483647 w 71"/>
                <a:gd name="T15" fmla="*/ 2147483647 h 35"/>
                <a:gd name="T16" fmla="*/ 2147483647 w 71"/>
                <a:gd name="T17" fmla="*/ 2147483647 h 35"/>
                <a:gd name="T18" fmla="*/ 2147483647 w 71"/>
                <a:gd name="T19" fmla="*/ 2147483647 h 35"/>
                <a:gd name="T20" fmla="*/ 2147483647 w 71"/>
                <a:gd name="T21" fmla="*/ 2147483647 h 35"/>
                <a:gd name="T22" fmla="*/ 2147483647 w 71"/>
                <a:gd name="T23" fmla="*/ 2147483647 h 35"/>
                <a:gd name="T24" fmla="*/ 2147483647 w 71"/>
                <a:gd name="T25" fmla="*/ 2147483647 h 35"/>
                <a:gd name="T26" fmla="*/ 2147483647 w 71"/>
                <a:gd name="T27" fmla="*/ 2147483647 h 35"/>
                <a:gd name="T28" fmla="*/ 2147483647 w 71"/>
                <a:gd name="T29" fmla="*/ 2147483647 h 35"/>
                <a:gd name="T30" fmla="*/ 2147483647 w 71"/>
                <a:gd name="T31" fmla="*/ 2147483647 h 35"/>
                <a:gd name="T32" fmla="*/ 2147483647 w 71"/>
                <a:gd name="T33" fmla="*/ 2147483647 h 35"/>
                <a:gd name="T34" fmla="*/ 2147483647 w 71"/>
                <a:gd name="T35" fmla="*/ 2147483647 h 35"/>
                <a:gd name="T36" fmla="*/ 2147483647 w 71"/>
                <a:gd name="T37" fmla="*/ 2147483647 h 35"/>
                <a:gd name="T38" fmla="*/ 2147483647 w 71"/>
                <a:gd name="T39" fmla="*/ 2147483647 h 35"/>
                <a:gd name="T40" fmla="*/ 2147483647 w 71"/>
                <a:gd name="T41" fmla="*/ 2147483647 h 35"/>
                <a:gd name="T42" fmla="*/ 2147483647 w 71"/>
                <a:gd name="T43" fmla="*/ 2147483647 h 35"/>
                <a:gd name="T44" fmla="*/ 2147483647 w 71"/>
                <a:gd name="T45" fmla="*/ 2147483647 h 35"/>
                <a:gd name="T46" fmla="*/ 2147483647 w 71"/>
                <a:gd name="T47" fmla="*/ 2147483647 h 35"/>
                <a:gd name="T48" fmla="*/ 2147483647 w 71"/>
                <a:gd name="T49" fmla="*/ 2147483647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7" name="Freeform 136"/>
            <p:cNvSpPr>
              <a:spLocks noChangeArrowheads="1"/>
            </p:cNvSpPr>
            <p:nvPr/>
          </p:nvSpPr>
          <p:spPr bwMode="auto">
            <a:xfrm>
              <a:off x="4362450" y="2362200"/>
              <a:ext cx="173038" cy="211138"/>
            </a:xfrm>
            <a:custGeom>
              <a:avLst/>
              <a:gdLst>
                <a:gd name="T0" fmla="*/ 2147483647 w 91"/>
                <a:gd name="T1" fmla="*/ 2147483647 h 110"/>
                <a:gd name="T2" fmla="*/ 2147483647 w 91"/>
                <a:gd name="T3" fmla="*/ 2147483647 h 110"/>
                <a:gd name="T4" fmla="*/ 2147483647 w 91"/>
                <a:gd name="T5" fmla="*/ 2147483647 h 110"/>
                <a:gd name="T6" fmla="*/ 2147483647 w 91"/>
                <a:gd name="T7" fmla="*/ 2147483647 h 110"/>
                <a:gd name="T8" fmla="*/ 2147483647 w 91"/>
                <a:gd name="T9" fmla="*/ 2147483647 h 110"/>
                <a:gd name="T10" fmla="*/ 2147483647 w 91"/>
                <a:gd name="T11" fmla="*/ 2147483647 h 110"/>
                <a:gd name="T12" fmla="*/ 2147483647 w 91"/>
                <a:gd name="T13" fmla="*/ 2147483647 h 110"/>
                <a:gd name="T14" fmla="*/ 2147483647 w 91"/>
                <a:gd name="T15" fmla="*/ 2147483647 h 110"/>
                <a:gd name="T16" fmla="*/ 2147483647 w 91"/>
                <a:gd name="T17" fmla="*/ 2147483647 h 110"/>
                <a:gd name="T18" fmla="*/ 2147483647 w 91"/>
                <a:gd name="T19" fmla="*/ 2147483647 h 110"/>
                <a:gd name="T20" fmla="*/ 2147483647 w 91"/>
                <a:gd name="T21" fmla="*/ 2147483647 h 110"/>
                <a:gd name="T22" fmla="*/ 2147483647 w 91"/>
                <a:gd name="T23" fmla="*/ 0 h 110"/>
                <a:gd name="T24" fmla="*/ 2147483647 w 91"/>
                <a:gd name="T25" fmla="*/ 2147483647 h 110"/>
                <a:gd name="T26" fmla="*/ 2147483647 w 91"/>
                <a:gd name="T27" fmla="*/ 2147483647 h 110"/>
                <a:gd name="T28" fmla="*/ 2147483647 w 91"/>
                <a:gd name="T29" fmla="*/ 2147483647 h 110"/>
                <a:gd name="T30" fmla="*/ 2147483647 w 91"/>
                <a:gd name="T31" fmla="*/ 2147483647 h 110"/>
                <a:gd name="T32" fmla="*/ 2147483647 w 91"/>
                <a:gd name="T33" fmla="*/ 2147483647 h 110"/>
                <a:gd name="T34" fmla="*/ 2147483647 w 91"/>
                <a:gd name="T35" fmla="*/ 2147483647 h 110"/>
                <a:gd name="T36" fmla="*/ 2147483647 w 91"/>
                <a:gd name="T37" fmla="*/ 2147483647 h 110"/>
                <a:gd name="T38" fmla="*/ 2147483647 w 91"/>
                <a:gd name="T39" fmla="*/ 2147483647 h 110"/>
                <a:gd name="T40" fmla="*/ 2147483647 w 91"/>
                <a:gd name="T41" fmla="*/ 2147483647 h 110"/>
                <a:gd name="T42" fmla="*/ 0 w 91"/>
                <a:gd name="T43" fmla="*/ 2147483647 h 110"/>
                <a:gd name="T44" fmla="*/ 0 w 91"/>
                <a:gd name="T45" fmla="*/ 2147483647 h 110"/>
                <a:gd name="T46" fmla="*/ 2147483647 w 91"/>
                <a:gd name="T47" fmla="*/ 2147483647 h 110"/>
                <a:gd name="T48" fmla="*/ 2147483647 w 91"/>
                <a:gd name="T49" fmla="*/ 2147483647 h 110"/>
                <a:gd name="T50" fmla="*/ 2147483647 w 91"/>
                <a:gd name="T51" fmla="*/ 2147483647 h 110"/>
                <a:gd name="T52" fmla="*/ 2147483647 w 91"/>
                <a:gd name="T53" fmla="*/ 2147483647 h 110"/>
                <a:gd name="T54" fmla="*/ 2147483647 w 91"/>
                <a:gd name="T55" fmla="*/ 2147483647 h 110"/>
                <a:gd name="T56" fmla="*/ 2147483647 w 91"/>
                <a:gd name="T57" fmla="*/ 2147483647 h 110"/>
                <a:gd name="T58" fmla="*/ 2147483647 w 91"/>
                <a:gd name="T59" fmla="*/ 2147483647 h 110"/>
                <a:gd name="T60" fmla="*/ 2147483647 w 91"/>
                <a:gd name="T61" fmla="*/ 2147483647 h 110"/>
                <a:gd name="T62" fmla="*/ 2147483647 w 91"/>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8" name="Freeform 137"/>
            <p:cNvSpPr>
              <a:spLocks noChangeArrowheads="1"/>
            </p:cNvSpPr>
            <p:nvPr/>
          </p:nvSpPr>
          <p:spPr bwMode="auto">
            <a:xfrm>
              <a:off x="4267200" y="2378075"/>
              <a:ext cx="117475" cy="122238"/>
            </a:xfrm>
            <a:custGeom>
              <a:avLst/>
              <a:gdLst>
                <a:gd name="T0" fmla="*/ 2147483647 w 62"/>
                <a:gd name="T1" fmla="*/ 2147483647 h 64"/>
                <a:gd name="T2" fmla="*/ 2147483647 w 62"/>
                <a:gd name="T3" fmla="*/ 2147483647 h 64"/>
                <a:gd name="T4" fmla="*/ 2147483647 w 62"/>
                <a:gd name="T5" fmla="*/ 0 h 64"/>
                <a:gd name="T6" fmla="*/ 2147483647 w 62"/>
                <a:gd name="T7" fmla="*/ 2147483647 h 64"/>
                <a:gd name="T8" fmla="*/ 2147483647 w 62"/>
                <a:gd name="T9" fmla="*/ 2147483647 h 64"/>
                <a:gd name="T10" fmla="*/ 2147483647 w 62"/>
                <a:gd name="T11" fmla="*/ 2147483647 h 64"/>
                <a:gd name="T12" fmla="*/ 2147483647 w 62"/>
                <a:gd name="T13" fmla="*/ 2147483647 h 64"/>
                <a:gd name="T14" fmla="*/ 2147483647 w 62"/>
                <a:gd name="T15" fmla="*/ 2147483647 h 64"/>
                <a:gd name="T16" fmla="*/ 2147483647 w 62"/>
                <a:gd name="T17" fmla="*/ 2147483647 h 64"/>
                <a:gd name="T18" fmla="*/ 2147483647 w 62"/>
                <a:gd name="T19" fmla="*/ 2147483647 h 64"/>
                <a:gd name="T20" fmla="*/ 2147483647 w 62"/>
                <a:gd name="T21" fmla="*/ 2147483647 h 64"/>
                <a:gd name="T22" fmla="*/ 2147483647 w 62"/>
                <a:gd name="T23" fmla="*/ 2147483647 h 64"/>
                <a:gd name="T24" fmla="*/ 2147483647 w 62"/>
                <a:gd name="T25" fmla="*/ 2147483647 h 64"/>
                <a:gd name="T26" fmla="*/ 2147483647 w 62"/>
                <a:gd name="T27" fmla="*/ 2147483647 h 64"/>
                <a:gd name="T28" fmla="*/ 2147483647 w 62"/>
                <a:gd name="T29" fmla="*/ 2147483647 h 64"/>
                <a:gd name="T30" fmla="*/ 0 w 62"/>
                <a:gd name="T31" fmla="*/ 2147483647 h 64"/>
                <a:gd name="T32" fmla="*/ 2147483647 w 62"/>
                <a:gd name="T33" fmla="*/ 2147483647 h 64"/>
                <a:gd name="T34" fmla="*/ 2147483647 w 62"/>
                <a:gd name="T35" fmla="*/ 2147483647 h 64"/>
                <a:gd name="T36" fmla="*/ 2147483647 w 62"/>
                <a:gd name="T37" fmla="*/ 2147483647 h 64"/>
                <a:gd name="T38" fmla="*/ 2147483647 w 62"/>
                <a:gd name="T39" fmla="*/ 2147483647 h 64"/>
                <a:gd name="T40" fmla="*/ 2147483647 w 62"/>
                <a:gd name="T41" fmla="*/ 2147483647 h 64"/>
                <a:gd name="T42" fmla="*/ 2147483647 w 62"/>
                <a:gd name="T43" fmla="*/ 2147483647 h 64"/>
                <a:gd name="T44" fmla="*/ 2147483647 w 62"/>
                <a:gd name="T45" fmla="*/ 2147483647 h 64"/>
                <a:gd name="T46" fmla="*/ 2147483647 w 62"/>
                <a:gd name="T47" fmla="*/ 2147483647 h 64"/>
                <a:gd name="T48" fmla="*/ 2147483647 w 62"/>
                <a:gd name="T49" fmla="*/ 2147483647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79" name="Freeform 138"/>
            <p:cNvSpPr>
              <a:spLocks noChangeArrowheads="1"/>
            </p:cNvSpPr>
            <p:nvPr/>
          </p:nvSpPr>
          <p:spPr bwMode="auto">
            <a:xfrm>
              <a:off x="4848225" y="1408112"/>
              <a:ext cx="382588" cy="220663"/>
            </a:xfrm>
            <a:custGeom>
              <a:avLst/>
              <a:gdLst>
                <a:gd name="T0" fmla="*/ 2147483647 w 200"/>
                <a:gd name="T1" fmla="*/ 2147483647 h 116"/>
                <a:gd name="T2" fmla="*/ 2147483647 w 200"/>
                <a:gd name="T3" fmla="*/ 2147483647 h 116"/>
                <a:gd name="T4" fmla="*/ 2147483647 w 200"/>
                <a:gd name="T5" fmla="*/ 2147483647 h 116"/>
                <a:gd name="T6" fmla="*/ 2147483647 w 200"/>
                <a:gd name="T7" fmla="*/ 2147483647 h 116"/>
                <a:gd name="T8" fmla="*/ 2147483647 w 200"/>
                <a:gd name="T9" fmla="*/ 2147483647 h 116"/>
                <a:gd name="T10" fmla="*/ 2147483647 w 200"/>
                <a:gd name="T11" fmla="*/ 2147483647 h 116"/>
                <a:gd name="T12" fmla="*/ 2147483647 w 200"/>
                <a:gd name="T13" fmla="*/ 2147483647 h 116"/>
                <a:gd name="T14" fmla="*/ 2147483647 w 200"/>
                <a:gd name="T15" fmla="*/ 2147483647 h 116"/>
                <a:gd name="T16" fmla="*/ 2147483647 w 200"/>
                <a:gd name="T17" fmla="*/ 2147483647 h 116"/>
                <a:gd name="T18" fmla="*/ 2147483647 w 200"/>
                <a:gd name="T19" fmla="*/ 2147483647 h 116"/>
                <a:gd name="T20" fmla="*/ 2147483647 w 200"/>
                <a:gd name="T21" fmla="*/ 2147483647 h 116"/>
                <a:gd name="T22" fmla="*/ 2147483647 w 200"/>
                <a:gd name="T23" fmla="*/ 2147483647 h 116"/>
                <a:gd name="T24" fmla="*/ 2147483647 w 200"/>
                <a:gd name="T25" fmla="*/ 2147483647 h 116"/>
                <a:gd name="T26" fmla="*/ 2147483647 w 200"/>
                <a:gd name="T27" fmla="*/ 2147483647 h 116"/>
                <a:gd name="T28" fmla="*/ 2147483647 w 200"/>
                <a:gd name="T29" fmla="*/ 2147483647 h 116"/>
                <a:gd name="T30" fmla="*/ 2147483647 w 200"/>
                <a:gd name="T31" fmla="*/ 2147483647 h 116"/>
                <a:gd name="T32" fmla="*/ 2147483647 w 200"/>
                <a:gd name="T33" fmla="*/ 2147483647 h 116"/>
                <a:gd name="T34" fmla="*/ 2147483647 w 200"/>
                <a:gd name="T35" fmla="*/ 2147483647 h 116"/>
                <a:gd name="T36" fmla="*/ 2147483647 w 200"/>
                <a:gd name="T37" fmla="*/ 0 h 116"/>
                <a:gd name="T38" fmla="*/ 2147483647 w 200"/>
                <a:gd name="T39" fmla="*/ 2147483647 h 116"/>
                <a:gd name="T40" fmla="*/ 0 w 200"/>
                <a:gd name="T41" fmla="*/ 2147483647 h 116"/>
                <a:gd name="T42" fmla="*/ 0 w 200"/>
                <a:gd name="T43" fmla="*/ 2147483647 h 116"/>
                <a:gd name="T44" fmla="*/ 2147483647 w 200"/>
                <a:gd name="T45" fmla="*/ 2147483647 h 116"/>
                <a:gd name="T46" fmla="*/ 2147483647 w 200"/>
                <a:gd name="T47" fmla="*/ 2147483647 h 116"/>
                <a:gd name="T48" fmla="*/ 2147483647 w 200"/>
                <a:gd name="T49" fmla="*/ 2147483647 h 116"/>
                <a:gd name="T50" fmla="*/ 2147483647 w 200"/>
                <a:gd name="T51" fmla="*/ 2147483647 h 116"/>
                <a:gd name="T52" fmla="*/ 2147483647 w 200"/>
                <a:gd name="T53" fmla="*/ 2147483647 h 116"/>
                <a:gd name="T54" fmla="*/ 2147483647 w 200"/>
                <a:gd name="T55" fmla="*/ 2147483647 h 116"/>
                <a:gd name="T56" fmla="*/ 2147483647 w 200"/>
                <a:gd name="T57" fmla="*/ 2147483647 h 116"/>
                <a:gd name="T58" fmla="*/ 2147483647 w 200"/>
                <a:gd name="T59" fmla="*/ 2147483647 h 116"/>
                <a:gd name="T60" fmla="*/ 2147483647 w 200"/>
                <a:gd name="T61" fmla="*/ 2147483647 h 116"/>
                <a:gd name="T62" fmla="*/ 2147483647 w 200"/>
                <a:gd name="T63" fmla="*/ 2147483647 h 116"/>
                <a:gd name="T64" fmla="*/ 2147483647 w 200"/>
                <a:gd name="T65" fmla="*/ 2147483647 h 116"/>
                <a:gd name="T66" fmla="*/ 2147483647 w 200"/>
                <a:gd name="T67" fmla="*/ 2147483647 h 116"/>
                <a:gd name="T68" fmla="*/ 2147483647 w 200"/>
                <a:gd name="T69" fmla="*/ 2147483647 h 116"/>
                <a:gd name="T70" fmla="*/ 2147483647 w 200"/>
                <a:gd name="T71" fmla="*/ 2147483647 h 116"/>
                <a:gd name="T72" fmla="*/ 2147483647 w 200"/>
                <a:gd name="T73" fmla="*/ 2147483647 h 116"/>
                <a:gd name="T74" fmla="*/ 2147483647 w 200"/>
                <a:gd name="T75" fmla="*/ 2147483647 h 116"/>
                <a:gd name="T76" fmla="*/ 2147483647 w 200"/>
                <a:gd name="T77" fmla="*/ 2147483647 h 116"/>
                <a:gd name="T78" fmla="*/ 2147483647 w 200"/>
                <a:gd name="T79" fmla="*/ 2147483647 h 116"/>
                <a:gd name="T80" fmla="*/ 2147483647 w 200"/>
                <a:gd name="T81" fmla="*/ 2147483647 h 116"/>
                <a:gd name="T82" fmla="*/ 2147483647 w 200"/>
                <a:gd name="T83" fmla="*/ 2147483647 h 116"/>
                <a:gd name="T84" fmla="*/ 2147483647 w 200"/>
                <a:gd name="T85" fmla="*/ 2147483647 h 116"/>
                <a:gd name="T86" fmla="*/ 2147483647 w 200"/>
                <a:gd name="T87" fmla="*/ 2147483647 h 116"/>
                <a:gd name="T88" fmla="*/ 2147483647 w 200"/>
                <a:gd name="T89" fmla="*/ 2147483647 h 116"/>
                <a:gd name="T90" fmla="*/ 2147483647 w 200"/>
                <a:gd name="T91" fmla="*/ 2147483647 h 116"/>
                <a:gd name="T92" fmla="*/ 2147483647 w 200"/>
                <a:gd name="T93" fmla="*/ 2147483647 h 116"/>
                <a:gd name="T94" fmla="*/ 2147483647 w 200"/>
                <a:gd name="T95" fmla="*/ 2147483647 h 116"/>
                <a:gd name="T96" fmla="*/ 2147483647 w 200"/>
                <a:gd name="T97" fmla="*/ 2147483647 h 116"/>
                <a:gd name="T98" fmla="*/ 2147483647 w 200"/>
                <a:gd name="T99" fmla="*/ 2147483647 h 116"/>
                <a:gd name="T100" fmla="*/ 2147483647 w 200"/>
                <a:gd name="T101" fmla="*/ 2147483647 h 116"/>
                <a:gd name="T102" fmla="*/ 2147483647 w 200"/>
                <a:gd name="T103" fmla="*/ 2147483647 h 116"/>
                <a:gd name="T104" fmla="*/ 2147483647 w 200"/>
                <a:gd name="T105" fmla="*/ 2147483647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0" name="Freeform 139"/>
            <p:cNvSpPr>
              <a:spLocks noEditPoints="1" noChangeArrowheads="1"/>
            </p:cNvSpPr>
            <p:nvPr/>
          </p:nvSpPr>
          <p:spPr bwMode="auto">
            <a:xfrm>
              <a:off x="3754438" y="160337"/>
              <a:ext cx="558800" cy="882650"/>
            </a:xfrm>
            <a:custGeom>
              <a:avLst/>
              <a:gdLst>
                <a:gd name="T0" fmla="*/ 2147483647 w 292"/>
                <a:gd name="T1" fmla="*/ 2147483647 h 462"/>
                <a:gd name="T2" fmla="*/ 2147483647 w 292"/>
                <a:gd name="T3" fmla="*/ 2147483647 h 462"/>
                <a:gd name="T4" fmla="*/ 2147483647 w 292"/>
                <a:gd name="T5" fmla="*/ 2147483647 h 462"/>
                <a:gd name="T6" fmla="*/ 2147483647 w 292"/>
                <a:gd name="T7" fmla="*/ 2147483647 h 462"/>
                <a:gd name="T8" fmla="*/ 2147483647 w 292"/>
                <a:gd name="T9" fmla="*/ 2147483647 h 462"/>
                <a:gd name="T10" fmla="*/ 2147483647 w 292"/>
                <a:gd name="T11" fmla="*/ 2147483647 h 462"/>
                <a:gd name="T12" fmla="*/ 2147483647 w 292"/>
                <a:gd name="T13" fmla="*/ 2147483647 h 462"/>
                <a:gd name="T14" fmla="*/ 2147483647 w 292"/>
                <a:gd name="T15" fmla="*/ 2147483647 h 462"/>
                <a:gd name="T16" fmla="*/ 2147483647 w 292"/>
                <a:gd name="T17" fmla="*/ 2147483647 h 462"/>
                <a:gd name="T18" fmla="*/ 2147483647 w 292"/>
                <a:gd name="T19" fmla="*/ 2147483647 h 462"/>
                <a:gd name="T20" fmla="*/ 2147483647 w 292"/>
                <a:gd name="T21" fmla="*/ 2147483647 h 462"/>
                <a:gd name="T22" fmla="*/ 2147483647 w 292"/>
                <a:gd name="T23" fmla="*/ 2147483647 h 462"/>
                <a:gd name="T24" fmla="*/ 2147483647 w 292"/>
                <a:gd name="T25" fmla="*/ 2147483647 h 462"/>
                <a:gd name="T26" fmla="*/ 2147483647 w 292"/>
                <a:gd name="T27" fmla="*/ 2147483647 h 462"/>
                <a:gd name="T28" fmla="*/ 2147483647 w 292"/>
                <a:gd name="T29" fmla="*/ 2147483647 h 462"/>
                <a:gd name="T30" fmla="*/ 2147483647 w 292"/>
                <a:gd name="T31" fmla="*/ 2147483647 h 462"/>
                <a:gd name="T32" fmla="*/ 2147483647 w 292"/>
                <a:gd name="T33" fmla="*/ 2147483647 h 462"/>
                <a:gd name="T34" fmla="*/ 2147483647 w 292"/>
                <a:gd name="T35" fmla="*/ 2147483647 h 462"/>
                <a:gd name="T36" fmla="*/ 2147483647 w 292"/>
                <a:gd name="T37" fmla="*/ 2147483647 h 462"/>
                <a:gd name="T38" fmla="*/ 2147483647 w 292"/>
                <a:gd name="T39" fmla="*/ 2147483647 h 462"/>
                <a:gd name="T40" fmla="*/ 2147483647 w 292"/>
                <a:gd name="T41" fmla="*/ 2147483647 h 462"/>
                <a:gd name="T42" fmla="*/ 2147483647 w 292"/>
                <a:gd name="T43" fmla="*/ 2147483647 h 462"/>
                <a:gd name="T44" fmla="*/ 2147483647 w 292"/>
                <a:gd name="T45" fmla="*/ 2147483647 h 462"/>
                <a:gd name="T46" fmla="*/ 2147483647 w 292"/>
                <a:gd name="T47" fmla="*/ 2147483647 h 462"/>
                <a:gd name="T48" fmla="*/ 2147483647 w 292"/>
                <a:gd name="T49" fmla="*/ 2147483647 h 462"/>
                <a:gd name="T50" fmla="*/ 2147483647 w 292"/>
                <a:gd name="T51" fmla="*/ 2147483647 h 462"/>
                <a:gd name="T52" fmla="*/ 2147483647 w 292"/>
                <a:gd name="T53" fmla="*/ 2147483647 h 462"/>
                <a:gd name="T54" fmla="*/ 2147483647 w 292"/>
                <a:gd name="T55" fmla="*/ 2147483647 h 462"/>
                <a:gd name="T56" fmla="*/ 2147483647 w 292"/>
                <a:gd name="T57" fmla="*/ 2147483647 h 462"/>
                <a:gd name="T58" fmla="*/ 2147483647 w 292"/>
                <a:gd name="T59" fmla="*/ 2147483647 h 462"/>
                <a:gd name="T60" fmla="*/ 2147483647 w 292"/>
                <a:gd name="T61" fmla="*/ 2147483647 h 462"/>
                <a:gd name="T62" fmla="*/ 2147483647 w 292"/>
                <a:gd name="T63" fmla="*/ 2147483647 h 462"/>
                <a:gd name="T64" fmla="*/ 2147483647 w 292"/>
                <a:gd name="T65" fmla="*/ 2147483647 h 462"/>
                <a:gd name="T66" fmla="*/ 2147483647 w 292"/>
                <a:gd name="T67" fmla="*/ 2147483647 h 462"/>
                <a:gd name="T68" fmla="*/ 2147483647 w 292"/>
                <a:gd name="T69" fmla="*/ 2147483647 h 462"/>
                <a:gd name="T70" fmla="*/ 2147483647 w 292"/>
                <a:gd name="T71" fmla="*/ 2147483647 h 462"/>
                <a:gd name="T72" fmla="*/ 2147483647 w 292"/>
                <a:gd name="T73" fmla="*/ 2147483647 h 462"/>
                <a:gd name="T74" fmla="*/ 2147483647 w 292"/>
                <a:gd name="T75" fmla="*/ 2147483647 h 462"/>
                <a:gd name="T76" fmla="*/ 2147483647 w 292"/>
                <a:gd name="T77" fmla="*/ 2147483647 h 462"/>
                <a:gd name="T78" fmla="*/ 2147483647 w 292"/>
                <a:gd name="T79" fmla="*/ 2147483647 h 462"/>
                <a:gd name="T80" fmla="*/ 2147483647 w 292"/>
                <a:gd name="T81" fmla="*/ 2147483647 h 462"/>
                <a:gd name="T82" fmla="*/ 2147483647 w 292"/>
                <a:gd name="T83" fmla="*/ 2147483647 h 462"/>
                <a:gd name="T84" fmla="*/ 2147483647 w 292"/>
                <a:gd name="T85" fmla="*/ 2147483647 h 462"/>
                <a:gd name="T86" fmla="*/ 2147483647 w 292"/>
                <a:gd name="T87" fmla="*/ 2147483647 h 462"/>
                <a:gd name="T88" fmla="*/ 2147483647 w 292"/>
                <a:gd name="T89" fmla="*/ 2147483647 h 462"/>
                <a:gd name="T90" fmla="*/ 2147483647 w 292"/>
                <a:gd name="T91" fmla="*/ 2147483647 h 462"/>
                <a:gd name="T92" fmla="*/ 2147483647 w 292"/>
                <a:gd name="T93" fmla="*/ 2147483647 h 462"/>
                <a:gd name="T94" fmla="*/ 2147483647 w 292"/>
                <a:gd name="T95" fmla="*/ 2147483647 h 462"/>
                <a:gd name="T96" fmla="*/ 2147483647 w 292"/>
                <a:gd name="T97" fmla="*/ 2147483647 h 462"/>
                <a:gd name="T98" fmla="*/ 2147483647 w 292"/>
                <a:gd name="T99" fmla="*/ 2147483647 h 462"/>
                <a:gd name="T100" fmla="*/ 2147483647 w 292"/>
                <a:gd name="T101" fmla="*/ 2147483647 h 462"/>
                <a:gd name="T102" fmla="*/ 2147483647 w 292"/>
                <a:gd name="T103" fmla="*/ 2147483647 h 462"/>
                <a:gd name="T104" fmla="*/ 2147483647 w 292"/>
                <a:gd name="T105" fmla="*/ 2147483647 h 462"/>
                <a:gd name="T106" fmla="*/ 2147483647 w 292"/>
                <a:gd name="T107" fmla="*/ 2147483647 h 462"/>
                <a:gd name="T108" fmla="*/ 2147483647 w 292"/>
                <a:gd name="T109" fmla="*/ 2147483647 h 462"/>
                <a:gd name="T110" fmla="*/ 2147483647 w 292"/>
                <a:gd name="T111" fmla="*/ 2147483647 h 462"/>
                <a:gd name="T112" fmla="*/ 2147483647 w 292"/>
                <a:gd name="T113" fmla="*/ 2147483647 h 462"/>
                <a:gd name="T114" fmla="*/ 2147483647 w 292"/>
                <a:gd name="T115" fmla="*/ 2147483647 h 462"/>
                <a:gd name="T116" fmla="*/ 2147483647 w 292"/>
                <a:gd name="T117" fmla="*/ 2147483647 h 462"/>
                <a:gd name="T118" fmla="*/ 2147483647 w 292"/>
                <a:gd name="T119" fmla="*/ 2147483647 h 462"/>
                <a:gd name="T120" fmla="*/ 2147483647 w 292"/>
                <a:gd name="T121" fmla="*/ 2147483647 h 462"/>
                <a:gd name="T122" fmla="*/ 2147483647 w 292"/>
                <a:gd name="T123" fmla="*/ 2147483647 h 462"/>
                <a:gd name="T124" fmla="*/ 2147483647 w 292"/>
                <a:gd name="T125" fmla="*/ 2147483647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1" name="Freeform 140"/>
            <p:cNvSpPr>
              <a:spLocks noChangeArrowheads="1"/>
            </p:cNvSpPr>
            <p:nvPr/>
          </p:nvSpPr>
          <p:spPr bwMode="auto">
            <a:xfrm>
              <a:off x="7694613" y="865187"/>
              <a:ext cx="73025" cy="26988"/>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2" name="Freeform 141"/>
            <p:cNvSpPr>
              <a:spLocks noEditPoints="1" noChangeArrowheads="1"/>
            </p:cNvSpPr>
            <p:nvPr/>
          </p:nvSpPr>
          <p:spPr bwMode="auto">
            <a:xfrm>
              <a:off x="6416675" y="1409700"/>
              <a:ext cx="369888" cy="368300"/>
            </a:xfrm>
            <a:custGeom>
              <a:avLst/>
              <a:gdLst>
                <a:gd name="T0" fmla="*/ 2147483647 w 193"/>
                <a:gd name="T1" fmla="*/ 2147483647 h 193"/>
                <a:gd name="T2" fmla="*/ 2147483647 w 193"/>
                <a:gd name="T3" fmla="*/ 2147483647 h 193"/>
                <a:gd name="T4" fmla="*/ 2147483647 w 193"/>
                <a:gd name="T5" fmla="*/ 2147483647 h 193"/>
                <a:gd name="T6" fmla="*/ 2147483647 w 193"/>
                <a:gd name="T7" fmla="*/ 2147483647 h 193"/>
                <a:gd name="T8" fmla="*/ 2147483647 w 193"/>
                <a:gd name="T9" fmla="*/ 2147483647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2147483647 w 193"/>
                <a:gd name="T21" fmla="*/ 2147483647 h 193"/>
                <a:gd name="T22" fmla="*/ 2147483647 w 193"/>
                <a:gd name="T23" fmla="*/ 2147483647 h 193"/>
                <a:gd name="T24" fmla="*/ 2147483647 w 193"/>
                <a:gd name="T25" fmla="*/ 2147483647 h 193"/>
                <a:gd name="T26" fmla="*/ 2147483647 w 193"/>
                <a:gd name="T27" fmla="*/ 2147483647 h 193"/>
                <a:gd name="T28" fmla="*/ 2147483647 w 193"/>
                <a:gd name="T29" fmla="*/ 2147483647 h 193"/>
                <a:gd name="T30" fmla="*/ 2147483647 w 193"/>
                <a:gd name="T31" fmla="*/ 2147483647 h 193"/>
                <a:gd name="T32" fmla="*/ 2147483647 w 193"/>
                <a:gd name="T33" fmla="*/ 2147483647 h 193"/>
                <a:gd name="T34" fmla="*/ 2147483647 w 193"/>
                <a:gd name="T35" fmla="*/ 2147483647 h 193"/>
                <a:gd name="T36" fmla="*/ 2147483647 w 193"/>
                <a:gd name="T37" fmla="*/ 2147483647 h 193"/>
                <a:gd name="T38" fmla="*/ 2147483647 w 193"/>
                <a:gd name="T39" fmla="*/ 2147483647 h 193"/>
                <a:gd name="T40" fmla="*/ 2147483647 w 193"/>
                <a:gd name="T41" fmla="*/ 2147483647 h 193"/>
                <a:gd name="T42" fmla="*/ 2147483647 w 193"/>
                <a:gd name="T43" fmla="*/ 2147483647 h 193"/>
                <a:gd name="T44" fmla="*/ 2147483647 w 193"/>
                <a:gd name="T45" fmla="*/ 2147483647 h 193"/>
                <a:gd name="T46" fmla="*/ 2147483647 w 193"/>
                <a:gd name="T47" fmla="*/ 2147483647 h 193"/>
                <a:gd name="T48" fmla="*/ 2147483647 w 193"/>
                <a:gd name="T49" fmla="*/ 2147483647 h 193"/>
                <a:gd name="T50" fmla="*/ 2147483647 w 193"/>
                <a:gd name="T51" fmla="*/ 2147483647 h 193"/>
                <a:gd name="T52" fmla="*/ 2147483647 w 193"/>
                <a:gd name="T53" fmla="*/ 2147483647 h 193"/>
                <a:gd name="T54" fmla="*/ 2147483647 w 193"/>
                <a:gd name="T55" fmla="*/ 2147483647 h 193"/>
                <a:gd name="T56" fmla="*/ 2147483647 w 193"/>
                <a:gd name="T57" fmla="*/ 2147483647 h 193"/>
                <a:gd name="T58" fmla="*/ 2147483647 w 193"/>
                <a:gd name="T59" fmla="*/ 2147483647 h 193"/>
                <a:gd name="T60" fmla="*/ 2147483647 w 193"/>
                <a:gd name="T61" fmla="*/ 2147483647 h 193"/>
                <a:gd name="T62" fmla="*/ 2147483647 w 193"/>
                <a:gd name="T63" fmla="*/ 2147483647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3" name="Freeform 142"/>
            <p:cNvSpPr>
              <a:spLocks noEditPoints="1" noChangeArrowheads="1"/>
            </p:cNvSpPr>
            <p:nvPr/>
          </p:nvSpPr>
          <p:spPr bwMode="auto">
            <a:xfrm>
              <a:off x="5240338" y="1185862"/>
              <a:ext cx="1293813" cy="896938"/>
            </a:xfrm>
            <a:custGeom>
              <a:avLst/>
              <a:gdLst>
                <a:gd name="T0" fmla="*/ 2147483647 w 677"/>
                <a:gd name="T1" fmla="*/ 2147483647 h 469"/>
                <a:gd name="T2" fmla="*/ 2147483647 w 677"/>
                <a:gd name="T3" fmla="*/ 2147483647 h 469"/>
                <a:gd name="T4" fmla="*/ 2147483647 w 677"/>
                <a:gd name="T5" fmla="*/ 2147483647 h 469"/>
                <a:gd name="T6" fmla="*/ 2147483647 w 677"/>
                <a:gd name="T7" fmla="*/ 2147483647 h 469"/>
                <a:gd name="T8" fmla="*/ 2147483647 w 677"/>
                <a:gd name="T9" fmla="*/ 2147483647 h 469"/>
                <a:gd name="T10" fmla="*/ 2147483647 w 677"/>
                <a:gd name="T11" fmla="*/ 2147483647 h 469"/>
                <a:gd name="T12" fmla="*/ 2147483647 w 677"/>
                <a:gd name="T13" fmla="*/ 2147483647 h 469"/>
                <a:gd name="T14" fmla="*/ 2147483647 w 677"/>
                <a:gd name="T15" fmla="*/ 2147483647 h 469"/>
                <a:gd name="T16" fmla="*/ 2147483647 w 677"/>
                <a:gd name="T17" fmla="*/ 2147483647 h 469"/>
                <a:gd name="T18" fmla="*/ 2147483647 w 677"/>
                <a:gd name="T19" fmla="*/ 2147483647 h 469"/>
                <a:gd name="T20" fmla="*/ 2147483647 w 677"/>
                <a:gd name="T21" fmla="*/ 2147483647 h 469"/>
                <a:gd name="T22" fmla="*/ 2147483647 w 677"/>
                <a:gd name="T23" fmla="*/ 2147483647 h 469"/>
                <a:gd name="T24" fmla="*/ 2147483647 w 677"/>
                <a:gd name="T25" fmla="*/ 2147483647 h 469"/>
                <a:gd name="T26" fmla="*/ 2147483647 w 677"/>
                <a:gd name="T27" fmla="*/ 2147483647 h 469"/>
                <a:gd name="T28" fmla="*/ 2147483647 w 677"/>
                <a:gd name="T29" fmla="*/ 2147483647 h 469"/>
                <a:gd name="T30" fmla="*/ 2147483647 w 677"/>
                <a:gd name="T31" fmla="*/ 2147483647 h 469"/>
                <a:gd name="T32" fmla="*/ 2147483647 w 677"/>
                <a:gd name="T33" fmla="*/ 2147483647 h 469"/>
                <a:gd name="T34" fmla="*/ 2147483647 w 677"/>
                <a:gd name="T35" fmla="*/ 2147483647 h 469"/>
                <a:gd name="T36" fmla="*/ 2147483647 w 677"/>
                <a:gd name="T37" fmla="*/ 2147483647 h 469"/>
                <a:gd name="T38" fmla="*/ 2147483647 w 677"/>
                <a:gd name="T39" fmla="*/ 2147483647 h 469"/>
                <a:gd name="T40" fmla="*/ 2147483647 w 677"/>
                <a:gd name="T41" fmla="*/ 2147483647 h 469"/>
                <a:gd name="T42" fmla="*/ 2147483647 w 677"/>
                <a:gd name="T43" fmla="*/ 2147483647 h 469"/>
                <a:gd name="T44" fmla="*/ 0 w 677"/>
                <a:gd name="T45" fmla="*/ 2147483647 h 469"/>
                <a:gd name="T46" fmla="*/ 2147483647 w 677"/>
                <a:gd name="T47" fmla="*/ 2147483647 h 469"/>
                <a:gd name="T48" fmla="*/ 2147483647 w 677"/>
                <a:gd name="T49" fmla="*/ 2147483647 h 469"/>
                <a:gd name="T50" fmla="*/ 2147483647 w 677"/>
                <a:gd name="T51" fmla="*/ 2147483647 h 469"/>
                <a:gd name="T52" fmla="*/ 2147483647 w 677"/>
                <a:gd name="T53" fmla="*/ 2147483647 h 469"/>
                <a:gd name="T54" fmla="*/ 2147483647 w 677"/>
                <a:gd name="T55" fmla="*/ 2147483647 h 469"/>
                <a:gd name="T56" fmla="*/ 2147483647 w 677"/>
                <a:gd name="T57" fmla="*/ 2147483647 h 469"/>
                <a:gd name="T58" fmla="*/ 2147483647 w 677"/>
                <a:gd name="T59" fmla="*/ 2147483647 h 469"/>
                <a:gd name="T60" fmla="*/ 2147483647 w 677"/>
                <a:gd name="T61" fmla="*/ 2147483647 h 469"/>
                <a:gd name="T62" fmla="*/ 2147483647 w 677"/>
                <a:gd name="T63" fmla="*/ 2147483647 h 469"/>
                <a:gd name="T64" fmla="*/ 2147483647 w 677"/>
                <a:gd name="T65" fmla="*/ 2147483647 h 469"/>
                <a:gd name="T66" fmla="*/ 2147483647 w 677"/>
                <a:gd name="T67" fmla="*/ 2147483647 h 469"/>
                <a:gd name="T68" fmla="*/ 2147483647 w 677"/>
                <a:gd name="T69" fmla="*/ 2147483647 h 469"/>
                <a:gd name="T70" fmla="*/ 2147483647 w 677"/>
                <a:gd name="T71" fmla="*/ 2147483647 h 469"/>
                <a:gd name="T72" fmla="*/ 2147483647 w 677"/>
                <a:gd name="T73" fmla="*/ 2147483647 h 469"/>
                <a:gd name="T74" fmla="*/ 2147483647 w 677"/>
                <a:gd name="T75" fmla="*/ 2147483647 h 469"/>
                <a:gd name="T76" fmla="*/ 2147483647 w 677"/>
                <a:gd name="T77" fmla="*/ 2147483647 h 469"/>
                <a:gd name="T78" fmla="*/ 2147483647 w 677"/>
                <a:gd name="T79" fmla="*/ 2147483647 h 469"/>
                <a:gd name="T80" fmla="*/ 2147483647 w 677"/>
                <a:gd name="T81" fmla="*/ 2147483647 h 469"/>
                <a:gd name="T82" fmla="*/ 2147483647 w 677"/>
                <a:gd name="T83" fmla="*/ 2147483647 h 469"/>
                <a:gd name="T84" fmla="*/ 2147483647 w 677"/>
                <a:gd name="T85" fmla="*/ 2147483647 h 469"/>
                <a:gd name="T86" fmla="*/ 2147483647 w 677"/>
                <a:gd name="T87" fmla="*/ 2147483647 h 469"/>
                <a:gd name="T88" fmla="*/ 2147483647 w 677"/>
                <a:gd name="T89" fmla="*/ 2147483647 h 469"/>
                <a:gd name="T90" fmla="*/ 2147483647 w 677"/>
                <a:gd name="T91" fmla="*/ 2147483647 h 469"/>
                <a:gd name="T92" fmla="*/ 2147483647 w 677"/>
                <a:gd name="T93" fmla="*/ 2147483647 h 469"/>
                <a:gd name="T94" fmla="*/ 2147483647 w 677"/>
                <a:gd name="T95" fmla="*/ 2147483647 h 469"/>
                <a:gd name="T96" fmla="*/ 2147483647 w 677"/>
                <a:gd name="T97" fmla="*/ 2147483647 h 469"/>
                <a:gd name="T98" fmla="*/ 2147483647 w 677"/>
                <a:gd name="T99" fmla="*/ 2147483647 h 469"/>
                <a:gd name="T100" fmla="*/ 2147483647 w 677"/>
                <a:gd name="T101" fmla="*/ 2147483647 h 469"/>
                <a:gd name="T102" fmla="*/ 2147483647 w 677"/>
                <a:gd name="T103" fmla="*/ 2147483647 h 469"/>
                <a:gd name="T104" fmla="*/ 2147483647 w 677"/>
                <a:gd name="T105" fmla="*/ 2147483647 h 469"/>
                <a:gd name="T106" fmla="*/ 2147483647 w 677"/>
                <a:gd name="T107" fmla="*/ 2147483647 h 469"/>
                <a:gd name="T108" fmla="*/ 2147483647 w 677"/>
                <a:gd name="T109" fmla="*/ 2147483647 h 469"/>
                <a:gd name="T110" fmla="*/ 2147483647 w 677"/>
                <a:gd name="T111" fmla="*/ 2147483647 h 469"/>
                <a:gd name="T112" fmla="*/ 2147483647 w 677"/>
                <a:gd name="T113" fmla="*/ 2147483647 h 469"/>
                <a:gd name="T114" fmla="*/ 2147483647 w 677"/>
                <a:gd name="T115" fmla="*/ 2147483647 h 469"/>
                <a:gd name="T116" fmla="*/ 2147483647 w 677"/>
                <a:gd name="T117" fmla="*/ 2147483647 h 469"/>
                <a:gd name="T118" fmla="*/ 2147483647 w 677"/>
                <a:gd name="T119" fmla="*/ 2147483647 h 469"/>
                <a:gd name="T120" fmla="*/ 2147483647 w 677"/>
                <a:gd name="T121" fmla="*/ 2147483647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4" name="Freeform 143"/>
            <p:cNvSpPr>
              <a:spLocks noEditPoints="1" noChangeArrowheads="1"/>
            </p:cNvSpPr>
            <p:nvPr/>
          </p:nvSpPr>
          <p:spPr bwMode="auto">
            <a:xfrm>
              <a:off x="6148388" y="2065337"/>
              <a:ext cx="207963" cy="292100"/>
            </a:xfrm>
            <a:custGeom>
              <a:avLst/>
              <a:gdLst>
                <a:gd name="T0" fmla="*/ 2147483647 w 109"/>
                <a:gd name="T1" fmla="*/ 2147483647 h 153"/>
                <a:gd name="T2" fmla="*/ 2147483647 w 109"/>
                <a:gd name="T3" fmla="*/ 2147483647 h 153"/>
                <a:gd name="T4" fmla="*/ 2147483647 w 109"/>
                <a:gd name="T5" fmla="*/ 2147483647 h 153"/>
                <a:gd name="T6" fmla="*/ 2147483647 w 109"/>
                <a:gd name="T7" fmla="*/ 2147483647 h 153"/>
                <a:gd name="T8" fmla="*/ 2147483647 w 109"/>
                <a:gd name="T9" fmla="*/ 2147483647 h 153"/>
                <a:gd name="T10" fmla="*/ 2147483647 w 109"/>
                <a:gd name="T11" fmla="*/ 2147483647 h 153"/>
                <a:gd name="T12" fmla="*/ 2147483647 w 109"/>
                <a:gd name="T13" fmla="*/ 2147483647 h 153"/>
                <a:gd name="T14" fmla="*/ 2147483647 w 109"/>
                <a:gd name="T15" fmla="*/ 2147483647 h 153"/>
                <a:gd name="T16" fmla="*/ 2147483647 w 109"/>
                <a:gd name="T17" fmla="*/ 2147483647 h 153"/>
                <a:gd name="T18" fmla="*/ 2147483647 w 109"/>
                <a:gd name="T19" fmla="*/ 2147483647 h 153"/>
                <a:gd name="T20" fmla="*/ 2147483647 w 109"/>
                <a:gd name="T21" fmla="*/ 2147483647 h 153"/>
                <a:gd name="T22" fmla="*/ 2147483647 w 109"/>
                <a:gd name="T23" fmla="*/ 2147483647 h 153"/>
                <a:gd name="T24" fmla="*/ 2147483647 w 109"/>
                <a:gd name="T25" fmla="*/ 2147483647 h 153"/>
                <a:gd name="T26" fmla="*/ 2147483647 w 109"/>
                <a:gd name="T27" fmla="*/ 2147483647 h 153"/>
                <a:gd name="T28" fmla="*/ 2147483647 w 109"/>
                <a:gd name="T29" fmla="*/ 2147483647 h 153"/>
                <a:gd name="T30" fmla="*/ 2147483647 w 109"/>
                <a:gd name="T31" fmla="*/ 2147483647 h 153"/>
                <a:gd name="T32" fmla="*/ 2147483647 w 109"/>
                <a:gd name="T33" fmla="*/ 2147483647 h 153"/>
                <a:gd name="T34" fmla="*/ 2147483647 w 109"/>
                <a:gd name="T35" fmla="*/ 2147483647 h 153"/>
                <a:gd name="T36" fmla="*/ 2147483647 w 109"/>
                <a:gd name="T37" fmla="*/ 2147483647 h 153"/>
                <a:gd name="T38" fmla="*/ 2147483647 w 109"/>
                <a:gd name="T39" fmla="*/ 2147483647 h 153"/>
                <a:gd name="T40" fmla="*/ 2147483647 w 109"/>
                <a:gd name="T41" fmla="*/ 2147483647 h 153"/>
                <a:gd name="T42" fmla="*/ 2147483647 w 109"/>
                <a:gd name="T43" fmla="*/ 2147483647 h 153"/>
                <a:gd name="T44" fmla="*/ 2147483647 w 109"/>
                <a:gd name="T45" fmla="*/ 2147483647 h 153"/>
                <a:gd name="T46" fmla="*/ 2147483647 w 109"/>
                <a:gd name="T47" fmla="*/ 2147483647 h 153"/>
                <a:gd name="T48" fmla="*/ 2147483647 w 109"/>
                <a:gd name="T49" fmla="*/ 2147483647 h 153"/>
                <a:gd name="T50" fmla="*/ 2147483647 w 109"/>
                <a:gd name="T51" fmla="*/ 2147483647 h 153"/>
                <a:gd name="T52" fmla="*/ 2147483647 w 109"/>
                <a:gd name="T53" fmla="*/ 2147483647 h 153"/>
                <a:gd name="T54" fmla="*/ 2147483647 w 109"/>
                <a:gd name="T55" fmla="*/ 2147483647 h 153"/>
                <a:gd name="T56" fmla="*/ 2147483647 w 109"/>
                <a:gd name="T57" fmla="*/ 2147483647 h 153"/>
                <a:gd name="T58" fmla="*/ 2147483647 w 109"/>
                <a:gd name="T59" fmla="*/ 2147483647 h 153"/>
                <a:gd name="T60" fmla="*/ 2147483647 w 109"/>
                <a:gd name="T61" fmla="*/ 2147483647 h 153"/>
                <a:gd name="T62" fmla="*/ 2147483647 w 109"/>
                <a:gd name="T63" fmla="*/ 2147483647 h 153"/>
                <a:gd name="T64" fmla="*/ 2147483647 w 109"/>
                <a:gd name="T65" fmla="*/ 2147483647 h 153"/>
                <a:gd name="T66" fmla="*/ 2147483647 w 109"/>
                <a:gd name="T67" fmla="*/ 2147483647 h 153"/>
                <a:gd name="T68" fmla="*/ 2147483647 w 109"/>
                <a:gd name="T69" fmla="*/ 2147483647 h 153"/>
                <a:gd name="T70" fmla="*/ 2147483647 w 109"/>
                <a:gd name="T71" fmla="*/ 2147483647 h 153"/>
                <a:gd name="T72" fmla="*/ 2147483647 w 109"/>
                <a:gd name="T73" fmla="*/ 2147483647 h 153"/>
                <a:gd name="T74" fmla="*/ 2147483647 w 109"/>
                <a:gd name="T75" fmla="*/ 2147483647 h 153"/>
                <a:gd name="T76" fmla="*/ 2147483647 w 109"/>
                <a:gd name="T77" fmla="*/ 2147483647 h 153"/>
                <a:gd name="T78" fmla="*/ 2147483647 w 109"/>
                <a:gd name="T79" fmla="*/ 2147483647 h 153"/>
                <a:gd name="T80" fmla="*/ 2147483647 w 109"/>
                <a:gd name="T81" fmla="*/ 2147483647 h 153"/>
                <a:gd name="T82" fmla="*/ 2147483647 w 109"/>
                <a:gd name="T83" fmla="*/ 2147483647 h 153"/>
                <a:gd name="T84" fmla="*/ 2147483647 w 109"/>
                <a:gd name="T85" fmla="*/ 2147483647 h 153"/>
                <a:gd name="T86" fmla="*/ 2147483647 w 109"/>
                <a:gd name="T87" fmla="*/ 2147483647 h 153"/>
                <a:gd name="T88" fmla="*/ 2147483647 w 109"/>
                <a:gd name="T89" fmla="*/ 2147483647 h 153"/>
                <a:gd name="T90" fmla="*/ 2147483647 w 109"/>
                <a:gd name="T91" fmla="*/ 2147483647 h 153"/>
                <a:gd name="T92" fmla="*/ 2147483647 w 109"/>
                <a:gd name="T93" fmla="*/ 2147483647 h 153"/>
                <a:gd name="T94" fmla="*/ 2147483647 w 109"/>
                <a:gd name="T95" fmla="*/ 2147483647 h 153"/>
                <a:gd name="T96" fmla="*/ 2147483647 w 109"/>
                <a:gd name="T97" fmla="*/ 2147483647 h 153"/>
                <a:gd name="T98" fmla="*/ 2147483647 w 109"/>
                <a:gd name="T99" fmla="*/ 2147483647 h 153"/>
                <a:gd name="T100" fmla="*/ 2147483647 w 109"/>
                <a:gd name="T101" fmla="*/ 2147483647 h 153"/>
                <a:gd name="T102" fmla="*/ 2147483647 w 109"/>
                <a:gd name="T103" fmla="*/ 2147483647 h 153"/>
                <a:gd name="T104" fmla="*/ 2147483647 w 109"/>
                <a:gd name="T105" fmla="*/ 2147483647 h 153"/>
                <a:gd name="T106" fmla="*/ 2147483647 w 109"/>
                <a:gd name="T107" fmla="*/ 2147483647 h 153"/>
                <a:gd name="T108" fmla="*/ 2147483647 w 109"/>
                <a:gd name="T109" fmla="*/ 2147483647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5" name="Freeform 144"/>
            <p:cNvSpPr>
              <a:spLocks noEditPoints="1" noChangeArrowheads="1"/>
            </p:cNvSpPr>
            <p:nvPr/>
          </p:nvSpPr>
          <p:spPr bwMode="auto">
            <a:xfrm>
              <a:off x="6664325" y="2535237"/>
              <a:ext cx="273050" cy="173038"/>
            </a:xfrm>
            <a:custGeom>
              <a:avLst/>
              <a:gdLst>
                <a:gd name="T0" fmla="*/ 2147483647 w 143"/>
                <a:gd name="T1" fmla="*/ 2147483647 h 91"/>
                <a:gd name="T2" fmla="*/ 2147483647 w 143"/>
                <a:gd name="T3" fmla="*/ 2147483647 h 91"/>
                <a:gd name="T4" fmla="*/ 2147483647 w 143"/>
                <a:gd name="T5" fmla="*/ 2147483647 h 91"/>
                <a:gd name="T6" fmla="*/ 2147483647 w 143"/>
                <a:gd name="T7" fmla="*/ 2147483647 h 91"/>
                <a:gd name="T8" fmla="*/ 2147483647 w 143"/>
                <a:gd name="T9" fmla="*/ 2147483647 h 91"/>
                <a:gd name="T10" fmla="*/ 2147483647 w 143"/>
                <a:gd name="T11" fmla="*/ 2147483647 h 91"/>
                <a:gd name="T12" fmla="*/ 2147483647 w 143"/>
                <a:gd name="T13" fmla="*/ 2147483647 h 91"/>
                <a:gd name="T14" fmla="*/ 2147483647 w 143"/>
                <a:gd name="T15" fmla="*/ 2147483647 h 91"/>
                <a:gd name="T16" fmla="*/ 0 w 143"/>
                <a:gd name="T17" fmla="*/ 0 h 91"/>
                <a:gd name="T18" fmla="*/ 0 w 143"/>
                <a:gd name="T19" fmla="*/ 2147483647 h 91"/>
                <a:gd name="T20" fmla="*/ 2147483647 w 143"/>
                <a:gd name="T21" fmla="*/ 2147483647 h 91"/>
                <a:gd name="T22" fmla="*/ 2147483647 w 143"/>
                <a:gd name="T23" fmla="*/ 2147483647 h 91"/>
                <a:gd name="T24" fmla="*/ 2147483647 w 143"/>
                <a:gd name="T25" fmla="*/ 2147483647 h 91"/>
                <a:gd name="T26" fmla="*/ 2147483647 w 143"/>
                <a:gd name="T27" fmla="*/ 2147483647 h 91"/>
                <a:gd name="T28" fmla="*/ 2147483647 w 143"/>
                <a:gd name="T29" fmla="*/ 2147483647 h 91"/>
                <a:gd name="T30" fmla="*/ 2147483647 w 143"/>
                <a:gd name="T31" fmla="*/ 2147483647 h 91"/>
                <a:gd name="T32" fmla="*/ 2147483647 w 143"/>
                <a:gd name="T33" fmla="*/ 2147483647 h 91"/>
                <a:gd name="T34" fmla="*/ 2147483647 w 143"/>
                <a:gd name="T35" fmla="*/ 2147483647 h 91"/>
                <a:gd name="T36" fmla="*/ 2147483647 w 143"/>
                <a:gd name="T37" fmla="*/ 2147483647 h 91"/>
                <a:gd name="T38" fmla="*/ 2147483647 w 143"/>
                <a:gd name="T39" fmla="*/ 2147483647 h 91"/>
                <a:gd name="T40" fmla="*/ 2147483647 w 143"/>
                <a:gd name="T41" fmla="*/ 2147483647 h 91"/>
                <a:gd name="T42" fmla="*/ 2147483647 w 143"/>
                <a:gd name="T43" fmla="*/ 2147483647 h 91"/>
                <a:gd name="T44" fmla="*/ 2147483647 w 143"/>
                <a:gd name="T45" fmla="*/ 2147483647 h 91"/>
                <a:gd name="T46" fmla="*/ 2147483647 w 143"/>
                <a:gd name="T47" fmla="*/ 2147483647 h 91"/>
                <a:gd name="T48" fmla="*/ 2147483647 w 143"/>
                <a:gd name="T49" fmla="*/ 2147483647 h 91"/>
                <a:gd name="T50" fmla="*/ 2147483647 w 143"/>
                <a:gd name="T51" fmla="*/ 2147483647 h 91"/>
                <a:gd name="T52" fmla="*/ 2147483647 w 143"/>
                <a:gd name="T53" fmla="*/ 2147483647 h 91"/>
                <a:gd name="T54" fmla="*/ 2147483647 w 143"/>
                <a:gd name="T55" fmla="*/ 2147483647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6" name="Freeform 145"/>
            <p:cNvSpPr>
              <a:spLocks noChangeArrowheads="1"/>
            </p:cNvSpPr>
            <p:nvPr/>
          </p:nvSpPr>
          <p:spPr bwMode="auto">
            <a:xfrm>
              <a:off x="5362575" y="2263775"/>
              <a:ext cx="46038" cy="88900"/>
            </a:xfrm>
            <a:custGeom>
              <a:avLst/>
              <a:gdLst>
                <a:gd name="T0" fmla="*/ 2147483647 w 24"/>
                <a:gd name="T1" fmla="*/ 0 h 47"/>
                <a:gd name="T2" fmla="*/ 2147483647 w 24"/>
                <a:gd name="T3" fmla="*/ 2147483647 h 47"/>
                <a:gd name="T4" fmla="*/ 2147483647 w 24"/>
                <a:gd name="T5" fmla="*/ 2147483647 h 47"/>
                <a:gd name="T6" fmla="*/ 2147483647 w 24"/>
                <a:gd name="T7" fmla="*/ 2147483647 h 47"/>
                <a:gd name="T8" fmla="*/ 2147483647 w 24"/>
                <a:gd name="T9" fmla="*/ 2147483647 h 47"/>
                <a:gd name="T10" fmla="*/ 2147483647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7" name="Freeform 146"/>
            <p:cNvSpPr>
              <a:spLocks noChangeArrowheads="1"/>
            </p:cNvSpPr>
            <p:nvPr/>
          </p:nvSpPr>
          <p:spPr bwMode="auto">
            <a:xfrm>
              <a:off x="4559300" y="2724150"/>
              <a:ext cx="160338" cy="317500"/>
            </a:xfrm>
            <a:custGeom>
              <a:avLst/>
              <a:gdLst>
                <a:gd name="T0" fmla="*/ 2147483647 w 84"/>
                <a:gd name="T1" fmla="*/ 2147483647 h 166"/>
                <a:gd name="T2" fmla="*/ 2147483647 w 84"/>
                <a:gd name="T3" fmla="*/ 2147483647 h 166"/>
                <a:gd name="T4" fmla="*/ 2147483647 w 84"/>
                <a:gd name="T5" fmla="*/ 2147483647 h 166"/>
                <a:gd name="T6" fmla="*/ 2147483647 w 84"/>
                <a:gd name="T7" fmla="*/ 2147483647 h 166"/>
                <a:gd name="T8" fmla="*/ 2147483647 w 84"/>
                <a:gd name="T9" fmla="*/ 2147483647 h 166"/>
                <a:gd name="T10" fmla="*/ 2147483647 w 84"/>
                <a:gd name="T11" fmla="*/ 2147483647 h 166"/>
                <a:gd name="T12" fmla="*/ 2147483647 w 84"/>
                <a:gd name="T13" fmla="*/ 2147483647 h 166"/>
                <a:gd name="T14" fmla="*/ 2147483647 w 84"/>
                <a:gd name="T15" fmla="*/ 2147483647 h 166"/>
                <a:gd name="T16" fmla="*/ 2147483647 w 84"/>
                <a:gd name="T17" fmla="*/ 2147483647 h 166"/>
                <a:gd name="T18" fmla="*/ 2147483647 w 84"/>
                <a:gd name="T19" fmla="*/ 2147483647 h 166"/>
                <a:gd name="T20" fmla="*/ 2147483647 w 84"/>
                <a:gd name="T21" fmla="*/ 2147483647 h 166"/>
                <a:gd name="T22" fmla="*/ 2147483647 w 84"/>
                <a:gd name="T23" fmla="*/ 2147483647 h 166"/>
                <a:gd name="T24" fmla="*/ 2147483647 w 84"/>
                <a:gd name="T25" fmla="*/ 2147483647 h 166"/>
                <a:gd name="T26" fmla="*/ 2147483647 w 84"/>
                <a:gd name="T27" fmla="*/ 2147483647 h 166"/>
                <a:gd name="T28" fmla="*/ 2147483647 w 84"/>
                <a:gd name="T29" fmla="*/ 2147483647 h 166"/>
                <a:gd name="T30" fmla="*/ 2147483647 w 84"/>
                <a:gd name="T31" fmla="*/ 2147483647 h 166"/>
                <a:gd name="T32" fmla="*/ 2147483647 w 84"/>
                <a:gd name="T33" fmla="*/ 2147483647 h 166"/>
                <a:gd name="T34" fmla="*/ 2147483647 w 84"/>
                <a:gd name="T35" fmla="*/ 2147483647 h 166"/>
                <a:gd name="T36" fmla="*/ 2147483647 w 84"/>
                <a:gd name="T37" fmla="*/ 2147483647 h 166"/>
                <a:gd name="T38" fmla="*/ 2147483647 w 84"/>
                <a:gd name="T39" fmla="*/ 2147483647 h 166"/>
                <a:gd name="T40" fmla="*/ 2147483647 w 84"/>
                <a:gd name="T41" fmla="*/ 2147483647 h 166"/>
                <a:gd name="T42" fmla="*/ 2147483647 w 84"/>
                <a:gd name="T43" fmla="*/ 2147483647 h 166"/>
                <a:gd name="T44" fmla="*/ 2147483647 w 84"/>
                <a:gd name="T45" fmla="*/ 2147483647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8" name="Freeform 147"/>
            <p:cNvSpPr>
              <a:spLocks noEditPoints="1" noChangeArrowheads="1"/>
            </p:cNvSpPr>
            <p:nvPr/>
          </p:nvSpPr>
          <p:spPr bwMode="auto">
            <a:xfrm>
              <a:off x="4552950" y="2052637"/>
              <a:ext cx="258763" cy="157163"/>
            </a:xfrm>
            <a:custGeom>
              <a:avLst/>
              <a:gdLst>
                <a:gd name="T0" fmla="*/ 2147483647 w 135"/>
                <a:gd name="T1" fmla="*/ 2147483647 h 82"/>
                <a:gd name="T2" fmla="*/ 2147483647 w 135"/>
                <a:gd name="T3" fmla="*/ 2147483647 h 82"/>
                <a:gd name="T4" fmla="*/ 2147483647 w 135"/>
                <a:gd name="T5" fmla="*/ 2147483647 h 82"/>
                <a:gd name="T6" fmla="*/ 2147483647 w 135"/>
                <a:gd name="T7" fmla="*/ 2147483647 h 82"/>
                <a:gd name="T8" fmla="*/ 2147483647 w 135"/>
                <a:gd name="T9" fmla="*/ 2147483647 h 82"/>
                <a:gd name="T10" fmla="*/ 2147483647 w 135"/>
                <a:gd name="T11" fmla="*/ 2147483647 h 82"/>
                <a:gd name="T12" fmla="*/ 2147483647 w 135"/>
                <a:gd name="T13" fmla="*/ 2147483647 h 82"/>
                <a:gd name="T14" fmla="*/ 2147483647 w 135"/>
                <a:gd name="T15" fmla="*/ 2147483647 h 82"/>
                <a:gd name="T16" fmla="*/ 2147483647 w 135"/>
                <a:gd name="T17" fmla="*/ 2147483647 h 82"/>
                <a:gd name="T18" fmla="*/ 0 w 135"/>
                <a:gd name="T19" fmla="*/ 2147483647 h 82"/>
                <a:gd name="T20" fmla="*/ 2147483647 w 135"/>
                <a:gd name="T21" fmla="*/ 2147483647 h 82"/>
                <a:gd name="T22" fmla="*/ 2147483647 w 135"/>
                <a:gd name="T23" fmla="*/ 2147483647 h 82"/>
                <a:gd name="T24" fmla="*/ 2147483647 w 135"/>
                <a:gd name="T25" fmla="*/ 2147483647 h 82"/>
                <a:gd name="T26" fmla="*/ 2147483647 w 135"/>
                <a:gd name="T27" fmla="*/ 2147483647 h 82"/>
                <a:gd name="T28" fmla="*/ 2147483647 w 135"/>
                <a:gd name="T29" fmla="*/ 2147483647 h 82"/>
                <a:gd name="T30" fmla="*/ 2147483647 w 135"/>
                <a:gd name="T31" fmla="*/ 2147483647 h 82"/>
                <a:gd name="T32" fmla="*/ 2147483647 w 135"/>
                <a:gd name="T33" fmla="*/ 2147483647 h 82"/>
                <a:gd name="T34" fmla="*/ 2147483647 w 135"/>
                <a:gd name="T35" fmla="*/ 2147483647 h 82"/>
                <a:gd name="T36" fmla="*/ 2147483647 w 135"/>
                <a:gd name="T37" fmla="*/ 2147483647 h 82"/>
                <a:gd name="T38" fmla="*/ 2147483647 w 135"/>
                <a:gd name="T39" fmla="*/ 2147483647 h 82"/>
                <a:gd name="T40" fmla="*/ 2147483647 w 135"/>
                <a:gd name="T41" fmla="*/ 2147483647 h 82"/>
                <a:gd name="T42" fmla="*/ 2147483647 w 135"/>
                <a:gd name="T43" fmla="*/ 0 h 82"/>
                <a:gd name="T44" fmla="*/ 2147483647 w 135"/>
                <a:gd name="T45" fmla="*/ 2147483647 h 82"/>
                <a:gd name="T46" fmla="*/ 2147483647 w 135"/>
                <a:gd name="T47" fmla="*/ 2147483647 h 82"/>
                <a:gd name="T48" fmla="*/ 2147483647 w 135"/>
                <a:gd name="T49" fmla="*/ 2147483647 h 82"/>
                <a:gd name="T50" fmla="*/ 2147483647 w 135"/>
                <a:gd name="T51" fmla="*/ 2147483647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89" name="Freeform 148"/>
            <p:cNvSpPr>
              <a:spLocks noEditPoints="1" noChangeArrowheads="1"/>
            </p:cNvSpPr>
            <p:nvPr/>
          </p:nvSpPr>
          <p:spPr bwMode="auto">
            <a:xfrm>
              <a:off x="6961188" y="2592387"/>
              <a:ext cx="174625" cy="125413"/>
            </a:xfrm>
            <a:custGeom>
              <a:avLst/>
              <a:gdLst>
                <a:gd name="T0" fmla="*/ 2147483647 w 92"/>
                <a:gd name="T1" fmla="*/ 2147483647 h 66"/>
                <a:gd name="T2" fmla="*/ 2147483647 w 92"/>
                <a:gd name="T3" fmla="*/ 2147483647 h 66"/>
                <a:gd name="T4" fmla="*/ 2147483647 w 92"/>
                <a:gd name="T5" fmla="*/ 2147483647 h 66"/>
                <a:gd name="T6" fmla="*/ 2147483647 w 92"/>
                <a:gd name="T7" fmla="*/ 2147483647 h 66"/>
                <a:gd name="T8" fmla="*/ 2147483647 w 92"/>
                <a:gd name="T9" fmla="*/ 2147483647 h 66"/>
                <a:gd name="T10" fmla="*/ 2147483647 w 92"/>
                <a:gd name="T11" fmla="*/ 2147483647 h 66"/>
                <a:gd name="T12" fmla="*/ 2147483647 w 92"/>
                <a:gd name="T13" fmla="*/ 2147483647 h 66"/>
                <a:gd name="T14" fmla="*/ 2147483647 w 92"/>
                <a:gd name="T15" fmla="*/ 2147483647 h 66"/>
                <a:gd name="T16" fmla="*/ 2147483647 w 92"/>
                <a:gd name="T17" fmla="*/ 2147483647 h 66"/>
                <a:gd name="T18" fmla="*/ 2147483647 w 92"/>
                <a:gd name="T19" fmla="*/ 2147483647 h 66"/>
                <a:gd name="T20" fmla="*/ 2147483647 w 92"/>
                <a:gd name="T21" fmla="*/ 2147483647 h 66"/>
                <a:gd name="T22" fmla="*/ 2147483647 w 92"/>
                <a:gd name="T23" fmla="*/ 2147483647 h 66"/>
                <a:gd name="T24" fmla="*/ 2147483647 w 92"/>
                <a:gd name="T25" fmla="*/ 2147483647 h 66"/>
                <a:gd name="T26" fmla="*/ 2147483647 w 92"/>
                <a:gd name="T27" fmla="*/ 2147483647 h 66"/>
                <a:gd name="T28" fmla="*/ 2147483647 w 92"/>
                <a:gd name="T29" fmla="*/ 2147483647 h 66"/>
                <a:gd name="T30" fmla="*/ 2147483647 w 92"/>
                <a:gd name="T31" fmla="*/ 2147483647 h 66"/>
                <a:gd name="T32" fmla="*/ 2147483647 w 92"/>
                <a:gd name="T33" fmla="*/ 2147483647 h 66"/>
                <a:gd name="T34" fmla="*/ 2147483647 w 92"/>
                <a:gd name="T35" fmla="*/ 214748364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0" name="Freeform 149"/>
            <p:cNvSpPr>
              <a:spLocks noEditPoints="1" noChangeArrowheads="1"/>
            </p:cNvSpPr>
            <p:nvPr/>
          </p:nvSpPr>
          <p:spPr bwMode="auto">
            <a:xfrm>
              <a:off x="6961188" y="2592387"/>
              <a:ext cx="174625" cy="125413"/>
            </a:xfrm>
            <a:custGeom>
              <a:avLst/>
              <a:gdLst>
                <a:gd name="T0" fmla="*/ 2147483647 w 92"/>
                <a:gd name="T1" fmla="*/ 2147483647 h 66"/>
                <a:gd name="T2" fmla="*/ 2147483647 w 92"/>
                <a:gd name="T3" fmla="*/ 2147483647 h 66"/>
                <a:gd name="T4" fmla="*/ 2147483647 w 92"/>
                <a:gd name="T5" fmla="*/ 2147483647 h 66"/>
                <a:gd name="T6" fmla="*/ 2147483647 w 92"/>
                <a:gd name="T7" fmla="*/ 2147483647 h 66"/>
                <a:gd name="T8" fmla="*/ 2147483647 w 92"/>
                <a:gd name="T9" fmla="*/ 2147483647 h 66"/>
                <a:gd name="T10" fmla="*/ 2147483647 w 92"/>
                <a:gd name="T11" fmla="*/ 2147483647 h 66"/>
                <a:gd name="T12" fmla="*/ 2147483647 w 92"/>
                <a:gd name="T13" fmla="*/ 2147483647 h 66"/>
                <a:gd name="T14" fmla="*/ 2147483647 w 92"/>
                <a:gd name="T15" fmla="*/ 2147483647 h 66"/>
                <a:gd name="T16" fmla="*/ 2147483647 w 92"/>
                <a:gd name="T17" fmla="*/ 2147483647 h 66"/>
                <a:gd name="T18" fmla="*/ 2147483647 w 92"/>
                <a:gd name="T19" fmla="*/ 2147483647 h 66"/>
                <a:gd name="T20" fmla="*/ 2147483647 w 92"/>
                <a:gd name="T21" fmla="*/ 2147483647 h 66"/>
                <a:gd name="T22" fmla="*/ 2147483647 w 92"/>
                <a:gd name="T23" fmla="*/ 2147483647 h 66"/>
                <a:gd name="T24" fmla="*/ 2147483647 w 92"/>
                <a:gd name="T25" fmla="*/ 2147483647 h 66"/>
                <a:gd name="T26" fmla="*/ 2147483647 w 92"/>
                <a:gd name="T27" fmla="*/ 2147483647 h 66"/>
                <a:gd name="T28" fmla="*/ 2147483647 w 92"/>
                <a:gd name="T29" fmla="*/ 2147483647 h 66"/>
                <a:gd name="T30" fmla="*/ 2147483647 w 92"/>
                <a:gd name="T31" fmla="*/ 2147483647 h 66"/>
                <a:gd name="T32" fmla="*/ 2147483647 w 92"/>
                <a:gd name="T33" fmla="*/ 2147483647 h 66"/>
                <a:gd name="T34" fmla="*/ 2147483647 w 92"/>
                <a:gd name="T35" fmla="*/ 214748364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1" name="Freeform 150"/>
            <p:cNvSpPr>
              <a:spLocks noEditPoints="1" noChangeArrowheads="1"/>
            </p:cNvSpPr>
            <p:nvPr/>
          </p:nvSpPr>
          <p:spPr bwMode="auto">
            <a:xfrm>
              <a:off x="6054725" y="2706687"/>
              <a:ext cx="884238" cy="787400"/>
            </a:xfrm>
            <a:custGeom>
              <a:avLst/>
              <a:gdLst>
                <a:gd name="T0" fmla="*/ 2147483647 w 463"/>
                <a:gd name="T1" fmla="*/ 2147483647 h 412"/>
                <a:gd name="T2" fmla="*/ 2147483647 w 463"/>
                <a:gd name="T3" fmla="*/ 2147483647 h 412"/>
                <a:gd name="T4" fmla="*/ 2147483647 w 463"/>
                <a:gd name="T5" fmla="*/ 2147483647 h 412"/>
                <a:gd name="T6" fmla="*/ 2147483647 w 463"/>
                <a:gd name="T7" fmla="*/ 2147483647 h 412"/>
                <a:gd name="T8" fmla="*/ 2147483647 w 463"/>
                <a:gd name="T9" fmla="*/ 2147483647 h 412"/>
                <a:gd name="T10" fmla="*/ 2147483647 w 463"/>
                <a:gd name="T11" fmla="*/ 2147483647 h 412"/>
                <a:gd name="T12" fmla="*/ 2147483647 w 463"/>
                <a:gd name="T13" fmla="*/ 2147483647 h 412"/>
                <a:gd name="T14" fmla="*/ 2147483647 w 463"/>
                <a:gd name="T15" fmla="*/ 2147483647 h 412"/>
                <a:gd name="T16" fmla="*/ 2147483647 w 463"/>
                <a:gd name="T17" fmla="*/ 2147483647 h 412"/>
                <a:gd name="T18" fmla="*/ 2147483647 w 463"/>
                <a:gd name="T19" fmla="*/ 2147483647 h 412"/>
                <a:gd name="T20" fmla="*/ 2147483647 w 463"/>
                <a:gd name="T21" fmla="*/ 2147483647 h 412"/>
                <a:gd name="T22" fmla="*/ 2147483647 w 463"/>
                <a:gd name="T23" fmla="*/ 2147483647 h 412"/>
                <a:gd name="T24" fmla="*/ 2147483647 w 463"/>
                <a:gd name="T25" fmla="*/ 2147483647 h 412"/>
                <a:gd name="T26" fmla="*/ 2147483647 w 463"/>
                <a:gd name="T27" fmla="*/ 2147483647 h 412"/>
                <a:gd name="T28" fmla="*/ 2147483647 w 463"/>
                <a:gd name="T29" fmla="*/ 2147483647 h 412"/>
                <a:gd name="T30" fmla="*/ 2147483647 w 463"/>
                <a:gd name="T31" fmla="*/ 2147483647 h 412"/>
                <a:gd name="T32" fmla="*/ 2147483647 w 463"/>
                <a:gd name="T33" fmla="*/ 2147483647 h 412"/>
                <a:gd name="T34" fmla="*/ 2147483647 w 463"/>
                <a:gd name="T35" fmla="*/ 2147483647 h 412"/>
                <a:gd name="T36" fmla="*/ 2147483647 w 463"/>
                <a:gd name="T37" fmla="*/ 2147483647 h 412"/>
                <a:gd name="T38" fmla="*/ 2147483647 w 463"/>
                <a:gd name="T39" fmla="*/ 2147483647 h 412"/>
                <a:gd name="T40" fmla="*/ 2147483647 w 463"/>
                <a:gd name="T41" fmla="*/ 2147483647 h 412"/>
                <a:gd name="T42" fmla="*/ 2147483647 w 463"/>
                <a:gd name="T43" fmla="*/ 2147483647 h 412"/>
                <a:gd name="T44" fmla="*/ 2147483647 w 463"/>
                <a:gd name="T45" fmla="*/ 2147483647 h 412"/>
                <a:gd name="T46" fmla="*/ 2147483647 w 463"/>
                <a:gd name="T47" fmla="*/ 2147483647 h 412"/>
                <a:gd name="T48" fmla="*/ 2147483647 w 463"/>
                <a:gd name="T49" fmla="*/ 2147483647 h 412"/>
                <a:gd name="T50" fmla="*/ 2147483647 w 463"/>
                <a:gd name="T51" fmla="*/ 2147483647 h 412"/>
                <a:gd name="T52" fmla="*/ 2147483647 w 463"/>
                <a:gd name="T53" fmla="*/ 2147483647 h 412"/>
                <a:gd name="T54" fmla="*/ 2147483647 w 463"/>
                <a:gd name="T55" fmla="*/ 2147483647 h 412"/>
                <a:gd name="T56" fmla="*/ 2147483647 w 463"/>
                <a:gd name="T57" fmla="*/ 2147483647 h 412"/>
                <a:gd name="T58" fmla="*/ 2147483647 w 463"/>
                <a:gd name="T59" fmla="*/ 2147483647 h 412"/>
                <a:gd name="T60" fmla="*/ 2147483647 w 463"/>
                <a:gd name="T61" fmla="*/ 2147483647 h 412"/>
                <a:gd name="T62" fmla="*/ 2147483647 w 463"/>
                <a:gd name="T63" fmla="*/ 2147483647 h 412"/>
                <a:gd name="T64" fmla="*/ 2147483647 w 463"/>
                <a:gd name="T65" fmla="*/ 2147483647 h 412"/>
                <a:gd name="T66" fmla="*/ 2147483647 w 463"/>
                <a:gd name="T67" fmla="*/ 2147483647 h 412"/>
                <a:gd name="T68" fmla="*/ 2147483647 w 463"/>
                <a:gd name="T69" fmla="*/ 2147483647 h 412"/>
                <a:gd name="T70" fmla="*/ 2147483647 w 463"/>
                <a:gd name="T71" fmla="*/ 2147483647 h 412"/>
                <a:gd name="T72" fmla="*/ 2147483647 w 463"/>
                <a:gd name="T73" fmla="*/ 2147483647 h 412"/>
                <a:gd name="T74" fmla="*/ 2147483647 w 463"/>
                <a:gd name="T75" fmla="*/ 2147483647 h 412"/>
                <a:gd name="T76" fmla="*/ 2147483647 w 463"/>
                <a:gd name="T77" fmla="*/ 2147483647 h 412"/>
                <a:gd name="T78" fmla="*/ 2147483647 w 463"/>
                <a:gd name="T79" fmla="*/ 2147483647 h 412"/>
                <a:gd name="T80" fmla="*/ 2147483647 w 463"/>
                <a:gd name="T81" fmla="*/ 2147483647 h 412"/>
                <a:gd name="T82" fmla="*/ 2147483647 w 463"/>
                <a:gd name="T83" fmla="*/ 2147483647 h 412"/>
                <a:gd name="T84" fmla="*/ 2147483647 w 463"/>
                <a:gd name="T85" fmla="*/ 2147483647 h 412"/>
                <a:gd name="T86" fmla="*/ 2147483647 w 463"/>
                <a:gd name="T87" fmla="*/ 2147483647 h 412"/>
                <a:gd name="T88" fmla="*/ 2147483647 w 463"/>
                <a:gd name="T89" fmla="*/ 2147483647 h 412"/>
                <a:gd name="T90" fmla="*/ 2147483647 w 463"/>
                <a:gd name="T91" fmla="*/ 2147483647 h 412"/>
                <a:gd name="T92" fmla="*/ 2147483647 w 463"/>
                <a:gd name="T93" fmla="*/ 2147483647 h 412"/>
                <a:gd name="T94" fmla="*/ 2147483647 w 463"/>
                <a:gd name="T95" fmla="*/ 2147483647 h 412"/>
                <a:gd name="T96" fmla="*/ 2147483647 w 463"/>
                <a:gd name="T97" fmla="*/ 2147483647 h 412"/>
                <a:gd name="T98" fmla="*/ 2147483647 w 463"/>
                <a:gd name="T99" fmla="*/ 2147483647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2" name="Freeform 151"/>
            <p:cNvSpPr>
              <a:spLocks noEditPoints="1" noChangeArrowheads="1"/>
            </p:cNvSpPr>
            <p:nvPr/>
          </p:nvSpPr>
          <p:spPr bwMode="auto">
            <a:xfrm>
              <a:off x="7212013" y="3267075"/>
              <a:ext cx="269875" cy="320675"/>
            </a:xfrm>
            <a:custGeom>
              <a:avLst/>
              <a:gdLst>
                <a:gd name="T0" fmla="*/ 2147483647 w 141"/>
                <a:gd name="T1" fmla="*/ 2147483647 h 168"/>
                <a:gd name="T2" fmla="*/ 2147483647 w 141"/>
                <a:gd name="T3" fmla="*/ 2147483647 h 168"/>
                <a:gd name="T4" fmla="*/ 2147483647 w 141"/>
                <a:gd name="T5" fmla="*/ 2147483647 h 168"/>
                <a:gd name="T6" fmla="*/ 2147483647 w 141"/>
                <a:gd name="T7" fmla="*/ 2147483647 h 168"/>
                <a:gd name="T8" fmla="*/ 2147483647 w 141"/>
                <a:gd name="T9" fmla="*/ 2147483647 h 168"/>
                <a:gd name="T10" fmla="*/ 2147483647 w 141"/>
                <a:gd name="T11" fmla="*/ 2147483647 h 168"/>
                <a:gd name="T12" fmla="*/ 2147483647 w 141"/>
                <a:gd name="T13" fmla="*/ 2147483647 h 168"/>
                <a:gd name="T14" fmla="*/ 2147483647 w 141"/>
                <a:gd name="T15" fmla="*/ 2147483647 h 168"/>
                <a:gd name="T16" fmla="*/ 2147483647 w 141"/>
                <a:gd name="T17" fmla="*/ 2147483647 h 168"/>
                <a:gd name="T18" fmla="*/ 2147483647 w 141"/>
                <a:gd name="T19" fmla="*/ 2147483647 h 168"/>
                <a:gd name="T20" fmla="*/ 2147483647 w 141"/>
                <a:gd name="T21" fmla="*/ 2147483647 h 168"/>
                <a:gd name="T22" fmla="*/ 2147483647 w 141"/>
                <a:gd name="T23" fmla="*/ 2147483647 h 168"/>
                <a:gd name="T24" fmla="*/ 2147483647 w 141"/>
                <a:gd name="T25" fmla="*/ 2147483647 h 168"/>
                <a:gd name="T26" fmla="*/ 2147483647 w 141"/>
                <a:gd name="T27" fmla="*/ 2147483647 h 168"/>
                <a:gd name="T28" fmla="*/ 2147483647 w 141"/>
                <a:gd name="T29" fmla="*/ 2147483647 h 168"/>
                <a:gd name="T30" fmla="*/ 2147483647 w 141"/>
                <a:gd name="T31" fmla="*/ 2147483647 h 168"/>
                <a:gd name="T32" fmla="*/ 2147483647 w 141"/>
                <a:gd name="T33" fmla="*/ 2147483647 h 168"/>
                <a:gd name="T34" fmla="*/ 2147483647 w 141"/>
                <a:gd name="T35" fmla="*/ 2147483647 h 168"/>
                <a:gd name="T36" fmla="*/ 2147483647 w 141"/>
                <a:gd name="T37" fmla="*/ 2147483647 h 168"/>
                <a:gd name="T38" fmla="*/ 2147483647 w 141"/>
                <a:gd name="T39" fmla="*/ 2147483647 h 168"/>
                <a:gd name="T40" fmla="*/ 2147483647 w 141"/>
                <a:gd name="T41" fmla="*/ 2147483647 h 168"/>
                <a:gd name="T42" fmla="*/ 2147483647 w 141"/>
                <a:gd name="T43" fmla="*/ 2147483647 h 168"/>
                <a:gd name="T44" fmla="*/ 2147483647 w 141"/>
                <a:gd name="T45" fmla="*/ 2147483647 h 168"/>
                <a:gd name="T46" fmla="*/ 2147483647 w 141"/>
                <a:gd name="T47" fmla="*/ 2147483647 h 168"/>
                <a:gd name="T48" fmla="*/ 2147483647 w 141"/>
                <a:gd name="T49" fmla="*/ 2147483647 h 168"/>
                <a:gd name="T50" fmla="*/ 2147483647 w 141"/>
                <a:gd name="T51" fmla="*/ 2147483647 h 168"/>
                <a:gd name="T52" fmla="*/ 2147483647 w 141"/>
                <a:gd name="T53" fmla="*/ 2147483647 h 168"/>
                <a:gd name="T54" fmla="*/ 2147483647 w 141"/>
                <a:gd name="T55" fmla="*/ 2147483647 h 168"/>
                <a:gd name="T56" fmla="*/ 2147483647 w 141"/>
                <a:gd name="T57" fmla="*/ 2147483647 h 168"/>
                <a:gd name="T58" fmla="*/ 2147483647 w 141"/>
                <a:gd name="T59" fmla="*/ 0 h 168"/>
                <a:gd name="T60" fmla="*/ 2147483647 w 141"/>
                <a:gd name="T61" fmla="*/ 2147483647 h 168"/>
                <a:gd name="T62" fmla="*/ 2147483647 w 141"/>
                <a:gd name="T63" fmla="*/ 2147483647 h 168"/>
                <a:gd name="T64" fmla="*/ 2147483647 w 141"/>
                <a:gd name="T65" fmla="*/ 2147483647 h 168"/>
                <a:gd name="T66" fmla="*/ 2147483647 w 141"/>
                <a:gd name="T67" fmla="*/ 2147483647 h 168"/>
                <a:gd name="T68" fmla="*/ 2147483647 w 141"/>
                <a:gd name="T69" fmla="*/ 2147483647 h 168"/>
                <a:gd name="T70" fmla="*/ 2147483647 w 141"/>
                <a:gd name="T71" fmla="*/ 2147483647 h 168"/>
                <a:gd name="T72" fmla="*/ 2147483647 w 141"/>
                <a:gd name="T73" fmla="*/ 2147483647 h 168"/>
                <a:gd name="T74" fmla="*/ 2147483647 w 141"/>
                <a:gd name="T75" fmla="*/ 2147483647 h 168"/>
                <a:gd name="T76" fmla="*/ 2147483647 w 141"/>
                <a:gd name="T77" fmla="*/ 2147483647 h 168"/>
                <a:gd name="T78" fmla="*/ 2147483647 w 141"/>
                <a:gd name="T79" fmla="*/ 2147483647 h 168"/>
                <a:gd name="T80" fmla="*/ 2147483647 w 141"/>
                <a:gd name="T81" fmla="*/ 2147483647 h 168"/>
                <a:gd name="T82" fmla="*/ 2147483647 w 141"/>
                <a:gd name="T83" fmla="*/ 2147483647 h 168"/>
                <a:gd name="T84" fmla="*/ 2147483647 w 141"/>
                <a:gd name="T85" fmla="*/ 2147483647 h 168"/>
                <a:gd name="T86" fmla="*/ 2147483647 w 141"/>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3" name="Freeform 152"/>
            <p:cNvSpPr>
              <a:spLocks noEditPoints="1" noChangeArrowheads="1"/>
            </p:cNvSpPr>
            <p:nvPr/>
          </p:nvSpPr>
          <p:spPr bwMode="auto">
            <a:xfrm>
              <a:off x="7448550" y="2830512"/>
              <a:ext cx="58738" cy="53975"/>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4" name="Freeform 153"/>
            <p:cNvSpPr>
              <a:spLocks noChangeArrowheads="1"/>
            </p:cNvSpPr>
            <p:nvPr/>
          </p:nvSpPr>
          <p:spPr bwMode="auto">
            <a:xfrm>
              <a:off x="4773613" y="1484312"/>
              <a:ext cx="309563" cy="195263"/>
            </a:xfrm>
            <a:custGeom>
              <a:avLst/>
              <a:gdLst>
                <a:gd name="T0" fmla="*/ 2147483647 w 162"/>
                <a:gd name="T1" fmla="*/ 2147483647 h 102"/>
                <a:gd name="T2" fmla="*/ 2147483647 w 162"/>
                <a:gd name="T3" fmla="*/ 2147483647 h 102"/>
                <a:gd name="T4" fmla="*/ 2147483647 w 162"/>
                <a:gd name="T5" fmla="*/ 2147483647 h 102"/>
                <a:gd name="T6" fmla="*/ 2147483647 w 162"/>
                <a:gd name="T7" fmla="*/ 2147483647 h 102"/>
                <a:gd name="T8" fmla="*/ 2147483647 w 162"/>
                <a:gd name="T9" fmla="*/ 2147483647 h 102"/>
                <a:gd name="T10" fmla="*/ 2147483647 w 162"/>
                <a:gd name="T11" fmla="*/ 2147483647 h 102"/>
                <a:gd name="T12" fmla="*/ 2147483647 w 162"/>
                <a:gd name="T13" fmla="*/ 2147483647 h 102"/>
                <a:gd name="T14" fmla="*/ 2147483647 w 162"/>
                <a:gd name="T15" fmla="*/ 2147483647 h 102"/>
                <a:gd name="T16" fmla="*/ 2147483647 w 162"/>
                <a:gd name="T17" fmla="*/ 2147483647 h 102"/>
                <a:gd name="T18" fmla="*/ 2147483647 w 162"/>
                <a:gd name="T19" fmla="*/ 2147483647 h 102"/>
                <a:gd name="T20" fmla="*/ 2147483647 w 162"/>
                <a:gd name="T21" fmla="*/ 2147483647 h 102"/>
                <a:gd name="T22" fmla="*/ 2147483647 w 162"/>
                <a:gd name="T23" fmla="*/ 2147483647 h 102"/>
                <a:gd name="T24" fmla="*/ 2147483647 w 162"/>
                <a:gd name="T25" fmla="*/ 2147483647 h 102"/>
                <a:gd name="T26" fmla="*/ 2147483647 w 162"/>
                <a:gd name="T27" fmla="*/ 2147483647 h 102"/>
                <a:gd name="T28" fmla="*/ 2147483647 w 162"/>
                <a:gd name="T29" fmla="*/ 2147483647 h 102"/>
                <a:gd name="T30" fmla="*/ 2147483647 w 162"/>
                <a:gd name="T31" fmla="*/ 2147483647 h 102"/>
                <a:gd name="T32" fmla="*/ 2147483647 w 162"/>
                <a:gd name="T33" fmla="*/ 2147483647 h 102"/>
                <a:gd name="T34" fmla="*/ 2147483647 w 162"/>
                <a:gd name="T35" fmla="*/ 2147483647 h 102"/>
                <a:gd name="T36" fmla="*/ 2147483647 w 162"/>
                <a:gd name="T37" fmla="*/ 2147483647 h 102"/>
                <a:gd name="T38" fmla="*/ 2147483647 w 162"/>
                <a:gd name="T39" fmla="*/ 2147483647 h 102"/>
                <a:gd name="T40" fmla="*/ 2147483647 w 162"/>
                <a:gd name="T41" fmla="*/ 2147483647 h 102"/>
                <a:gd name="T42" fmla="*/ 2147483647 w 162"/>
                <a:gd name="T43" fmla="*/ 2147483647 h 102"/>
                <a:gd name="T44" fmla="*/ 2147483647 w 162"/>
                <a:gd name="T45" fmla="*/ 2147483647 h 102"/>
                <a:gd name="T46" fmla="*/ 2147483647 w 162"/>
                <a:gd name="T47" fmla="*/ 2147483647 h 102"/>
                <a:gd name="T48" fmla="*/ 2147483647 w 162"/>
                <a:gd name="T49" fmla="*/ 2147483647 h 102"/>
                <a:gd name="T50" fmla="*/ 2147483647 w 162"/>
                <a:gd name="T51" fmla="*/ 2147483647 h 102"/>
                <a:gd name="T52" fmla="*/ 2147483647 w 162"/>
                <a:gd name="T53" fmla="*/ 2147483647 h 102"/>
                <a:gd name="T54" fmla="*/ 2147483647 w 162"/>
                <a:gd name="T55" fmla="*/ 2147483647 h 102"/>
                <a:gd name="T56" fmla="*/ 2147483647 w 162"/>
                <a:gd name="T57" fmla="*/ 2147483647 h 102"/>
                <a:gd name="T58" fmla="*/ 2147483647 w 162"/>
                <a:gd name="T59" fmla="*/ 2147483647 h 102"/>
                <a:gd name="T60" fmla="*/ 2147483647 w 162"/>
                <a:gd name="T61" fmla="*/ 2147483647 h 102"/>
                <a:gd name="T62" fmla="*/ 2147483647 w 162"/>
                <a:gd name="T63" fmla="*/ 2147483647 h 102"/>
                <a:gd name="T64" fmla="*/ 2147483647 w 162"/>
                <a:gd name="T65" fmla="*/ 2147483647 h 102"/>
                <a:gd name="T66" fmla="*/ 2147483647 w 162"/>
                <a:gd name="T67" fmla="*/ 2147483647 h 102"/>
                <a:gd name="T68" fmla="*/ 2147483647 w 162"/>
                <a:gd name="T69" fmla="*/ 2147483647 h 102"/>
                <a:gd name="T70" fmla="*/ 2147483647 w 162"/>
                <a:gd name="T71" fmla="*/ 2147483647 h 102"/>
                <a:gd name="T72" fmla="*/ 2147483647 w 162"/>
                <a:gd name="T73" fmla="*/ 2147483647 h 102"/>
                <a:gd name="T74" fmla="*/ 2147483647 w 162"/>
                <a:gd name="T75" fmla="*/ 2147483647 h 102"/>
                <a:gd name="T76" fmla="*/ 2147483647 w 162"/>
                <a:gd name="T77" fmla="*/ 2147483647 h 102"/>
                <a:gd name="T78" fmla="*/ 2147483647 w 162"/>
                <a:gd name="T79" fmla="*/ 2147483647 h 102"/>
                <a:gd name="T80" fmla="*/ 2147483647 w 162"/>
                <a:gd name="T81" fmla="*/ 2147483647 h 102"/>
                <a:gd name="T82" fmla="*/ 2147483647 w 162"/>
                <a:gd name="T83" fmla="*/ 2147483647 h 102"/>
                <a:gd name="T84" fmla="*/ 2147483647 w 162"/>
                <a:gd name="T85" fmla="*/ 2147483647 h 102"/>
                <a:gd name="T86" fmla="*/ 2147483647 w 162"/>
                <a:gd name="T87" fmla="*/ 2147483647 h 102"/>
                <a:gd name="T88" fmla="*/ 2147483647 w 162"/>
                <a:gd name="T89" fmla="*/ 2147483647 h 102"/>
                <a:gd name="T90" fmla="*/ 2147483647 w 162"/>
                <a:gd name="T91" fmla="*/ 2147483647 h 102"/>
                <a:gd name="T92" fmla="*/ 2147483647 w 162"/>
                <a:gd name="T93" fmla="*/ 2147483647 h 102"/>
                <a:gd name="T94" fmla="*/ 2147483647 w 162"/>
                <a:gd name="T95" fmla="*/ 2147483647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5" name="Freeform 154"/>
            <p:cNvSpPr>
              <a:spLocks noChangeArrowheads="1"/>
            </p:cNvSpPr>
            <p:nvPr/>
          </p:nvSpPr>
          <p:spPr bwMode="auto">
            <a:xfrm>
              <a:off x="4586288" y="1554162"/>
              <a:ext cx="425450" cy="360363"/>
            </a:xfrm>
            <a:custGeom>
              <a:avLst/>
              <a:gdLst>
                <a:gd name="T0" fmla="*/ 2147483647 w 223"/>
                <a:gd name="T1" fmla="*/ 2147483647 h 188"/>
                <a:gd name="T2" fmla="*/ 2147483647 w 223"/>
                <a:gd name="T3" fmla="*/ 2147483647 h 188"/>
                <a:gd name="T4" fmla="*/ 2147483647 w 223"/>
                <a:gd name="T5" fmla="*/ 2147483647 h 188"/>
                <a:gd name="T6" fmla="*/ 2147483647 w 223"/>
                <a:gd name="T7" fmla="*/ 2147483647 h 188"/>
                <a:gd name="T8" fmla="*/ 2147483647 w 223"/>
                <a:gd name="T9" fmla="*/ 2147483647 h 188"/>
                <a:gd name="T10" fmla="*/ 2147483647 w 223"/>
                <a:gd name="T11" fmla="*/ 2147483647 h 188"/>
                <a:gd name="T12" fmla="*/ 2147483647 w 223"/>
                <a:gd name="T13" fmla="*/ 2147483647 h 188"/>
                <a:gd name="T14" fmla="*/ 2147483647 w 223"/>
                <a:gd name="T15" fmla="*/ 2147483647 h 188"/>
                <a:gd name="T16" fmla="*/ 2147483647 w 223"/>
                <a:gd name="T17" fmla="*/ 2147483647 h 188"/>
                <a:gd name="T18" fmla="*/ 2147483647 w 223"/>
                <a:gd name="T19" fmla="*/ 2147483647 h 188"/>
                <a:gd name="T20" fmla="*/ 2147483647 w 223"/>
                <a:gd name="T21" fmla="*/ 2147483647 h 188"/>
                <a:gd name="T22" fmla="*/ 2147483647 w 223"/>
                <a:gd name="T23" fmla="*/ 2147483647 h 188"/>
                <a:gd name="T24" fmla="*/ 2147483647 w 223"/>
                <a:gd name="T25" fmla="*/ 2147483647 h 188"/>
                <a:gd name="T26" fmla="*/ 2147483647 w 223"/>
                <a:gd name="T27" fmla="*/ 2147483647 h 188"/>
                <a:gd name="T28" fmla="*/ 2147483647 w 223"/>
                <a:gd name="T29" fmla="*/ 2147483647 h 188"/>
                <a:gd name="T30" fmla="*/ 2147483647 w 223"/>
                <a:gd name="T31" fmla="*/ 2147483647 h 188"/>
                <a:gd name="T32" fmla="*/ 2147483647 w 223"/>
                <a:gd name="T33" fmla="*/ 2147483647 h 188"/>
                <a:gd name="T34" fmla="*/ 2147483647 w 223"/>
                <a:gd name="T35" fmla="*/ 2147483647 h 188"/>
                <a:gd name="T36" fmla="*/ 2147483647 w 223"/>
                <a:gd name="T37" fmla="*/ 2147483647 h 188"/>
                <a:gd name="T38" fmla="*/ 2147483647 w 223"/>
                <a:gd name="T39" fmla="*/ 2147483647 h 188"/>
                <a:gd name="T40" fmla="*/ 2147483647 w 223"/>
                <a:gd name="T41" fmla="*/ 2147483647 h 188"/>
                <a:gd name="T42" fmla="*/ 2147483647 w 223"/>
                <a:gd name="T43" fmla="*/ 2147483647 h 188"/>
                <a:gd name="T44" fmla="*/ 2147483647 w 223"/>
                <a:gd name="T45" fmla="*/ 2147483647 h 188"/>
                <a:gd name="T46" fmla="*/ 2147483647 w 223"/>
                <a:gd name="T47" fmla="*/ 2147483647 h 188"/>
                <a:gd name="T48" fmla="*/ 2147483647 w 223"/>
                <a:gd name="T49" fmla="*/ 2147483647 h 188"/>
                <a:gd name="T50" fmla="*/ 2147483647 w 223"/>
                <a:gd name="T51" fmla="*/ 2147483647 h 188"/>
                <a:gd name="T52" fmla="*/ 2147483647 w 223"/>
                <a:gd name="T53" fmla="*/ 2147483647 h 188"/>
                <a:gd name="T54" fmla="*/ 2147483647 w 223"/>
                <a:gd name="T55" fmla="*/ 2147483647 h 188"/>
                <a:gd name="T56" fmla="*/ 2147483647 w 223"/>
                <a:gd name="T57" fmla="*/ 2147483647 h 188"/>
                <a:gd name="T58" fmla="*/ 2147483647 w 223"/>
                <a:gd name="T59" fmla="*/ 2147483647 h 188"/>
                <a:gd name="T60" fmla="*/ 2147483647 w 223"/>
                <a:gd name="T61" fmla="*/ 2147483647 h 188"/>
                <a:gd name="T62" fmla="*/ 2147483647 w 223"/>
                <a:gd name="T63" fmla="*/ 2147483647 h 188"/>
                <a:gd name="T64" fmla="*/ 2147483647 w 223"/>
                <a:gd name="T65" fmla="*/ 2147483647 h 188"/>
                <a:gd name="T66" fmla="*/ 2147483647 w 223"/>
                <a:gd name="T67" fmla="*/ 2147483647 h 188"/>
                <a:gd name="T68" fmla="*/ 2147483647 w 223"/>
                <a:gd name="T69" fmla="*/ 2147483647 h 188"/>
                <a:gd name="T70" fmla="*/ 2147483647 w 223"/>
                <a:gd name="T71" fmla="*/ 2147483647 h 188"/>
                <a:gd name="T72" fmla="*/ 2147483647 w 223"/>
                <a:gd name="T73" fmla="*/ 2147483647 h 188"/>
                <a:gd name="T74" fmla="*/ 2147483647 w 223"/>
                <a:gd name="T75" fmla="*/ 2147483647 h 188"/>
                <a:gd name="T76" fmla="*/ 2147483647 w 223"/>
                <a:gd name="T77" fmla="*/ 2147483647 h 188"/>
                <a:gd name="T78" fmla="*/ 2147483647 w 223"/>
                <a:gd name="T79" fmla="*/ 2147483647 h 188"/>
                <a:gd name="T80" fmla="*/ 2147483647 w 223"/>
                <a:gd name="T81" fmla="*/ 2147483647 h 188"/>
                <a:gd name="T82" fmla="*/ 2147483647 w 223"/>
                <a:gd name="T83" fmla="*/ 2147483647 h 188"/>
                <a:gd name="T84" fmla="*/ 2147483647 w 223"/>
                <a:gd name="T85" fmla="*/ 2147483647 h 188"/>
                <a:gd name="T86" fmla="*/ 2147483647 w 223"/>
                <a:gd name="T87" fmla="*/ 2147483647 h 188"/>
                <a:gd name="T88" fmla="*/ 2147483647 w 223"/>
                <a:gd name="T89" fmla="*/ 2147483647 h 188"/>
                <a:gd name="T90" fmla="*/ 2147483647 w 223"/>
                <a:gd name="T91" fmla="*/ 2147483647 h 188"/>
                <a:gd name="T92" fmla="*/ 2147483647 w 223"/>
                <a:gd name="T93" fmla="*/ 2147483647 h 188"/>
                <a:gd name="T94" fmla="*/ 2147483647 w 223"/>
                <a:gd name="T95" fmla="*/ 2147483647 h 188"/>
                <a:gd name="T96" fmla="*/ 2147483647 w 223"/>
                <a:gd name="T97" fmla="*/ 2147483647 h 188"/>
                <a:gd name="T98" fmla="*/ 2147483647 w 223"/>
                <a:gd name="T99" fmla="*/ 2147483647 h 188"/>
                <a:gd name="T100" fmla="*/ 2147483647 w 223"/>
                <a:gd name="T101" fmla="*/ 2147483647 h 188"/>
                <a:gd name="T102" fmla="*/ 2147483647 w 223"/>
                <a:gd name="T103" fmla="*/ 2147483647 h 188"/>
                <a:gd name="T104" fmla="*/ 2147483647 w 223"/>
                <a:gd name="T105" fmla="*/ 2147483647 h 188"/>
                <a:gd name="T106" fmla="*/ 2147483647 w 223"/>
                <a:gd name="T107" fmla="*/ 2147483647 h 188"/>
                <a:gd name="T108" fmla="*/ 2147483647 w 223"/>
                <a:gd name="T109" fmla="*/ 2147483647 h 188"/>
                <a:gd name="T110" fmla="*/ 2147483647 w 223"/>
                <a:gd name="T111" fmla="*/ 2147483647 h 188"/>
                <a:gd name="T112" fmla="*/ 2147483647 w 223"/>
                <a:gd name="T113" fmla="*/ 2147483647 h 188"/>
                <a:gd name="T114" fmla="*/ 2147483647 w 223"/>
                <a:gd name="T115" fmla="*/ 2147483647 h 188"/>
                <a:gd name="T116" fmla="*/ 2147483647 w 223"/>
                <a:gd name="T117" fmla="*/ 2147483647 h 188"/>
                <a:gd name="T118" fmla="*/ 2147483647 w 223"/>
                <a:gd name="T119" fmla="*/ 2147483647 h 188"/>
                <a:gd name="T120" fmla="*/ 2147483647 w 223"/>
                <a:gd name="T121" fmla="*/ 2147483647 h 188"/>
                <a:gd name="T122" fmla="*/ 2147483647 w 223"/>
                <a:gd name="T123" fmla="*/ 2147483647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6" name="Freeform 155"/>
            <p:cNvSpPr>
              <a:spLocks noEditPoints="1" noChangeArrowheads="1"/>
            </p:cNvSpPr>
            <p:nvPr/>
          </p:nvSpPr>
          <p:spPr bwMode="auto">
            <a:xfrm>
              <a:off x="4641850" y="1128712"/>
              <a:ext cx="876300" cy="412750"/>
            </a:xfrm>
            <a:custGeom>
              <a:avLst/>
              <a:gdLst>
                <a:gd name="T0" fmla="*/ 2147483647 w 459"/>
                <a:gd name="T1" fmla="*/ 2147483647 h 216"/>
                <a:gd name="T2" fmla="*/ 2147483647 w 459"/>
                <a:gd name="T3" fmla="*/ 2147483647 h 216"/>
                <a:gd name="T4" fmla="*/ 2147483647 w 459"/>
                <a:gd name="T5" fmla="*/ 2147483647 h 216"/>
                <a:gd name="T6" fmla="*/ 2147483647 w 459"/>
                <a:gd name="T7" fmla="*/ 2147483647 h 216"/>
                <a:gd name="T8" fmla="*/ 2147483647 w 459"/>
                <a:gd name="T9" fmla="*/ 2147483647 h 216"/>
                <a:gd name="T10" fmla="*/ 2147483647 w 459"/>
                <a:gd name="T11" fmla="*/ 2147483647 h 216"/>
                <a:gd name="T12" fmla="*/ 2147483647 w 459"/>
                <a:gd name="T13" fmla="*/ 2147483647 h 216"/>
                <a:gd name="T14" fmla="*/ 2147483647 w 459"/>
                <a:gd name="T15" fmla="*/ 2147483647 h 216"/>
                <a:gd name="T16" fmla="*/ 2147483647 w 459"/>
                <a:gd name="T17" fmla="*/ 2147483647 h 216"/>
                <a:gd name="T18" fmla="*/ 2147483647 w 459"/>
                <a:gd name="T19" fmla="*/ 2147483647 h 216"/>
                <a:gd name="T20" fmla="*/ 2147483647 w 459"/>
                <a:gd name="T21" fmla="*/ 2147483647 h 216"/>
                <a:gd name="T22" fmla="*/ 2147483647 w 459"/>
                <a:gd name="T23" fmla="*/ 2147483647 h 216"/>
                <a:gd name="T24" fmla="*/ 2147483647 w 459"/>
                <a:gd name="T25" fmla="*/ 2147483647 h 216"/>
                <a:gd name="T26" fmla="*/ 2147483647 w 459"/>
                <a:gd name="T27" fmla="*/ 2147483647 h 216"/>
                <a:gd name="T28" fmla="*/ 2147483647 w 459"/>
                <a:gd name="T29" fmla="*/ 2147483647 h 216"/>
                <a:gd name="T30" fmla="*/ 2147483647 w 459"/>
                <a:gd name="T31" fmla="*/ 2147483647 h 216"/>
                <a:gd name="T32" fmla="*/ 2147483647 w 459"/>
                <a:gd name="T33" fmla="*/ 2147483647 h 216"/>
                <a:gd name="T34" fmla="*/ 2147483647 w 459"/>
                <a:gd name="T35" fmla="*/ 2147483647 h 216"/>
                <a:gd name="T36" fmla="*/ 2147483647 w 459"/>
                <a:gd name="T37" fmla="*/ 2147483647 h 216"/>
                <a:gd name="T38" fmla="*/ 2147483647 w 459"/>
                <a:gd name="T39" fmla="*/ 2147483647 h 216"/>
                <a:gd name="T40" fmla="*/ 2147483647 w 459"/>
                <a:gd name="T41" fmla="*/ 2147483647 h 216"/>
                <a:gd name="T42" fmla="*/ 2147483647 w 459"/>
                <a:gd name="T43" fmla="*/ 2147483647 h 216"/>
                <a:gd name="T44" fmla="*/ 2147483647 w 459"/>
                <a:gd name="T45" fmla="*/ 2147483647 h 216"/>
                <a:gd name="T46" fmla="*/ 2147483647 w 459"/>
                <a:gd name="T47" fmla="*/ 2147483647 h 216"/>
                <a:gd name="T48" fmla="*/ 2147483647 w 459"/>
                <a:gd name="T49" fmla="*/ 2147483647 h 216"/>
                <a:gd name="T50" fmla="*/ 2147483647 w 459"/>
                <a:gd name="T51" fmla="*/ 2147483647 h 216"/>
                <a:gd name="T52" fmla="*/ 2147483647 w 459"/>
                <a:gd name="T53" fmla="*/ 2147483647 h 216"/>
                <a:gd name="T54" fmla="*/ 2147483647 w 459"/>
                <a:gd name="T55" fmla="*/ 2147483647 h 216"/>
                <a:gd name="T56" fmla="*/ 2147483647 w 459"/>
                <a:gd name="T57" fmla="*/ 2147483647 h 216"/>
                <a:gd name="T58" fmla="*/ 2147483647 w 459"/>
                <a:gd name="T59" fmla="*/ 2147483647 h 216"/>
                <a:gd name="T60" fmla="*/ 2147483647 w 459"/>
                <a:gd name="T61" fmla="*/ 2147483647 h 216"/>
                <a:gd name="T62" fmla="*/ 2147483647 w 459"/>
                <a:gd name="T63" fmla="*/ 2147483647 h 216"/>
                <a:gd name="T64" fmla="*/ 2147483647 w 459"/>
                <a:gd name="T65" fmla="*/ 2147483647 h 216"/>
                <a:gd name="T66" fmla="*/ 2147483647 w 459"/>
                <a:gd name="T67" fmla="*/ 2147483647 h 216"/>
                <a:gd name="T68" fmla="*/ 2147483647 w 459"/>
                <a:gd name="T69" fmla="*/ 2147483647 h 216"/>
                <a:gd name="T70" fmla="*/ 2147483647 w 459"/>
                <a:gd name="T71" fmla="*/ 2147483647 h 216"/>
                <a:gd name="T72" fmla="*/ 2147483647 w 459"/>
                <a:gd name="T73" fmla="*/ 2147483647 h 216"/>
                <a:gd name="T74" fmla="*/ 2147483647 w 459"/>
                <a:gd name="T75" fmla="*/ 2147483647 h 216"/>
                <a:gd name="T76" fmla="*/ 2147483647 w 459"/>
                <a:gd name="T77" fmla="*/ 2147483647 h 216"/>
                <a:gd name="T78" fmla="*/ 2147483647 w 459"/>
                <a:gd name="T79" fmla="*/ 2147483647 h 216"/>
                <a:gd name="T80" fmla="*/ 2147483647 w 459"/>
                <a:gd name="T81" fmla="*/ 2147483647 h 216"/>
                <a:gd name="T82" fmla="*/ 2147483647 w 459"/>
                <a:gd name="T83" fmla="*/ 2147483647 h 216"/>
                <a:gd name="T84" fmla="*/ 2147483647 w 459"/>
                <a:gd name="T85" fmla="*/ 2147483647 h 216"/>
                <a:gd name="T86" fmla="*/ 2147483647 w 459"/>
                <a:gd name="T87" fmla="*/ 2147483647 h 216"/>
                <a:gd name="T88" fmla="*/ 2147483647 w 459"/>
                <a:gd name="T89" fmla="*/ 2147483647 h 216"/>
                <a:gd name="T90" fmla="*/ 2147483647 w 459"/>
                <a:gd name="T91" fmla="*/ 2147483647 h 216"/>
                <a:gd name="T92" fmla="*/ 2147483647 w 459"/>
                <a:gd name="T93" fmla="*/ 2147483647 h 216"/>
                <a:gd name="T94" fmla="*/ 2147483647 w 459"/>
                <a:gd name="T95" fmla="*/ 2147483647 h 216"/>
                <a:gd name="T96" fmla="*/ 2147483647 w 459"/>
                <a:gd name="T97" fmla="*/ 2147483647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7" name="Freeform 156"/>
            <p:cNvSpPr>
              <a:spLocks noEditPoints="1" noChangeArrowheads="1"/>
            </p:cNvSpPr>
            <p:nvPr/>
          </p:nvSpPr>
          <p:spPr bwMode="auto">
            <a:xfrm>
              <a:off x="4064000" y="112712"/>
              <a:ext cx="3681413" cy="1411288"/>
            </a:xfrm>
            <a:custGeom>
              <a:avLst/>
              <a:gdLst>
                <a:gd name="T0" fmla="*/ 2147483647 w 1926"/>
                <a:gd name="T1" fmla="*/ 2147483647 h 739"/>
                <a:gd name="T2" fmla="*/ 2147483647 w 1926"/>
                <a:gd name="T3" fmla="*/ 2147483647 h 739"/>
                <a:gd name="T4" fmla="*/ 2147483647 w 1926"/>
                <a:gd name="T5" fmla="*/ 2147483647 h 739"/>
                <a:gd name="T6" fmla="*/ 2147483647 w 1926"/>
                <a:gd name="T7" fmla="*/ 2147483647 h 739"/>
                <a:gd name="T8" fmla="*/ 2147483647 w 1926"/>
                <a:gd name="T9" fmla="*/ 2147483647 h 739"/>
                <a:gd name="T10" fmla="*/ 2147483647 w 1926"/>
                <a:gd name="T11" fmla="*/ 2147483647 h 739"/>
                <a:gd name="T12" fmla="*/ 2147483647 w 1926"/>
                <a:gd name="T13" fmla="*/ 2147483647 h 739"/>
                <a:gd name="T14" fmla="*/ 2147483647 w 1926"/>
                <a:gd name="T15" fmla="*/ 2147483647 h 739"/>
                <a:gd name="T16" fmla="*/ 2147483647 w 1926"/>
                <a:gd name="T17" fmla="*/ 2147483647 h 739"/>
                <a:gd name="T18" fmla="*/ 2147483647 w 1926"/>
                <a:gd name="T19" fmla="*/ 2147483647 h 739"/>
                <a:gd name="T20" fmla="*/ 2147483647 w 1926"/>
                <a:gd name="T21" fmla="*/ 2147483647 h 739"/>
                <a:gd name="T22" fmla="*/ 2147483647 w 1926"/>
                <a:gd name="T23" fmla="*/ 2147483647 h 739"/>
                <a:gd name="T24" fmla="*/ 2147483647 w 1926"/>
                <a:gd name="T25" fmla="*/ 2147483647 h 739"/>
                <a:gd name="T26" fmla="*/ 2147483647 w 1926"/>
                <a:gd name="T27" fmla="*/ 2147483647 h 739"/>
                <a:gd name="T28" fmla="*/ 2147483647 w 1926"/>
                <a:gd name="T29" fmla="*/ 2147483647 h 739"/>
                <a:gd name="T30" fmla="*/ 2147483647 w 1926"/>
                <a:gd name="T31" fmla="*/ 2147483647 h 739"/>
                <a:gd name="T32" fmla="*/ 2147483647 w 1926"/>
                <a:gd name="T33" fmla="*/ 2147483647 h 739"/>
                <a:gd name="T34" fmla="*/ 2147483647 w 1926"/>
                <a:gd name="T35" fmla="*/ 2147483647 h 739"/>
                <a:gd name="T36" fmla="*/ 2147483647 w 1926"/>
                <a:gd name="T37" fmla="*/ 2147483647 h 739"/>
                <a:gd name="T38" fmla="*/ 2147483647 w 1926"/>
                <a:gd name="T39" fmla="*/ 2147483647 h 739"/>
                <a:gd name="T40" fmla="*/ 2147483647 w 1926"/>
                <a:gd name="T41" fmla="*/ 2147483647 h 739"/>
                <a:gd name="T42" fmla="*/ 2147483647 w 1926"/>
                <a:gd name="T43" fmla="*/ 2147483647 h 739"/>
                <a:gd name="T44" fmla="*/ 2147483647 w 1926"/>
                <a:gd name="T45" fmla="*/ 2147483647 h 739"/>
                <a:gd name="T46" fmla="*/ 2147483647 w 1926"/>
                <a:gd name="T47" fmla="*/ 2147483647 h 739"/>
                <a:gd name="T48" fmla="*/ 2147483647 w 1926"/>
                <a:gd name="T49" fmla="*/ 2147483647 h 739"/>
                <a:gd name="T50" fmla="*/ 2147483647 w 1926"/>
                <a:gd name="T51" fmla="*/ 2147483647 h 739"/>
                <a:gd name="T52" fmla="*/ 2147483647 w 1926"/>
                <a:gd name="T53" fmla="*/ 2147483647 h 739"/>
                <a:gd name="T54" fmla="*/ 2147483647 w 1926"/>
                <a:gd name="T55" fmla="*/ 2147483647 h 739"/>
                <a:gd name="T56" fmla="*/ 2147483647 w 1926"/>
                <a:gd name="T57" fmla="*/ 2147483647 h 739"/>
                <a:gd name="T58" fmla="*/ 2147483647 w 1926"/>
                <a:gd name="T59" fmla="*/ 2147483647 h 739"/>
                <a:gd name="T60" fmla="*/ 2147483647 w 1926"/>
                <a:gd name="T61" fmla="*/ 2147483647 h 739"/>
                <a:gd name="T62" fmla="*/ 2147483647 w 1926"/>
                <a:gd name="T63" fmla="*/ 2147483647 h 739"/>
                <a:gd name="T64" fmla="*/ 2147483647 w 1926"/>
                <a:gd name="T65" fmla="*/ 2147483647 h 739"/>
                <a:gd name="T66" fmla="*/ 2147483647 w 1926"/>
                <a:gd name="T67" fmla="*/ 2147483647 h 739"/>
                <a:gd name="T68" fmla="*/ 2147483647 w 1926"/>
                <a:gd name="T69" fmla="*/ 2147483647 h 739"/>
                <a:gd name="T70" fmla="*/ 2147483647 w 1926"/>
                <a:gd name="T71" fmla="*/ 2147483647 h 739"/>
                <a:gd name="T72" fmla="*/ 2147483647 w 1926"/>
                <a:gd name="T73" fmla="*/ 2147483647 h 739"/>
                <a:gd name="T74" fmla="*/ 2147483647 w 1926"/>
                <a:gd name="T75" fmla="*/ 2147483647 h 739"/>
                <a:gd name="T76" fmla="*/ 2147483647 w 1926"/>
                <a:gd name="T77" fmla="*/ 2147483647 h 739"/>
                <a:gd name="T78" fmla="*/ 2147483647 w 1926"/>
                <a:gd name="T79" fmla="*/ 2147483647 h 739"/>
                <a:gd name="T80" fmla="*/ 2147483647 w 1926"/>
                <a:gd name="T81" fmla="*/ 2147483647 h 739"/>
                <a:gd name="T82" fmla="*/ 2147483647 w 1926"/>
                <a:gd name="T83" fmla="*/ 2147483647 h 739"/>
                <a:gd name="T84" fmla="*/ 2147483647 w 1926"/>
                <a:gd name="T85" fmla="*/ 2147483647 h 739"/>
                <a:gd name="T86" fmla="*/ 2147483647 w 1926"/>
                <a:gd name="T87" fmla="*/ 2147483647 h 739"/>
                <a:gd name="T88" fmla="*/ 2147483647 w 1926"/>
                <a:gd name="T89" fmla="*/ 2147483647 h 739"/>
                <a:gd name="T90" fmla="*/ 2147483647 w 1926"/>
                <a:gd name="T91" fmla="*/ 2147483647 h 739"/>
                <a:gd name="T92" fmla="*/ 2147483647 w 1926"/>
                <a:gd name="T93" fmla="*/ 2147483647 h 739"/>
                <a:gd name="T94" fmla="*/ 2147483647 w 1926"/>
                <a:gd name="T95" fmla="*/ 2147483647 h 739"/>
                <a:gd name="T96" fmla="*/ 2147483647 w 1926"/>
                <a:gd name="T97" fmla="*/ 2147483647 h 739"/>
                <a:gd name="T98" fmla="*/ 2147483647 w 1926"/>
                <a:gd name="T99" fmla="*/ 2147483647 h 739"/>
                <a:gd name="T100" fmla="*/ 2147483647 w 1926"/>
                <a:gd name="T101" fmla="*/ 2147483647 h 739"/>
                <a:gd name="T102" fmla="*/ 2147483647 w 1926"/>
                <a:gd name="T103" fmla="*/ 2147483647 h 739"/>
                <a:gd name="T104" fmla="*/ 2147483647 w 1926"/>
                <a:gd name="T105" fmla="*/ 2147483647 h 739"/>
                <a:gd name="T106" fmla="*/ 2147483647 w 1926"/>
                <a:gd name="T107" fmla="*/ 2147483647 h 739"/>
                <a:gd name="T108" fmla="*/ 2147483647 w 1926"/>
                <a:gd name="T109" fmla="*/ 2147483647 h 739"/>
                <a:gd name="T110" fmla="*/ 2147483647 w 1926"/>
                <a:gd name="T111" fmla="*/ 2147483647 h 739"/>
                <a:gd name="T112" fmla="*/ 2147483647 w 1926"/>
                <a:gd name="T113" fmla="*/ 2147483647 h 739"/>
                <a:gd name="T114" fmla="*/ 2147483647 w 1926"/>
                <a:gd name="T115" fmla="*/ 2147483647 h 739"/>
                <a:gd name="T116" fmla="*/ 2147483647 w 1926"/>
                <a:gd name="T117" fmla="*/ 2147483647 h 739"/>
                <a:gd name="T118" fmla="*/ 2147483647 w 1926"/>
                <a:gd name="T119" fmla="*/ 2147483647 h 739"/>
                <a:gd name="T120" fmla="*/ 2147483647 w 1926"/>
                <a:gd name="T121" fmla="*/ 2147483647 h 739"/>
                <a:gd name="T122" fmla="*/ 2147483647 w 1926"/>
                <a:gd name="T123" fmla="*/ 2147483647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8" name="Freeform 158"/>
            <p:cNvSpPr>
              <a:spLocks noChangeArrowheads="1"/>
            </p:cNvSpPr>
            <p:nvPr/>
          </p:nvSpPr>
          <p:spPr bwMode="auto">
            <a:xfrm>
              <a:off x="3908425" y="2347912"/>
              <a:ext cx="395288" cy="415925"/>
            </a:xfrm>
            <a:custGeom>
              <a:avLst/>
              <a:gdLst>
                <a:gd name="T0" fmla="*/ 2147483647 w 206"/>
                <a:gd name="T1" fmla="*/ 2147483647 h 218"/>
                <a:gd name="T2" fmla="*/ 2147483647 w 206"/>
                <a:gd name="T3" fmla="*/ 2147483647 h 218"/>
                <a:gd name="T4" fmla="*/ 2147483647 w 206"/>
                <a:gd name="T5" fmla="*/ 2147483647 h 218"/>
                <a:gd name="T6" fmla="*/ 2147483647 w 206"/>
                <a:gd name="T7" fmla="*/ 2147483647 h 218"/>
                <a:gd name="T8" fmla="*/ 2147483647 w 206"/>
                <a:gd name="T9" fmla="*/ 2147483647 h 218"/>
                <a:gd name="T10" fmla="*/ 2147483647 w 206"/>
                <a:gd name="T11" fmla="*/ 2147483647 h 218"/>
                <a:gd name="T12" fmla="*/ 2147483647 w 206"/>
                <a:gd name="T13" fmla="*/ 2147483647 h 218"/>
                <a:gd name="T14" fmla="*/ 2147483647 w 206"/>
                <a:gd name="T15" fmla="*/ 2147483647 h 218"/>
                <a:gd name="T16" fmla="*/ 2147483647 w 206"/>
                <a:gd name="T17" fmla="*/ 2147483647 h 218"/>
                <a:gd name="T18" fmla="*/ 2147483647 w 206"/>
                <a:gd name="T19" fmla="*/ 2147483647 h 218"/>
                <a:gd name="T20" fmla="*/ 2147483647 w 206"/>
                <a:gd name="T21" fmla="*/ 2147483647 h 218"/>
                <a:gd name="T22" fmla="*/ 2147483647 w 206"/>
                <a:gd name="T23" fmla="*/ 2147483647 h 218"/>
                <a:gd name="T24" fmla="*/ 2147483647 w 206"/>
                <a:gd name="T25" fmla="*/ 2147483647 h 218"/>
                <a:gd name="T26" fmla="*/ 2147483647 w 206"/>
                <a:gd name="T27" fmla="*/ 2147483647 h 218"/>
                <a:gd name="T28" fmla="*/ 2147483647 w 206"/>
                <a:gd name="T29" fmla="*/ 2147483647 h 218"/>
                <a:gd name="T30" fmla="*/ 2147483647 w 206"/>
                <a:gd name="T31" fmla="*/ 2147483647 h 218"/>
                <a:gd name="T32" fmla="*/ 2147483647 w 206"/>
                <a:gd name="T33" fmla="*/ 2147483647 h 218"/>
                <a:gd name="T34" fmla="*/ 2147483647 w 206"/>
                <a:gd name="T35" fmla="*/ 2147483647 h 218"/>
                <a:gd name="T36" fmla="*/ 2147483647 w 206"/>
                <a:gd name="T37" fmla="*/ 2147483647 h 218"/>
                <a:gd name="T38" fmla="*/ 2147483647 w 206"/>
                <a:gd name="T39" fmla="*/ 2147483647 h 218"/>
                <a:gd name="T40" fmla="*/ 2147483647 w 206"/>
                <a:gd name="T41" fmla="*/ 2147483647 h 218"/>
                <a:gd name="T42" fmla="*/ 2147483647 w 206"/>
                <a:gd name="T43" fmla="*/ 2147483647 h 218"/>
                <a:gd name="T44" fmla="*/ 0 w 206"/>
                <a:gd name="T45" fmla="*/ 2147483647 h 218"/>
                <a:gd name="T46" fmla="*/ 2147483647 w 206"/>
                <a:gd name="T47" fmla="*/ 2147483647 h 218"/>
                <a:gd name="T48" fmla="*/ 2147483647 w 206"/>
                <a:gd name="T49" fmla="*/ 2147483647 h 218"/>
                <a:gd name="T50" fmla="*/ 2147483647 w 206"/>
                <a:gd name="T51" fmla="*/ 2147483647 h 218"/>
                <a:gd name="T52" fmla="*/ 2147483647 w 206"/>
                <a:gd name="T53" fmla="*/ 2147483647 h 218"/>
                <a:gd name="T54" fmla="*/ 2147483647 w 206"/>
                <a:gd name="T55" fmla="*/ 2147483647 h 218"/>
                <a:gd name="T56" fmla="*/ 2147483647 w 206"/>
                <a:gd name="T57" fmla="*/ 2147483647 h 218"/>
                <a:gd name="T58" fmla="*/ 2147483647 w 206"/>
                <a:gd name="T59" fmla="*/ 2147483647 h 218"/>
                <a:gd name="T60" fmla="*/ 2147483647 w 206"/>
                <a:gd name="T61" fmla="*/ 2147483647 h 218"/>
                <a:gd name="T62" fmla="*/ 2147483647 w 206"/>
                <a:gd name="T63" fmla="*/ 2147483647 h 218"/>
                <a:gd name="T64" fmla="*/ 2147483647 w 206"/>
                <a:gd name="T65" fmla="*/ 2147483647 h 218"/>
                <a:gd name="T66" fmla="*/ 2147483647 w 206"/>
                <a:gd name="T67" fmla="*/ 2147483647 h 218"/>
                <a:gd name="T68" fmla="*/ 2147483647 w 206"/>
                <a:gd name="T69" fmla="*/ 2147483647 h 218"/>
                <a:gd name="T70" fmla="*/ 2147483647 w 206"/>
                <a:gd name="T71" fmla="*/ 2147483647 h 218"/>
                <a:gd name="T72" fmla="*/ 2147483647 w 206"/>
                <a:gd name="T73" fmla="*/ 2147483647 h 218"/>
                <a:gd name="T74" fmla="*/ 2147483647 w 206"/>
                <a:gd name="T75" fmla="*/ 2147483647 h 218"/>
                <a:gd name="T76" fmla="*/ 2147483647 w 206"/>
                <a:gd name="T77" fmla="*/ 2147483647 h 218"/>
                <a:gd name="T78" fmla="*/ 2147483647 w 206"/>
                <a:gd name="T79" fmla="*/ 2147483647 h 218"/>
                <a:gd name="T80" fmla="*/ 2147483647 w 206"/>
                <a:gd name="T81" fmla="*/ 2147483647 h 218"/>
                <a:gd name="T82" fmla="*/ 2147483647 w 206"/>
                <a:gd name="T83" fmla="*/ 2147483647 h 218"/>
                <a:gd name="T84" fmla="*/ 2147483647 w 206"/>
                <a:gd name="T85" fmla="*/ 2147483647 h 218"/>
                <a:gd name="T86" fmla="*/ 2147483647 w 206"/>
                <a:gd name="T87" fmla="*/ 214748364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299" name="Freeform 159"/>
            <p:cNvSpPr>
              <a:spLocks noChangeArrowheads="1"/>
            </p:cNvSpPr>
            <p:nvPr/>
          </p:nvSpPr>
          <p:spPr bwMode="auto">
            <a:xfrm>
              <a:off x="4260850" y="2520950"/>
              <a:ext cx="34925" cy="46038"/>
            </a:xfrm>
            <a:custGeom>
              <a:avLst/>
              <a:gdLst>
                <a:gd name="T0" fmla="*/ 2147483647 w 18"/>
                <a:gd name="T1" fmla="*/ 2147483647 h 24"/>
                <a:gd name="T2" fmla="*/ 2147483647 w 18"/>
                <a:gd name="T3" fmla="*/ 2147483647 h 24"/>
                <a:gd name="T4" fmla="*/ 2147483647 w 18"/>
                <a:gd name="T5" fmla="*/ 2147483647 h 24"/>
                <a:gd name="T6" fmla="*/ 2147483647 w 18"/>
                <a:gd name="T7" fmla="*/ 2147483647 h 24"/>
                <a:gd name="T8" fmla="*/ 2147483647 w 18"/>
                <a:gd name="T9" fmla="*/ 2147483647 h 24"/>
                <a:gd name="T10" fmla="*/ 2147483647 w 18"/>
                <a:gd name="T11" fmla="*/ 0 h 24"/>
                <a:gd name="T12" fmla="*/ 2147483647 w 18"/>
                <a:gd name="T13" fmla="*/ 0 h 24"/>
                <a:gd name="T14" fmla="*/ 2147483647 w 18"/>
                <a:gd name="T15" fmla="*/ 2147483647 h 24"/>
                <a:gd name="T16" fmla="*/ 0 w 18"/>
                <a:gd name="T17" fmla="*/ 2147483647 h 24"/>
                <a:gd name="T18" fmla="*/ 0 w 18"/>
                <a:gd name="T19" fmla="*/ 2147483647 h 24"/>
                <a:gd name="T20" fmla="*/ 2147483647 w 18"/>
                <a:gd name="T21" fmla="*/ 214748364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0" name="Freeform 160"/>
            <p:cNvSpPr>
              <a:spLocks noChangeArrowheads="1"/>
            </p:cNvSpPr>
            <p:nvPr/>
          </p:nvSpPr>
          <p:spPr bwMode="auto">
            <a:xfrm>
              <a:off x="4281488" y="2698750"/>
              <a:ext cx="230188" cy="368300"/>
            </a:xfrm>
            <a:custGeom>
              <a:avLst/>
              <a:gdLst>
                <a:gd name="T0" fmla="*/ 2147483647 w 120"/>
                <a:gd name="T1" fmla="*/ 2147483647 h 193"/>
                <a:gd name="T2" fmla="*/ 2147483647 w 120"/>
                <a:gd name="T3" fmla="*/ 2147483647 h 193"/>
                <a:gd name="T4" fmla="*/ 2147483647 w 120"/>
                <a:gd name="T5" fmla="*/ 2147483647 h 193"/>
                <a:gd name="T6" fmla="*/ 2147483647 w 120"/>
                <a:gd name="T7" fmla="*/ 0 h 193"/>
                <a:gd name="T8" fmla="*/ 2147483647 w 120"/>
                <a:gd name="T9" fmla="*/ 2147483647 h 193"/>
                <a:gd name="T10" fmla="*/ 2147483647 w 120"/>
                <a:gd name="T11" fmla="*/ 2147483647 h 193"/>
                <a:gd name="T12" fmla="*/ 2147483647 w 120"/>
                <a:gd name="T13" fmla="*/ 2147483647 h 193"/>
                <a:gd name="T14" fmla="*/ 2147483647 w 120"/>
                <a:gd name="T15" fmla="*/ 2147483647 h 193"/>
                <a:gd name="T16" fmla="*/ 2147483647 w 120"/>
                <a:gd name="T17" fmla="*/ 2147483647 h 193"/>
                <a:gd name="T18" fmla="*/ 2147483647 w 120"/>
                <a:gd name="T19" fmla="*/ 2147483647 h 193"/>
                <a:gd name="T20" fmla="*/ 2147483647 w 120"/>
                <a:gd name="T21" fmla="*/ 2147483647 h 193"/>
                <a:gd name="T22" fmla="*/ 2147483647 w 120"/>
                <a:gd name="T23" fmla="*/ 2147483647 h 193"/>
                <a:gd name="T24" fmla="*/ 2147483647 w 120"/>
                <a:gd name="T25" fmla="*/ 2147483647 h 193"/>
                <a:gd name="T26" fmla="*/ 2147483647 w 120"/>
                <a:gd name="T27" fmla="*/ 2147483647 h 193"/>
                <a:gd name="T28" fmla="*/ 2147483647 w 120"/>
                <a:gd name="T29" fmla="*/ 2147483647 h 193"/>
                <a:gd name="T30" fmla="*/ 2147483647 w 120"/>
                <a:gd name="T31" fmla="*/ 2147483647 h 193"/>
                <a:gd name="T32" fmla="*/ 2147483647 w 120"/>
                <a:gd name="T33" fmla="*/ 2147483647 h 193"/>
                <a:gd name="T34" fmla="*/ 2147483647 w 120"/>
                <a:gd name="T35" fmla="*/ 2147483647 h 193"/>
                <a:gd name="T36" fmla="*/ 2147483647 w 120"/>
                <a:gd name="T37" fmla="*/ 2147483647 h 193"/>
                <a:gd name="T38" fmla="*/ 2147483647 w 120"/>
                <a:gd name="T39" fmla="*/ 2147483647 h 193"/>
                <a:gd name="T40" fmla="*/ 2147483647 w 120"/>
                <a:gd name="T41" fmla="*/ 2147483647 h 193"/>
                <a:gd name="T42" fmla="*/ 2147483647 w 120"/>
                <a:gd name="T43" fmla="*/ 2147483647 h 193"/>
                <a:gd name="T44" fmla="*/ 2147483647 w 120"/>
                <a:gd name="T45" fmla="*/ 2147483647 h 193"/>
                <a:gd name="T46" fmla="*/ 0 w 120"/>
                <a:gd name="T47" fmla="*/ 2147483647 h 193"/>
                <a:gd name="T48" fmla="*/ 2147483647 w 120"/>
                <a:gd name="T49" fmla="*/ 2147483647 h 193"/>
                <a:gd name="T50" fmla="*/ 2147483647 w 120"/>
                <a:gd name="T51" fmla="*/ 2147483647 h 193"/>
                <a:gd name="T52" fmla="*/ 2147483647 w 120"/>
                <a:gd name="T53" fmla="*/ 2147483647 h 193"/>
                <a:gd name="T54" fmla="*/ 2147483647 w 120"/>
                <a:gd name="T55" fmla="*/ 2147483647 h 193"/>
                <a:gd name="T56" fmla="*/ 2147483647 w 120"/>
                <a:gd name="T57" fmla="*/ 2147483647 h 193"/>
                <a:gd name="T58" fmla="*/ 2147483647 w 120"/>
                <a:gd name="T59" fmla="*/ 2147483647 h 193"/>
                <a:gd name="T60" fmla="*/ 2147483647 w 120"/>
                <a:gd name="T61" fmla="*/ 2147483647 h 193"/>
                <a:gd name="T62" fmla="*/ 2147483647 w 120"/>
                <a:gd name="T63" fmla="*/ 2147483647 h 193"/>
                <a:gd name="T64" fmla="*/ 2147483647 w 120"/>
                <a:gd name="T65" fmla="*/ 2147483647 h 193"/>
                <a:gd name="T66" fmla="*/ 2147483647 w 120"/>
                <a:gd name="T67" fmla="*/ 2147483647 h 193"/>
                <a:gd name="T68" fmla="*/ 2147483647 w 120"/>
                <a:gd name="T69" fmla="*/ 2147483647 h 193"/>
                <a:gd name="T70" fmla="*/ 2147483647 w 120"/>
                <a:gd name="T71" fmla="*/ 2147483647 h 193"/>
                <a:gd name="T72" fmla="*/ 2147483647 w 120"/>
                <a:gd name="T73" fmla="*/ 2147483647 h 193"/>
                <a:gd name="T74" fmla="*/ 2147483647 w 120"/>
                <a:gd name="T75" fmla="*/ 2147483647 h 193"/>
                <a:gd name="T76" fmla="*/ 2147483647 w 120"/>
                <a:gd name="T77" fmla="*/ 2147483647 h 193"/>
                <a:gd name="T78" fmla="*/ 2147483647 w 120"/>
                <a:gd name="T79" fmla="*/ 2147483647 h 193"/>
                <a:gd name="T80" fmla="*/ 2147483647 w 120"/>
                <a:gd name="T81" fmla="*/ 2147483647 h 193"/>
                <a:gd name="T82" fmla="*/ 2147483647 w 120"/>
                <a:gd name="T83" fmla="*/ 2147483647 h 193"/>
                <a:gd name="T84" fmla="*/ 2147483647 w 120"/>
                <a:gd name="T85" fmla="*/ 2147483647 h 193"/>
                <a:gd name="T86" fmla="*/ 2147483647 w 120"/>
                <a:gd name="T87" fmla="*/ 2147483647 h 193"/>
                <a:gd name="T88" fmla="*/ 2147483647 w 120"/>
                <a:gd name="T89" fmla="*/ 2147483647 h 193"/>
                <a:gd name="T90" fmla="*/ 2147483647 w 120"/>
                <a:gd name="T91" fmla="*/ 2147483647 h 193"/>
                <a:gd name="T92" fmla="*/ 2147483647 w 120"/>
                <a:gd name="T93" fmla="*/ 2147483647 h 193"/>
                <a:gd name="T94" fmla="*/ 2147483647 w 120"/>
                <a:gd name="T95" fmla="*/ 2147483647 h 193"/>
                <a:gd name="T96" fmla="*/ 2147483647 w 120"/>
                <a:gd name="T97" fmla="*/ 2147483647 h 193"/>
                <a:gd name="T98" fmla="*/ 2147483647 w 120"/>
                <a:gd name="T99" fmla="*/ 2147483647 h 193"/>
                <a:gd name="T100" fmla="*/ 2147483647 w 120"/>
                <a:gd name="T101" fmla="*/ 2147483647 h 193"/>
                <a:gd name="T102" fmla="*/ 2147483647 w 120"/>
                <a:gd name="T103" fmla="*/ 2147483647 h 193"/>
                <a:gd name="T104" fmla="*/ 2147483647 w 120"/>
                <a:gd name="T105" fmla="*/ 2147483647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1" name="Freeform 161"/>
            <p:cNvSpPr>
              <a:spLocks noChangeArrowheads="1"/>
            </p:cNvSpPr>
            <p:nvPr/>
          </p:nvSpPr>
          <p:spPr bwMode="auto">
            <a:xfrm>
              <a:off x="4268788" y="2489200"/>
              <a:ext cx="233363" cy="238125"/>
            </a:xfrm>
            <a:custGeom>
              <a:avLst/>
              <a:gdLst>
                <a:gd name="T0" fmla="*/ 2147483647 w 122"/>
                <a:gd name="T1" fmla="*/ 2147483647 h 125"/>
                <a:gd name="T2" fmla="*/ 2147483647 w 122"/>
                <a:gd name="T3" fmla="*/ 2147483647 h 125"/>
                <a:gd name="T4" fmla="*/ 2147483647 w 122"/>
                <a:gd name="T5" fmla="*/ 2147483647 h 125"/>
                <a:gd name="T6" fmla="*/ 2147483647 w 122"/>
                <a:gd name="T7" fmla="*/ 2147483647 h 125"/>
                <a:gd name="T8" fmla="*/ 2147483647 w 122"/>
                <a:gd name="T9" fmla="*/ 2147483647 h 125"/>
                <a:gd name="T10" fmla="*/ 2147483647 w 122"/>
                <a:gd name="T11" fmla="*/ 2147483647 h 125"/>
                <a:gd name="T12" fmla="*/ 2147483647 w 122"/>
                <a:gd name="T13" fmla="*/ 2147483647 h 125"/>
                <a:gd name="T14" fmla="*/ 2147483647 w 122"/>
                <a:gd name="T15" fmla="*/ 2147483647 h 125"/>
                <a:gd name="T16" fmla="*/ 2147483647 w 122"/>
                <a:gd name="T17" fmla="*/ 2147483647 h 125"/>
                <a:gd name="T18" fmla="*/ 2147483647 w 122"/>
                <a:gd name="T19" fmla="*/ 2147483647 h 125"/>
                <a:gd name="T20" fmla="*/ 2147483647 w 122"/>
                <a:gd name="T21" fmla="*/ 2147483647 h 125"/>
                <a:gd name="T22" fmla="*/ 2147483647 w 122"/>
                <a:gd name="T23" fmla="*/ 2147483647 h 125"/>
                <a:gd name="T24" fmla="*/ 2147483647 w 122"/>
                <a:gd name="T25" fmla="*/ 0 h 125"/>
                <a:gd name="T26" fmla="*/ 2147483647 w 122"/>
                <a:gd name="T27" fmla="*/ 2147483647 h 125"/>
                <a:gd name="T28" fmla="*/ 2147483647 w 122"/>
                <a:gd name="T29" fmla="*/ 2147483647 h 125"/>
                <a:gd name="T30" fmla="*/ 2147483647 w 122"/>
                <a:gd name="T31" fmla="*/ 2147483647 h 125"/>
                <a:gd name="T32" fmla="*/ 2147483647 w 122"/>
                <a:gd name="T33" fmla="*/ 2147483647 h 125"/>
                <a:gd name="T34" fmla="*/ 2147483647 w 122"/>
                <a:gd name="T35" fmla="*/ 2147483647 h 125"/>
                <a:gd name="T36" fmla="*/ 2147483647 w 122"/>
                <a:gd name="T37" fmla="*/ 2147483647 h 125"/>
                <a:gd name="T38" fmla="*/ 2147483647 w 122"/>
                <a:gd name="T39" fmla="*/ 2147483647 h 125"/>
                <a:gd name="T40" fmla="*/ 2147483647 w 122"/>
                <a:gd name="T41" fmla="*/ 2147483647 h 125"/>
                <a:gd name="T42" fmla="*/ 0 w 122"/>
                <a:gd name="T43" fmla="*/ 2147483647 h 125"/>
                <a:gd name="T44" fmla="*/ 2147483647 w 122"/>
                <a:gd name="T45" fmla="*/ 2147483647 h 125"/>
                <a:gd name="T46" fmla="*/ 2147483647 w 122"/>
                <a:gd name="T47" fmla="*/ 2147483647 h 125"/>
                <a:gd name="T48" fmla="*/ 2147483647 w 122"/>
                <a:gd name="T49" fmla="*/ 2147483647 h 125"/>
                <a:gd name="T50" fmla="*/ 2147483647 w 122"/>
                <a:gd name="T51" fmla="*/ 2147483647 h 125"/>
                <a:gd name="T52" fmla="*/ 2147483647 w 122"/>
                <a:gd name="T53" fmla="*/ 2147483647 h 125"/>
                <a:gd name="T54" fmla="*/ 2147483647 w 122"/>
                <a:gd name="T55" fmla="*/ 2147483647 h 125"/>
                <a:gd name="T56" fmla="*/ 2147483647 w 122"/>
                <a:gd name="T57" fmla="*/ 2147483647 h 125"/>
                <a:gd name="T58" fmla="*/ 2147483647 w 122"/>
                <a:gd name="T59" fmla="*/ 2147483647 h 125"/>
                <a:gd name="T60" fmla="*/ 2147483647 w 122"/>
                <a:gd name="T61" fmla="*/ 2147483647 h 125"/>
                <a:gd name="T62" fmla="*/ 2147483647 w 122"/>
                <a:gd name="T63" fmla="*/ 2147483647 h 125"/>
                <a:gd name="T64" fmla="*/ 2147483647 w 122"/>
                <a:gd name="T65" fmla="*/ 2147483647 h 125"/>
                <a:gd name="T66" fmla="*/ 2147483647 w 122"/>
                <a:gd name="T67" fmla="*/ 2147483647 h 125"/>
                <a:gd name="T68" fmla="*/ 2147483647 w 122"/>
                <a:gd name="T69" fmla="*/ 2147483647 h 125"/>
                <a:gd name="T70" fmla="*/ 2147483647 w 122"/>
                <a:gd name="T71" fmla="*/ 2147483647 h 125"/>
                <a:gd name="T72" fmla="*/ 2147483647 w 122"/>
                <a:gd name="T73" fmla="*/ 2147483647 h 125"/>
                <a:gd name="T74" fmla="*/ 2147483647 w 122"/>
                <a:gd name="T75" fmla="*/ 2147483647 h 125"/>
                <a:gd name="T76" fmla="*/ 2147483647 w 122"/>
                <a:gd name="T77" fmla="*/ 2147483647 h 125"/>
                <a:gd name="T78" fmla="*/ 2147483647 w 122"/>
                <a:gd name="T79" fmla="*/ 2147483647 h 125"/>
                <a:gd name="T80" fmla="*/ 2147483647 w 122"/>
                <a:gd name="T81" fmla="*/ 2147483647 h 125"/>
                <a:gd name="T82" fmla="*/ 2147483647 w 122"/>
                <a:gd name="T83" fmla="*/ 2147483647 h 125"/>
                <a:gd name="T84" fmla="*/ 2147483647 w 122"/>
                <a:gd name="T85" fmla="*/ 2147483647 h 125"/>
                <a:gd name="T86" fmla="*/ 2147483647 w 122"/>
                <a:gd name="T87" fmla="*/ 2147483647 h 125"/>
                <a:gd name="T88" fmla="*/ 2147483647 w 122"/>
                <a:gd name="T89" fmla="*/ 2147483647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2" name="Freeform 162"/>
            <p:cNvSpPr>
              <a:spLocks noChangeArrowheads="1"/>
            </p:cNvSpPr>
            <p:nvPr/>
          </p:nvSpPr>
          <p:spPr bwMode="auto">
            <a:xfrm>
              <a:off x="4337050" y="2678112"/>
              <a:ext cx="71438" cy="168275"/>
            </a:xfrm>
            <a:custGeom>
              <a:avLst/>
              <a:gdLst>
                <a:gd name="T0" fmla="*/ 2147483647 w 37"/>
                <a:gd name="T1" fmla="*/ 2147483647 h 88"/>
                <a:gd name="T2" fmla="*/ 2147483647 w 37"/>
                <a:gd name="T3" fmla="*/ 2147483647 h 88"/>
                <a:gd name="T4" fmla="*/ 2147483647 w 37"/>
                <a:gd name="T5" fmla="*/ 2147483647 h 88"/>
                <a:gd name="T6" fmla="*/ 2147483647 w 37"/>
                <a:gd name="T7" fmla="*/ 2147483647 h 88"/>
                <a:gd name="T8" fmla="*/ 2147483647 w 37"/>
                <a:gd name="T9" fmla="*/ 2147483647 h 88"/>
                <a:gd name="T10" fmla="*/ 2147483647 w 37"/>
                <a:gd name="T11" fmla="*/ 2147483647 h 88"/>
                <a:gd name="T12" fmla="*/ 2147483647 w 37"/>
                <a:gd name="T13" fmla="*/ 2147483647 h 88"/>
                <a:gd name="T14" fmla="*/ 2147483647 w 37"/>
                <a:gd name="T15" fmla="*/ 2147483647 h 88"/>
                <a:gd name="T16" fmla="*/ 2147483647 w 37"/>
                <a:gd name="T17" fmla="*/ 2147483647 h 88"/>
                <a:gd name="T18" fmla="*/ 2147483647 w 37"/>
                <a:gd name="T19" fmla="*/ 2147483647 h 88"/>
                <a:gd name="T20" fmla="*/ 2147483647 w 37"/>
                <a:gd name="T21" fmla="*/ 2147483647 h 88"/>
                <a:gd name="T22" fmla="*/ 0 w 37"/>
                <a:gd name="T23" fmla="*/ 2147483647 h 88"/>
                <a:gd name="T24" fmla="*/ 2147483647 w 37"/>
                <a:gd name="T25" fmla="*/ 2147483647 h 88"/>
                <a:gd name="T26" fmla="*/ 2147483647 w 37"/>
                <a:gd name="T27" fmla="*/ 2147483647 h 88"/>
                <a:gd name="T28" fmla="*/ 2147483647 w 37"/>
                <a:gd name="T29" fmla="*/ 2147483647 h 88"/>
                <a:gd name="T30" fmla="*/ 2147483647 w 37"/>
                <a:gd name="T31" fmla="*/ 2147483647 h 88"/>
                <a:gd name="T32" fmla="*/ 2147483647 w 37"/>
                <a:gd name="T33" fmla="*/ 2147483647 h 88"/>
                <a:gd name="T34" fmla="*/ 2147483647 w 37"/>
                <a:gd name="T35" fmla="*/ 2147483647 h 88"/>
                <a:gd name="T36" fmla="*/ 2147483647 w 37"/>
                <a:gd name="T37" fmla="*/ 2147483647 h 88"/>
                <a:gd name="T38" fmla="*/ 2147483647 w 37"/>
                <a:gd name="T39" fmla="*/ 2147483647 h 88"/>
                <a:gd name="T40" fmla="*/ 2147483647 w 37"/>
                <a:gd name="T41" fmla="*/ 2147483647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3" name="Freeform 163"/>
            <p:cNvSpPr>
              <a:spLocks noChangeArrowheads="1"/>
            </p:cNvSpPr>
            <p:nvPr/>
          </p:nvSpPr>
          <p:spPr bwMode="auto">
            <a:xfrm>
              <a:off x="7164388" y="2919412"/>
              <a:ext cx="73025" cy="57150"/>
            </a:xfrm>
            <a:custGeom>
              <a:avLst/>
              <a:gdLst>
                <a:gd name="T0" fmla="*/ 2147483647 w 38"/>
                <a:gd name="T1" fmla="*/ 2147483647 h 30"/>
                <a:gd name="T2" fmla="*/ 2147483647 w 38"/>
                <a:gd name="T3" fmla="*/ 2147483647 h 30"/>
                <a:gd name="T4" fmla="*/ 2147483647 w 38"/>
                <a:gd name="T5" fmla="*/ 2147483647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4" name="Freeform 164"/>
            <p:cNvSpPr>
              <a:spLocks noChangeArrowheads="1"/>
            </p:cNvSpPr>
            <p:nvPr/>
          </p:nvSpPr>
          <p:spPr bwMode="auto">
            <a:xfrm>
              <a:off x="5102225" y="1530350"/>
              <a:ext cx="166688" cy="111125"/>
            </a:xfrm>
            <a:custGeom>
              <a:avLst/>
              <a:gdLst>
                <a:gd name="T0" fmla="*/ 2147483647 w 87"/>
                <a:gd name="T1" fmla="*/ 2147483647 h 58"/>
                <a:gd name="T2" fmla="*/ 2147483647 w 87"/>
                <a:gd name="T3" fmla="*/ 2147483647 h 58"/>
                <a:gd name="T4" fmla="*/ 2147483647 w 87"/>
                <a:gd name="T5" fmla="*/ 2147483647 h 58"/>
                <a:gd name="T6" fmla="*/ 2147483647 w 87"/>
                <a:gd name="T7" fmla="*/ 2147483647 h 58"/>
                <a:gd name="T8" fmla="*/ 2147483647 w 87"/>
                <a:gd name="T9" fmla="*/ 2147483647 h 58"/>
                <a:gd name="T10" fmla="*/ 2147483647 w 87"/>
                <a:gd name="T11" fmla="*/ 2147483647 h 58"/>
                <a:gd name="T12" fmla="*/ 2147483647 w 87"/>
                <a:gd name="T13" fmla="*/ 2147483647 h 58"/>
                <a:gd name="T14" fmla="*/ 2147483647 w 87"/>
                <a:gd name="T15" fmla="*/ 2147483647 h 58"/>
                <a:gd name="T16" fmla="*/ 2147483647 w 87"/>
                <a:gd name="T17" fmla="*/ 2147483647 h 58"/>
                <a:gd name="T18" fmla="*/ 2147483647 w 87"/>
                <a:gd name="T19" fmla="*/ 2147483647 h 58"/>
                <a:gd name="T20" fmla="*/ 2147483647 w 87"/>
                <a:gd name="T21" fmla="*/ 2147483647 h 58"/>
                <a:gd name="T22" fmla="*/ 2147483647 w 87"/>
                <a:gd name="T23" fmla="*/ 2147483647 h 58"/>
                <a:gd name="T24" fmla="*/ 2147483647 w 87"/>
                <a:gd name="T25" fmla="*/ 2147483647 h 58"/>
                <a:gd name="T26" fmla="*/ 2147483647 w 87"/>
                <a:gd name="T27" fmla="*/ 2147483647 h 58"/>
                <a:gd name="T28" fmla="*/ 2147483647 w 87"/>
                <a:gd name="T29" fmla="*/ 2147483647 h 58"/>
                <a:gd name="T30" fmla="*/ 2147483647 w 87"/>
                <a:gd name="T31" fmla="*/ 2147483647 h 58"/>
                <a:gd name="T32" fmla="*/ 2147483647 w 87"/>
                <a:gd name="T33" fmla="*/ 2147483647 h 58"/>
                <a:gd name="T34" fmla="*/ 2147483647 w 87"/>
                <a:gd name="T35" fmla="*/ 2147483647 h 58"/>
                <a:gd name="T36" fmla="*/ 2147483647 w 87"/>
                <a:gd name="T37" fmla="*/ 2147483647 h 58"/>
                <a:gd name="T38" fmla="*/ 2147483647 w 87"/>
                <a:gd name="T39" fmla="*/ 2147483647 h 58"/>
                <a:gd name="T40" fmla="*/ 2147483647 w 87"/>
                <a:gd name="T41" fmla="*/ 2147483647 h 58"/>
                <a:gd name="T42" fmla="*/ 2147483647 w 87"/>
                <a:gd name="T43" fmla="*/ 2147483647 h 58"/>
                <a:gd name="T44" fmla="*/ 2147483647 w 87"/>
                <a:gd name="T45" fmla="*/ 2147483647 h 58"/>
                <a:gd name="T46" fmla="*/ 2147483647 w 87"/>
                <a:gd name="T47" fmla="*/ 2147483647 h 58"/>
                <a:gd name="T48" fmla="*/ 2147483647 w 87"/>
                <a:gd name="T49" fmla="*/ 2147483647 h 58"/>
                <a:gd name="T50" fmla="*/ 2147483647 w 87"/>
                <a:gd name="T51" fmla="*/ 2147483647 h 58"/>
                <a:gd name="T52" fmla="*/ 2147483647 w 87"/>
                <a:gd name="T53" fmla="*/ 2147483647 h 58"/>
                <a:gd name="T54" fmla="*/ 2147483647 w 87"/>
                <a:gd name="T55" fmla="*/ 2147483647 h 58"/>
                <a:gd name="T56" fmla="*/ 2147483647 w 87"/>
                <a:gd name="T57" fmla="*/ 2147483647 h 58"/>
                <a:gd name="T58" fmla="*/ 2147483647 w 87"/>
                <a:gd name="T59" fmla="*/ 2147483647 h 58"/>
                <a:gd name="T60" fmla="*/ 2147483647 w 87"/>
                <a:gd name="T61" fmla="*/ 2147483647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5" name="Freeform 165"/>
            <p:cNvSpPr>
              <a:spLocks noChangeArrowheads="1"/>
            </p:cNvSpPr>
            <p:nvPr/>
          </p:nvSpPr>
          <p:spPr bwMode="auto">
            <a:xfrm>
              <a:off x="1943100" y="1908175"/>
              <a:ext cx="19050" cy="39688"/>
            </a:xfrm>
            <a:custGeom>
              <a:avLst/>
              <a:gdLst>
                <a:gd name="T0" fmla="*/ 2147483647 w 10"/>
                <a:gd name="T1" fmla="*/ 2147483647 h 21"/>
                <a:gd name="T2" fmla="*/ 2147483647 w 10"/>
                <a:gd name="T3" fmla="*/ 2147483647 h 21"/>
                <a:gd name="T4" fmla="*/ 0 w 10"/>
                <a:gd name="T5" fmla="*/ 2147483647 h 21"/>
                <a:gd name="T6" fmla="*/ 2147483647 w 10"/>
                <a:gd name="T7" fmla="*/ 2147483647 h 21"/>
                <a:gd name="T8" fmla="*/ 2147483647 w 10"/>
                <a:gd name="T9" fmla="*/ 2147483647 h 21"/>
                <a:gd name="T10" fmla="*/ 2147483647 w 10"/>
                <a:gd name="T11" fmla="*/ 2147483647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6" name="Freeform 166"/>
            <p:cNvSpPr>
              <a:spLocks noChangeArrowheads="1"/>
            </p:cNvSpPr>
            <p:nvPr/>
          </p:nvSpPr>
          <p:spPr bwMode="auto">
            <a:xfrm>
              <a:off x="2298700" y="2235200"/>
              <a:ext cx="25400" cy="20638"/>
            </a:xfrm>
            <a:custGeom>
              <a:avLst/>
              <a:gdLst>
                <a:gd name="T0" fmla="*/ 2147483647 w 13"/>
                <a:gd name="T1" fmla="*/ 2147483647 h 11"/>
                <a:gd name="T2" fmla="*/ 2147483647 w 13"/>
                <a:gd name="T3" fmla="*/ 2147483647 h 11"/>
                <a:gd name="T4" fmla="*/ 2147483647 w 13"/>
                <a:gd name="T5" fmla="*/ 2147483647 h 11"/>
                <a:gd name="T6" fmla="*/ 2147483647 w 13"/>
                <a:gd name="T7" fmla="*/ 2147483647 h 11"/>
                <a:gd name="T8" fmla="*/ 2147483647 w 13"/>
                <a:gd name="T9" fmla="*/ 2147483647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7" name="Freeform 167"/>
            <p:cNvSpPr>
              <a:spLocks noChangeArrowheads="1"/>
            </p:cNvSpPr>
            <p:nvPr/>
          </p:nvSpPr>
          <p:spPr bwMode="auto">
            <a:xfrm>
              <a:off x="4572000" y="1519237"/>
              <a:ext cx="71438" cy="61913"/>
            </a:xfrm>
            <a:custGeom>
              <a:avLst/>
              <a:gdLst>
                <a:gd name="T0" fmla="*/ 2147483647 w 37"/>
                <a:gd name="T1" fmla="*/ 2147483647 h 33"/>
                <a:gd name="T2" fmla="*/ 2147483647 w 37"/>
                <a:gd name="T3" fmla="*/ 2147483647 h 33"/>
                <a:gd name="T4" fmla="*/ 2147483647 w 37"/>
                <a:gd name="T5" fmla="*/ 2147483647 h 33"/>
                <a:gd name="T6" fmla="*/ 2147483647 w 37"/>
                <a:gd name="T7" fmla="*/ 2147483647 h 33"/>
                <a:gd name="T8" fmla="*/ 2147483647 w 37"/>
                <a:gd name="T9" fmla="*/ 2147483647 h 33"/>
                <a:gd name="T10" fmla="*/ 0 w 37"/>
                <a:gd name="T11" fmla="*/ 2147483647 h 33"/>
                <a:gd name="T12" fmla="*/ 2147483647 w 37"/>
                <a:gd name="T13" fmla="*/ 2147483647 h 33"/>
                <a:gd name="T14" fmla="*/ 2147483647 w 37"/>
                <a:gd name="T15" fmla="*/ 2147483647 h 33"/>
                <a:gd name="T16" fmla="*/ 2147483647 w 37"/>
                <a:gd name="T17" fmla="*/ 2147483647 h 33"/>
                <a:gd name="T18" fmla="*/ 2147483647 w 37"/>
                <a:gd name="T19" fmla="*/ 2147483647 h 33"/>
                <a:gd name="T20" fmla="*/ 2147483647 w 37"/>
                <a:gd name="T21" fmla="*/ 2147483647 h 33"/>
                <a:gd name="T22" fmla="*/ 2147483647 w 37"/>
                <a:gd name="T23" fmla="*/ 2147483647 h 33"/>
                <a:gd name="T24" fmla="*/ 2147483647 w 37"/>
                <a:gd name="T25" fmla="*/ 2147483647 h 33"/>
                <a:gd name="T26" fmla="*/ 2147483647 w 37"/>
                <a:gd name="T27" fmla="*/ 2147483647 h 33"/>
                <a:gd name="T28" fmla="*/ 2147483647 w 37"/>
                <a:gd name="T29" fmla="*/ 2147483647 h 33"/>
                <a:gd name="T30" fmla="*/ 2147483647 w 37"/>
                <a:gd name="T31" fmla="*/ 2147483647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8" name="Freeform 168"/>
            <p:cNvSpPr>
              <a:spLocks noEditPoints="1" noChangeArrowheads="1"/>
            </p:cNvSpPr>
            <p:nvPr/>
          </p:nvSpPr>
          <p:spPr bwMode="auto">
            <a:xfrm>
              <a:off x="4605338" y="1504950"/>
              <a:ext cx="106363" cy="87313"/>
            </a:xfrm>
            <a:custGeom>
              <a:avLst/>
              <a:gdLst>
                <a:gd name="T0" fmla="*/ 2147483647 w 56"/>
                <a:gd name="T1" fmla="*/ 2147483647 h 46"/>
                <a:gd name="T2" fmla="*/ 2147483647 w 56"/>
                <a:gd name="T3" fmla="*/ 2147483647 h 46"/>
                <a:gd name="T4" fmla="*/ 2147483647 w 56"/>
                <a:gd name="T5" fmla="*/ 2147483647 h 46"/>
                <a:gd name="T6" fmla="*/ 2147483647 w 56"/>
                <a:gd name="T7" fmla="*/ 2147483647 h 46"/>
                <a:gd name="T8" fmla="*/ 2147483647 w 56"/>
                <a:gd name="T9" fmla="*/ 2147483647 h 46"/>
                <a:gd name="T10" fmla="*/ 2147483647 w 56"/>
                <a:gd name="T11" fmla="*/ 0 h 46"/>
                <a:gd name="T12" fmla="*/ 2147483647 w 56"/>
                <a:gd name="T13" fmla="*/ 2147483647 h 46"/>
                <a:gd name="T14" fmla="*/ 2147483647 w 56"/>
                <a:gd name="T15" fmla="*/ 2147483647 h 46"/>
                <a:gd name="T16" fmla="*/ 2147483647 w 56"/>
                <a:gd name="T17" fmla="*/ 2147483647 h 46"/>
                <a:gd name="T18" fmla="*/ 2147483647 w 56"/>
                <a:gd name="T19" fmla="*/ 2147483647 h 46"/>
                <a:gd name="T20" fmla="*/ 2147483647 w 56"/>
                <a:gd name="T21" fmla="*/ 2147483647 h 46"/>
                <a:gd name="T22" fmla="*/ 2147483647 w 56"/>
                <a:gd name="T23" fmla="*/ 2147483647 h 46"/>
                <a:gd name="T24" fmla="*/ 2147483647 w 56"/>
                <a:gd name="T25" fmla="*/ 2147483647 h 46"/>
                <a:gd name="T26" fmla="*/ 2147483647 w 56"/>
                <a:gd name="T27" fmla="*/ 2147483647 h 46"/>
                <a:gd name="T28" fmla="*/ 2147483647 w 56"/>
                <a:gd name="T29" fmla="*/ 2147483647 h 46"/>
                <a:gd name="T30" fmla="*/ 2147483647 w 56"/>
                <a:gd name="T31" fmla="*/ 2147483647 h 46"/>
                <a:gd name="T32" fmla="*/ 2147483647 w 56"/>
                <a:gd name="T33" fmla="*/ 2147483647 h 46"/>
                <a:gd name="T34" fmla="*/ 2147483647 w 56"/>
                <a:gd name="T35" fmla="*/ 2147483647 h 46"/>
                <a:gd name="T36" fmla="*/ 2147483647 w 56"/>
                <a:gd name="T37" fmla="*/ 2147483647 h 46"/>
                <a:gd name="T38" fmla="*/ 2147483647 w 56"/>
                <a:gd name="T39" fmla="*/ 2147483647 h 46"/>
                <a:gd name="T40" fmla="*/ 0 w 56"/>
                <a:gd name="T41" fmla="*/ 2147483647 h 46"/>
                <a:gd name="T42" fmla="*/ 2147483647 w 56"/>
                <a:gd name="T43" fmla="*/ 2147483647 h 46"/>
                <a:gd name="T44" fmla="*/ 2147483647 w 56"/>
                <a:gd name="T45" fmla="*/ 2147483647 h 46"/>
                <a:gd name="T46" fmla="*/ 2147483647 w 56"/>
                <a:gd name="T47" fmla="*/ 2147483647 h 46"/>
                <a:gd name="T48" fmla="*/ 2147483647 w 56"/>
                <a:gd name="T49" fmla="*/ 2147483647 h 46"/>
                <a:gd name="T50" fmla="*/ 2147483647 w 56"/>
                <a:gd name="T51" fmla="*/ 2147483647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09" name="Freeform 169"/>
            <p:cNvSpPr>
              <a:spLocks noChangeArrowheads="1"/>
            </p:cNvSpPr>
            <p:nvPr/>
          </p:nvSpPr>
          <p:spPr bwMode="auto">
            <a:xfrm>
              <a:off x="4946650" y="1595437"/>
              <a:ext cx="309563" cy="220663"/>
            </a:xfrm>
            <a:custGeom>
              <a:avLst/>
              <a:gdLst>
                <a:gd name="T0" fmla="*/ 2147483647 w 162"/>
                <a:gd name="T1" fmla="*/ 2147483647 h 116"/>
                <a:gd name="T2" fmla="*/ 2147483647 w 162"/>
                <a:gd name="T3" fmla="*/ 2147483647 h 116"/>
                <a:gd name="T4" fmla="*/ 2147483647 w 162"/>
                <a:gd name="T5" fmla="*/ 2147483647 h 116"/>
                <a:gd name="T6" fmla="*/ 2147483647 w 162"/>
                <a:gd name="T7" fmla="*/ 2147483647 h 116"/>
                <a:gd name="T8" fmla="*/ 2147483647 w 162"/>
                <a:gd name="T9" fmla="*/ 2147483647 h 116"/>
                <a:gd name="T10" fmla="*/ 2147483647 w 162"/>
                <a:gd name="T11" fmla="*/ 2147483647 h 116"/>
                <a:gd name="T12" fmla="*/ 2147483647 w 162"/>
                <a:gd name="T13" fmla="*/ 2147483647 h 116"/>
                <a:gd name="T14" fmla="*/ 2147483647 w 162"/>
                <a:gd name="T15" fmla="*/ 2147483647 h 116"/>
                <a:gd name="T16" fmla="*/ 2147483647 w 162"/>
                <a:gd name="T17" fmla="*/ 2147483647 h 116"/>
                <a:gd name="T18" fmla="*/ 2147483647 w 162"/>
                <a:gd name="T19" fmla="*/ 2147483647 h 116"/>
                <a:gd name="T20" fmla="*/ 2147483647 w 162"/>
                <a:gd name="T21" fmla="*/ 2147483647 h 116"/>
                <a:gd name="T22" fmla="*/ 2147483647 w 162"/>
                <a:gd name="T23" fmla="*/ 2147483647 h 116"/>
                <a:gd name="T24" fmla="*/ 2147483647 w 162"/>
                <a:gd name="T25" fmla="*/ 2147483647 h 116"/>
                <a:gd name="T26" fmla="*/ 2147483647 w 162"/>
                <a:gd name="T27" fmla="*/ 2147483647 h 116"/>
                <a:gd name="T28" fmla="*/ 2147483647 w 162"/>
                <a:gd name="T29" fmla="*/ 2147483647 h 116"/>
                <a:gd name="T30" fmla="*/ 2147483647 w 162"/>
                <a:gd name="T31" fmla="*/ 2147483647 h 116"/>
                <a:gd name="T32" fmla="*/ 2147483647 w 162"/>
                <a:gd name="T33" fmla="*/ 2147483647 h 116"/>
                <a:gd name="T34" fmla="*/ 2147483647 w 162"/>
                <a:gd name="T35" fmla="*/ 2147483647 h 116"/>
                <a:gd name="T36" fmla="*/ 2147483647 w 162"/>
                <a:gd name="T37" fmla="*/ 2147483647 h 116"/>
                <a:gd name="T38" fmla="*/ 2147483647 w 162"/>
                <a:gd name="T39" fmla="*/ 2147483647 h 116"/>
                <a:gd name="T40" fmla="*/ 2147483647 w 162"/>
                <a:gd name="T41" fmla="*/ 2147483647 h 116"/>
                <a:gd name="T42" fmla="*/ 2147483647 w 162"/>
                <a:gd name="T43" fmla="*/ 2147483647 h 116"/>
                <a:gd name="T44" fmla="*/ 2147483647 w 162"/>
                <a:gd name="T45" fmla="*/ 2147483647 h 116"/>
                <a:gd name="T46" fmla="*/ 2147483647 w 162"/>
                <a:gd name="T47" fmla="*/ 2147483647 h 116"/>
                <a:gd name="T48" fmla="*/ 2147483647 w 162"/>
                <a:gd name="T49" fmla="*/ 2147483647 h 116"/>
                <a:gd name="T50" fmla="*/ 2147483647 w 162"/>
                <a:gd name="T51" fmla="*/ 2147483647 h 116"/>
                <a:gd name="T52" fmla="*/ 2147483647 w 162"/>
                <a:gd name="T53" fmla="*/ 2147483647 h 116"/>
                <a:gd name="T54" fmla="*/ 2147483647 w 162"/>
                <a:gd name="T55" fmla="*/ 2147483647 h 116"/>
                <a:gd name="T56" fmla="*/ 2147483647 w 162"/>
                <a:gd name="T57" fmla="*/ 2147483647 h 116"/>
                <a:gd name="T58" fmla="*/ 2147483647 w 162"/>
                <a:gd name="T59" fmla="*/ 2147483647 h 116"/>
                <a:gd name="T60" fmla="*/ 2147483647 w 162"/>
                <a:gd name="T61" fmla="*/ 2147483647 h 116"/>
                <a:gd name="T62" fmla="*/ 2147483647 w 162"/>
                <a:gd name="T63" fmla="*/ 2147483647 h 116"/>
                <a:gd name="T64" fmla="*/ 2147483647 w 162"/>
                <a:gd name="T65" fmla="*/ 2147483647 h 116"/>
                <a:gd name="T66" fmla="*/ 2147483647 w 162"/>
                <a:gd name="T67" fmla="*/ 2147483647 h 116"/>
                <a:gd name="T68" fmla="*/ 2147483647 w 162"/>
                <a:gd name="T69" fmla="*/ 2147483647 h 116"/>
                <a:gd name="T70" fmla="*/ 2147483647 w 162"/>
                <a:gd name="T71" fmla="*/ 2147483647 h 116"/>
                <a:gd name="T72" fmla="*/ 2147483647 w 162"/>
                <a:gd name="T73" fmla="*/ 2147483647 h 116"/>
                <a:gd name="T74" fmla="*/ 2147483647 w 162"/>
                <a:gd name="T75" fmla="*/ 2147483647 h 116"/>
                <a:gd name="T76" fmla="*/ 2147483647 w 162"/>
                <a:gd name="T77" fmla="*/ 2147483647 h 116"/>
                <a:gd name="T78" fmla="*/ 2147483647 w 162"/>
                <a:gd name="T79" fmla="*/ 2147483647 h 116"/>
                <a:gd name="T80" fmla="*/ 2147483647 w 162"/>
                <a:gd name="T81" fmla="*/ 2147483647 h 116"/>
                <a:gd name="T82" fmla="*/ 2147483647 w 162"/>
                <a:gd name="T83" fmla="*/ 2147483647 h 116"/>
                <a:gd name="T84" fmla="*/ 2147483647 w 162"/>
                <a:gd name="T85" fmla="*/ 2147483647 h 116"/>
                <a:gd name="T86" fmla="*/ 2147483647 w 162"/>
                <a:gd name="T87" fmla="*/ 2147483647 h 116"/>
                <a:gd name="T88" fmla="*/ 2147483647 w 162"/>
                <a:gd name="T89" fmla="*/ 2147483647 h 116"/>
                <a:gd name="T90" fmla="*/ 2147483647 w 162"/>
                <a:gd name="T91" fmla="*/ 2147483647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0" name="Freeform 170"/>
            <p:cNvSpPr>
              <a:spLocks noChangeArrowheads="1"/>
            </p:cNvSpPr>
            <p:nvPr/>
          </p:nvSpPr>
          <p:spPr bwMode="auto">
            <a:xfrm>
              <a:off x="4959350" y="1628775"/>
              <a:ext cx="355600" cy="320675"/>
            </a:xfrm>
            <a:custGeom>
              <a:avLst/>
              <a:gdLst>
                <a:gd name="T0" fmla="*/ 2147483647 w 186"/>
                <a:gd name="T1" fmla="*/ 2147483647 h 168"/>
                <a:gd name="T2" fmla="*/ 2147483647 w 186"/>
                <a:gd name="T3" fmla="*/ 2147483647 h 168"/>
                <a:gd name="T4" fmla="*/ 2147483647 w 186"/>
                <a:gd name="T5" fmla="*/ 2147483647 h 168"/>
                <a:gd name="T6" fmla="*/ 2147483647 w 186"/>
                <a:gd name="T7" fmla="*/ 2147483647 h 168"/>
                <a:gd name="T8" fmla="*/ 2147483647 w 186"/>
                <a:gd name="T9" fmla="*/ 2147483647 h 168"/>
                <a:gd name="T10" fmla="*/ 2147483647 w 186"/>
                <a:gd name="T11" fmla="*/ 2147483647 h 168"/>
                <a:gd name="T12" fmla="*/ 2147483647 w 186"/>
                <a:gd name="T13" fmla="*/ 2147483647 h 168"/>
                <a:gd name="T14" fmla="*/ 2147483647 w 186"/>
                <a:gd name="T15" fmla="*/ 2147483647 h 168"/>
                <a:gd name="T16" fmla="*/ 2147483647 w 186"/>
                <a:gd name="T17" fmla="*/ 2147483647 h 168"/>
                <a:gd name="T18" fmla="*/ 2147483647 w 186"/>
                <a:gd name="T19" fmla="*/ 2147483647 h 168"/>
                <a:gd name="T20" fmla="*/ 2147483647 w 186"/>
                <a:gd name="T21" fmla="*/ 2147483647 h 168"/>
                <a:gd name="T22" fmla="*/ 0 w 186"/>
                <a:gd name="T23" fmla="*/ 2147483647 h 168"/>
                <a:gd name="T24" fmla="*/ 2147483647 w 186"/>
                <a:gd name="T25" fmla="*/ 2147483647 h 168"/>
                <a:gd name="T26" fmla="*/ 2147483647 w 186"/>
                <a:gd name="T27" fmla="*/ 2147483647 h 168"/>
                <a:gd name="T28" fmla="*/ 2147483647 w 186"/>
                <a:gd name="T29" fmla="*/ 2147483647 h 168"/>
                <a:gd name="T30" fmla="*/ 2147483647 w 186"/>
                <a:gd name="T31" fmla="*/ 2147483647 h 168"/>
                <a:gd name="T32" fmla="*/ 2147483647 w 186"/>
                <a:gd name="T33" fmla="*/ 2147483647 h 168"/>
                <a:gd name="T34" fmla="*/ 2147483647 w 186"/>
                <a:gd name="T35" fmla="*/ 2147483647 h 168"/>
                <a:gd name="T36" fmla="*/ 2147483647 w 186"/>
                <a:gd name="T37" fmla="*/ 2147483647 h 168"/>
                <a:gd name="T38" fmla="*/ 2147483647 w 186"/>
                <a:gd name="T39" fmla="*/ 2147483647 h 168"/>
                <a:gd name="T40" fmla="*/ 2147483647 w 186"/>
                <a:gd name="T41" fmla="*/ 2147483647 h 168"/>
                <a:gd name="T42" fmla="*/ 2147483647 w 186"/>
                <a:gd name="T43" fmla="*/ 2147483647 h 168"/>
                <a:gd name="T44" fmla="*/ 2147483647 w 186"/>
                <a:gd name="T45" fmla="*/ 2147483647 h 168"/>
                <a:gd name="T46" fmla="*/ 2147483647 w 186"/>
                <a:gd name="T47" fmla="*/ 2147483647 h 168"/>
                <a:gd name="T48" fmla="*/ 2147483647 w 186"/>
                <a:gd name="T49" fmla="*/ 2147483647 h 168"/>
                <a:gd name="T50" fmla="*/ 2147483647 w 186"/>
                <a:gd name="T51" fmla="*/ 2147483647 h 168"/>
                <a:gd name="T52" fmla="*/ 2147483647 w 186"/>
                <a:gd name="T53" fmla="*/ 2147483647 h 168"/>
                <a:gd name="T54" fmla="*/ 2147483647 w 186"/>
                <a:gd name="T55" fmla="*/ 2147483647 h 168"/>
                <a:gd name="T56" fmla="*/ 2147483647 w 186"/>
                <a:gd name="T57" fmla="*/ 2147483647 h 168"/>
                <a:gd name="T58" fmla="*/ 2147483647 w 186"/>
                <a:gd name="T59" fmla="*/ 2147483647 h 168"/>
                <a:gd name="T60" fmla="*/ 2147483647 w 186"/>
                <a:gd name="T61" fmla="*/ 2147483647 h 168"/>
                <a:gd name="T62" fmla="*/ 2147483647 w 186"/>
                <a:gd name="T63" fmla="*/ 2147483647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1" name="Freeform 171"/>
            <p:cNvSpPr>
              <a:spLocks noEditPoints="1" noChangeArrowheads="1"/>
            </p:cNvSpPr>
            <p:nvPr/>
          </p:nvSpPr>
          <p:spPr bwMode="auto">
            <a:xfrm>
              <a:off x="5672138" y="2346325"/>
              <a:ext cx="992188" cy="360363"/>
            </a:xfrm>
            <a:custGeom>
              <a:avLst/>
              <a:gdLst>
                <a:gd name="T0" fmla="*/ 2147483647 w 519"/>
                <a:gd name="T1" fmla="*/ 2147483647 h 189"/>
                <a:gd name="T2" fmla="*/ 2147483647 w 519"/>
                <a:gd name="T3" fmla="*/ 2147483647 h 189"/>
                <a:gd name="T4" fmla="*/ 2147483647 w 519"/>
                <a:gd name="T5" fmla="*/ 2147483647 h 189"/>
                <a:gd name="T6" fmla="*/ 2147483647 w 519"/>
                <a:gd name="T7" fmla="*/ 2147483647 h 189"/>
                <a:gd name="T8" fmla="*/ 2147483647 w 519"/>
                <a:gd name="T9" fmla="*/ 2147483647 h 189"/>
                <a:gd name="T10" fmla="*/ 2147483647 w 519"/>
                <a:gd name="T11" fmla="*/ 2147483647 h 189"/>
                <a:gd name="T12" fmla="*/ 2147483647 w 519"/>
                <a:gd name="T13" fmla="*/ 2147483647 h 189"/>
                <a:gd name="T14" fmla="*/ 2147483647 w 519"/>
                <a:gd name="T15" fmla="*/ 2147483647 h 189"/>
                <a:gd name="T16" fmla="*/ 2147483647 w 519"/>
                <a:gd name="T17" fmla="*/ 2147483647 h 189"/>
                <a:gd name="T18" fmla="*/ 2147483647 w 519"/>
                <a:gd name="T19" fmla="*/ 2147483647 h 189"/>
                <a:gd name="T20" fmla="*/ 2147483647 w 519"/>
                <a:gd name="T21" fmla="*/ 2147483647 h 189"/>
                <a:gd name="T22" fmla="*/ 2147483647 w 519"/>
                <a:gd name="T23" fmla="*/ 2147483647 h 189"/>
                <a:gd name="T24" fmla="*/ 2147483647 w 519"/>
                <a:gd name="T25" fmla="*/ 2147483647 h 189"/>
                <a:gd name="T26" fmla="*/ 2147483647 w 519"/>
                <a:gd name="T27" fmla="*/ 2147483647 h 189"/>
                <a:gd name="T28" fmla="*/ 2147483647 w 519"/>
                <a:gd name="T29" fmla="*/ 2147483647 h 189"/>
                <a:gd name="T30" fmla="*/ 2147483647 w 519"/>
                <a:gd name="T31" fmla="*/ 2147483647 h 189"/>
                <a:gd name="T32" fmla="*/ 2147483647 w 519"/>
                <a:gd name="T33" fmla="*/ 2147483647 h 189"/>
                <a:gd name="T34" fmla="*/ 2147483647 w 519"/>
                <a:gd name="T35" fmla="*/ 2147483647 h 189"/>
                <a:gd name="T36" fmla="*/ 2147483647 w 519"/>
                <a:gd name="T37" fmla="*/ 2147483647 h 189"/>
                <a:gd name="T38" fmla="*/ 2147483647 w 519"/>
                <a:gd name="T39" fmla="*/ 2147483647 h 189"/>
                <a:gd name="T40" fmla="*/ 2147483647 w 519"/>
                <a:gd name="T41" fmla="*/ 2147483647 h 189"/>
                <a:gd name="T42" fmla="*/ 2147483647 w 519"/>
                <a:gd name="T43" fmla="*/ 2147483647 h 189"/>
                <a:gd name="T44" fmla="*/ 2147483647 w 519"/>
                <a:gd name="T45" fmla="*/ 2147483647 h 189"/>
                <a:gd name="T46" fmla="*/ 2147483647 w 519"/>
                <a:gd name="T47" fmla="*/ 2147483647 h 189"/>
                <a:gd name="T48" fmla="*/ 2147483647 w 519"/>
                <a:gd name="T49" fmla="*/ 2147483647 h 189"/>
                <a:gd name="T50" fmla="*/ 2147483647 w 519"/>
                <a:gd name="T51" fmla="*/ 2147483647 h 189"/>
                <a:gd name="T52" fmla="*/ 2147483647 w 519"/>
                <a:gd name="T53" fmla="*/ 2147483647 h 189"/>
                <a:gd name="T54" fmla="*/ 2147483647 w 519"/>
                <a:gd name="T55" fmla="*/ 2147483647 h 189"/>
                <a:gd name="T56" fmla="*/ 2147483647 w 519"/>
                <a:gd name="T57" fmla="*/ 2147483647 h 189"/>
                <a:gd name="T58" fmla="*/ 2147483647 w 519"/>
                <a:gd name="T59" fmla="*/ 2147483647 h 189"/>
                <a:gd name="T60" fmla="*/ 2147483647 w 519"/>
                <a:gd name="T61" fmla="*/ 2147483647 h 189"/>
                <a:gd name="T62" fmla="*/ 2147483647 w 519"/>
                <a:gd name="T63" fmla="*/ 2147483647 h 189"/>
                <a:gd name="T64" fmla="*/ 2147483647 w 519"/>
                <a:gd name="T65" fmla="*/ 2147483647 h 189"/>
                <a:gd name="T66" fmla="*/ 2147483647 w 519"/>
                <a:gd name="T67" fmla="*/ 2147483647 h 189"/>
                <a:gd name="T68" fmla="*/ 2147483647 w 519"/>
                <a:gd name="T69" fmla="*/ 2147483647 h 189"/>
                <a:gd name="T70" fmla="*/ 2147483647 w 519"/>
                <a:gd name="T71" fmla="*/ 2147483647 h 189"/>
                <a:gd name="T72" fmla="*/ 2147483647 w 519"/>
                <a:gd name="T73" fmla="*/ 2147483647 h 189"/>
                <a:gd name="T74" fmla="*/ 2147483647 w 519"/>
                <a:gd name="T75" fmla="*/ 2147483647 h 189"/>
                <a:gd name="T76" fmla="*/ 2147483647 w 519"/>
                <a:gd name="T77" fmla="*/ 2147483647 h 189"/>
                <a:gd name="T78" fmla="*/ 2147483647 w 519"/>
                <a:gd name="T79" fmla="*/ 2147483647 h 189"/>
                <a:gd name="T80" fmla="*/ 2147483647 w 519"/>
                <a:gd name="T81" fmla="*/ 2147483647 h 189"/>
                <a:gd name="T82" fmla="*/ 2147483647 w 519"/>
                <a:gd name="T83" fmla="*/ 2147483647 h 189"/>
                <a:gd name="T84" fmla="*/ 2147483647 w 519"/>
                <a:gd name="T85" fmla="*/ 2147483647 h 189"/>
                <a:gd name="T86" fmla="*/ 2147483647 w 519"/>
                <a:gd name="T87" fmla="*/ 2147483647 h 189"/>
                <a:gd name="T88" fmla="*/ 2147483647 w 519"/>
                <a:gd name="T89" fmla="*/ 2147483647 h 189"/>
                <a:gd name="T90" fmla="*/ 2147483647 w 519"/>
                <a:gd name="T91" fmla="*/ 2147483647 h 189"/>
                <a:gd name="T92" fmla="*/ 2147483647 w 519"/>
                <a:gd name="T93" fmla="*/ 2147483647 h 189"/>
                <a:gd name="T94" fmla="*/ 2147483647 w 519"/>
                <a:gd name="T95" fmla="*/ 2147483647 h 189"/>
                <a:gd name="T96" fmla="*/ 2147483647 w 519"/>
                <a:gd name="T97" fmla="*/ 2147483647 h 189"/>
                <a:gd name="T98" fmla="*/ 2147483647 w 519"/>
                <a:gd name="T99" fmla="*/ 2147483647 h 189"/>
                <a:gd name="T100" fmla="*/ 2147483647 w 519"/>
                <a:gd name="T101" fmla="*/ 2147483647 h 189"/>
                <a:gd name="T102" fmla="*/ 2147483647 w 519"/>
                <a:gd name="T103" fmla="*/ 2147483647 h 189"/>
                <a:gd name="T104" fmla="*/ 2147483647 w 519"/>
                <a:gd name="T105" fmla="*/ 2147483647 h 189"/>
                <a:gd name="T106" fmla="*/ 2147483647 w 519"/>
                <a:gd name="T107" fmla="*/ 2147483647 h 189"/>
                <a:gd name="T108" fmla="*/ 2147483647 w 519"/>
                <a:gd name="T109" fmla="*/ 2147483647 h 189"/>
                <a:gd name="T110" fmla="*/ 2147483647 w 519"/>
                <a:gd name="T111" fmla="*/ 2147483647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2" name="Freeform 172"/>
            <p:cNvSpPr>
              <a:spLocks noEditPoints="1" noChangeArrowheads="1"/>
            </p:cNvSpPr>
            <p:nvPr/>
          </p:nvSpPr>
          <p:spPr bwMode="auto">
            <a:xfrm>
              <a:off x="6297613" y="2651125"/>
              <a:ext cx="69850" cy="30163"/>
            </a:xfrm>
            <a:custGeom>
              <a:avLst/>
              <a:gdLst>
                <a:gd name="T0" fmla="*/ 2147483647 w 37"/>
                <a:gd name="T1" fmla="*/ 2147483647 h 16"/>
                <a:gd name="T2" fmla="*/ 0 w 37"/>
                <a:gd name="T3" fmla="*/ 2147483647 h 16"/>
                <a:gd name="T4" fmla="*/ 2147483647 w 37"/>
                <a:gd name="T5" fmla="*/ 2147483647 h 16"/>
                <a:gd name="T6" fmla="*/ 2147483647 w 37"/>
                <a:gd name="T7" fmla="*/ 2147483647 h 16"/>
                <a:gd name="T8" fmla="*/ 2147483647 w 37"/>
                <a:gd name="T9" fmla="*/ 2147483647 h 16"/>
                <a:gd name="T10" fmla="*/ 2147483647 w 37"/>
                <a:gd name="T11" fmla="*/ 2147483647 h 16"/>
                <a:gd name="T12" fmla="*/ 2147483647 w 37"/>
                <a:gd name="T13" fmla="*/ 2147483647 h 16"/>
                <a:gd name="T14" fmla="*/ 2147483647 w 37"/>
                <a:gd name="T15" fmla="*/ 2147483647 h 16"/>
                <a:gd name="T16" fmla="*/ 2147483647 w 37"/>
                <a:gd name="T17" fmla="*/ 2147483647 h 16"/>
                <a:gd name="T18" fmla="*/ 2147483647 w 37"/>
                <a:gd name="T19" fmla="*/ 2147483647 h 16"/>
                <a:gd name="T20" fmla="*/ 2147483647 w 37"/>
                <a:gd name="T21" fmla="*/ 2147483647 h 16"/>
                <a:gd name="T22" fmla="*/ 2147483647 w 37"/>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3" name="Freeform 173"/>
            <p:cNvSpPr>
              <a:spLocks noChangeArrowheads="1"/>
            </p:cNvSpPr>
            <p:nvPr/>
          </p:nvSpPr>
          <p:spPr bwMode="auto">
            <a:xfrm>
              <a:off x="3925888" y="1370012"/>
              <a:ext cx="73025" cy="39688"/>
            </a:xfrm>
            <a:custGeom>
              <a:avLst/>
              <a:gdLst>
                <a:gd name="T0" fmla="*/ 0 w 38"/>
                <a:gd name="T1" fmla="*/ 2147483647 h 21"/>
                <a:gd name="T2" fmla="*/ 2147483647 w 38"/>
                <a:gd name="T3" fmla="*/ 2147483647 h 21"/>
                <a:gd name="T4" fmla="*/ 2147483647 w 38"/>
                <a:gd name="T5" fmla="*/ 2147483647 h 21"/>
                <a:gd name="T6" fmla="*/ 2147483647 w 38"/>
                <a:gd name="T7" fmla="*/ 2147483647 h 21"/>
                <a:gd name="T8" fmla="*/ 2147483647 w 38"/>
                <a:gd name="T9" fmla="*/ 2147483647 h 21"/>
                <a:gd name="T10" fmla="*/ 2147483647 w 38"/>
                <a:gd name="T11" fmla="*/ 2147483647 h 21"/>
                <a:gd name="T12" fmla="*/ 2147483647 w 38"/>
                <a:gd name="T13" fmla="*/ 2147483647 h 21"/>
                <a:gd name="T14" fmla="*/ 2147483647 w 38"/>
                <a:gd name="T15" fmla="*/ 2147483647 h 21"/>
                <a:gd name="T16" fmla="*/ 2147483647 w 38"/>
                <a:gd name="T17" fmla="*/ 0 h 21"/>
                <a:gd name="T18" fmla="*/ 2147483647 w 38"/>
                <a:gd name="T19" fmla="*/ 2147483647 h 21"/>
                <a:gd name="T20" fmla="*/ 2147483647 w 38"/>
                <a:gd name="T21" fmla="*/ 2147483647 h 21"/>
                <a:gd name="T22" fmla="*/ 2147483647 w 38"/>
                <a:gd name="T23" fmla="*/ 2147483647 h 21"/>
                <a:gd name="T24" fmla="*/ 2147483647 w 38"/>
                <a:gd name="T25" fmla="*/ 2147483647 h 21"/>
                <a:gd name="T26" fmla="*/ 0 w 38"/>
                <a:gd name="T27" fmla="*/ 2147483647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4" name="Freeform 174"/>
            <p:cNvSpPr>
              <a:spLocks noEditPoints="1" noChangeArrowheads="1"/>
            </p:cNvSpPr>
            <p:nvPr/>
          </p:nvSpPr>
          <p:spPr bwMode="auto">
            <a:xfrm>
              <a:off x="3790950" y="1365250"/>
              <a:ext cx="247650" cy="269875"/>
            </a:xfrm>
            <a:custGeom>
              <a:avLst/>
              <a:gdLst>
                <a:gd name="T0" fmla="*/ 2147483647 w 130"/>
                <a:gd name="T1" fmla="*/ 2147483647 h 141"/>
                <a:gd name="T2" fmla="*/ 2147483647 w 130"/>
                <a:gd name="T3" fmla="*/ 2147483647 h 141"/>
                <a:gd name="T4" fmla="*/ 2147483647 w 130"/>
                <a:gd name="T5" fmla="*/ 2147483647 h 141"/>
                <a:gd name="T6" fmla="*/ 2147483647 w 130"/>
                <a:gd name="T7" fmla="*/ 2147483647 h 141"/>
                <a:gd name="T8" fmla="*/ 2147483647 w 130"/>
                <a:gd name="T9" fmla="*/ 2147483647 h 141"/>
                <a:gd name="T10" fmla="*/ 2147483647 w 130"/>
                <a:gd name="T11" fmla="*/ 2147483647 h 141"/>
                <a:gd name="T12" fmla="*/ 2147483647 w 130"/>
                <a:gd name="T13" fmla="*/ 2147483647 h 141"/>
                <a:gd name="T14" fmla="*/ 2147483647 w 130"/>
                <a:gd name="T15" fmla="*/ 2147483647 h 141"/>
                <a:gd name="T16" fmla="*/ 2147483647 w 130"/>
                <a:gd name="T17" fmla="*/ 2147483647 h 141"/>
                <a:gd name="T18" fmla="*/ 2147483647 w 130"/>
                <a:gd name="T19" fmla="*/ 2147483647 h 141"/>
                <a:gd name="T20" fmla="*/ 2147483647 w 130"/>
                <a:gd name="T21" fmla="*/ 2147483647 h 141"/>
                <a:gd name="T22" fmla="*/ 2147483647 w 130"/>
                <a:gd name="T23" fmla="*/ 2147483647 h 141"/>
                <a:gd name="T24" fmla="*/ 2147483647 w 130"/>
                <a:gd name="T25" fmla="*/ 2147483647 h 141"/>
                <a:gd name="T26" fmla="*/ 2147483647 w 130"/>
                <a:gd name="T27" fmla="*/ 2147483647 h 141"/>
                <a:gd name="T28" fmla="*/ 2147483647 w 130"/>
                <a:gd name="T29" fmla="*/ 2147483647 h 141"/>
                <a:gd name="T30" fmla="*/ 2147483647 w 130"/>
                <a:gd name="T31" fmla="*/ 2147483647 h 141"/>
                <a:gd name="T32" fmla="*/ 2147483647 w 130"/>
                <a:gd name="T33" fmla="*/ 2147483647 h 141"/>
                <a:gd name="T34" fmla="*/ 2147483647 w 130"/>
                <a:gd name="T35" fmla="*/ 2147483647 h 141"/>
                <a:gd name="T36" fmla="*/ 2147483647 w 130"/>
                <a:gd name="T37" fmla="*/ 2147483647 h 141"/>
                <a:gd name="T38" fmla="*/ 2147483647 w 130"/>
                <a:gd name="T39" fmla="*/ 2147483647 h 141"/>
                <a:gd name="T40" fmla="*/ 2147483647 w 130"/>
                <a:gd name="T41" fmla="*/ 2147483647 h 141"/>
                <a:gd name="T42" fmla="*/ 2147483647 w 130"/>
                <a:gd name="T43" fmla="*/ 2147483647 h 141"/>
                <a:gd name="T44" fmla="*/ 2147483647 w 130"/>
                <a:gd name="T45" fmla="*/ 2147483647 h 141"/>
                <a:gd name="T46" fmla="*/ 2147483647 w 130"/>
                <a:gd name="T47" fmla="*/ 0 h 141"/>
                <a:gd name="T48" fmla="*/ 2147483647 w 130"/>
                <a:gd name="T49" fmla="*/ 2147483647 h 141"/>
                <a:gd name="T50" fmla="*/ 2147483647 w 130"/>
                <a:gd name="T51" fmla="*/ 2147483647 h 141"/>
                <a:gd name="T52" fmla="*/ 2147483647 w 130"/>
                <a:gd name="T53" fmla="*/ 2147483647 h 141"/>
                <a:gd name="T54" fmla="*/ 2147483647 w 130"/>
                <a:gd name="T55" fmla="*/ 2147483647 h 141"/>
                <a:gd name="T56" fmla="*/ 2147483647 w 130"/>
                <a:gd name="T57" fmla="*/ 2147483647 h 141"/>
                <a:gd name="T58" fmla="*/ 2147483647 w 130"/>
                <a:gd name="T59" fmla="*/ 2147483647 h 141"/>
                <a:gd name="T60" fmla="*/ 2147483647 w 130"/>
                <a:gd name="T61" fmla="*/ 2147483647 h 141"/>
                <a:gd name="T62" fmla="*/ 2147483647 w 130"/>
                <a:gd name="T63" fmla="*/ 2147483647 h 141"/>
                <a:gd name="T64" fmla="*/ 2147483647 w 130"/>
                <a:gd name="T65" fmla="*/ 2147483647 h 141"/>
                <a:gd name="T66" fmla="*/ 2147483647 w 130"/>
                <a:gd name="T67" fmla="*/ 2147483647 h 141"/>
                <a:gd name="T68" fmla="*/ 2147483647 w 130"/>
                <a:gd name="T69" fmla="*/ 2147483647 h 141"/>
                <a:gd name="T70" fmla="*/ 2147483647 w 130"/>
                <a:gd name="T71" fmla="*/ 2147483647 h 141"/>
                <a:gd name="T72" fmla="*/ 2147483647 w 130"/>
                <a:gd name="T73" fmla="*/ 2147483647 h 141"/>
                <a:gd name="T74" fmla="*/ 2147483647 w 130"/>
                <a:gd name="T75" fmla="*/ 2147483647 h 141"/>
                <a:gd name="T76" fmla="*/ 2147483647 w 130"/>
                <a:gd name="T77" fmla="*/ 2147483647 h 141"/>
                <a:gd name="T78" fmla="*/ 2147483647 w 130"/>
                <a:gd name="T79" fmla="*/ 2147483647 h 141"/>
                <a:gd name="T80" fmla="*/ 2147483647 w 130"/>
                <a:gd name="T81" fmla="*/ 2147483647 h 141"/>
                <a:gd name="T82" fmla="*/ 2147483647 w 130"/>
                <a:gd name="T83" fmla="*/ 2147483647 h 141"/>
                <a:gd name="T84" fmla="*/ 2147483647 w 130"/>
                <a:gd name="T85" fmla="*/ 2147483647 h 141"/>
                <a:gd name="T86" fmla="*/ 2147483647 w 130"/>
                <a:gd name="T87" fmla="*/ 2147483647 h 141"/>
                <a:gd name="T88" fmla="*/ 2147483647 w 130"/>
                <a:gd name="T89" fmla="*/ 2147483647 h 141"/>
                <a:gd name="T90" fmla="*/ 2147483647 w 130"/>
                <a:gd name="T91" fmla="*/ 2147483647 h 141"/>
                <a:gd name="T92" fmla="*/ 2147483647 w 130"/>
                <a:gd name="T93" fmla="*/ 2147483647 h 141"/>
                <a:gd name="T94" fmla="*/ 2147483647 w 130"/>
                <a:gd name="T95" fmla="*/ 2147483647 h 141"/>
                <a:gd name="T96" fmla="*/ 2147483647 w 130"/>
                <a:gd name="T97" fmla="*/ 2147483647 h 141"/>
                <a:gd name="T98" fmla="*/ 2147483647 w 130"/>
                <a:gd name="T99" fmla="*/ 2147483647 h 141"/>
                <a:gd name="T100" fmla="*/ 2147483647 w 130"/>
                <a:gd name="T101" fmla="*/ 2147483647 h 141"/>
                <a:gd name="T102" fmla="*/ 2147483647 w 130"/>
                <a:gd name="T103" fmla="*/ 2147483647 h 141"/>
                <a:gd name="T104" fmla="*/ 2147483647 w 130"/>
                <a:gd name="T105" fmla="*/ 2147483647 h 141"/>
                <a:gd name="T106" fmla="*/ 2147483647 w 130"/>
                <a:gd name="T107" fmla="*/ 2147483647 h 141"/>
                <a:gd name="T108" fmla="*/ 2147483647 w 130"/>
                <a:gd name="T109" fmla="*/ 2147483647 h 141"/>
                <a:gd name="T110" fmla="*/ 2147483647 w 130"/>
                <a:gd name="T111" fmla="*/ 2147483647 h 141"/>
                <a:gd name="T112" fmla="*/ 2147483647 w 130"/>
                <a:gd name="T113" fmla="*/ 2147483647 h 141"/>
                <a:gd name="T114" fmla="*/ 2147483647 w 130"/>
                <a:gd name="T115" fmla="*/ 2147483647 h 141"/>
                <a:gd name="T116" fmla="*/ 2147483647 w 130"/>
                <a:gd name="T117" fmla="*/ 2147483647 h 141"/>
                <a:gd name="T118" fmla="*/ 2147483647 w 130"/>
                <a:gd name="T119" fmla="*/ 2147483647 h 141"/>
                <a:gd name="T120" fmla="*/ 2147483647 w 130"/>
                <a:gd name="T121" fmla="*/ 2147483647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5" name="Freeform 175"/>
            <p:cNvSpPr>
              <a:spLocks noChangeArrowheads="1"/>
            </p:cNvSpPr>
            <p:nvPr/>
          </p:nvSpPr>
          <p:spPr bwMode="auto">
            <a:xfrm>
              <a:off x="4038600" y="1465262"/>
              <a:ext cx="26988" cy="33338"/>
            </a:xfrm>
            <a:custGeom>
              <a:avLst/>
              <a:gdLst>
                <a:gd name="T0" fmla="*/ 2147483647 w 14"/>
                <a:gd name="T1" fmla="*/ 0 h 18"/>
                <a:gd name="T2" fmla="*/ 2147483647 w 14"/>
                <a:gd name="T3" fmla="*/ 2147483647 h 18"/>
                <a:gd name="T4" fmla="*/ 0 w 14"/>
                <a:gd name="T5" fmla="*/ 2147483647 h 18"/>
                <a:gd name="T6" fmla="*/ 2147483647 w 14"/>
                <a:gd name="T7" fmla="*/ 2147483647 h 18"/>
                <a:gd name="T8" fmla="*/ 2147483647 w 14"/>
                <a:gd name="T9" fmla="*/ 2147483647 h 18"/>
                <a:gd name="T10" fmla="*/ 2147483647 w 14"/>
                <a:gd name="T11" fmla="*/ 2147483647 h 18"/>
                <a:gd name="T12" fmla="*/ 2147483647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6" name="Freeform 176"/>
            <p:cNvSpPr>
              <a:spLocks noChangeArrowheads="1"/>
            </p:cNvSpPr>
            <p:nvPr/>
          </p:nvSpPr>
          <p:spPr bwMode="auto">
            <a:xfrm>
              <a:off x="4044950" y="1389062"/>
              <a:ext cx="90488" cy="106363"/>
            </a:xfrm>
            <a:custGeom>
              <a:avLst/>
              <a:gdLst>
                <a:gd name="T0" fmla="*/ 2147483647 w 47"/>
                <a:gd name="T1" fmla="*/ 2147483647 h 56"/>
                <a:gd name="T2" fmla="*/ 2147483647 w 47"/>
                <a:gd name="T3" fmla="*/ 2147483647 h 56"/>
                <a:gd name="T4" fmla="*/ 2147483647 w 47"/>
                <a:gd name="T5" fmla="*/ 2147483647 h 56"/>
                <a:gd name="T6" fmla="*/ 2147483647 w 47"/>
                <a:gd name="T7" fmla="*/ 2147483647 h 56"/>
                <a:gd name="T8" fmla="*/ 2147483647 w 47"/>
                <a:gd name="T9" fmla="*/ 2147483647 h 56"/>
                <a:gd name="T10" fmla="*/ 2147483647 w 47"/>
                <a:gd name="T11" fmla="*/ 2147483647 h 56"/>
                <a:gd name="T12" fmla="*/ 2147483647 w 47"/>
                <a:gd name="T13" fmla="*/ 2147483647 h 56"/>
                <a:gd name="T14" fmla="*/ 2147483647 w 47"/>
                <a:gd name="T15" fmla="*/ 2147483647 h 56"/>
                <a:gd name="T16" fmla="*/ 2147483647 w 47"/>
                <a:gd name="T17" fmla="*/ 2147483647 h 56"/>
                <a:gd name="T18" fmla="*/ 2147483647 w 47"/>
                <a:gd name="T19" fmla="*/ 0 h 56"/>
                <a:gd name="T20" fmla="*/ 0 w 47"/>
                <a:gd name="T21" fmla="*/ 2147483647 h 56"/>
                <a:gd name="T22" fmla="*/ 2147483647 w 47"/>
                <a:gd name="T23" fmla="*/ 2147483647 h 56"/>
                <a:gd name="T24" fmla="*/ 2147483647 w 47"/>
                <a:gd name="T25" fmla="*/ 2147483647 h 56"/>
                <a:gd name="T26" fmla="*/ 2147483647 w 47"/>
                <a:gd name="T27" fmla="*/ 2147483647 h 56"/>
                <a:gd name="T28" fmla="*/ 2147483647 w 47"/>
                <a:gd name="T29" fmla="*/ 2147483647 h 56"/>
                <a:gd name="T30" fmla="*/ 2147483647 w 47"/>
                <a:gd name="T31" fmla="*/ 2147483647 h 56"/>
                <a:gd name="T32" fmla="*/ 2147483647 w 47"/>
                <a:gd name="T33" fmla="*/ 2147483647 h 56"/>
                <a:gd name="T34" fmla="*/ 2147483647 w 47"/>
                <a:gd name="T35" fmla="*/ 2147483647 h 56"/>
                <a:gd name="T36" fmla="*/ 2147483647 w 47"/>
                <a:gd name="T37" fmla="*/ 2147483647 h 56"/>
                <a:gd name="T38" fmla="*/ 2147483647 w 47"/>
                <a:gd name="T39" fmla="*/ 2147483647 h 56"/>
                <a:gd name="T40" fmla="*/ 2147483647 w 47"/>
                <a:gd name="T41" fmla="*/ 2147483647 h 56"/>
                <a:gd name="T42" fmla="*/ 2147483647 w 47"/>
                <a:gd name="T43" fmla="*/ 2147483647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FFFFFF">
                <a:alpha val="50195"/>
              </a:srgbClr>
            </a:solidFill>
            <a:ln>
              <a:noFill/>
            </a:ln>
            <a:extLst>
              <a:ext uri="{91240B29-F687-4F45-9708-019B960494DF}">
                <a14:hiddenLine xmlns:a14="http://schemas.microsoft.com/office/drawing/2010/main" w="1">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grpSp>
      <p:sp>
        <p:nvSpPr>
          <p:cNvPr id="317" name="任意多边形 174"/>
          <p:cNvSpPr>
            <a:spLocks noChangeArrowheads="1"/>
          </p:cNvSpPr>
          <p:nvPr/>
        </p:nvSpPr>
        <p:spPr bwMode="auto">
          <a:xfrm>
            <a:off x="4171950" y="2647950"/>
            <a:ext cx="1704975" cy="1074738"/>
          </a:xfrm>
          <a:custGeom>
            <a:avLst/>
            <a:gdLst>
              <a:gd name="T0" fmla="*/ 0 w 2097741"/>
              <a:gd name="T1" fmla="*/ 340098 h 1323212"/>
              <a:gd name="T2" fmla="*/ 629568 w 2097741"/>
              <a:gd name="T3" fmla="*/ 11540 h 1323212"/>
              <a:gd name="T4" fmla="*/ 1126290 w 2097741"/>
              <a:gd name="T5" fmla="*/ 709005 h 1323212"/>
              <a:gd name="T6" fmla="*/ 0 60000 65536"/>
              <a:gd name="T7" fmla="*/ 0 60000 65536"/>
              <a:gd name="T8" fmla="*/ 0 60000 65536"/>
              <a:gd name="T9" fmla="*/ 0 w 2097741"/>
              <a:gd name="T10" fmla="*/ 0 h 1323212"/>
              <a:gd name="T11" fmla="*/ 2097741 w 2097741"/>
              <a:gd name="T12" fmla="*/ 1323212 h 1323212"/>
            </a:gdLst>
            <a:ahLst/>
            <a:cxnLst>
              <a:cxn ang="T6">
                <a:pos x="T0" y="T1"/>
              </a:cxn>
              <a:cxn ang="T7">
                <a:pos x="T2" y="T3"/>
              </a:cxn>
              <a:cxn ang="T8">
                <a:pos x="T4" y="T5"/>
              </a:cxn>
            </a:cxnLst>
            <a:rect l="T9" t="T10" r="T11" b="T12"/>
            <a:pathLst>
              <a:path w="2097741" h="1323212">
                <a:moveTo>
                  <a:pt x="0" y="634723"/>
                </a:moveTo>
                <a:cubicBezTo>
                  <a:pt x="411480" y="270756"/>
                  <a:pt x="822961" y="-93211"/>
                  <a:pt x="1172584" y="21537"/>
                </a:cubicBezTo>
                <a:cubicBezTo>
                  <a:pt x="1522207" y="136285"/>
                  <a:pt x="1809974" y="729748"/>
                  <a:pt x="2097741" y="1323212"/>
                </a:cubicBezTo>
              </a:path>
            </a:pathLst>
          </a:custGeom>
          <a:noFill/>
          <a:ln w="12700" cap="flat" cmpd="sng">
            <a:solidFill>
              <a:srgbClr val="D8D8D8"/>
            </a:solidFill>
            <a:bevel/>
          </a:ln>
          <a:extLst>
            <a:ext uri="{909E8E84-426E-40DD-AFC4-6F175D3DCCD1}">
              <a14:hiddenFill xmlns:a14="http://schemas.microsoft.com/office/drawing/2010/main">
                <a:solidFill>
                  <a:srgbClr val="FFFFFF"/>
                </a:solidFill>
              </a14:hiddenFill>
            </a:ext>
          </a:extLst>
        </p:spPr>
        <p:txBody>
          <a:bodyPr lIns="121954" tIns="60977" rIns="121954" bIns="60977" anchor="ct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8" name="任意多边形 175"/>
          <p:cNvSpPr>
            <a:spLocks noChangeArrowheads="1"/>
          </p:cNvSpPr>
          <p:nvPr/>
        </p:nvSpPr>
        <p:spPr bwMode="auto">
          <a:xfrm flipH="1">
            <a:off x="1674813" y="3016250"/>
            <a:ext cx="4194175" cy="660400"/>
          </a:xfrm>
          <a:custGeom>
            <a:avLst/>
            <a:gdLst>
              <a:gd name="T0" fmla="*/ 0 w 2323652"/>
              <a:gd name="T1" fmla="*/ 391014 h 858251"/>
              <a:gd name="T2" fmla="*/ 5946639 w 2323652"/>
              <a:gd name="T3" fmla="*/ 33233 h 858251"/>
              <a:gd name="T4" fmla="*/ 10691295 w 2323652"/>
              <a:gd name="T5" fmla="*/ 52837 h 858251"/>
              <a:gd name="T6" fmla="*/ 13664616 w 2323652"/>
              <a:gd name="T7" fmla="*/ 361608 h 858251"/>
              <a:gd name="T8" fmla="*/ 0 60000 65536"/>
              <a:gd name="T9" fmla="*/ 0 60000 65536"/>
              <a:gd name="T10" fmla="*/ 0 60000 65536"/>
              <a:gd name="T11" fmla="*/ 0 60000 65536"/>
              <a:gd name="T12" fmla="*/ 0 w 2323652"/>
              <a:gd name="T13" fmla="*/ 0 h 858251"/>
              <a:gd name="T14" fmla="*/ 2323652 w 2323652"/>
              <a:gd name="T15" fmla="*/ 858251 h 858251"/>
            </a:gdLst>
            <a:ahLst/>
            <a:cxnLst>
              <a:cxn ang="T8">
                <a:pos x="T0" y="T1"/>
              </a:cxn>
              <a:cxn ang="T9">
                <a:pos x="T2" y="T3"/>
              </a:cxn>
              <a:cxn ang="T10">
                <a:pos x="T4" y="T5"/>
              </a:cxn>
              <a:cxn ang="T11">
                <a:pos x="T6" y="T7"/>
              </a:cxn>
            </a:cxnLst>
            <a:rect l="T12" t="T13" r="T14" b="T15"/>
            <a:pathLst>
              <a:path w="2323652" h="858251">
                <a:moveTo>
                  <a:pt x="0" y="858251"/>
                </a:moveTo>
                <a:cubicBezTo>
                  <a:pt x="354106" y="527453"/>
                  <a:pt x="708212" y="196656"/>
                  <a:pt x="1011219" y="72943"/>
                </a:cubicBezTo>
                <a:cubicBezTo>
                  <a:pt x="1314226" y="-50770"/>
                  <a:pt x="1599303" y="-4154"/>
                  <a:pt x="1818042" y="115973"/>
                </a:cubicBezTo>
                <a:cubicBezTo>
                  <a:pt x="2036781" y="236100"/>
                  <a:pt x="2180216" y="514902"/>
                  <a:pt x="2323652" y="793705"/>
                </a:cubicBezTo>
              </a:path>
            </a:pathLst>
          </a:custGeom>
          <a:noFill/>
          <a:ln w="12700" cap="flat" cmpd="sng">
            <a:solidFill>
              <a:srgbClr val="D8D8D8"/>
            </a:solidFill>
            <a:bevel/>
          </a:ln>
          <a:extLst>
            <a:ext uri="{909E8E84-426E-40DD-AFC4-6F175D3DCCD1}">
              <a14:hiddenFill xmlns:a14="http://schemas.microsoft.com/office/drawing/2010/main">
                <a:solidFill>
                  <a:srgbClr val="FFFFFF"/>
                </a:solidFill>
              </a14:hiddenFill>
            </a:ext>
          </a:extLst>
        </p:spPr>
        <p:txBody>
          <a:bodyPr lIns="121954" tIns="60977" rIns="121954" bIns="60977" anchor="ct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19" name="任意多边形 176"/>
          <p:cNvSpPr>
            <a:spLocks noChangeArrowheads="1"/>
          </p:cNvSpPr>
          <p:nvPr/>
        </p:nvSpPr>
        <p:spPr bwMode="auto">
          <a:xfrm>
            <a:off x="5902325" y="2381250"/>
            <a:ext cx="638175" cy="1306513"/>
          </a:xfrm>
          <a:custGeom>
            <a:avLst/>
            <a:gdLst>
              <a:gd name="T0" fmla="*/ 0 w 946673"/>
              <a:gd name="T1" fmla="*/ 778618 h 1692421"/>
              <a:gd name="T2" fmla="*/ 32956 w 946673"/>
              <a:gd name="T3" fmla="*/ 155021 h 1692421"/>
              <a:gd name="T4" fmla="*/ 121938 w 946673"/>
              <a:gd name="T5" fmla="*/ 6546 h 1692421"/>
              <a:gd name="T6" fmla="*/ 290014 w 946673"/>
              <a:gd name="T7" fmla="*/ 303496 h 1692421"/>
              <a:gd name="T8" fmla="*/ 0 60000 65536"/>
              <a:gd name="T9" fmla="*/ 0 60000 65536"/>
              <a:gd name="T10" fmla="*/ 0 60000 65536"/>
              <a:gd name="T11" fmla="*/ 0 60000 65536"/>
              <a:gd name="T12" fmla="*/ 0 w 946673"/>
              <a:gd name="T13" fmla="*/ 0 h 1692421"/>
              <a:gd name="T14" fmla="*/ 946673 w 946673"/>
              <a:gd name="T15" fmla="*/ 1692421 h 1692421"/>
            </a:gdLst>
            <a:ahLst/>
            <a:cxnLst>
              <a:cxn ang="T8">
                <a:pos x="T0" y="T1"/>
              </a:cxn>
              <a:cxn ang="T9">
                <a:pos x="T2" y="T3"/>
              </a:cxn>
              <a:cxn ang="T10">
                <a:pos x="T4" y="T5"/>
              </a:cxn>
              <a:cxn ang="T11">
                <a:pos x="T6" y="T7"/>
              </a:cxn>
            </a:cxnLst>
            <a:rect l="T12" t="T13" r="T14" b="T15"/>
            <a:pathLst>
              <a:path w="946673" h="1692421">
                <a:moveTo>
                  <a:pt x="0" y="1692421"/>
                </a:moveTo>
                <a:cubicBezTo>
                  <a:pt x="20618" y="1154538"/>
                  <a:pt x="41237" y="616656"/>
                  <a:pt x="107576" y="336957"/>
                </a:cubicBezTo>
                <a:cubicBezTo>
                  <a:pt x="173915" y="57258"/>
                  <a:pt x="258184" y="-39560"/>
                  <a:pt x="398033" y="14228"/>
                </a:cubicBezTo>
                <a:cubicBezTo>
                  <a:pt x="537882" y="68016"/>
                  <a:pt x="742277" y="363851"/>
                  <a:pt x="946673" y="659687"/>
                </a:cubicBezTo>
              </a:path>
            </a:pathLst>
          </a:custGeom>
          <a:noFill/>
          <a:ln w="12700" cap="flat" cmpd="sng">
            <a:solidFill>
              <a:srgbClr val="D8D8D8"/>
            </a:solidFill>
            <a:bevel/>
          </a:ln>
          <a:extLst>
            <a:ext uri="{909E8E84-426E-40DD-AFC4-6F175D3DCCD1}">
              <a14:hiddenFill xmlns:a14="http://schemas.microsoft.com/office/drawing/2010/main">
                <a:solidFill>
                  <a:srgbClr val="FFFFFF"/>
                </a:solidFill>
              </a14:hiddenFill>
            </a:ext>
          </a:extLst>
        </p:spPr>
        <p:txBody>
          <a:bodyPr lIns="121954" tIns="60977" rIns="121954" bIns="60977" anchor="ct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20" name="任意多边形 177"/>
          <p:cNvSpPr>
            <a:spLocks noChangeArrowheads="1"/>
          </p:cNvSpPr>
          <p:nvPr/>
        </p:nvSpPr>
        <p:spPr bwMode="auto">
          <a:xfrm>
            <a:off x="3498850" y="3248025"/>
            <a:ext cx="2387600" cy="893763"/>
          </a:xfrm>
          <a:custGeom>
            <a:avLst/>
            <a:gdLst>
              <a:gd name="T0" fmla="*/ 1578065 w 2936838"/>
              <a:gd name="T1" fmla="*/ 307196 h 1100310"/>
              <a:gd name="T2" fmla="*/ 1005799 w 2936838"/>
              <a:gd name="T3" fmla="*/ 47748 h 1100310"/>
              <a:gd name="T4" fmla="*/ 514461 w 2936838"/>
              <a:gd name="T5" fmla="*/ 53513 h 1100310"/>
              <a:gd name="T6" fmla="*/ 0 w 2936838"/>
              <a:gd name="T7" fmla="*/ 589708 h 1100310"/>
              <a:gd name="T8" fmla="*/ 0 60000 65536"/>
              <a:gd name="T9" fmla="*/ 0 60000 65536"/>
              <a:gd name="T10" fmla="*/ 0 60000 65536"/>
              <a:gd name="T11" fmla="*/ 0 60000 65536"/>
              <a:gd name="T12" fmla="*/ 0 w 2936838"/>
              <a:gd name="T13" fmla="*/ 0 h 1100310"/>
              <a:gd name="T14" fmla="*/ 2936838 w 2936838"/>
              <a:gd name="T15" fmla="*/ 1100310 h 1100310"/>
            </a:gdLst>
            <a:ahLst/>
            <a:cxnLst>
              <a:cxn ang="T8">
                <a:pos x="T0" y="T1"/>
              </a:cxn>
              <a:cxn ang="T9">
                <a:pos x="T2" y="T3"/>
              </a:cxn>
              <a:cxn ang="T10">
                <a:pos x="T4" y="T5"/>
              </a:cxn>
              <a:cxn ang="T11">
                <a:pos x="T6" y="T7"/>
              </a:cxn>
            </a:cxnLst>
            <a:rect l="T12" t="T13" r="T14" b="T15"/>
            <a:pathLst>
              <a:path w="2936838" h="1100310">
                <a:moveTo>
                  <a:pt x="2936838" y="573185"/>
                </a:moveTo>
                <a:cubicBezTo>
                  <a:pt x="2569285" y="370582"/>
                  <a:pt x="2201732" y="167980"/>
                  <a:pt x="1871831" y="89091"/>
                </a:cubicBezTo>
                <a:cubicBezTo>
                  <a:pt x="1541930" y="10202"/>
                  <a:pt x="1269403" y="-68688"/>
                  <a:pt x="957431" y="99848"/>
                </a:cubicBezTo>
                <a:cubicBezTo>
                  <a:pt x="645459" y="268384"/>
                  <a:pt x="322729" y="684347"/>
                  <a:pt x="0" y="1100310"/>
                </a:cubicBezTo>
              </a:path>
            </a:pathLst>
          </a:custGeom>
          <a:noFill/>
          <a:ln w="12700" cap="flat" cmpd="sng">
            <a:solidFill>
              <a:srgbClr val="D8D8D8"/>
            </a:solidFill>
            <a:bevel/>
          </a:ln>
          <a:extLst>
            <a:ext uri="{909E8E84-426E-40DD-AFC4-6F175D3DCCD1}">
              <a14:hiddenFill xmlns:a14="http://schemas.microsoft.com/office/drawing/2010/main">
                <a:solidFill>
                  <a:srgbClr val="FFFFFF"/>
                </a:solidFill>
              </a14:hiddenFill>
            </a:ext>
          </a:extLst>
        </p:spPr>
        <p:txBody>
          <a:bodyPr lIns="121954" tIns="60977" rIns="121954" bIns="60977" anchor="ct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21" name="任意多边形 178"/>
          <p:cNvSpPr>
            <a:spLocks noChangeArrowheads="1"/>
          </p:cNvSpPr>
          <p:nvPr/>
        </p:nvSpPr>
        <p:spPr bwMode="auto">
          <a:xfrm>
            <a:off x="4906963" y="3097213"/>
            <a:ext cx="962025" cy="1752600"/>
          </a:xfrm>
          <a:custGeom>
            <a:avLst/>
            <a:gdLst>
              <a:gd name="T0" fmla="*/ 635826 w 1183342"/>
              <a:gd name="T1" fmla="*/ 395330 h 2157050"/>
              <a:gd name="T2" fmla="*/ 265891 w 1183342"/>
              <a:gd name="T3" fmla="*/ 8731 h 2157050"/>
              <a:gd name="T4" fmla="*/ 75143 w 1183342"/>
              <a:gd name="T5" fmla="*/ 729997 h 2157050"/>
              <a:gd name="T6" fmla="*/ 0 w 1183342"/>
              <a:gd name="T7" fmla="*/ 1156986 h 2157050"/>
              <a:gd name="T8" fmla="*/ 0 60000 65536"/>
              <a:gd name="T9" fmla="*/ 0 60000 65536"/>
              <a:gd name="T10" fmla="*/ 0 60000 65536"/>
              <a:gd name="T11" fmla="*/ 0 60000 65536"/>
              <a:gd name="T12" fmla="*/ 0 w 1183342"/>
              <a:gd name="T13" fmla="*/ 0 h 2157050"/>
              <a:gd name="T14" fmla="*/ 1183342 w 1183342"/>
              <a:gd name="T15" fmla="*/ 2157050 h 2157050"/>
            </a:gdLst>
            <a:ahLst/>
            <a:cxnLst>
              <a:cxn ang="T8">
                <a:pos x="T0" y="T1"/>
              </a:cxn>
              <a:cxn ang="T9">
                <a:pos x="T2" y="T3"/>
              </a:cxn>
              <a:cxn ang="T10">
                <a:pos x="T4" y="T5"/>
              </a:cxn>
              <a:cxn ang="T11">
                <a:pos x="T6" y="T7"/>
              </a:cxn>
            </a:cxnLst>
            <a:rect l="T12" t="T13" r="T14" b="T15"/>
            <a:pathLst>
              <a:path w="1183342" h="2157050">
                <a:moveTo>
                  <a:pt x="1183342" y="737041"/>
                </a:moveTo>
                <a:cubicBezTo>
                  <a:pt x="926054" y="324664"/>
                  <a:pt x="668767" y="-87712"/>
                  <a:pt x="494852" y="16278"/>
                </a:cubicBezTo>
                <a:cubicBezTo>
                  <a:pt x="320937" y="120268"/>
                  <a:pt x="222325" y="1004189"/>
                  <a:pt x="139850" y="1360984"/>
                </a:cubicBezTo>
                <a:cubicBezTo>
                  <a:pt x="57375" y="1717779"/>
                  <a:pt x="28687" y="1937414"/>
                  <a:pt x="0" y="2157050"/>
                </a:cubicBezTo>
              </a:path>
            </a:pathLst>
          </a:custGeom>
          <a:noFill/>
          <a:ln w="12700" cap="flat" cmpd="sng">
            <a:solidFill>
              <a:srgbClr val="D8D8D8"/>
            </a:solidFill>
            <a:bevel/>
          </a:ln>
          <a:extLst>
            <a:ext uri="{909E8E84-426E-40DD-AFC4-6F175D3DCCD1}">
              <a14:hiddenFill xmlns:a14="http://schemas.microsoft.com/office/drawing/2010/main">
                <a:solidFill>
                  <a:srgbClr val="FFFFFF"/>
                </a:solidFill>
              </a14:hiddenFill>
            </a:ext>
          </a:extLst>
        </p:spPr>
        <p:txBody>
          <a:bodyPr lIns="121954" tIns="60977" rIns="121954" bIns="60977" anchor="ct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322" name="任意多边形 179"/>
          <p:cNvSpPr>
            <a:spLocks noChangeArrowheads="1"/>
          </p:cNvSpPr>
          <p:nvPr/>
        </p:nvSpPr>
        <p:spPr bwMode="auto">
          <a:xfrm>
            <a:off x="5903913" y="3582988"/>
            <a:ext cx="636587" cy="1322387"/>
          </a:xfrm>
          <a:custGeom>
            <a:avLst/>
            <a:gdLst>
              <a:gd name="T0" fmla="*/ 0 w 1592132"/>
              <a:gd name="T1" fmla="*/ 95520 h 1538018"/>
              <a:gd name="T2" fmla="*/ 58448 w 1592132"/>
              <a:gd name="T3" fmla="*/ 81845 h 1538018"/>
              <a:gd name="T4" fmla="*/ 101769 w 1592132"/>
              <a:gd name="T5" fmla="*/ 977582 h 1538018"/>
              <a:gd name="T6" fmla="*/ 0 60000 65536"/>
              <a:gd name="T7" fmla="*/ 0 60000 65536"/>
              <a:gd name="T8" fmla="*/ 0 60000 65536"/>
              <a:gd name="T9" fmla="*/ 0 w 1592132"/>
              <a:gd name="T10" fmla="*/ 0 h 1538018"/>
              <a:gd name="T11" fmla="*/ 1592132 w 1592132"/>
              <a:gd name="T12" fmla="*/ 1538018 h 1538018"/>
            </a:gdLst>
            <a:ahLst/>
            <a:cxnLst>
              <a:cxn ang="T6">
                <a:pos x="T0" y="T1"/>
              </a:cxn>
              <a:cxn ang="T7">
                <a:pos x="T2" y="T3"/>
              </a:cxn>
              <a:cxn ang="T8">
                <a:pos x="T4" y="T5"/>
              </a:cxn>
            </a:cxnLst>
            <a:rect l="T9" t="T10" r="T11" b="T12"/>
            <a:pathLst>
              <a:path w="1592132" h="1538018">
                <a:moveTo>
                  <a:pt x="0" y="150281"/>
                </a:moveTo>
                <a:cubicBezTo>
                  <a:pt x="324522" y="23879"/>
                  <a:pt x="649045" y="-102523"/>
                  <a:pt x="914400" y="128766"/>
                </a:cubicBezTo>
                <a:cubicBezTo>
                  <a:pt x="1179755" y="360055"/>
                  <a:pt x="1385943" y="949036"/>
                  <a:pt x="1592132" y="1538018"/>
                </a:cubicBezTo>
              </a:path>
            </a:pathLst>
          </a:custGeom>
          <a:noFill/>
          <a:ln w="12700" cap="flat" cmpd="sng">
            <a:solidFill>
              <a:srgbClr val="D8D8D8"/>
            </a:solidFill>
            <a:bevel/>
          </a:ln>
          <a:extLst>
            <a:ext uri="{909E8E84-426E-40DD-AFC4-6F175D3DCCD1}">
              <a14:hiddenFill xmlns:a14="http://schemas.microsoft.com/office/drawing/2010/main">
                <a:solidFill>
                  <a:srgbClr val="FFFFFF"/>
                </a:solidFill>
              </a14:hiddenFill>
            </a:ext>
          </a:extLst>
        </p:spPr>
        <p:txBody>
          <a:bodyPr lIns="121954" tIns="60977" rIns="121954" bIns="60977" anchor="ct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grpSp>
        <p:nvGrpSpPr>
          <p:cNvPr id="323" name="组合 180"/>
          <p:cNvGrpSpPr/>
          <p:nvPr/>
        </p:nvGrpSpPr>
        <p:grpSpPr bwMode="auto">
          <a:xfrm>
            <a:off x="3930650" y="2611438"/>
            <a:ext cx="512763" cy="646112"/>
            <a:chOff x="0" y="0"/>
            <a:chExt cx="384487" cy="484248"/>
          </a:xfrm>
        </p:grpSpPr>
        <p:sp>
          <p:nvSpPr>
            <p:cNvPr id="324" name="椭圆 181"/>
            <p:cNvSpPr>
              <a:spLocks noChangeArrowheads="1"/>
            </p:cNvSpPr>
            <p:nvPr/>
          </p:nvSpPr>
          <p:spPr bwMode="auto">
            <a:xfrm>
              <a:off x="0" y="372949"/>
              <a:ext cx="384487" cy="111299"/>
            </a:xfrm>
            <a:prstGeom prst="ellipse">
              <a:avLst/>
            </a:prstGeom>
            <a:solidFill>
              <a:srgbClr val="FFFFFF"/>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25" name="Freeform 42"/>
            <p:cNvSpPr>
              <a:spLocks noEditPoints="1" noChangeArrowheads="1"/>
            </p:cNvSpPr>
            <p:nvPr/>
          </p:nvSpPr>
          <p:spPr bwMode="auto">
            <a:xfrm>
              <a:off x="96298" y="65503"/>
              <a:ext cx="191891" cy="180237"/>
            </a:xfrm>
            <a:custGeom>
              <a:avLst/>
              <a:gdLst>
                <a:gd name="T0" fmla="*/ 2147483647 w 329"/>
                <a:gd name="T1" fmla="*/ 2147483647 h 309"/>
                <a:gd name="T2" fmla="*/ 2147483647 w 329"/>
                <a:gd name="T3" fmla="*/ 2147483647 h 309"/>
                <a:gd name="T4" fmla="*/ 2147483647 w 329"/>
                <a:gd name="T5" fmla="*/ 2147483647 h 309"/>
                <a:gd name="T6" fmla="*/ 2147483647 w 329"/>
                <a:gd name="T7" fmla="*/ 2147483647 h 309"/>
                <a:gd name="T8" fmla="*/ 2147483647 w 329"/>
                <a:gd name="T9" fmla="*/ 2147483647 h 309"/>
                <a:gd name="T10" fmla="*/ 2147483647 w 329"/>
                <a:gd name="T11" fmla="*/ 2147483647 h 309"/>
                <a:gd name="T12" fmla="*/ 2147483647 w 329"/>
                <a:gd name="T13" fmla="*/ 2147483647 h 309"/>
                <a:gd name="T14" fmla="*/ 2147483647 w 329"/>
                <a:gd name="T15" fmla="*/ 2147483647 h 309"/>
                <a:gd name="T16" fmla="*/ 2147483647 w 329"/>
                <a:gd name="T17" fmla="*/ 2147483647 h 309"/>
                <a:gd name="T18" fmla="*/ 2147483647 w 329"/>
                <a:gd name="T19" fmla="*/ 2147483647 h 309"/>
                <a:gd name="T20" fmla="*/ 2147483647 w 329"/>
                <a:gd name="T21" fmla="*/ 2147483647 h 309"/>
                <a:gd name="T22" fmla="*/ 2147483647 w 329"/>
                <a:gd name="T23" fmla="*/ 2147483647 h 309"/>
                <a:gd name="T24" fmla="*/ 2147483647 w 329"/>
                <a:gd name="T25" fmla="*/ 2147483647 h 309"/>
                <a:gd name="T26" fmla="*/ 2147483647 w 329"/>
                <a:gd name="T27" fmla="*/ 2147483647 h 309"/>
                <a:gd name="T28" fmla="*/ 2147483647 w 329"/>
                <a:gd name="T29" fmla="*/ 2147483647 h 309"/>
                <a:gd name="T30" fmla="*/ 2147483647 w 329"/>
                <a:gd name="T31" fmla="*/ 2147483647 h 309"/>
                <a:gd name="T32" fmla="*/ 2147483647 w 329"/>
                <a:gd name="T33" fmla="*/ 2147483647 h 309"/>
                <a:gd name="T34" fmla="*/ 2147483647 w 329"/>
                <a:gd name="T35" fmla="*/ 2147483647 h 309"/>
                <a:gd name="T36" fmla="*/ 2147483647 w 329"/>
                <a:gd name="T37" fmla="*/ 2147483647 h 309"/>
                <a:gd name="T38" fmla="*/ 2147483647 w 329"/>
                <a:gd name="T39" fmla="*/ 2147483647 h 309"/>
                <a:gd name="T40" fmla="*/ 2147483647 w 329"/>
                <a:gd name="T41" fmla="*/ 2147483647 h 309"/>
                <a:gd name="T42" fmla="*/ 2147483647 w 329"/>
                <a:gd name="T43" fmla="*/ 2147483647 h 309"/>
                <a:gd name="T44" fmla="*/ 2147483647 w 329"/>
                <a:gd name="T45" fmla="*/ 2147483647 h 309"/>
                <a:gd name="T46" fmla="*/ 2147483647 w 329"/>
                <a:gd name="T47" fmla="*/ 2147483647 h 309"/>
                <a:gd name="T48" fmla="*/ 2147483647 w 329"/>
                <a:gd name="T49" fmla="*/ 2147483647 h 309"/>
                <a:gd name="T50" fmla="*/ 2147483647 w 329"/>
                <a:gd name="T51" fmla="*/ 2147483647 h 309"/>
                <a:gd name="T52" fmla="*/ 2147483647 w 329"/>
                <a:gd name="T53" fmla="*/ 2147483647 h 309"/>
                <a:gd name="T54" fmla="*/ 2147483647 w 329"/>
                <a:gd name="T55" fmla="*/ 2147483647 h 309"/>
                <a:gd name="T56" fmla="*/ 2147483647 w 329"/>
                <a:gd name="T57" fmla="*/ 2147483647 h 309"/>
                <a:gd name="T58" fmla="*/ 2147483647 w 329"/>
                <a:gd name="T59" fmla="*/ 2147483647 h 309"/>
                <a:gd name="T60" fmla="*/ 2147483647 w 329"/>
                <a:gd name="T61" fmla="*/ 2147483647 h 309"/>
                <a:gd name="T62" fmla="*/ 2147483647 w 329"/>
                <a:gd name="T63" fmla="*/ 2147483647 h 309"/>
                <a:gd name="T64" fmla="*/ 2147483647 w 329"/>
                <a:gd name="T65" fmla="*/ 2147483647 h 309"/>
                <a:gd name="T66" fmla="*/ 2147483647 w 329"/>
                <a:gd name="T67" fmla="*/ 2147483647 h 309"/>
                <a:gd name="T68" fmla="*/ 2147483647 w 329"/>
                <a:gd name="T69" fmla="*/ 2147483647 h 309"/>
                <a:gd name="T70" fmla="*/ 2147483647 w 329"/>
                <a:gd name="T71" fmla="*/ 2147483647 h 309"/>
                <a:gd name="T72" fmla="*/ 2147483647 w 329"/>
                <a:gd name="T73" fmla="*/ 2147483647 h 309"/>
                <a:gd name="T74" fmla="*/ 2147483647 w 329"/>
                <a:gd name="T75" fmla="*/ 2147483647 h 309"/>
                <a:gd name="T76" fmla="*/ 2147483647 w 329"/>
                <a:gd name="T77" fmla="*/ 2147483647 h 309"/>
                <a:gd name="T78" fmla="*/ 2147483647 w 329"/>
                <a:gd name="T79" fmla="*/ 2147483647 h 309"/>
                <a:gd name="T80" fmla="*/ 2147483647 w 329"/>
                <a:gd name="T81" fmla="*/ 2147483647 h 309"/>
                <a:gd name="T82" fmla="*/ 2147483647 w 329"/>
                <a:gd name="T83" fmla="*/ 2147483647 h 309"/>
                <a:gd name="T84" fmla="*/ 2147483647 w 329"/>
                <a:gd name="T85" fmla="*/ 2147483647 h 309"/>
                <a:gd name="T86" fmla="*/ 2147483647 w 329"/>
                <a:gd name="T87" fmla="*/ 2147483647 h 309"/>
                <a:gd name="T88" fmla="*/ 2147483647 w 329"/>
                <a:gd name="T89" fmla="*/ 2147483647 h 309"/>
                <a:gd name="T90" fmla="*/ 2147483647 w 329"/>
                <a:gd name="T91" fmla="*/ 2147483647 h 309"/>
                <a:gd name="T92" fmla="*/ 2147483647 w 329"/>
                <a:gd name="T93" fmla="*/ 2147483647 h 30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29"/>
                <a:gd name="T142" fmla="*/ 0 h 309"/>
                <a:gd name="T143" fmla="*/ 329 w 329"/>
                <a:gd name="T144" fmla="*/ 309 h 30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29" h="309">
                  <a:moveTo>
                    <a:pt x="239" y="55"/>
                  </a:moveTo>
                  <a:cubicBezTo>
                    <a:pt x="273" y="69"/>
                    <a:pt x="306" y="118"/>
                    <a:pt x="305" y="153"/>
                  </a:cubicBezTo>
                  <a:cubicBezTo>
                    <a:pt x="299" y="125"/>
                    <a:pt x="254" y="121"/>
                    <a:pt x="231" y="61"/>
                  </a:cubicBezTo>
                  <a:cubicBezTo>
                    <a:pt x="230" y="70"/>
                    <a:pt x="223" y="82"/>
                    <a:pt x="216" y="106"/>
                  </a:cubicBezTo>
                  <a:cubicBezTo>
                    <a:pt x="209" y="131"/>
                    <a:pt x="194" y="161"/>
                    <a:pt x="208" y="185"/>
                  </a:cubicBezTo>
                  <a:cubicBezTo>
                    <a:pt x="153" y="130"/>
                    <a:pt x="187" y="79"/>
                    <a:pt x="220" y="61"/>
                  </a:cubicBezTo>
                  <a:cubicBezTo>
                    <a:pt x="173" y="82"/>
                    <a:pt x="150" y="65"/>
                    <a:pt x="125" y="79"/>
                  </a:cubicBezTo>
                  <a:cubicBezTo>
                    <a:pt x="144" y="41"/>
                    <a:pt x="183" y="42"/>
                    <a:pt x="214" y="49"/>
                  </a:cubicBezTo>
                  <a:cubicBezTo>
                    <a:pt x="194" y="41"/>
                    <a:pt x="174" y="28"/>
                    <a:pt x="163" y="34"/>
                  </a:cubicBezTo>
                  <a:cubicBezTo>
                    <a:pt x="177" y="19"/>
                    <a:pt x="213" y="17"/>
                    <a:pt x="226" y="42"/>
                  </a:cubicBezTo>
                  <a:cubicBezTo>
                    <a:pt x="227" y="20"/>
                    <a:pt x="264" y="0"/>
                    <a:pt x="286" y="16"/>
                  </a:cubicBezTo>
                  <a:cubicBezTo>
                    <a:pt x="266" y="13"/>
                    <a:pt x="253" y="36"/>
                    <a:pt x="239" y="47"/>
                  </a:cubicBezTo>
                  <a:cubicBezTo>
                    <a:pt x="269" y="35"/>
                    <a:pt x="316" y="46"/>
                    <a:pt x="329" y="83"/>
                  </a:cubicBezTo>
                  <a:cubicBezTo>
                    <a:pt x="299" y="87"/>
                    <a:pt x="270" y="58"/>
                    <a:pt x="239" y="55"/>
                  </a:cubicBezTo>
                  <a:close/>
                  <a:moveTo>
                    <a:pt x="102" y="119"/>
                  </a:moveTo>
                  <a:cubicBezTo>
                    <a:pt x="90" y="172"/>
                    <a:pt x="137" y="179"/>
                    <a:pt x="136" y="214"/>
                  </a:cubicBezTo>
                  <a:cubicBezTo>
                    <a:pt x="142" y="183"/>
                    <a:pt x="131" y="142"/>
                    <a:pt x="116" y="119"/>
                  </a:cubicBezTo>
                  <a:cubicBezTo>
                    <a:pt x="142" y="142"/>
                    <a:pt x="170" y="153"/>
                    <a:pt x="181" y="168"/>
                  </a:cubicBezTo>
                  <a:cubicBezTo>
                    <a:pt x="175" y="122"/>
                    <a:pt x="126" y="117"/>
                    <a:pt x="115" y="111"/>
                  </a:cubicBezTo>
                  <a:cubicBezTo>
                    <a:pt x="140" y="112"/>
                    <a:pt x="163" y="104"/>
                    <a:pt x="170" y="115"/>
                  </a:cubicBezTo>
                  <a:cubicBezTo>
                    <a:pt x="160" y="91"/>
                    <a:pt x="122" y="80"/>
                    <a:pt x="109" y="100"/>
                  </a:cubicBezTo>
                  <a:cubicBezTo>
                    <a:pt x="120" y="77"/>
                    <a:pt x="104" y="51"/>
                    <a:pt x="77" y="60"/>
                  </a:cubicBezTo>
                  <a:cubicBezTo>
                    <a:pt x="92" y="64"/>
                    <a:pt x="99" y="85"/>
                    <a:pt x="101" y="99"/>
                  </a:cubicBezTo>
                  <a:cubicBezTo>
                    <a:pt x="97" y="82"/>
                    <a:pt x="84" y="74"/>
                    <a:pt x="68" y="72"/>
                  </a:cubicBezTo>
                  <a:cubicBezTo>
                    <a:pt x="54" y="72"/>
                    <a:pt x="37" y="80"/>
                    <a:pt x="26" y="82"/>
                  </a:cubicBezTo>
                  <a:cubicBezTo>
                    <a:pt x="46" y="97"/>
                    <a:pt x="78" y="90"/>
                    <a:pt x="92" y="104"/>
                  </a:cubicBezTo>
                  <a:cubicBezTo>
                    <a:pt x="83" y="101"/>
                    <a:pt x="70" y="97"/>
                    <a:pt x="59" y="98"/>
                  </a:cubicBezTo>
                  <a:cubicBezTo>
                    <a:pt x="38" y="100"/>
                    <a:pt x="11" y="110"/>
                    <a:pt x="0" y="130"/>
                  </a:cubicBezTo>
                  <a:cubicBezTo>
                    <a:pt x="22" y="115"/>
                    <a:pt x="42" y="137"/>
                    <a:pt x="92" y="114"/>
                  </a:cubicBezTo>
                  <a:cubicBezTo>
                    <a:pt x="63" y="133"/>
                    <a:pt x="49" y="146"/>
                    <a:pt x="55" y="176"/>
                  </a:cubicBezTo>
                  <a:cubicBezTo>
                    <a:pt x="56" y="159"/>
                    <a:pt x="94" y="137"/>
                    <a:pt x="102" y="119"/>
                  </a:cubicBezTo>
                  <a:close/>
                  <a:moveTo>
                    <a:pt x="252" y="114"/>
                  </a:moveTo>
                  <a:cubicBezTo>
                    <a:pt x="245" y="107"/>
                    <a:pt x="239" y="100"/>
                    <a:pt x="233" y="90"/>
                  </a:cubicBezTo>
                  <a:cubicBezTo>
                    <a:pt x="232" y="93"/>
                    <a:pt x="232" y="95"/>
                    <a:pt x="231" y="97"/>
                  </a:cubicBezTo>
                  <a:cubicBezTo>
                    <a:pt x="237" y="127"/>
                    <a:pt x="246" y="172"/>
                    <a:pt x="251" y="222"/>
                  </a:cubicBezTo>
                  <a:cubicBezTo>
                    <a:pt x="269" y="222"/>
                    <a:pt x="269" y="222"/>
                    <a:pt x="269" y="222"/>
                  </a:cubicBezTo>
                  <a:cubicBezTo>
                    <a:pt x="264" y="181"/>
                    <a:pt x="258" y="143"/>
                    <a:pt x="252" y="114"/>
                  </a:cubicBezTo>
                  <a:close/>
                  <a:moveTo>
                    <a:pt x="90" y="150"/>
                  </a:moveTo>
                  <a:cubicBezTo>
                    <a:pt x="89" y="151"/>
                    <a:pt x="88" y="152"/>
                    <a:pt x="87" y="153"/>
                  </a:cubicBezTo>
                  <a:cubicBezTo>
                    <a:pt x="85" y="154"/>
                    <a:pt x="84" y="156"/>
                    <a:pt x="82" y="157"/>
                  </a:cubicBezTo>
                  <a:cubicBezTo>
                    <a:pt x="80" y="175"/>
                    <a:pt x="77" y="196"/>
                    <a:pt x="75" y="222"/>
                  </a:cubicBezTo>
                  <a:cubicBezTo>
                    <a:pt x="92" y="222"/>
                    <a:pt x="92" y="222"/>
                    <a:pt x="92" y="222"/>
                  </a:cubicBezTo>
                  <a:cubicBezTo>
                    <a:pt x="94" y="201"/>
                    <a:pt x="96" y="184"/>
                    <a:pt x="98" y="169"/>
                  </a:cubicBezTo>
                  <a:cubicBezTo>
                    <a:pt x="95" y="163"/>
                    <a:pt x="92" y="157"/>
                    <a:pt x="90" y="150"/>
                  </a:cubicBezTo>
                  <a:close/>
                  <a:moveTo>
                    <a:pt x="275" y="239"/>
                  </a:moveTo>
                  <a:cubicBezTo>
                    <a:pt x="275" y="235"/>
                    <a:pt x="272" y="233"/>
                    <a:pt x="269" y="233"/>
                  </a:cubicBezTo>
                  <a:cubicBezTo>
                    <a:pt x="75" y="233"/>
                    <a:pt x="75" y="233"/>
                    <a:pt x="75" y="233"/>
                  </a:cubicBezTo>
                  <a:cubicBezTo>
                    <a:pt x="72" y="233"/>
                    <a:pt x="69" y="235"/>
                    <a:pt x="69" y="239"/>
                  </a:cubicBezTo>
                  <a:cubicBezTo>
                    <a:pt x="69" y="241"/>
                    <a:pt x="71" y="243"/>
                    <a:pt x="74" y="244"/>
                  </a:cubicBezTo>
                  <a:cubicBezTo>
                    <a:pt x="73" y="264"/>
                    <a:pt x="72" y="286"/>
                    <a:pt x="73" y="309"/>
                  </a:cubicBezTo>
                  <a:cubicBezTo>
                    <a:pt x="90" y="309"/>
                    <a:pt x="90" y="309"/>
                    <a:pt x="90" y="309"/>
                  </a:cubicBezTo>
                  <a:cubicBezTo>
                    <a:pt x="89" y="288"/>
                    <a:pt x="90" y="268"/>
                    <a:pt x="90" y="249"/>
                  </a:cubicBezTo>
                  <a:cubicBezTo>
                    <a:pt x="106" y="277"/>
                    <a:pt x="139" y="296"/>
                    <a:pt x="175" y="296"/>
                  </a:cubicBezTo>
                  <a:cubicBezTo>
                    <a:pt x="210" y="296"/>
                    <a:pt x="239" y="279"/>
                    <a:pt x="254" y="250"/>
                  </a:cubicBezTo>
                  <a:cubicBezTo>
                    <a:pt x="255" y="270"/>
                    <a:pt x="256" y="290"/>
                    <a:pt x="255" y="309"/>
                  </a:cubicBezTo>
                  <a:cubicBezTo>
                    <a:pt x="272" y="309"/>
                    <a:pt x="272" y="309"/>
                    <a:pt x="272" y="309"/>
                  </a:cubicBezTo>
                  <a:cubicBezTo>
                    <a:pt x="273" y="288"/>
                    <a:pt x="272" y="266"/>
                    <a:pt x="270" y="244"/>
                  </a:cubicBezTo>
                  <a:cubicBezTo>
                    <a:pt x="273" y="243"/>
                    <a:pt x="275" y="241"/>
                    <a:pt x="275" y="239"/>
                  </a:cubicBezTo>
                  <a:close/>
                  <a:moveTo>
                    <a:pt x="221" y="245"/>
                  </a:moveTo>
                  <a:cubicBezTo>
                    <a:pt x="214" y="252"/>
                    <a:pt x="214" y="252"/>
                    <a:pt x="214" y="252"/>
                  </a:cubicBezTo>
                  <a:cubicBezTo>
                    <a:pt x="207" y="245"/>
                    <a:pt x="207" y="245"/>
                    <a:pt x="207" y="245"/>
                  </a:cubicBezTo>
                  <a:lnTo>
                    <a:pt x="221" y="245"/>
                  </a:lnTo>
                  <a:close/>
                  <a:moveTo>
                    <a:pt x="209" y="258"/>
                  </a:moveTo>
                  <a:cubicBezTo>
                    <a:pt x="200" y="266"/>
                    <a:pt x="200" y="266"/>
                    <a:pt x="200" y="266"/>
                  </a:cubicBezTo>
                  <a:cubicBezTo>
                    <a:pt x="192" y="258"/>
                    <a:pt x="192" y="258"/>
                    <a:pt x="192" y="258"/>
                  </a:cubicBezTo>
                  <a:cubicBezTo>
                    <a:pt x="200" y="249"/>
                    <a:pt x="200" y="249"/>
                    <a:pt x="200" y="249"/>
                  </a:cubicBezTo>
                  <a:lnTo>
                    <a:pt x="209" y="258"/>
                  </a:lnTo>
                  <a:close/>
                  <a:moveTo>
                    <a:pt x="194" y="245"/>
                  </a:moveTo>
                  <a:cubicBezTo>
                    <a:pt x="187" y="252"/>
                    <a:pt x="187" y="252"/>
                    <a:pt x="187" y="252"/>
                  </a:cubicBezTo>
                  <a:cubicBezTo>
                    <a:pt x="180" y="245"/>
                    <a:pt x="180" y="245"/>
                    <a:pt x="180" y="245"/>
                  </a:cubicBezTo>
                  <a:lnTo>
                    <a:pt x="194" y="245"/>
                  </a:lnTo>
                  <a:close/>
                  <a:moveTo>
                    <a:pt x="181" y="258"/>
                  </a:moveTo>
                  <a:cubicBezTo>
                    <a:pt x="173" y="266"/>
                    <a:pt x="173" y="266"/>
                    <a:pt x="173" y="266"/>
                  </a:cubicBezTo>
                  <a:cubicBezTo>
                    <a:pt x="165" y="258"/>
                    <a:pt x="165" y="258"/>
                    <a:pt x="165" y="258"/>
                  </a:cubicBezTo>
                  <a:cubicBezTo>
                    <a:pt x="173" y="249"/>
                    <a:pt x="173" y="249"/>
                    <a:pt x="173" y="249"/>
                  </a:cubicBezTo>
                  <a:lnTo>
                    <a:pt x="181" y="258"/>
                  </a:lnTo>
                  <a:close/>
                  <a:moveTo>
                    <a:pt x="166" y="245"/>
                  </a:moveTo>
                  <a:cubicBezTo>
                    <a:pt x="159" y="252"/>
                    <a:pt x="159" y="252"/>
                    <a:pt x="159" y="252"/>
                  </a:cubicBezTo>
                  <a:cubicBezTo>
                    <a:pt x="152" y="245"/>
                    <a:pt x="152" y="245"/>
                    <a:pt x="152" y="245"/>
                  </a:cubicBezTo>
                  <a:lnTo>
                    <a:pt x="166" y="245"/>
                  </a:lnTo>
                  <a:close/>
                  <a:moveTo>
                    <a:pt x="154" y="258"/>
                  </a:moveTo>
                  <a:cubicBezTo>
                    <a:pt x="146" y="266"/>
                    <a:pt x="146" y="266"/>
                    <a:pt x="146" y="266"/>
                  </a:cubicBezTo>
                  <a:cubicBezTo>
                    <a:pt x="137" y="258"/>
                    <a:pt x="137" y="258"/>
                    <a:pt x="137" y="258"/>
                  </a:cubicBezTo>
                  <a:cubicBezTo>
                    <a:pt x="146" y="249"/>
                    <a:pt x="146" y="249"/>
                    <a:pt x="146" y="249"/>
                  </a:cubicBezTo>
                  <a:lnTo>
                    <a:pt x="154" y="258"/>
                  </a:lnTo>
                  <a:close/>
                  <a:moveTo>
                    <a:pt x="139" y="245"/>
                  </a:moveTo>
                  <a:cubicBezTo>
                    <a:pt x="132" y="252"/>
                    <a:pt x="132" y="252"/>
                    <a:pt x="132" y="252"/>
                  </a:cubicBezTo>
                  <a:cubicBezTo>
                    <a:pt x="125" y="245"/>
                    <a:pt x="125" y="245"/>
                    <a:pt x="125" y="245"/>
                  </a:cubicBezTo>
                  <a:lnTo>
                    <a:pt x="139" y="245"/>
                  </a:lnTo>
                  <a:close/>
                  <a:moveTo>
                    <a:pt x="101" y="245"/>
                  </a:moveTo>
                  <a:cubicBezTo>
                    <a:pt x="111" y="245"/>
                    <a:pt x="111" y="245"/>
                    <a:pt x="111" y="245"/>
                  </a:cubicBezTo>
                  <a:cubicBezTo>
                    <a:pt x="105" y="251"/>
                    <a:pt x="105" y="251"/>
                    <a:pt x="105" y="251"/>
                  </a:cubicBezTo>
                  <a:cubicBezTo>
                    <a:pt x="104" y="249"/>
                    <a:pt x="102" y="247"/>
                    <a:pt x="101" y="245"/>
                  </a:cubicBezTo>
                  <a:close/>
                  <a:moveTo>
                    <a:pt x="110" y="257"/>
                  </a:moveTo>
                  <a:cubicBezTo>
                    <a:pt x="118" y="249"/>
                    <a:pt x="118" y="249"/>
                    <a:pt x="118" y="249"/>
                  </a:cubicBezTo>
                  <a:cubicBezTo>
                    <a:pt x="126" y="258"/>
                    <a:pt x="126" y="258"/>
                    <a:pt x="126" y="258"/>
                  </a:cubicBezTo>
                  <a:cubicBezTo>
                    <a:pt x="119" y="265"/>
                    <a:pt x="119" y="265"/>
                    <a:pt x="119" y="265"/>
                  </a:cubicBezTo>
                  <a:cubicBezTo>
                    <a:pt x="116" y="263"/>
                    <a:pt x="113" y="260"/>
                    <a:pt x="110" y="257"/>
                  </a:cubicBezTo>
                  <a:close/>
                  <a:moveTo>
                    <a:pt x="136" y="276"/>
                  </a:moveTo>
                  <a:cubicBezTo>
                    <a:pt x="132" y="274"/>
                    <a:pt x="129" y="272"/>
                    <a:pt x="125" y="270"/>
                  </a:cubicBezTo>
                  <a:cubicBezTo>
                    <a:pt x="132" y="263"/>
                    <a:pt x="132" y="263"/>
                    <a:pt x="132" y="263"/>
                  </a:cubicBezTo>
                  <a:cubicBezTo>
                    <a:pt x="140" y="272"/>
                    <a:pt x="140" y="272"/>
                    <a:pt x="140" y="272"/>
                  </a:cubicBezTo>
                  <a:lnTo>
                    <a:pt x="136" y="276"/>
                  </a:lnTo>
                  <a:close/>
                  <a:moveTo>
                    <a:pt x="144" y="279"/>
                  </a:moveTo>
                  <a:cubicBezTo>
                    <a:pt x="146" y="278"/>
                    <a:pt x="146" y="278"/>
                    <a:pt x="146" y="278"/>
                  </a:cubicBezTo>
                  <a:cubicBezTo>
                    <a:pt x="148" y="281"/>
                    <a:pt x="148" y="281"/>
                    <a:pt x="148" y="281"/>
                  </a:cubicBezTo>
                  <a:cubicBezTo>
                    <a:pt x="147" y="280"/>
                    <a:pt x="146" y="280"/>
                    <a:pt x="144" y="279"/>
                  </a:cubicBezTo>
                  <a:close/>
                  <a:moveTo>
                    <a:pt x="151" y="272"/>
                  </a:moveTo>
                  <a:cubicBezTo>
                    <a:pt x="159" y="263"/>
                    <a:pt x="159" y="263"/>
                    <a:pt x="159" y="263"/>
                  </a:cubicBezTo>
                  <a:cubicBezTo>
                    <a:pt x="168" y="272"/>
                    <a:pt x="168" y="272"/>
                    <a:pt x="168" y="272"/>
                  </a:cubicBezTo>
                  <a:cubicBezTo>
                    <a:pt x="159" y="280"/>
                    <a:pt x="159" y="280"/>
                    <a:pt x="159" y="280"/>
                  </a:cubicBezTo>
                  <a:lnTo>
                    <a:pt x="151" y="272"/>
                  </a:lnTo>
                  <a:close/>
                  <a:moveTo>
                    <a:pt x="175" y="284"/>
                  </a:moveTo>
                  <a:cubicBezTo>
                    <a:pt x="172" y="284"/>
                    <a:pt x="170" y="284"/>
                    <a:pt x="167" y="284"/>
                  </a:cubicBezTo>
                  <a:cubicBezTo>
                    <a:pt x="173" y="278"/>
                    <a:pt x="173" y="278"/>
                    <a:pt x="173" y="278"/>
                  </a:cubicBezTo>
                  <a:cubicBezTo>
                    <a:pt x="179" y="284"/>
                    <a:pt x="179" y="284"/>
                    <a:pt x="179" y="284"/>
                  </a:cubicBezTo>
                  <a:cubicBezTo>
                    <a:pt x="178" y="284"/>
                    <a:pt x="177" y="284"/>
                    <a:pt x="175" y="284"/>
                  </a:cubicBezTo>
                  <a:close/>
                  <a:moveTo>
                    <a:pt x="187" y="280"/>
                  </a:moveTo>
                  <a:cubicBezTo>
                    <a:pt x="179" y="272"/>
                    <a:pt x="179" y="272"/>
                    <a:pt x="179" y="272"/>
                  </a:cubicBezTo>
                  <a:cubicBezTo>
                    <a:pt x="187" y="263"/>
                    <a:pt x="187" y="263"/>
                    <a:pt x="187" y="263"/>
                  </a:cubicBezTo>
                  <a:cubicBezTo>
                    <a:pt x="195" y="272"/>
                    <a:pt x="195" y="272"/>
                    <a:pt x="195" y="272"/>
                  </a:cubicBezTo>
                  <a:lnTo>
                    <a:pt x="187" y="280"/>
                  </a:lnTo>
                  <a:close/>
                  <a:moveTo>
                    <a:pt x="196" y="282"/>
                  </a:moveTo>
                  <a:cubicBezTo>
                    <a:pt x="200" y="278"/>
                    <a:pt x="200" y="278"/>
                    <a:pt x="200" y="278"/>
                  </a:cubicBezTo>
                  <a:cubicBezTo>
                    <a:pt x="203" y="280"/>
                    <a:pt x="203" y="280"/>
                    <a:pt x="203" y="280"/>
                  </a:cubicBezTo>
                  <a:cubicBezTo>
                    <a:pt x="201" y="281"/>
                    <a:pt x="198" y="281"/>
                    <a:pt x="196" y="282"/>
                  </a:cubicBezTo>
                  <a:close/>
                  <a:moveTo>
                    <a:pt x="211" y="277"/>
                  </a:moveTo>
                  <a:cubicBezTo>
                    <a:pt x="206" y="272"/>
                    <a:pt x="206" y="272"/>
                    <a:pt x="206" y="272"/>
                  </a:cubicBezTo>
                  <a:cubicBezTo>
                    <a:pt x="214" y="263"/>
                    <a:pt x="214" y="263"/>
                    <a:pt x="214" y="263"/>
                  </a:cubicBezTo>
                  <a:cubicBezTo>
                    <a:pt x="221" y="271"/>
                    <a:pt x="221" y="271"/>
                    <a:pt x="221" y="271"/>
                  </a:cubicBezTo>
                  <a:cubicBezTo>
                    <a:pt x="218" y="273"/>
                    <a:pt x="215" y="275"/>
                    <a:pt x="211" y="277"/>
                  </a:cubicBezTo>
                  <a:close/>
                  <a:moveTo>
                    <a:pt x="234" y="260"/>
                  </a:moveTo>
                  <a:cubicBezTo>
                    <a:pt x="231" y="263"/>
                    <a:pt x="231" y="263"/>
                    <a:pt x="231" y="263"/>
                  </a:cubicBezTo>
                  <a:cubicBezTo>
                    <a:pt x="230" y="264"/>
                    <a:pt x="229" y="265"/>
                    <a:pt x="228" y="266"/>
                  </a:cubicBezTo>
                  <a:cubicBezTo>
                    <a:pt x="220" y="258"/>
                    <a:pt x="220" y="258"/>
                    <a:pt x="220" y="258"/>
                  </a:cubicBezTo>
                  <a:cubicBezTo>
                    <a:pt x="228" y="249"/>
                    <a:pt x="228" y="249"/>
                    <a:pt x="228" y="249"/>
                  </a:cubicBezTo>
                  <a:cubicBezTo>
                    <a:pt x="236" y="258"/>
                    <a:pt x="236" y="258"/>
                    <a:pt x="236" y="258"/>
                  </a:cubicBezTo>
                  <a:cubicBezTo>
                    <a:pt x="235" y="259"/>
                    <a:pt x="234" y="259"/>
                    <a:pt x="234" y="260"/>
                  </a:cubicBezTo>
                  <a:close/>
                  <a:moveTo>
                    <a:pt x="240" y="251"/>
                  </a:moveTo>
                  <a:cubicBezTo>
                    <a:pt x="234" y="245"/>
                    <a:pt x="234" y="245"/>
                    <a:pt x="234" y="245"/>
                  </a:cubicBezTo>
                  <a:cubicBezTo>
                    <a:pt x="244" y="245"/>
                    <a:pt x="244" y="245"/>
                    <a:pt x="244" y="245"/>
                  </a:cubicBezTo>
                  <a:cubicBezTo>
                    <a:pt x="243" y="247"/>
                    <a:pt x="242" y="249"/>
                    <a:pt x="240" y="25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326" name="组合 184"/>
          <p:cNvGrpSpPr/>
          <p:nvPr/>
        </p:nvGrpSpPr>
        <p:grpSpPr bwMode="auto">
          <a:xfrm>
            <a:off x="6396038" y="2298700"/>
            <a:ext cx="512762" cy="635000"/>
            <a:chOff x="0" y="0"/>
            <a:chExt cx="384487" cy="475468"/>
          </a:xfrm>
        </p:grpSpPr>
        <p:sp>
          <p:nvSpPr>
            <p:cNvPr id="327" name="椭圆 185"/>
            <p:cNvSpPr>
              <a:spLocks noChangeArrowheads="1"/>
            </p:cNvSpPr>
            <p:nvPr/>
          </p:nvSpPr>
          <p:spPr bwMode="auto">
            <a:xfrm>
              <a:off x="0" y="364169"/>
              <a:ext cx="384487" cy="111299"/>
            </a:xfrm>
            <a:prstGeom prst="ellipse">
              <a:avLst/>
            </a:prstGeom>
            <a:solidFill>
              <a:srgbClr val="FFFFFF"/>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28" name="Freeform 67"/>
            <p:cNvSpPr>
              <a:spLocks noEditPoints="1" noChangeArrowheads="1"/>
            </p:cNvSpPr>
            <p:nvPr/>
          </p:nvSpPr>
          <p:spPr bwMode="auto">
            <a:xfrm>
              <a:off x="108294" y="76449"/>
              <a:ext cx="146054" cy="148385"/>
            </a:xfrm>
            <a:custGeom>
              <a:avLst/>
              <a:gdLst>
                <a:gd name="T0" fmla="*/ 2147483647 w 250"/>
                <a:gd name="T1" fmla="*/ 2147483647 h 254"/>
                <a:gd name="T2" fmla="*/ 2147483647 w 250"/>
                <a:gd name="T3" fmla="*/ 2147483647 h 254"/>
                <a:gd name="T4" fmla="*/ 2147483647 w 250"/>
                <a:gd name="T5" fmla="*/ 2147483647 h 254"/>
                <a:gd name="T6" fmla="*/ 2147483647 w 250"/>
                <a:gd name="T7" fmla="*/ 2147483647 h 254"/>
                <a:gd name="T8" fmla="*/ 2147483647 w 250"/>
                <a:gd name="T9" fmla="*/ 2147483647 h 254"/>
                <a:gd name="T10" fmla="*/ 2147483647 w 250"/>
                <a:gd name="T11" fmla="*/ 2147483647 h 254"/>
                <a:gd name="T12" fmla="*/ 2147483647 w 250"/>
                <a:gd name="T13" fmla="*/ 2147483647 h 254"/>
                <a:gd name="T14" fmla="*/ 2147483647 w 250"/>
                <a:gd name="T15" fmla="*/ 2147483647 h 254"/>
                <a:gd name="T16" fmla="*/ 2147483647 w 250"/>
                <a:gd name="T17" fmla="*/ 2147483647 h 254"/>
                <a:gd name="T18" fmla="*/ 2147483647 w 250"/>
                <a:gd name="T19" fmla="*/ 2147483647 h 254"/>
                <a:gd name="T20" fmla="*/ 2147483647 w 250"/>
                <a:gd name="T21" fmla="*/ 2147483647 h 254"/>
                <a:gd name="T22" fmla="*/ 2147483647 w 250"/>
                <a:gd name="T23" fmla="*/ 2147483647 h 254"/>
                <a:gd name="T24" fmla="*/ 2147483647 w 250"/>
                <a:gd name="T25" fmla="*/ 2147483647 h 254"/>
                <a:gd name="T26" fmla="*/ 2147483647 w 250"/>
                <a:gd name="T27" fmla="*/ 2147483647 h 254"/>
                <a:gd name="T28" fmla="*/ 2147483647 w 250"/>
                <a:gd name="T29" fmla="*/ 2147483647 h 254"/>
                <a:gd name="T30" fmla="*/ 2147483647 w 250"/>
                <a:gd name="T31" fmla="*/ 2147483647 h 254"/>
                <a:gd name="T32" fmla="*/ 2147483647 w 250"/>
                <a:gd name="T33" fmla="*/ 2147483647 h 254"/>
                <a:gd name="T34" fmla="*/ 2147483647 w 250"/>
                <a:gd name="T35" fmla="*/ 2147483647 h 254"/>
                <a:gd name="T36" fmla="*/ 2147483647 w 250"/>
                <a:gd name="T37" fmla="*/ 2147483647 h 254"/>
                <a:gd name="T38" fmla="*/ 2147483647 w 250"/>
                <a:gd name="T39" fmla="*/ 2147483647 h 254"/>
                <a:gd name="T40" fmla="*/ 2147483647 w 250"/>
                <a:gd name="T41" fmla="*/ 2147483647 h 254"/>
                <a:gd name="T42" fmla="*/ 2147483647 w 250"/>
                <a:gd name="T43" fmla="*/ 2147483647 h 254"/>
                <a:gd name="T44" fmla="*/ 0 w 250"/>
                <a:gd name="T45" fmla="*/ 2147483647 h 254"/>
                <a:gd name="T46" fmla="*/ 2147483647 w 250"/>
                <a:gd name="T47" fmla="*/ 2147483647 h 254"/>
                <a:gd name="T48" fmla="*/ 2147483647 w 250"/>
                <a:gd name="T49" fmla="*/ 2147483647 h 254"/>
                <a:gd name="T50" fmla="*/ 2147483647 w 250"/>
                <a:gd name="T51" fmla="*/ 2147483647 h 254"/>
                <a:gd name="T52" fmla="*/ 2147483647 w 250"/>
                <a:gd name="T53" fmla="*/ 1794457193 h 254"/>
                <a:gd name="T54" fmla="*/ 2147483647 w 250"/>
                <a:gd name="T55" fmla="*/ 1595149265 h 254"/>
                <a:gd name="T56" fmla="*/ 2147483647 w 250"/>
                <a:gd name="T57" fmla="*/ 797574633 h 254"/>
                <a:gd name="T58" fmla="*/ 2147483647 w 250"/>
                <a:gd name="T59" fmla="*/ 199308512 h 254"/>
                <a:gd name="T60" fmla="*/ 2147483647 w 250"/>
                <a:gd name="T61" fmla="*/ 1595149265 h 254"/>
                <a:gd name="T62" fmla="*/ 2147483647 w 250"/>
                <a:gd name="T63" fmla="*/ 2147483647 h 254"/>
                <a:gd name="T64" fmla="*/ 2147483647 w 250"/>
                <a:gd name="T65" fmla="*/ 2147483647 h 254"/>
                <a:gd name="T66" fmla="*/ 2147483647 w 250"/>
                <a:gd name="T67" fmla="*/ 2147483647 h 254"/>
                <a:gd name="T68" fmla="*/ 2147483647 w 250"/>
                <a:gd name="T69" fmla="*/ 2147483647 h 254"/>
                <a:gd name="T70" fmla="*/ 2147483647 w 250"/>
                <a:gd name="T71" fmla="*/ 2147483647 h 254"/>
                <a:gd name="T72" fmla="*/ 2147483647 w 250"/>
                <a:gd name="T73" fmla="*/ 2147483647 h 254"/>
                <a:gd name="T74" fmla="*/ 2147483647 w 250"/>
                <a:gd name="T75" fmla="*/ 2147483647 h 254"/>
                <a:gd name="T76" fmla="*/ 2147483647 w 250"/>
                <a:gd name="T77" fmla="*/ 2147483647 h 254"/>
                <a:gd name="T78" fmla="*/ 2147483647 w 250"/>
                <a:gd name="T79" fmla="*/ 2147483647 h 254"/>
                <a:gd name="T80" fmla="*/ 2147483647 w 250"/>
                <a:gd name="T81" fmla="*/ 2147483647 h 254"/>
                <a:gd name="T82" fmla="*/ 2147483647 w 250"/>
                <a:gd name="T83" fmla="*/ 2147483647 h 254"/>
                <a:gd name="T84" fmla="*/ 1395950832 w 250"/>
                <a:gd name="T85" fmla="*/ 2147483647 h 254"/>
                <a:gd name="T86" fmla="*/ 598313716 w 250"/>
                <a:gd name="T87" fmla="*/ 2147483647 h 254"/>
                <a:gd name="T88" fmla="*/ 1794599383 w 250"/>
                <a:gd name="T89" fmla="*/ 2147483647 h 254"/>
                <a:gd name="T90" fmla="*/ 1993923366 w 250"/>
                <a:gd name="T91" fmla="*/ 2147483647 h 254"/>
                <a:gd name="T92" fmla="*/ 2147483647 w 250"/>
                <a:gd name="T93" fmla="*/ 2147483647 h 254"/>
                <a:gd name="T94" fmla="*/ 2147483647 w 250"/>
                <a:gd name="T95" fmla="*/ 2147483647 h 254"/>
                <a:gd name="T96" fmla="*/ 2147483647 w 250"/>
                <a:gd name="T97" fmla="*/ 2147483647 h 254"/>
                <a:gd name="T98" fmla="*/ 2147483647 w 250"/>
                <a:gd name="T99" fmla="*/ 2147483647 h 254"/>
                <a:gd name="T100" fmla="*/ 2147483647 w 250"/>
                <a:gd name="T101" fmla="*/ 2147483647 h 254"/>
                <a:gd name="T102" fmla="*/ 2147483647 w 250"/>
                <a:gd name="T103" fmla="*/ 2147483647 h 254"/>
                <a:gd name="T104" fmla="*/ 2147483647 w 250"/>
                <a:gd name="T105" fmla="*/ 2147483647 h 254"/>
                <a:gd name="T106" fmla="*/ 2147483647 w 250"/>
                <a:gd name="T107" fmla="*/ 2147483647 h 254"/>
                <a:gd name="T108" fmla="*/ 2147483647 w 250"/>
                <a:gd name="T109" fmla="*/ 2147483647 h 2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50"/>
                <a:gd name="T166" fmla="*/ 0 h 254"/>
                <a:gd name="T167" fmla="*/ 250 w 250"/>
                <a:gd name="T168" fmla="*/ 254 h 2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50" h="254">
                  <a:moveTo>
                    <a:pt x="147" y="75"/>
                  </a:moveTo>
                  <a:cubicBezTo>
                    <a:pt x="56" y="104"/>
                    <a:pt x="56" y="104"/>
                    <a:pt x="56" y="104"/>
                  </a:cubicBezTo>
                  <a:cubicBezTo>
                    <a:pt x="50" y="61"/>
                    <a:pt x="59" y="26"/>
                    <a:pt x="79" y="20"/>
                  </a:cubicBezTo>
                  <a:cubicBezTo>
                    <a:pt x="96" y="14"/>
                    <a:pt x="125" y="32"/>
                    <a:pt x="147" y="75"/>
                  </a:cubicBezTo>
                  <a:close/>
                  <a:moveTo>
                    <a:pt x="184" y="227"/>
                  </a:moveTo>
                  <a:cubicBezTo>
                    <a:pt x="184" y="253"/>
                    <a:pt x="184" y="253"/>
                    <a:pt x="184" y="253"/>
                  </a:cubicBezTo>
                  <a:cubicBezTo>
                    <a:pt x="199" y="253"/>
                    <a:pt x="199" y="253"/>
                    <a:pt x="199" y="253"/>
                  </a:cubicBezTo>
                  <a:cubicBezTo>
                    <a:pt x="199" y="227"/>
                    <a:pt x="199" y="227"/>
                    <a:pt x="199" y="227"/>
                  </a:cubicBezTo>
                  <a:lnTo>
                    <a:pt x="184" y="227"/>
                  </a:lnTo>
                  <a:close/>
                  <a:moveTo>
                    <a:pt x="242" y="164"/>
                  </a:moveTo>
                  <a:cubicBezTo>
                    <a:pt x="237" y="162"/>
                    <a:pt x="231" y="164"/>
                    <a:pt x="229" y="169"/>
                  </a:cubicBezTo>
                  <a:cubicBezTo>
                    <a:pt x="228" y="170"/>
                    <a:pt x="214" y="199"/>
                    <a:pt x="172" y="199"/>
                  </a:cubicBezTo>
                  <a:cubicBezTo>
                    <a:pt x="108" y="199"/>
                    <a:pt x="108" y="199"/>
                    <a:pt x="108" y="199"/>
                  </a:cubicBezTo>
                  <a:cubicBezTo>
                    <a:pt x="68" y="199"/>
                    <a:pt x="41" y="205"/>
                    <a:pt x="17" y="238"/>
                  </a:cubicBezTo>
                  <a:cubicBezTo>
                    <a:pt x="13" y="242"/>
                    <a:pt x="14" y="248"/>
                    <a:pt x="19" y="252"/>
                  </a:cubicBezTo>
                  <a:cubicBezTo>
                    <a:pt x="20" y="253"/>
                    <a:pt x="23" y="254"/>
                    <a:pt x="25" y="254"/>
                  </a:cubicBezTo>
                  <a:cubicBezTo>
                    <a:pt x="28" y="254"/>
                    <a:pt x="31" y="253"/>
                    <a:pt x="33" y="250"/>
                  </a:cubicBezTo>
                  <a:cubicBezTo>
                    <a:pt x="51" y="226"/>
                    <a:pt x="68" y="219"/>
                    <a:pt x="108" y="219"/>
                  </a:cubicBezTo>
                  <a:cubicBezTo>
                    <a:pt x="172" y="219"/>
                    <a:pt x="172" y="219"/>
                    <a:pt x="172" y="219"/>
                  </a:cubicBezTo>
                  <a:cubicBezTo>
                    <a:pt x="227" y="219"/>
                    <a:pt x="246" y="179"/>
                    <a:pt x="247" y="178"/>
                  </a:cubicBezTo>
                  <a:cubicBezTo>
                    <a:pt x="250" y="173"/>
                    <a:pt x="247" y="167"/>
                    <a:pt x="242" y="164"/>
                  </a:cubicBezTo>
                  <a:close/>
                  <a:moveTo>
                    <a:pt x="45" y="108"/>
                  </a:moveTo>
                  <a:cubicBezTo>
                    <a:pt x="0" y="122"/>
                    <a:pt x="0" y="122"/>
                    <a:pt x="0" y="122"/>
                  </a:cubicBezTo>
                  <a:cubicBezTo>
                    <a:pt x="2" y="87"/>
                    <a:pt x="21" y="53"/>
                    <a:pt x="51" y="33"/>
                  </a:cubicBezTo>
                  <a:cubicBezTo>
                    <a:pt x="43" y="51"/>
                    <a:pt x="40" y="77"/>
                    <a:pt x="45" y="108"/>
                  </a:cubicBezTo>
                  <a:close/>
                  <a:moveTo>
                    <a:pt x="70" y="11"/>
                  </a:moveTo>
                  <a:cubicBezTo>
                    <a:pt x="72" y="10"/>
                    <a:pt x="73" y="10"/>
                    <a:pt x="75" y="9"/>
                  </a:cubicBezTo>
                  <a:cubicBezTo>
                    <a:pt x="77" y="8"/>
                    <a:pt x="79" y="8"/>
                    <a:pt x="81" y="8"/>
                  </a:cubicBezTo>
                  <a:cubicBezTo>
                    <a:pt x="80" y="4"/>
                    <a:pt x="80" y="4"/>
                    <a:pt x="80" y="4"/>
                  </a:cubicBezTo>
                  <a:cubicBezTo>
                    <a:pt x="79" y="1"/>
                    <a:pt x="75" y="0"/>
                    <a:pt x="72" y="1"/>
                  </a:cubicBezTo>
                  <a:cubicBezTo>
                    <a:pt x="69" y="2"/>
                    <a:pt x="68" y="5"/>
                    <a:pt x="69" y="8"/>
                  </a:cubicBezTo>
                  <a:lnTo>
                    <a:pt x="70" y="11"/>
                  </a:lnTo>
                  <a:close/>
                  <a:moveTo>
                    <a:pt x="158" y="71"/>
                  </a:moveTo>
                  <a:cubicBezTo>
                    <a:pt x="206" y="56"/>
                    <a:pt x="206" y="56"/>
                    <a:pt x="206" y="56"/>
                  </a:cubicBezTo>
                  <a:cubicBezTo>
                    <a:pt x="182" y="27"/>
                    <a:pt x="146" y="11"/>
                    <a:pt x="108" y="14"/>
                  </a:cubicBezTo>
                  <a:cubicBezTo>
                    <a:pt x="126" y="23"/>
                    <a:pt x="144" y="44"/>
                    <a:pt x="158" y="71"/>
                  </a:cubicBezTo>
                  <a:close/>
                  <a:moveTo>
                    <a:pt x="129" y="191"/>
                  </a:moveTo>
                  <a:cubicBezTo>
                    <a:pt x="141" y="191"/>
                    <a:pt x="141" y="191"/>
                    <a:pt x="141" y="191"/>
                  </a:cubicBezTo>
                  <a:cubicBezTo>
                    <a:pt x="114" y="109"/>
                    <a:pt x="114" y="109"/>
                    <a:pt x="114" y="109"/>
                  </a:cubicBezTo>
                  <a:cubicBezTo>
                    <a:pt x="209" y="78"/>
                    <a:pt x="209" y="78"/>
                    <a:pt x="209" y="78"/>
                  </a:cubicBezTo>
                  <a:cubicBezTo>
                    <a:pt x="212" y="77"/>
                    <a:pt x="214" y="74"/>
                    <a:pt x="213" y="71"/>
                  </a:cubicBezTo>
                  <a:cubicBezTo>
                    <a:pt x="212" y="68"/>
                    <a:pt x="209" y="66"/>
                    <a:pt x="206" y="67"/>
                  </a:cubicBezTo>
                  <a:cubicBezTo>
                    <a:pt x="7" y="132"/>
                    <a:pt x="7" y="132"/>
                    <a:pt x="7" y="132"/>
                  </a:cubicBezTo>
                  <a:cubicBezTo>
                    <a:pt x="4" y="133"/>
                    <a:pt x="2" y="136"/>
                    <a:pt x="3" y="139"/>
                  </a:cubicBezTo>
                  <a:cubicBezTo>
                    <a:pt x="4" y="141"/>
                    <a:pt x="6" y="143"/>
                    <a:pt x="9" y="143"/>
                  </a:cubicBezTo>
                  <a:cubicBezTo>
                    <a:pt x="9" y="143"/>
                    <a:pt x="10" y="143"/>
                    <a:pt x="10" y="142"/>
                  </a:cubicBezTo>
                  <a:cubicBezTo>
                    <a:pt x="103" y="112"/>
                    <a:pt x="103" y="112"/>
                    <a:pt x="103" y="112"/>
                  </a:cubicBezTo>
                  <a:lnTo>
                    <a:pt x="129" y="191"/>
                  </a:lnTo>
                  <a:close/>
                  <a:moveTo>
                    <a:pt x="153" y="227"/>
                  </a:moveTo>
                  <a:cubicBezTo>
                    <a:pt x="141" y="227"/>
                    <a:pt x="141" y="227"/>
                    <a:pt x="141" y="227"/>
                  </a:cubicBezTo>
                  <a:cubicBezTo>
                    <a:pt x="148" y="247"/>
                    <a:pt x="148" y="247"/>
                    <a:pt x="148" y="247"/>
                  </a:cubicBezTo>
                  <a:cubicBezTo>
                    <a:pt x="149" y="250"/>
                    <a:pt x="151" y="251"/>
                    <a:pt x="153" y="251"/>
                  </a:cubicBezTo>
                  <a:cubicBezTo>
                    <a:pt x="154" y="251"/>
                    <a:pt x="154" y="251"/>
                    <a:pt x="155" y="251"/>
                  </a:cubicBezTo>
                  <a:cubicBezTo>
                    <a:pt x="158" y="250"/>
                    <a:pt x="160" y="247"/>
                    <a:pt x="159" y="244"/>
                  </a:cubicBezTo>
                  <a:lnTo>
                    <a:pt x="153" y="227"/>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329" name="组合 188"/>
          <p:cNvGrpSpPr/>
          <p:nvPr/>
        </p:nvGrpSpPr>
        <p:grpSpPr bwMode="auto">
          <a:xfrm>
            <a:off x="3244850" y="3616325"/>
            <a:ext cx="514350" cy="638175"/>
            <a:chOff x="0" y="0"/>
            <a:chExt cx="384487" cy="477826"/>
          </a:xfrm>
        </p:grpSpPr>
        <p:sp>
          <p:nvSpPr>
            <p:cNvPr id="330" name="椭圆 189"/>
            <p:cNvSpPr>
              <a:spLocks noChangeArrowheads="1"/>
            </p:cNvSpPr>
            <p:nvPr/>
          </p:nvSpPr>
          <p:spPr bwMode="auto">
            <a:xfrm>
              <a:off x="0" y="366527"/>
              <a:ext cx="384487" cy="111299"/>
            </a:xfrm>
            <a:prstGeom prst="ellipse">
              <a:avLst/>
            </a:prstGeom>
            <a:solidFill>
              <a:srgbClr val="FFFFFF"/>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31" name="Freeform 76"/>
            <p:cNvSpPr>
              <a:spLocks noEditPoints="1" noChangeArrowheads="1"/>
            </p:cNvSpPr>
            <p:nvPr/>
          </p:nvSpPr>
          <p:spPr bwMode="auto">
            <a:xfrm>
              <a:off x="113062" y="58288"/>
              <a:ext cx="148385" cy="183345"/>
            </a:xfrm>
            <a:custGeom>
              <a:avLst/>
              <a:gdLst>
                <a:gd name="T0" fmla="*/ 2147483647 w 254"/>
                <a:gd name="T1" fmla="*/ 2147483647 h 314"/>
                <a:gd name="T2" fmla="*/ 2147483647 w 254"/>
                <a:gd name="T3" fmla="*/ 2147483647 h 314"/>
                <a:gd name="T4" fmla="*/ 2147483647 w 254"/>
                <a:gd name="T5" fmla="*/ 2147483647 h 314"/>
                <a:gd name="T6" fmla="*/ 2147483647 w 254"/>
                <a:gd name="T7" fmla="*/ 2147483647 h 314"/>
                <a:gd name="T8" fmla="*/ 2147483647 w 254"/>
                <a:gd name="T9" fmla="*/ 2147483647 h 314"/>
                <a:gd name="T10" fmla="*/ 2147483647 w 254"/>
                <a:gd name="T11" fmla="*/ 2147483647 h 314"/>
                <a:gd name="T12" fmla="*/ 2147483647 w 254"/>
                <a:gd name="T13" fmla="*/ 2147483647 h 314"/>
                <a:gd name="T14" fmla="*/ 2147483647 w 254"/>
                <a:gd name="T15" fmla="*/ 1194315169 h 314"/>
                <a:gd name="T16" fmla="*/ 2147483647 w 254"/>
                <a:gd name="T17" fmla="*/ 398218917 h 314"/>
                <a:gd name="T18" fmla="*/ 1595149265 w 254"/>
                <a:gd name="T19" fmla="*/ 2147483647 h 314"/>
                <a:gd name="T20" fmla="*/ 1196191073 w 254"/>
                <a:gd name="T21" fmla="*/ 2147483647 h 314"/>
                <a:gd name="T22" fmla="*/ 2147483647 w 254"/>
                <a:gd name="T23" fmla="*/ 2147483647 h 314"/>
                <a:gd name="T24" fmla="*/ 2147483647 w 254"/>
                <a:gd name="T25" fmla="*/ 2147483647 h 314"/>
                <a:gd name="T26" fmla="*/ 2147483647 w 254"/>
                <a:gd name="T27" fmla="*/ 2147483647 h 314"/>
                <a:gd name="T28" fmla="*/ 2147483647 w 254"/>
                <a:gd name="T29" fmla="*/ 2147483647 h 314"/>
                <a:gd name="T30" fmla="*/ 2147483647 w 254"/>
                <a:gd name="T31" fmla="*/ 2147483647 h 314"/>
                <a:gd name="T32" fmla="*/ 2147483647 w 254"/>
                <a:gd name="T33" fmla="*/ 2147483647 h 314"/>
                <a:gd name="T34" fmla="*/ 2147483647 w 254"/>
                <a:gd name="T35" fmla="*/ 2147483647 h 314"/>
                <a:gd name="T36" fmla="*/ 2147483647 w 254"/>
                <a:gd name="T37" fmla="*/ 2147483647 h 314"/>
                <a:gd name="T38" fmla="*/ 2147483647 w 254"/>
                <a:gd name="T39" fmla="*/ 2147483647 h 314"/>
                <a:gd name="T40" fmla="*/ 2147483647 w 254"/>
                <a:gd name="T41" fmla="*/ 2147483647 h 314"/>
                <a:gd name="T42" fmla="*/ 1196191073 w 254"/>
                <a:gd name="T43" fmla="*/ 2147483647 h 314"/>
                <a:gd name="T44" fmla="*/ 2147483647 w 254"/>
                <a:gd name="T45" fmla="*/ 2147483647 h 314"/>
                <a:gd name="T46" fmla="*/ 2147483647 w 254"/>
                <a:gd name="T47" fmla="*/ 2147483647 h 314"/>
                <a:gd name="T48" fmla="*/ 2147483647 w 254"/>
                <a:gd name="T49" fmla="*/ 2147483647 h 314"/>
                <a:gd name="T50" fmla="*/ 2147483647 w 254"/>
                <a:gd name="T51" fmla="*/ 2147483647 h 314"/>
                <a:gd name="T52" fmla="*/ 2147483647 w 254"/>
                <a:gd name="T53" fmla="*/ 2147483647 h 314"/>
                <a:gd name="T54" fmla="*/ 2147483647 w 254"/>
                <a:gd name="T55" fmla="*/ 2147483647 h 314"/>
                <a:gd name="T56" fmla="*/ 2147483647 w 254"/>
                <a:gd name="T57" fmla="*/ 2147483647 h 314"/>
                <a:gd name="T58" fmla="*/ 2147483647 w 254"/>
                <a:gd name="T59" fmla="*/ 2147483647 h 314"/>
                <a:gd name="T60" fmla="*/ 2147483647 w 254"/>
                <a:gd name="T61" fmla="*/ 2147483647 h 314"/>
                <a:gd name="T62" fmla="*/ 2147483647 w 254"/>
                <a:gd name="T63" fmla="*/ 2147483647 h 314"/>
                <a:gd name="T64" fmla="*/ 2147483647 w 254"/>
                <a:gd name="T65" fmla="*/ 2147483647 h 314"/>
                <a:gd name="T66" fmla="*/ 2147483647 w 254"/>
                <a:gd name="T67" fmla="*/ 2147483647 h 314"/>
                <a:gd name="T68" fmla="*/ 2147483647 w 254"/>
                <a:gd name="T69" fmla="*/ 2147483647 h 314"/>
                <a:gd name="T70" fmla="*/ 2147483647 w 254"/>
                <a:gd name="T71" fmla="*/ 2147483647 h 3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54"/>
                <a:gd name="T109" fmla="*/ 0 h 314"/>
                <a:gd name="T110" fmla="*/ 254 w 254"/>
                <a:gd name="T111" fmla="*/ 314 h 3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54" h="314">
                  <a:moveTo>
                    <a:pt x="66" y="198"/>
                  </a:moveTo>
                  <a:cubicBezTo>
                    <a:pt x="66" y="214"/>
                    <a:pt x="53" y="227"/>
                    <a:pt x="37" y="227"/>
                  </a:cubicBezTo>
                  <a:cubicBezTo>
                    <a:pt x="20" y="227"/>
                    <a:pt x="7" y="214"/>
                    <a:pt x="7" y="198"/>
                  </a:cubicBezTo>
                  <a:cubicBezTo>
                    <a:pt x="7" y="182"/>
                    <a:pt x="20" y="169"/>
                    <a:pt x="37" y="169"/>
                  </a:cubicBezTo>
                  <a:cubicBezTo>
                    <a:pt x="53" y="169"/>
                    <a:pt x="66" y="182"/>
                    <a:pt x="66" y="198"/>
                  </a:cubicBezTo>
                  <a:close/>
                  <a:moveTo>
                    <a:pt x="117" y="112"/>
                  </a:moveTo>
                  <a:cubicBezTo>
                    <a:pt x="115" y="117"/>
                    <a:pt x="113" y="123"/>
                    <a:pt x="113" y="130"/>
                  </a:cubicBezTo>
                  <a:cubicBezTo>
                    <a:pt x="116" y="124"/>
                    <a:pt x="120" y="120"/>
                    <a:pt x="125" y="117"/>
                  </a:cubicBezTo>
                  <a:cubicBezTo>
                    <a:pt x="123" y="115"/>
                    <a:pt x="120" y="114"/>
                    <a:pt x="117" y="112"/>
                  </a:cubicBezTo>
                  <a:close/>
                  <a:moveTo>
                    <a:pt x="86" y="173"/>
                  </a:moveTo>
                  <a:cubicBezTo>
                    <a:pt x="56" y="143"/>
                    <a:pt x="89" y="113"/>
                    <a:pt x="65" y="65"/>
                  </a:cubicBezTo>
                  <a:cubicBezTo>
                    <a:pt x="79" y="84"/>
                    <a:pt x="134" y="102"/>
                    <a:pt x="142" y="119"/>
                  </a:cubicBezTo>
                  <a:cubicBezTo>
                    <a:pt x="136" y="74"/>
                    <a:pt x="100" y="63"/>
                    <a:pt x="69" y="56"/>
                  </a:cubicBezTo>
                  <a:cubicBezTo>
                    <a:pt x="122" y="67"/>
                    <a:pt x="132" y="38"/>
                    <a:pt x="159" y="50"/>
                  </a:cubicBezTo>
                  <a:cubicBezTo>
                    <a:pt x="141" y="30"/>
                    <a:pt x="97" y="28"/>
                    <a:pt x="65" y="49"/>
                  </a:cubicBezTo>
                  <a:cubicBezTo>
                    <a:pt x="84" y="31"/>
                    <a:pt x="117" y="28"/>
                    <a:pt x="129" y="6"/>
                  </a:cubicBezTo>
                  <a:cubicBezTo>
                    <a:pt x="98" y="0"/>
                    <a:pt x="68" y="25"/>
                    <a:pt x="62" y="49"/>
                  </a:cubicBezTo>
                  <a:cubicBezTo>
                    <a:pt x="63" y="34"/>
                    <a:pt x="56" y="10"/>
                    <a:pt x="71" y="2"/>
                  </a:cubicBezTo>
                  <a:cubicBezTo>
                    <a:pt x="48" y="3"/>
                    <a:pt x="38" y="36"/>
                    <a:pt x="49" y="51"/>
                  </a:cubicBezTo>
                  <a:cubicBezTo>
                    <a:pt x="27" y="40"/>
                    <a:pt x="8" y="65"/>
                    <a:pt x="8" y="82"/>
                  </a:cubicBezTo>
                  <a:cubicBezTo>
                    <a:pt x="17" y="71"/>
                    <a:pt x="32" y="63"/>
                    <a:pt x="47" y="59"/>
                  </a:cubicBezTo>
                  <a:cubicBezTo>
                    <a:pt x="19" y="74"/>
                    <a:pt x="0" y="110"/>
                    <a:pt x="6" y="151"/>
                  </a:cubicBezTo>
                  <a:cubicBezTo>
                    <a:pt x="7" y="127"/>
                    <a:pt x="34" y="107"/>
                    <a:pt x="50" y="69"/>
                  </a:cubicBezTo>
                  <a:cubicBezTo>
                    <a:pt x="40" y="99"/>
                    <a:pt x="44" y="154"/>
                    <a:pt x="86" y="173"/>
                  </a:cubicBezTo>
                  <a:close/>
                  <a:moveTo>
                    <a:pt x="254" y="132"/>
                  </a:moveTo>
                  <a:cubicBezTo>
                    <a:pt x="254" y="100"/>
                    <a:pt x="229" y="82"/>
                    <a:pt x="200" y="79"/>
                  </a:cubicBezTo>
                  <a:cubicBezTo>
                    <a:pt x="214" y="79"/>
                    <a:pt x="234" y="76"/>
                    <a:pt x="243" y="88"/>
                  </a:cubicBezTo>
                  <a:cubicBezTo>
                    <a:pt x="237" y="68"/>
                    <a:pt x="215" y="52"/>
                    <a:pt x="193" y="72"/>
                  </a:cubicBezTo>
                  <a:cubicBezTo>
                    <a:pt x="200" y="51"/>
                    <a:pt x="173" y="31"/>
                    <a:pt x="154" y="36"/>
                  </a:cubicBezTo>
                  <a:cubicBezTo>
                    <a:pt x="170" y="40"/>
                    <a:pt x="167" y="55"/>
                    <a:pt x="179" y="69"/>
                  </a:cubicBezTo>
                  <a:cubicBezTo>
                    <a:pt x="174" y="65"/>
                    <a:pt x="166" y="60"/>
                    <a:pt x="157" y="58"/>
                  </a:cubicBezTo>
                  <a:cubicBezTo>
                    <a:pt x="151" y="57"/>
                    <a:pt x="142" y="57"/>
                    <a:pt x="130" y="62"/>
                  </a:cubicBezTo>
                  <a:cubicBezTo>
                    <a:pt x="128" y="63"/>
                    <a:pt x="125" y="64"/>
                    <a:pt x="122" y="65"/>
                  </a:cubicBezTo>
                  <a:cubicBezTo>
                    <a:pt x="125" y="67"/>
                    <a:pt x="128" y="69"/>
                    <a:pt x="130" y="71"/>
                  </a:cubicBezTo>
                  <a:cubicBezTo>
                    <a:pt x="142" y="73"/>
                    <a:pt x="157" y="78"/>
                    <a:pt x="174" y="76"/>
                  </a:cubicBezTo>
                  <a:cubicBezTo>
                    <a:pt x="167" y="77"/>
                    <a:pt x="155" y="81"/>
                    <a:pt x="143" y="87"/>
                  </a:cubicBezTo>
                  <a:cubicBezTo>
                    <a:pt x="146" y="93"/>
                    <a:pt x="149" y="99"/>
                    <a:pt x="151" y="107"/>
                  </a:cubicBezTo>
                  <a:cubicBezTo>
                    <a:pt x="163" y="103"/>
                    <a:pt x="175" y="99"/>
                    <a:pt x="184" y="88"/>
                  </a:cubicBezTo>
                  <a:cubicBezTo>
                    <a:pt x="179" y="115"/>
                    <a:pt x="207" y="157"/>
                    <a:pt x="201" y="185"/>
                  </a:cubicBezTo>
                  <a:cubicBezTo>
                    <a:pt x="214" y="155"/>
                    <a:pt x="209" y="108"/>
                    <a:pt x="194" y="84"/>
                  </a:cubicBezTo>
                  <a:cubicBezTo>
                    <a:pt x="219" y="116"/>
                    <a:pt x="242" y="116"/>
                    <a:pt x="254" y="132"/>
                  </a:cubicBezTo>
                  <a:close/>
                  <a:moveTo>
                    <a:pt x="79" y="245"/>
                  </a:moveTo>
                  <a:cubicBezTo>
                    <a:pt x="6" y="245"/>
                    <a:pt x="6" y="245"/>
                    <a:pt x="6" y="245"/>
                  </a:cubicBezTo>
                  <a:cubicBezTo>
                    <a:pt x="6" y="252"/>
                    <a:pt x="6" y="252"/>
                    <a:pt x="6" y="252"/>
                  </a:cubicBezTo>
                  <a:cubicBezTo>
                    <a:pt x="72" y="252"/>
                    <a:pt x="72" y="252"/>
                    <a:pt x="72" y="252"/>
                  </a:cubicBezTo>
                  <a:cubicBezTo>
                    <a:pt x="74" y="250"/>
                    <a:pt x="76" y="247"/>
                    <a:pt x="79" y="245"/>
                  </a:cubicBezTo>
                  <a:close/>
                  <a:moveTo>
                    <a:pt x="181" y="245"/>
                  </a:moveTo>
                  <a:cubicBezTo>
                    <a:pt x="184" y="247"/>
                    <a:pt x="186" y="250"/>
                    <a:pt x="188" y="252"/>
                  </a:cubicBezTo>
                  <a:cubicBezTo>
                    <a:pt x="254" y="252"/>
                    <a:pt x="254" y="252"/>
                    <a:pt x="254" y="252"/>
                  </a:cubicBezTo>
                  <a:cubicBezTo>
                    <a:pt x="254" y="245"/>
                    <a:pt x="254" y="245"/>
                    <a:pt x="254" y="245"/>
                  </a:cubicBezTo>
                  <a:lnTo>
                    <a:pt x="181" y="245"/>
                  </a:lnTo>
                  <a:close/>
                  <a:moveTo>
                    <a:pt x="85" y="114"/>
                  </a:moveTo>
                  <a:cubicBezTo>
                    <a:pt x="86" y="108"/>
                    <a:pt x="86" y="101"/>
                    <a:pt x="85" y="94"/>
                  </a:cubicBezTo>
                  <a:cubicBezTo>
                    <a:pt x="88" y="96"/>
                    <a:pt x="91" y="98"/>
                    <a:pt x="95" y="99"/>
                  </a:cubicBezTo>
                  <a:cubicBezTo>
                    <a:pt x="110" y="131"/>
                    <a:pt x="122" y="172"/>
                    <a:pt x="126" y="223"/>
                  </a:cubicBezTo>
                  <a:cubicBezTo>
                    <a:pt x="121" y="224"/>
                    <a:pt x="116" y="224"/>
                    <a:pt x="111" y="226"/>
                  </a:cubicBezTo>
                  <a:cubicBezTo>
                    <a:pt x="108" y="180"/>
                    <a:pt x="98" y="143"/>
                    <a:pt x="85" y="114"/>
                  </a:cubicBezTo>
                  <a:close/>
                  <a:moveTo>
                    <a:pt x="158" y="116"/>
                  </a:moveTo>
                  <a:cubicBezTo>
                    <a:pt x="147" y="141"/>
                    <a:pt x="136" y="176"/>
                    <a:pt x="132" y="223"/>
                  </a:cubicBezTo>
                  <a:cubicBezTo>
                    <a:pt x="137" y="223"/>
                    <a:pt x="142" y="224"/>
                    <a:pt x="147" y="225"/>
                  </a:cubicBezTo>
                  <a:cubicBezTo>
                    <a:pt x="151" y="173"/>
                    <a:pt x="164" y="137"/>
                    <a:pt x="175" y="113"/>
                  </a:cubicBezTo>
                  <a:cubicBezTo>
                    <a:pt x="174" y="112"/>
                    <a:pt x="174" y="111"/>
                    <a:pt x="174" y="110"/>
                  </a:cubicBezTo>
                  <a:cubicBezTo>
                    <a:pt x="168" y="113"/>
                    <a:pt x="163" y="115"/>
                    <a:pt x="158" y="116"/>
                  </a:cubicBezTo>
                  <a:close/>
                  <a:moveTo>
                    <a:pt x="191" y="291"/>
                  </a:moveTo>
                  <a:cubicBezTo>
                    <a:pt x="189" y="259"/>
                    <a:pt x="162" y="234"/>
                    <a:pt x="130" y="234"/>
                  </a:cubicBezTo>
                  <a:cubicBezTo>
                    <a:pt x="97" y="234"/>
                    <a:pt x="71" y="259"/>
                    <a:pt x="68" y="291"/>
                  </a:cubicBezTo>
                  <a:lnTo>
                    <a:pt x="191" y="291"/>
                  </a:lnTo>
                  <a:close/>
                  <a:moveTo>
                    <a:pt x="204" y="314"/>
                  </a:moveTo>
                  <a:cubicBezTo>
                    <a:pt x="204" y="303"/>
                    <a:pt x="204" y="303"/>
                    <a:pt x="204" y="303"/>
                  </a:cubicBezTo>
                  <a:cubicBezTo>
                    <a:pt x="54" y="303"/>
                    <a:pt x="54" y="303"/>
                    <a:pt x="54" y="303"/>
                  </a:cubicBezTo>
                  <a:cubicBezTo>
                    <a:pt x="54" y="314"/>
                    <a:pt x="54" y="314"/>
                    <a:pt x="54" y="314"/>
                  </a:cubicBezTo>
                  <a:cubicBezTo>
                    <a:pt x="204" y="314"/>
                    <a:pt x="204" y="314"/>
                    <a:pt x="204" y="314"/>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332" name="组合 192"/>
          <p:cNvGrpSpPr/>
          <p:nvPr/>
        </p:nvGrpSpPr>
        <p:grpSpPr bwMode="auto">
          <a:xfrm>
            <a:off x="4649788" y="4289425"/>
            <a:ext cx="512762" cy="636588"/>
            <a:chOff x="0" y="0"/>
            <a:chExt cx="384487" cy="477826"/>
          </a:xfrm>
        </p:grpSpPr>
        <p:sp>
          <p:nvSpPr>
            <p:cNvPr id="333" name="椭圆 193"/>
            <p:cNvSpPr>
              <a:spLocks noChangeArrowheads="1"/>
            </p:cNvSpPr>
            <p:nvPr/>
          </p:nvSpPr>
          <p:spPr bwMode="auto">
            <a:xfrm>
              <a:off x="0" y="366527"/>
              <a:ext cx="384487" cy="111299"/>
            </a:xfrm>
            <a:prstGeom prst="ellipse">
              <a:avLst/>
            </a:prstGeom>
            <a:solidFill>
              <a:srgbClr val="FFFFFF"/>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34" name="Freeform 79"/>
            <p:cNvSpPr>
              <a:spLocks noEditPoints="1" noChangeArrowheads="1"/>
            </p:cNvSpPr>
            <p:nvPr/>
          </p:nvSpPr>
          <p:spPr bwMode="auto">
            <a:xfrm>
              <a:off x="86960" y="88238"/>
              <a:ext cx="205098" cy="113425"/>
            </a:xfrm>
            <a:custGeom>
              <a:avLst/>
              <a:gdLst>
                <a:gd name="T0" fmla="*/ 2147483647 w 350"/>
                <a:gd name="T1" fmla="*/ 2147483647 h 194"/>
                <a:gd name="T2" fmla="*/ 2147483647 w 350"/>
                <a:gd name="T3" fmla="*/ 2147483647 h 194"/>
                <a:gd name="T4" fmla="*/ 2147483647 w 350"/>
                <a:gd name="T5" fmla="*/ 2147483647 h 194"/>
                <a:gd name="T6" fmla="*/ 2147483647 w 350"/>
                <a:gd name="T7" fmla="*/ 2147483647 h 194"/>
                <a:gd name="T8" fmla="*/ 2147483647 w 350"/>
                <a:gd name="T9" fmla="*/ 2147483647 h 194"/>
                <a:gd name="T10" fmla="*/ 2147483647 w 350"/>
                <a:gd name="T11" fmla="*/ 2147483647 h 194"/>
                <a:gd name="T12" fmla="*/ 2147483647 w 350"/>
                <a:gd name="T13" fmla="*/ 2147483647 h 194"/>
                <a:gd name="T14" fmla="*/ 2147483647 w 350"/>
                <a:gd name="T15" fmla="*/ 2147483647 h 194"/>
                <a:gd name="T16" fmla="*/ 2147483647 w 350"/>
                <a:gd name="T17" fmla="*/ 2147483647 h 194"/>
                <a:gd name="T18" fmla="*/ 2147483647 w 350"/>
                <a:gd name="T19" fmla="*/ 2147483647 h 194"/>
                <a:gd name="T20" fmla="*/ 2147483647 w 350"/>
                <a:gd name="T21" fmla="*/ 2147483647 h 194"/>
                <a:gd name="T22" fmla="*/ 2147483647 w 350"/>
                <a:gd name="T23" fmla="*/ 2147483647 h 194"/>
                <a:gd name="T24" fmla="*/ 2147483647 w 350"/>
                <a:gd name="T25" fmla="*/ 2147483647 h 194"/>
                <a:gd name="T26" fmla="*/ 2147483647 w 350"/>
                <a:gd name="T27" fmla="*/ 2147483647 h 194"/>
                <a:gd name="T28" fmla="*/ 2147483647 w 350"/>
                <a:gd name="T29" fmla="*/ 2147483647 h 194"/>
                <a:gd name="T30" fmla="*/ 2147483647 w 350"/>
                <a:gd name="T31" fmla="*/ 2147483647 h 194"/>
                <a:gd name="T32" fmla="*/ 2147483647 w 350"/>
                <a:gd name="T33" fmla="*/ 2147483647 h 194"/>
                <a:gd name="T34" fmla="*/ 2147483647 w 350"/>
                <a:gd name="T35" fmla="*/ 2147483647 h 194"/>
                <a:gd name="T36" fmla="*/ 2147483647 w 350"/>
                <a:gd name="T37" fmla="*/ 2147483647 h 194"/>
                <a:gd name="T38" fmla="*/ 2147483647 w 350"/>
                <a:gd name="T39" fmla="*/ 2147483647 h 194"/>
                <a:gd name="T40" fmla="*/ 2147483647 w 350"/>
                <a:gd name="T41" fmla="*/ 2147483647 h 194"/>
                <a:gd name="T42" fmla="*/ 2147483647 w 350"/>
                <a:gd name="T43" fmla="*/ 2147483647 h 194"/>
                <a:gd name="T44" fmla="*/ 2147483647 w 350"/>
                <a:gd name="T45" fmla="*/ 2147483647 h 194"/>
                <a:gd name="T46" fmla="*/ 2147483647 w 350"/>
                <a:gd name="T47" fmla="*/ 2147483647 h 194"/>
                <a:gd name="T48" fmla="*/ 2147483647 w 350"/>
                <a:gd name="T49" fmla="*/ 2147483647 h 194"/>
                <a:gd name="T50" fmla="*/ 2147483647 w 350"/>
                <a:gd name="T51" fmla="*/ 2147483647 h 194"/>
                <a:gd name="T52" fmla="*/ 2147483647 w 350"/>
                <a:gd name="T53" fmla="*/ 2147483647 h 194"/>
                <a:gd name="T54" fmla="*/ 2147483647 w 350"/>
                <a:gd name="T55" fmla="*/ 2147483647 h 194"/>
                <a:gd name="T56" fmla="*/ 2147483647 w 350"/>
                <a:gd name="T57" fmla="*/ 2147483647 h 194"/>
                <a:gd name="T58" fmla="*/ 2147483647 w 350"/>
                <a:gd name="T59" fmla="*/ 2147483647 h 194"/>
                <a:gd name="T60" fmla="*/ 2147483647 w 350"/>
                <a:gd name="T61" fmla="*/ 2147483647 h 194"/>
                <a:gd name="T62" fmla="*/ 2147483647 w 350"/>
                <a:gd name="T63" fmla="*/ 2147483647 h 194"/>
                <a:gd name="T64" fmla="*/ 2147483647 w 350"/>
                <a:gd name="T65" fmla="*/ 2147483647 h 1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0"/>
                <a:gd name="T100" fmla="*/ 0 h 194"/>
                <a:gd name="T101" fmla="*/ 350 w 350"/>
                <a:gd name="T102" fmla="*/ 194 h 19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0" h="194">
                  <a:moveTo>
                    <a:pt x="347" y="181"/>
                  </a:moveTo>
                  <a:cubicBezTo>
                    <a:pt x="337" y="188"/>
                    <a:pt x="326" y="192"/>
                    <a:pt x="314" y="192"/>
                  </a:cubicBezTo>
                  <a:cubicBezTo>
                    <a:pt x="303" y="192"/>
                    <a:pt x="293" y="189"/>
                    <a:pt x="284" y="183"/>
                  </a:cubicBezTo>
                  <a:cubicBezTo>
                    <a:pt x="275" y="189"/>
                    <a:pt x="265" y="192"/>
                    <a:pt x="254" y="192"/>
                  </a:cubicBezTo>
                  <a:cubicBezTo>
                    <a:pt x="243" y="192"/>
                    <a:pt x="233" y="189"/>
                    <a:pt x="224" y="183"/>
                  </a:cubicBezTo>
                  <a:cubicBezTo>
                    <a:pt x="215" y="189"/>
                    <a:pt x="205" y="192"/>
                    <a:pt x="194" y="192"/>
                  </a:cubicBezTo>
                  <a:cubicBezTo>
                    <a:pt x="184" y="192"/>
                    <a:pt x="173" y="189"/>
                    <a:pt x="164" y="183"/>
                  </a:cubicBezTo>
                  <a:cubicBezTo>
                    <a:pt x="155" y="189"/>
                    <a:pt x="145" y="192"/>
                    <a:pt x="134" y="192"/>
                  </a:cubicBezTo>
                  <a:cubicBezTo>
                    <a:pt x="122" y="192"/>
                    <a:pt x="111" y="188"/>
                    <a:pt x="101" y="181"/>
                  </a:cubicBezTo>
                  <a:cubicBezTo>
                    <a:pt x="99" y="179"/>
                    <a:pt x="98" y="176"/>
                    <a:pt x="100" y="173"/>
                  </a:cubicBezTo>
                  <a:cubicBezTo>
                    <a:pt x="102" y="171"/>
                    <a:pt x="105" y="170"/>
                    <a:pt x="108" y="172"/>
                  </a:cubicBezTo>
                  <a:cubicBezTo>
                    <a:pt x="116" y="178"/>
                    <a:pt x="125" y="180"/>
                    <a:pt x="134" y="180"/>
                  </a:cubicBezTo>
                  <a:cubicBezTo>
                    <a:pt x="144" y="180"/>
                    <a:pt x="153" y="178"/>
                    <a:pt x="161" y="172"/>
                  </a:cubicBezTo>
                  <a:cubicBezTo>
                    <a:pt x="162" y="171"/>
                    <a:pt x="163" y="171"/>
                    <a:pt x="164" y="171"/>
                  </a:cubicBezTo>
                  <a:cubicBezTo>
                    <a:pt x="165" y="171"/>
                    <a:pt x="165" y="171"/>
                    <a:pt x="165" y="171"/>
                  </a:cubicBezTo>
                  <a:cubicBezTo>
                    <a:pt x="166" y="171"/>
                    <a:pt x="167" y="171"/>
                    <a:pt x="168" y="172"/>
                  </a:cubicBezTo>
                  <a:cubicBezTo>
                    <a:pt x="176" y="178"/>
                    <a:pt x="185" y="180"/>
                    <a:pt x="194" y="180"/>
                  </a:cubicBezTo>
                  <a:cubicBezTo>
                    <a:pt x="204" y="180"/>
                    <a:pt x="213" y="178"/>
                    <a:pt x="221" y="172"/>
                  </a:cubicBezTo>
                  <a:cubicBezTo>
                    <a:pt x="222" y="171"/>
                    <a:pt x="223" y="171"/>
                    <a:pt x="224" y="171"/>
                  </a:cubicBezTo>
                  <a:cubicBezTo>
                    <a:pt x="224" y="171"/>
                    <a:pt x="224" y="171"/>
                    <a:pt x="224" y="171"/>
                  </a:cubicBezTo>
                  <a:cubicBezTo>
                    <a:pt x="226" y="171"/>
                    <a:pt x="227" y="171"/>
                    <a:pt x="228" y="172"/>
                  </a:cubicBezTo>
                  <a:cubicBezTo>
                    <a:pt x="236" y="178"/>
                    <a:pt x="245" y="180"/>
                    <a:pt x="254" y="180"/>
                  </a:cubicBezTo>
                  <a:cubicBezTo>
                    <a:pt x="264" y="180"/>
                    <a:pt x="273" y="178"/>
                    <a:pt x="281" y="172"/>
                  </a:cubicBezTo>
                  <a:cubicBezTo>
                    <a:pt x="281" y="171"/>
                    <a:pt x="283" y="171"/>
                    <a:pt x="284" y="171"/>
                  </a:cubicBezTo>
                  <a:cubicBezTo>
                    <a:pt x="284" y="171"/>
                    <a:pt x="284" y="171"/>
                    <a:pt x="284" y="171"/>
                  </a:cubicBezTo>
                  <a:cubicBezTo>
                    <a:pt x="286" y="171"/>
                    <a:pt x="287" y="171"/>
                    <a:pt x="288" y="172"/>
                  </a:cubicBezTo>
                  <a:cubicBezTo>
                    <a:pt x="295" y="178"/>
                    <a:pt x="305" y="180"/>
                    <a:pt x="314" y="180"/>
                  </a:cubicBezTo>
                  <a:cubicBezTo>
                    <a:pt x="324" y="180"/>
                    <a:pt x="333" y="178"/>
                    <a:pt x="340" y="172"/>
                  </a:cubicBezTo>
                  <a:cubicBezTo>
                    <a:pt x="343" y="170"/>
                    <a:pt x="346" y="171"/>
                    <a:pt x="348" y="173"/>
                  </a:cubicBezTo>
                  <a:cubicBezTo>
                    <a:pt x="350" y="176"/>
                    <a:pt x="350" y="179"/>
                    <a:pt x="347" y="181"/>
                  </a:cubicBezTo>
                  <a:close/>
                  <a:moveTo>
                    <a:pt x="192" y="126"/>
                  </a:moveTo>
                  <a:cubicBezTo>
                    <a:pt x="188" y="132"/>
                    <a:pt x="183" y="137"/>
                    <a:pt x="178" y="139"/>
                  </a:cubicBezTo>
                  <a:cubicBezTo>
                    <a:pt x="171" y="142"/>
                    <a:pt x="171" y="152"/>
                    <a:pt x="181" y="153"/>
                  </a:cubicBezTo>
                  <a:cubicBezTo>
                    <a:pt x="197" y="156"/>
                    <a:pt x="214" y="149"/>
                    <a:pt x="223" y="135"/>
                  </a:cubicBezTo>
                  <a:cubicBezTo>
                    <a:pt x="207" y="130"/>
                    <a:pt x="195" y="127"/>
                    <a:pt x="195" y="127"/>
                  </a:cubicBezTo>
                  <a:cubicBezTo>
                    <a:pt x="194" y="126"/>
                    <a:pt x="193" y="126"/>
                    <a:pt x="192" y="126"/>
                  </a:cubicBezTo>
                  <a:close/>
                  <a:moveTo>
                    <a:pt x="53" y="138"/>
                  </a:moveTo>
                  <a:cubicBezTo>
                    <a:pt x="53" y="138"/>
                    <a:pt x="53" y="138"/>
                    <a:pt x="53" y="138"/>
                  </a:cubicBezTo>
                  <a:cubicBezTo>
                    <a:pt x="53" y="138"/>
                    <a:pt x="53" y="138"/>
                    <a:pt x="53" y="138"/>
                  </a:cubicBezTo>
                  <a:cubicBezTo>
                    <a:pt x="53" y="138"/>
                    <a:pt x="53" y="138"/>
                    <a:pt x="53" y="138"/>
                  </a:cubicBezTo>
                  <a:cubicBezTo>
                    <a:pt x="33" y="132"/>
                    <a:pt x="12" y="143"/>
                    <a:pt x="4" y="161"/>
                  </a:cubicBezTo>
                  <a:cubicBezTo>
                    <a:pt x="0" y="170"/>
                    <a:pt x="8" y="175"/>
                    <a:pt x="13" y="171"/>
                  </a:cubicBezTo>
                  <a:cubicBezTo>
                    <a:pt x="21" y="166"/>
                    <a:pt x="36" y="165"/>
                    <a:pt x="44" y="168"/>
                  </a:cubicBezTo>
                  <a:cubicBezTo>
                    <a:pt x="53" y="171"/>
                    <a:pt x="65" y="179"/>
                    <a:pt x="68" y="188"/>
                  </a:cubicBezTo>
                  <a:cubicBezTo>
                    <a:pt x="71" y="194"/>
                    <a:pt x="80" y="194"/>
                    <a:pt x="82" y="185"/>
                  </a:cubicBezTo>
                  <a:cubicBezTo>
                    <a:pt x="85" y="165"/>
                    <a:pt x="73" y="145"/>
                    <a:pt x="53" y="138"/>
                  </a:cubicBezTo>
                  <a:close/>
                  <a:moveTo>
                    <a:pt x="64" y="131"/>
                  </a:moveTo>
                  <a:cubicBezTo>
                    <a:pt x="51" y="127"/>
                    <a:pt x="51" y="127"/>
                    <a:pt x="51" y="127"/>
                  </a:cubicBezTo>
                  <a:cubicBezTo>
                    <a:pt x="67" y="85"/>
                    <a:pt x="104" y="45"/>
                    <a:pt x="153" y="34"/>
                  </a:cubicBezTo>
                  <a:cubicBezTo>
                    <a:pt x="151" y="26"/>
                    <a:pt x="147" y="17"/>
                    <a:pt x="141" y="13"/>
                  </a:cubicBezTo>
                  <a:cubicBezTo>
                    <a:pt x="136" y="9"/>
                    <a:pt x="140" y="0"/>
                    <a:pt x="149" y="0"/>
                  </a:cubicBezTo>
                  <a:cubicBezTo>
                    <a:pt x="164" y="0"/>
                    <a:pt x="185" y="16"/>
                    <a:pt x="192" y="33"/>
                  </a:cubicBezTo>
                  <a:cubicBezTo>
                    <a:pt x="201" y="34"/>
                    <a:pt x="210" y="36"/>
                    <a:pt x="219" y="39"/>
                  </a:cubicBezTo>
                  <a:cubicBezTo>
                    <a:pt x="295" y="63"/>
                    <a:pt x="296" y="123"/>
                    <a:pt x="296" y="123"/>
                  </a:cubicBezTo>
                  <a:cubicBezTo>
                    <a:pt x="296" y="123"/>
                    <a:pt x="306" y="126"/>
                    <a:pt x="313" y="128"/>
                  </a:cubicBezTo>
                  <a:cubicBezTo>
                    <a:pt x="329" y="133"/>
                    <a:pt x="322" y="153"/>
                    <a:pt x="306" y="148"/>
                  </a:cubicBezTo>
                  <a:cubicBezTo>
                    <a:pt x="295" y="145"/>
                    <a:pt x="199" y="116"/>
                    <a:pt x="199" y="116"/>
                  </a:cubicBezTo>
                  <a:cubicBezTo>
                    <a:pt x="142" y="99"/>
                    <a:pt x="96" y="109"/>
                    <a:pt x="64" y="131"/>
                  </a:cubicBezTo>
                  <a:close/>
                  <a:moveTo>
                    <a:pt x="256" y="117"/>
                  </a:moveTo>
                  <a:cubicBezTo>
                    <a:pt x="262" y="119"/>
                    <a:pt x="262" y="119"/>
                    <a:pt x="262" y="119"/>
                  </a:cubicBezTo>
                  <a:cubicBezTo>
                    <a:pt x="263" y="119"/>
                    <a:pt x="263" y="119"/>
                    <a:pt x="263" y="119"/>
                  </a:cubicBezTo>
                  <a:cubicBezTo>
                    <a:pt x="265" y="119"/>
                    <a:pt x="267" y="118"/>
                    <a:pt x="268" y="116"/>
                  </a:cubicBezTo>
                  <a:cubicBezTo>
                    <a:pt x="268" y="113"/>
                    <a:pt x="267" y="111"/>
                    <a:pt x="265" y="110"/>
                  </a:cubicBezTo>
                  <a:cubicBezTo>
                    <a:pt x="259" y="108"/>
                    <a:pt x="259" y="108"/>
                    <a:pt x="259" y="108"/>
                  </a:cubicBezTo>
                  <a:cubicBezTo>
                    <a:pt x="257" y="108"/>
                    <a:pt x="254" y="109"/>
                    <a:pt x="253" y="111"/>
                  </a:cubicBezTo>
                  <a:cubicBezTo>
                    <a:pt x="253" y="114"/>
                    <a:pt x="254" y="116"/>
                    <a:pt x="256" y="117"/>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335" name="组合 196"/>
          <p:cNvGrpSpPr/>
          <p:nvPr/>
        </p:nvGrpSpPr>
        <p:grpSpPr bwMode="auto">
          <a:xfrm>
            <a:off x="6253163" y="4489450"/>
            <a:ext cx="512762" cy="638175"/>
            <a:chOff x="0" y="0"/>
            <a:chExt cx="384487" cy="477827"/>
          </a:xfrm>
        </p:grpSpPr>
        <p:sp>
          <p:nvSpPr>
            <p:cNvPr id="336" name="椭圆 197"/>
            <p:cNvSpPr>
              <a:spLocks noChangeArrowheads="1"/>
            </p:cNvSpPr>
            <p:nvPr/>
          </p:nvSpPr>
          <p:spPr bwMode="auto">
            <a:xfrm>
              <a:off x="0" y="366528"/>
              <a:ext cx="384487" cy="111299"/>
            </a:xfrm>
            <a:prstGeom prst="ellipse">
              <a:avLst/>
            </a:prstGeom>
            <a:solidFill>
              <a:srgbClr val="FFFFFF"/>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37" name="Freeform 90"/>
            <p:cNvSpPr>
              <a:spLocks noEditPoints="1" noChangeArrowheads="1"/>
            </p:cNvSpPr>
            <p:nvPr/>
          </p:nvSpPr>
          <p:spPr bwMode="auto">
            <a:xfrm>
              <a:off x="114555" y="54111"/>
              <a:ext cx="155377" cy="191891"/>
            </a:xfrm>
            <a:custGeom>
              <a:avLst/>
              <a:gdLst>
                <a:gd name="T0" fmla="*/ 2147483647 w 266"/>
                <a:gd name="T1" fmla="*/ 2147483647 h 328"/>
                <a:gd name="T2" fmla="*/ 2147483647 w 266"/>
                <a:gd name="T3" fmla="*/ 2147483647 h 328"/>
                <a:gd name="T4" fmla="*/ 2147483647 w 266"/>
                <a:gd name="T5" fmla="*/ 2147483647 h 328"/>
                <a:gd name="T6" fmla="*/ 2147483647 w 266"/>
                <a:gd name="T7" fmla="*/ 2147483647 h 328"/>
                <a:gd name="T8" fmla="*/ 2147483647 w 266"/>
                <a:gd name="T9" fmla="*/ 2147483647 h 328"/>
                <a:gd name="T10" fmla="*/ 2147483647 w 266"/>
                <a:gd name="T11" fmla="*/ 2147483647 h 328"/>
                <a:gd name="T12" fmla="*/ 2147483647 w 266"/>
                <a:gd name="T13" fmla="*/ 2147483647 h 328"/>
                <a:gd name="T14" fmla="*/ 2147483647 w 266"/>
                <a:gd name="T15" fmla="*/ 2147483647 h 328"/>
                <a:gd name="T16" fmla="*/ 1195909315 w 266"/>
                <a:gd name="T17" fmla="*/ 2147483647 h 328"/>
                <a:gd name="T18" fmla="*/ 2147483647 w 266"/>
                <a:gd name="T19" fmla="*/ 2147483647 h 328"/>
                <a:gd name="T20" fmla="*/ 2147483647 w 266"/>
                <a:gd name="T21" fmla="*/ 2147483647 h 328"/>
                <a:gd name="T22" fmla="*/ 2147483647 w 266"/>
                <a:gd name="T23" fmla="*/ 2147483647 h 328"/>
                <a:gd name="T24" fmla="*/ 2147483647 w 266"/>
                <a:gd name="T25" fmla="*/ 2147483647 h 328"/>
                <a:gd name="T26" fmla="*/ 2147483647 w 266"/>
                <a:gd name="T27" fmla="*/ 2147483647 h 328"/>
                <a:gd name="T28" fmla="*/ 2147483647 w 266"/>
                <a:gd name="T29" fmla="*/ 2147483647 h 328"/>
                <a:gd name="T30" fmla="*/ 1195909315 w 266"/>
                <a:gd name="T31" fmla="*/ 2147483647 h 328"/>
                <a:gd name="T32" fmla="*/ 2147483647 w 266"/>
                <a:gd name="T33" fmla="*/ 2147483647 h 328"/>
                <a:gd name="T34" fmla="*/ 2147483647 w 266"/>
                <a:gd name="T35" fmla="*/ 2147483647 h 328"/>
                <a:gd name="T36" fmla="*/ 2147483647 w 266"/>
                <a:gd name="T37" fmla="*/ 2147483647 h 328"/>
                <a:gd name="T38" fmla="*/ 2147483647 w 266"/>
                <a:gd name="T39" fmla="*/ 2147483647 h 328"/>
                <a:gd name="T40" fmla="*/ 2147483647 w 266"/>
                <a:gd name="T41" fmla="*/ 2147483647 h 328"/>
                <a:gd name="T42" fmla="*/ 2147483647 w 266"/>
                <a:gd name="T43" fmla="*/ 2147483647 h 328"/>
                <a:gd name="T44" fmla="*/ 2147483647 w 266"/>
                <a:gd name="T45" fmla="*/ 2147483647 h 328"/>
                <a:gd name="T46" fmla="*/ 1195909315 w 266"/>
                <a:gd name="T47" fmla="*/ 2147483647 h 328"/>
                <a:gd name="T48" fmla="*/ 797045458 w 266"/>
                <a:gd name="T49" fmla="*/ 2147483647 h 328"/>
                <a:gd name="T50" fmla="*/ 2147483647 w 266"/>
                <a:gd name="T51" fmla="*/ 2147483647 h 328"/>
                <a:gd name="T52" fmla="*/ 797045458 w 266"/>
                <a:gd name="T53" fmla="*/ 2147483647 h 328"/>
                <a:gd name="T54" fmla="*/ 2147483647 w 266"/>
                <a:gd name="T55" fmla="*/ 2147483647 h 328"/>
                <a:gd name="T56" fmla="*/ 2147483647 w 266"/>
                <a:gd name="T57" fmla="*/ 2147483647 h 328"/>
                <a:gd name="T58" fmla="*/ 2147483647 w 266"/>
                <a:gd name="T59" fmla="*/ 2147483647 h 328"/>
                <a:gd name="T60" fmla="*/ 2147483647 w 266"/>
                <a:gd name="T61" fmla="*/ 2147483647 h 328"/>
                <a:gd name="T62" fmla="*/ 2147483647 w 266"/>
                <a:gd name="T63" fmla="*/ 2147483647 h 328"/>
                <a:gd name="T64" fmla="*/ 2147483647 w 266"/>
                <a:gd name="T65" fmla="*/ 2147483647 h 328"/>
                <a:gd name="T66" fmla="*/ 2147483647 w 266"/>
                <a:gd name="T67" fmla="*/ 2147483647 h 328"/>
                <a:gd name="T68" fmla="*/ 2147483647 w 266"/>
                <a:gd name="T69" fmla="*/ 2147483647 h 328"/>
                <a:gd name="T70" fmla="*/ 2147483647 w 266"/>
                <a:gd name="T71" fmla="*/ 2147483647 h 328"/>
                <a:gd name="T72" fmla="*/ 2147483647 w 266"/>
                <a:gd name="T73" fmla="*/ 2147483647 h 328"/>
                <a:gd name="T74" fmla="*/ 2147483647 w 266"/>
                <a:gd name="T75" fmla="*/ 2147483647 h 328"/>
                <a:gd name="T76" fmla="*/ 2147483647 w 266"/>
                <a:gd name="T77" fmla="*/ 2147483647 h 328"/>
                <a:gd name="T78" fmla="*/ 2147483647 w 266"/>
                <a:gd name="T79" fmla="*/ 2147483647 h 328"/>
                <a:gd name="T80" fmla="*/ 2147483647 w 266"/>
                <a:gd name="T81" fmla="*/ 2147483647 h 328"/>
                <a:gd name="T82" fmla="*/ 2147483647 w 266"/>
                <a:gd name="T83" fmla="*/ 2147483647 h 328"/>
                <a:gd name="T84" fmla="*/ 2147483647 w 266"/>
                <a:gd name="T85" fmla="*/ 2147483647 h 328"/>
                <a:gd name="T86" fmla="*/ 2147483647 w 266"/>
                <a:gd name="T87" fmla="*/ 2147483647 h 328"/>
                <a:gd name="T88" fmla="*/ 2147483647 w 266"/>
                <a:gd name="T89" fmla="*/ 2147483647 h 328"/>
                <a:gd name="T90" fmla="*/ 2147483647 w 266"/>
                <a:gd name="T91" fmla="*/ 2147483647 h 328"/>
                <a:gd name="T92" fmla="*/ 2147483647 w 266"/>
                <a:gd name="T93" fmla="*/ 2147483647 h 328"/>
                <a:gd name="T94" fmla="*/ 2147483647 w 266"/>
                <a:gd name="T95" fmla="*/ 2147483647 h 328"/>
                <a:gd name="T96" fmla="*/ 2147483647 w 266"/>
                <a:gd name="T97" fmla="*/ 2147483647 h 328"/>
                <a:gd name="T98" fmla="*/ 2147483647 w 266"/>
                <a:gd name="T99" fmla="*/ 2147483647 h 328"/>
                <a:gd name="T100" fmla="*/ 2147483647 w 266"/>
                <a:gd name="T101" fmla="*/ 2147483647 h 328"/>
                <a:gd name="T102" fmla="*/ 2147483647 w 266"/>
                <a:gd name="T103" fmla="*/ 2147483647 h 328"/>
                <a:gd name="T104" fmla="*/ 2147483647 w 266"/>
                <a:gd name="T105" fmla="*/ 2147483647 h 328"/>
                <a:gd name="T106" fmla="*/ 2147483647 w 266"/>
                <a:gd name="T107" fmla="*/ 2147483647 h 328"/>
                <a:gd name="T108" fmla="*/ 2147483647 w 266"/>
                <a:gd name="T109" fmla="*/ 2147483647 h 3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66"/>
                <a:gd name="T166" fmla="*/ 0 h 328"/>
                <a:gd name="T167" fmla="*/ 266 w 266"/>
                <a:gd name="T168" fmla="*/ 328 h 32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66" h="328">
                  <a:moveTo>
                    <a:pt x="192" y="160"/>
                  </a:moveTo>
                  <a:cubicBezTo>
                    <a:pt x="185" y="169"/>
                    <a:pt x="174" y="187"/>
                    <a:pt x="169" y="205"/>
                  </a:cubicBezTo>
                  <a:cubicBezTo>
                    <a:pt x="165" y="227"/>
                    <a:pt x="163" y="253"/>
                    <a:pt x="162" y="285"/>
                  </a:cubicBezTo>
                  <a:cubicBezTo>
                    <a:pt x="169" y="283"/>
                    <a:pt x="173" y="281"/>
                    <a:pt x="176" y="278"/>
                  </a:cubicBezTo>
                  <a:cubicBezTo>
                    <a:pt x="177" y="225"/>
                    <a:pt x="185" y="188"/>
                    <a:pt x="193" y="164"/>
                  </a:cubicBezTo>
                  <a:cubicBezTo>
                    <a:pt x="192" y="163"/>
                    <a:pt x="192" y="162"/>
                    <a:pt x="192" y="160"/>
                  </a:cubicBezTo>
                  <a:close/>
                  <a:moveTo>
                    <a:pt x="155" y="285"/>
                  </a:moveTo>
                  <a:cubicBezTo>
                    <a:pt x="154" y="209"/>
                    <a:pt x="137" y="158"/>
                    <a:pt x="120" y="123"/>
                  </a:cubicBezTo>
                  <a:cubicBezTo>
                    <a:pt x="116" y="118"/>
                    <a:pt x="111" y="113"/>
                    <a:pt x="102" y="106"/>
                  </a:cubicBezTo>
                  <a:cubicBezTo>
                    <a:pt x="103" y="111"/>
                    <a:pt x="103" y="116"/>
                    <a:pt x="103" y="120"/>
                  </a:cubicBezTo>
                  <a:cubicBezTo>
                    <a:pt x="115" y="142"/>
                    <a:pt x="128" y="173"/>
                    <a:pt x="135" y="216"/>
                  </a:cubicBezTo>
                  <a:cubicBezTo>
                    <a:pt x="132" y="216"/>
                    <a:pt x="129" y="217"/>
                    <a:pt x="125" y="217"/>
                  </a:cubicBezTo>
                  <a:cubicBezTo>
                    <a:pt x="117" y="217"/>
                    <a:pt x="108" y="214"/>
                    <a:pt x="101" y="210"/>
                  </a:cubicBezTo>
                  <a:cubicBezTo>
                    <a:pt x="94" y="214"/>
                    <a:pt x="85" y="217"/>
                    <a:pt x="77" y="217"/>
                  </a:cubicBezTo>
                  <a:cubicBezTo>
                    <a:pt x="68" y="217"/>
                    <a:pt x="59" y="214"/>
                    <a:pt x="52" y="210"/>
                  </a:cubicBezTo>
                  <a:cubicBezTo>
                    <a:pt x="45" y="214"/>
                    <a:pt x="36" y="217"/>
                    <a:pt x="28" y="217"/>
                  </a:cubicBezTo>
                  <a:cubicBezTo>
                    <a:pt x="20" y="217"/>
                    <a:pt x="12" y="215"/>
                    <a:pt x="6" y="211"/>
                  </a:cubicBezTo>
                  <a:cubicBezTo>
                    <a:pt x="6" y="228"/>
                    <a:pt x="6" y="228"/>
                    <a:pt x="6" y="228"/>
                  </a:cubicBezTo>
                  <a:cubicBezTo>
                    <a:pt x="7" y="229"/>
                    <a:pt x="7" y="229"/>
                    <a:pt x="7" y="229"/>
                  </a:cubicBezTo>
                  <a:cubicBezTo>
                    <a:pt x="19" y="237"/>
                    <a:pt x="36" y="237"/>
                    <a:pt x="48" y="229"/>
                  </a:cubicBezTo>
                  <a:cubicBezTo>
                    <a:pt x="52" y="227"/>
                    <a:pt x="52" y="227"/>
                    <a:pt x="52" y="227"/>
                  </a:cubicBezTo>
                  <a:cubicBezTo>
                    <a:pt x="56" y="229"/>
                    <a:pt x="56" y="229"/>
                    <a:pt x="56" y="229"/>
                  </a:cubicBezTo>
                  <a:cubicBezTo>
                    <a:pt x="68" y="237"/>
                    <a:pt x="85" y="237"/>
                    <a:pt x="97" y="229"/>
                  </a:cubicBezTo>
                  <a:cubicBezTo>
                    <a:pt x="101" y="227"/>
                    <a:pt x="101" y="227"/>
                    <a:pt x="101" y="227"/>
                  </a:cubicBezTo>
                  <a:cubicBezTo>
                    <a:pt x="105" y="229"/>
                    <a:pt x="105" y="229"/>
                    <a:pt x="105" y="229"/>
                  </a:cubicBezTo>
                  <a:cubicBezTo>
                    <a:pt x="114" y="236"/>
                    <a:pt x="126" y="237"/>
                    <a:pt x="138" y="233"/>
                  </a:cubicBezTo>
                  <a:cubicBezTo>
                    <a:pt x="138" y="236"/>
                    <a:pt x="138" y="238"/>
                    <a:pt x="139" y="241"/>
                  </a:cubicBezTo>
                  <a:cubicBezTo>
                    <a:pt x="134" y="243"/>
                    <a:pt x="130" y="243"/>
                    <a:pt x="125" y="243"/>
                  </a:cubicBezTo>
                  <a:cubicBezTo>
                    <a:pt x="117" y="243"/>
                    <a:pt x="108" y="241"/>
                    <a:pt x="101" y="236"/>
                  </a:cubicBezTo>
                  <a:cubicBezTo>
                    <a:pt x="86" y="246"/>
                    <a:pt x="67" y="246"/>
                    <a:pt x="52" y="236"/>
                  </a:cubicBezTo>
                  <a:cubicBezTo>
                    <a:pt x="38" y="245"/>
                    <a:pt x="20" y="245"/>
                    <a:pt x="6" y="238"/>
                  </a:cubicBezTo>
                  <a:cubicBezTo>
                    <a:pt x="6" y="253"/>
                    <a:pt x="6" y="253"/>
                    <a:pt x="6" y="253"/>
                  </a:cubicBezTo>
                  <a:cubicBezTo>
                    <a:pt x="7" y="254"/>
                    <a:pt x="7" y="254"/>
                    <a:pt x="7" y="254"/>
                  </a:cubicBezTo>
                  <a:cubicBezTo>
                    <a:pt x="19" y="262"/>
                    <a:pt x="36" y="262"/>
                    <a:pt x="48" y="254"/>
                  </a:cubicBezTo>
                  <a:cubicBezTo>
                    <a:pt x="52" y="251"/>
                    <a:pt x="52" y="251"/>
                    <a:pt x="52" y="251"/>
                  </a:cubicBezTo>
                  <a:cubicBezTo>
                    <a:pt x="56" y="254"/>
                    <a:pt x="56" y="254"/>
                    <a:pt x="56" y="254"/>
                  </a:cubicBezTo>
                  <a:cubicBezTo>
                    <a:pt x="68" y="262"/>
                    <a:pt x="85" y="262"/>
                    <a:pt x="97" y="254"/>
                  </a:cubicBezTo>
                  <a:cubicBezTo>
                    <a:pt x="101" y="251"/>
                    <a:pt x="101" y="251"/>
                    <a:pt x="101" y="251"/>
                  </a:cubicBezTo>
                  <a:cubicBezTo>
                    <a:pt x="105" y="254"/>
                    <a:pt x="105" y="254"/>
                    <a:pt x="105" y="254"/>
                  </a:cubicBezTo>
                  <a:cubicBezTo>
                    <a:pt x="114" y="260"/>
                    <a:pt x="126" y="262"/>
                    <a:pt x="138" y="258"/>
                  </a:cubicBezTo>
                  <a:cubicBezTo>
                    <a:pt x="140" y="257"/>
                    <a:pt x="140" y="257"/>
                    <a:pt x="140" y="257"/>
                  </a:cubicBezTo>
                  <a:cubicBezTo>
                    <a:pt x="140" y="260"/>
                    <a:pt x="140" y="263"/>
                    <a:pt x="141" y="265"/>
                  </a:cubicBezTo>
                  <a:cubicBezTo>
                    <a:pt x="140" y="265"/>
                    <a:pt x="140" y="265"/>
                    <a:pt x="140" y="265"/>
                  </a:cubicBezTo>
                  <a:cubicBezTo>
                    <a:pt x="135" y="267"/>
                    <a:pt x="130" y="268"/>
                    <a:pt x="125" y="268"/>
                  </a:cubicBezTo>
                  <a:cubicBezTo>
                    <a:pt x="117" y="268"/>
                    <a:pt x="108" y="266"/>
                    <a:pt x="101" y="261"/>
                  </a:cubicBezTo>
                  <a:cubicBezTo>
                    <a:pt x="86" y="270"/>
                    <a:pt x="67" y="270"/>
                    <a:pt x="52" y="261"/>
                  </a:cubicBezTo>
                  <a:cubicBezTo>
                    <a:pt x="38" y="270"/>
                    <a:pt x="20" y="270"/>
                    <a:pt x="6" y="262"/>
                  </a:cubicBezTo>
                  <a:cubicBezTo>
                    <a:pt x="6" y="285"/>
                    <a:pt x="6" y="285"/>
                    <a:pt x="6" y="285"/>
                  </a:cubicBezTo>
                  <a:lnTo>
                    <a:pt x="155" y="285"/>
                  </a:lnTo>
                  <a:close/>
                  <a:moveTo>
                    <a:pt x="4" y="180"/>
                  </a:moveTo>
                  <a:cubicBezTo>
                    <a:pt x="4" y="168"/>
                    <a:pt x="15" y="157"/>
                    <a:pt x="27" y="157"/>
                  </a:cubicBezTo>
                  <a:cubicBezTo>
                    <a:pt x="40" y="157"/>
                    <a:pt x="50" y="168"/>
                    <a:pt x="50" y="180"/>
                  </a:cubicBezTo>
                  <a:cubicBezTo>
                    <a:pt x="50" y="193"/>
                    <a:pt x="40" y="203"/>
                    <a:pt x="27" y="203"/>
                  </a:cubicBezTo>
                  <a:cubicBezTo>
                    <a:pt x="15" y="203"/>
                    <a:pt x="4" y="193"/>
                    <a:pt x="4" y="180"/>
                  </a:cubicBezTo>
                  <a:close/>
                  <a:moveTo>
                    <a:pt x="219" y="113"/>
                  </a:moveTo>
                  <a:cubicBezTo>
                    <a:pt x="235" y="114"/>
                    <a:pt x="252" y="100"/>
                    <a:pt x="264" y="111"/>
                  </a:cubicBezTo>
                  <a:cubicBezTo>
                    <a:pt x="262" y="94"/>
                    <a:pt x="236" y="83"/>
                    <a:pt x="217" y="107"/>
                  </a:cubicBezTo>
                  <a:cubicBezTo>
                    <a:pt x="226" y="92"/>
                    <a:pt x="217" y="79"/>
                    <a:pt x="213" y="67"/>
                  </a:cubicBezTo>
                  <a:cubicBezTo>
                    <a:pt x="204" y="76"/>
                    <a:pt x="202" y="88"/>
                    <a:pt x="204" y="101"/>
                  </a:cubicBezTo>
                  <a:cubicBezTo>
                    <a:pt x="198" y="90"/>
                    <a:pt x="185" y="81"/>
                    <a:pt x="171" y="77"/>
                  </a:cubicBezTo>
                  <a:cubicBezTo>
                    <a:pt x="169" y="77"/>
                    <a:pt x="167" y="78"/>
                    <a:pt x="165" y="78"/>
                  </a:cubicBezTo>
                  <a:cubicBezTo>
                    <a:pt x="159" y="79"/>
                    <a:pt x="153" y="79"/>
                    <a:pt x="146" y="80"/>
                  </a:cubicBezTo>
                  <a:cubicBezTo>
                    <a:pt x="160" y="86"/>
                    <a:pt x="175" y="100"/>
                    <a:pt x="198" y="107"/>
                  </a:cubicBezTo>
                  <a:cubicBezTo>
                    <a:pt x="188" y="107"/>
                    <a:pt x="171" y="103"/>
                    <a:pt x="159" y="108"/>
                  </a:cubicBezTo>
                  <a:cubicBezTo>
                    <a:pt x="155" y="110"/>
                    <a:pt x="152" y="112"/>
                    <a:pt x="149" y="114"/>
                  </a:cubicBezTo>
                  <a:cubicBezTo>
                    <a:pt x="148" y="119"/>
                    <a:pt x="147" y="124"/>
                    <a:pt x="145" y="129"/>
                  </a:cubicBezTo>
                  <a:cubicBezTo>
                    <a:pt x="144" y="135"/>
                    <a:pt x="144" y="135"/>
                    <a:pt x="144" y="135"/>
                  </a:cubicBezTo>
                  <a:cubicBezTo>
                    <a:pt x="152" y="127"/>
                    <a:pt x="171" y="131"/>
                    <a:pt x="198" y="117"/>
                  </a:cubicBezTo>
                  <a:cubicBezTo>
                    <a:pt x="176" y="131"/>
                    <a:pt x="150" y="153"/>
                    <a:pt x="163" y="193"/>
                  </a:cubicBezTo>
                  <a:cubicBezTo>
                    <a:pt x="166" y="167"/>
                    <a:pt x="199" y="138"/>
                    <a:pt x="206" y="120"/>
                  </a:cubicBezTo>
                  <a:cubicBezTo>
                    <a:pt x="191" y="160"/>
                    <a:pt x="220" y="185"/>
                    <a:pt x="208" y="219"/>
                  </a:cubicBezTo>
                  <a:cubicBezTo>
                    <a:pt x="234" y="177"/>
                    <a:pt x="226" y="149"/>
                    <a:pt x="216" y="122"/>
                  </a:cubicBezTo>
                  <a:cubicBezTo>
                    <a:pt x="231" y="150"/>
                    <a:pt x="257" y="155"/>
                    <a:pt x="264" y="172"/>
                  </a:cubicBezTo>
                  <a:cubicBezTo>
                    <a:pt x="266" y="144"/>
                    <a:pt x="242" y="116"/>
                    <a:pt x="219" y="113"/>
                  </a:cubicBezTo>
                  <a:close/>
                  <a:moveTo>
                    <a:pt x="6" y="155"/>
                  </a:moveTo>
                  <a:cubicBezTo>
                    <a:pt x="12" y="123"/>
                    <a:pt x="47" y="117"/>
                    <a:pt x="65" y="78"/>
                  </a:cubicBezTo>
                  <a:cubicBezTo>
                    <a:pt x="59" y="113"/>
                    <a:pt x="70" y="161"/>
                    <a:pt x="94" y="190"/>
                  </a:cubicBezTo>
                  <a:cubicBezTo>
                    <a:pt x="74" y="150"/>
                    <a:pt x="108" y="116"/>
                    <a:pt x="79" y="75"/>
                  </a:cubicBezTo>
                  <a:cubicBezTo>
                    <a:pt x="85" y="80"/>
                    <a:pt x="87" y="82"/>
                    <a:pt x="99" y="90"/>
                  </a:cubicBezTo>
                  <a:cubicBezTo>
                    <a:pt x="111" y="97"/>
                    <a:pt x="128" y="110"/>
                    <a:pt x="135" y="126"/>
                  </a:cubicBezTo>
                  <a:cubicBezTo>
                    <a:pt x="148" y="83"/>
                    <a:pt x="115" y="74"/>
                    <a:pt x="84" y="66"/>
                  </a:cubicBezTo>
                  <a:cubicBezTo>
                    <a:pt x="145" y="79"/>
                    <a:pt x="185" y="55"/>
                    <a:pt x="203" y="69"/>
                  </a:cubicBezTo>
                  <a:cubicBezTo>
                    <a:pt x="194" y="57"/>
                    <a:pt x="158" y="37"/>
                    <a:pt x="115" y="47"/>
                  </a:cubicBezTo>
                  <a:cubicBezTo>
                    <a:pt x="102" y="50"/>
                    <a:pt x="88" y="53"/>
                    <a:pt x="82" y="55"/>
                  </a:cubicBezTo>
                  <a:cubicBezTo>
                    <a:pt x="106" y="37"/>
                    <a:pt x="124" y="8"/>
                    <a:pt x="143" y="2"/>
                  </a:cubicBezTo>
                  <a:cubicBezTo>
                    <a:pt x="109" y="0"/>
                    <a:pt x="80" y="24"/>
                    <a:pt x="73" y="50"/>
                  </a:cubicBezTo>
                  <a:cubicBezTo>
                    <a:pt x="71" y="34"/>
                    <a:pt x="64" y="21"/>
                    <a:pt x="52" y="13"/>
                  </a:cubicBezTo>
                  <a:cubicBezTo>
                    <a:pt x="51" y="28"/>
                    <a:pt x="44" y="46"/>
                    <a:pt x="60" y="61"/>
                  </a:cubicBezTo>
                  <a:cubicBezTo>
                    <a:pt x="30" y="39"/>
                    <a:pt x="3" y="60"/>
                    <a:pt x="6" y="80"/>
                  </a:cubicBezTo>
                  <a:cubicBezTo>
                    <a:pt x="16" y="64"/>
                    <a:pt x="41" y="71"/>
                    <a:pt x="59" y="69"/>
                  </a:cubicBezTo>
                  <a:cubicBezTo>
                    <a:pt x="33" y="76"/>
                    <a:pt x="0" y="106"/>
                    <a:pt x="6" y="155"/>
                  </a:cubicBezTo>
                  <a:close/>
                  <a:moveTo>
                    <a:pt x="197" y="276"/>
                  </a:moveTo>
                  <a:cubicBezTo>
                    <a:pt x="194" y="275"/>
                    <a:pt x="191" y="276"/>
                    <a:pt x="189" y="279"/>
                  </a:cubicBezTo>
                  <a:cubicBezTo>
                    <a:pt x="189" y="279"/>
                    <a:pt x="185" y="287"/>
                    <a:pt x="176" y="292"/>
                  </a:cubicBezTo>
                  <a:cubicBezTo>
                    <a:pt x="172" y="294"/>
                    <a:pt x="167" y="295"/>
                    <a:pt x="162" y="296"/>
                  </a:cubicBezTo>
                  <a:cubicBezTo>
                    <a:pt x="162" y="296"/>
                    <a:pt x="162" y="296"/>
                    <a:pt x="162" y="296"/>
                  </a:cubicBezTo>
                  <a:cubicBezTo>
                    <a:pt x="160" y="296"/>
                    <a:pt x="158" y="297"/>
                    <a:pt x="156" y="297"/>
                  </a:cubicBezTo>
                  <a:cubicBezTo>
                    <a:pt x="118" y="297"/>
                    <a:pt x="118" y="297"/>
                    <a:pt x="118" y="297"/>
                  </a:cubicBezTo>
                  <a:cubicBezTo>
                    <a:pt x="95" y="297"/>
                    <a:pt x="79" y="300"/>
                    <a:pt x="65" y="319"/>
                  </a:cubicBezTo>
                  <a:cubicBezTo>
                    <a:pt x="63" y="322"/>
                    <a:pt x="64" y="325"/>
                    <a:pt x="66" y="327"/>
                  </a:cubicBezTo>
                  <a:cubicBezTo>
                    <a:pt x="67" y="328"/>
                    <a:pt x="68" y="328"/>
                    <a:pt x="70" y="328"/>
                  </a:cubicBezTo>
                  <a:cubicBezTo>
                    <a:pt x="71" y="328"/>
                    <a:pt x="73" y="327"/>
                    <a:pt x="74" y="326"/>
                  </a:cubicBezTo>
                  <a:cubicBezTo>
                    <a:pt x="85" y="312"/>
                    <a:pt x="95" y="308"/>
                    <a:pt x="118" y="308"/>
                  </a:cubicBezTo>
                  <a:cubicBezTo>
                    <a:pt x="156" y="308"/>
                    <a:pt x="156" y="308"/>
                    <a:pt x="156" y="308"/>
                  </a:cubicBezTo>
                  <a:cubicBezTo>
                    <a:pt x="188" y="308"/>
                    <a:pt x="199" y="285"/>
                    <a:pt x="199" y="284"/>
                  </a:cubicBezTo>
                  <a:cubicBezTo>
                    <a:pt x="201" y="281"/>
                    <a:pt x="200" y="278"/>
                    <a:pt x="197" y="276"/>
                  </a:cubicBezTo>
                  <a:close/>
                  <a:moveTo>
                    <a:pt x="163" y="311"/>
                  </a:moveTo>
                  <a:cubicBezTo>
                    <a:pt x="163" y="328"/>
                    <a:pt x="163" y="328"/>
                    <a:pt x="163" y="328"/>
                  </a:cubicBezTo>
                  <a:cubicBezTo>
                    <a:pt x="174" y="328"/>
                    <a:pt x="174" y="328"/>
                    <a:pt x="174" y="328"/>
                  </a:cubicBezTo>
                  <a:cubicBezTo>
                    <a:pt x="174" y="311"/>
                    <a:pt x="174" y="311"/>
                    <a:pt x="174" y="311"/>
                  </a:cubicBezTo>
                  <a:lnTo>
                    <a:pt x="163" y="311"/>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338" name="组合 200"/>
          <p:cNvGrpSpPr/>
          <p:nvPr/>
        </p:nvGrpSpPr>
        <p:grpSpPr bwMode="auto">
          <a:xfrm>
            <a:off x="1301750" y="2989263"/>
            <a:ext cx="512763" cy="654050"/>
            <a:chOff x="0" y="0"/>
            <a:chExt cx="384487" cy="490991"/>
          </a:xfrm>
        </p:grpSpPr>
        <p:sp>
          <p:nvSpPr>
            <p:cNvPr id="339" name="椭圆 201"/>
            <p:cNvSpPr>
              <a:spLocks noChangeArrowheads="1"/>
            </p:cNvSpPr>
            <p:nvPr/>
          </p:nvSpPr>
          <p:spPr bwMode="auto">
            <a:xfrm>
              <a:off x="0" y="379692"/>
              <a:ext cx="384487" cy="111299"/>
            </a:xfrm>
            <a:prstGeom prst="ellipse">
              <a:avLst/>
            </a:prstGeom>
            <a:solidFill>
              <a:srgbClr val="FFFFFF"/>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40" name="Freeform 132"/>
            <p:cNvSpPr>
              <a:spLocks noEditPoints="1" noChangeArrowheads="1"/>
            </p:cNvSpPr>
            <p:nvPr/>
          </p:nvSpPr>
          <p:spPr bwMode="auto">
            <a:xfrm>
              <a:off x="134468" y="65729"/>
              <a:ext cx="103326" cy="178683"/>
            </a:xfrm>
            <a:custGeom>
              <a:avLst/>
              <a:gdLst>
                <a:gd name="T0" fmla="*/ 2147483647 w 177"/>
                <a:gd name="T1" fmla="*/ 2147483647 h 306"/>
                <a:gd name="T2" fmla="*/ 2147483647 w 177"/>
                <a:gd name="T3" fmla="*/ 2147483647 h 306"/>
                <a:gd name="T4" fmla="*/ 2147483647 w 177"/>
                <a:gd name="T5" fmla="*/ 2147483647 h 306"/>
                <a:gd name="T6" fmla="*/ 2147483647 w 177"/>
                <a:gd name="T7" fmla="*/ 2147483647 h 306"/>
                <a:gd name="T8" fmla="*/ 2147483647 w 177"/>
                <a:gd name="T9" fmla="*/ 2147483647 h 306"/>
                <a:gd name="T10" fmla="*/ 0 w 177"/>
                <a:gd name="T11" fmla="*/ 2147483647 h 306"/>
                <a:gd name="T12" fmla="*/ 2147483647 w 177"/>
                <a:gd name="T13" fmla="*/ 2147483647 h 306"/>
                <a:gd name="T14" fmla="*/ 2147483647 w 177"/>
                <a:gd name="T15" fmla="*/ 2147483647 h 306"/>
                <a:gd name="T16" fmla="*/ 2147483647 w 177"/>
                <a:gd name="T17" fmla="*/ 2147483647 h 306"/>
                <a:gd name="T18" fmla="*/ 2147483647 w 177"/>
                <a:gd name="T19" fmla="*/ 2147483647 h 306"/>
                <a:gd name="T20" fmla="*/ 2147483647 w 177"/>
                <a:gd name="T21" fmla="*/ 2147483647 h 306"/>
                <a:gd name="T22" fmla="*/ 2147483647 w 177"/>
                <a:gd name="T23" fmla="*/ 2147483647 h 306"/>
                <a:gd name="T24" fmla="*/ 2147483647 w 177"/>
                <a:gd name="T25" fmla="*/ 2147483647 h 306"/>
                <a:gd name="T26" fmla="*/ 2147483647 w 177"/>
                <a:gd name="T27" fmla="*/ 2147483647 h 306"/>
                <a:gd name="T28" fmla="*/ 2147483647 w 177"/>
                <a:gd name="T29" fmla="*/ 2147483647 h 306"/>
                <a:gd name="T30" fmla="*/ 2147483647 w 177"/>
                <a:gd name="T31" fmla="*/ 2147483647 h 306"/>
                <a:gd name="T32" fmla="*/ 2147483647 w 177"/>
                <a:gd name="T33" fmla="*/ 2147483647 h 306"/>
                <a:gd name="T34" fmla="*/ 2147483647 w 177"/>
                <a:gd name="T35" fmla="*/ 2147483647 h 306"/>
                <a:gd name="T36" fmla="*/ 2147483647 w 177"/>
                <a:gd name="T37" fmla="*/ 2147483647 h 306"/>
                <a:gd name="T38" fmla="*/ 2147483647 w 177"/>
                <a:gd name="T39" fmla="*/ 2147483647 h 306"/>
                <a:gd name="T40" fmla="*/ 2147483647 w 177"/>
                <a:gd name="T41" fmla="*/ 2147483647 h 306"/>
                <a:gd name="T42" fmla="*/ 2147483647 w 177"/>
                <a:gd name="T43" fmla="*/ 2147483647 h 306"/>
                <a:gd name="T44" fmla="*/ 2147483647 w 177"/>
                <a:gd name="T45" fmla="*/ 2147483647 h 306"/>
                <a:gd name="T46" fmla="*/ 2147483647 w 177"/>
                <a:gd name="T47" fmla="*/ 2147483647 h 306"/>
                <a:gd name="T48" fmla="*/ 2147483647 w 177"/>
                <a:gd name="T49" fmla="*/ 2147483647 h 306"/>
                <a:gd name="T50" fmla="*/ 2147483647 w 177"/>
                <a:gd name="T51" fmla="*/ 2147483647 h 306"/>
                <a:gd name="T52" fmla="*/ 2147483647 w 177"/>
                <a:gd name="T53" fmla="*/ 2147483647 h 306"/>
                <a:gd name="T54" fmla="*/ 2147483647 w 177"/>
                <a:gd name="T55" fmla="*/ 2147483647 h 306"/>
                <a:gd name="T56" fmla="*/ 2147483647 w 177"/>
                <a:gd name="T57" fmla="*/ 2147483647 h 306"/>
                <a:gd name="T58" fmla="*/ 2147483647 w 177"/>
                <a:gd name="T59" fmla="*/ 2147483647 h 306"/>
                <a:gd name="T60" fmla="*/ 2147483647 w 177"/>
                <a:gd name="T61" fmla="*/ 2147483647 h 306"/>
                <a:gd name="T62" fmla="*/ 2147483647 w 177"/>
                <a:gd name="T63" fmla="*/ 2147483647 h 306"/>
                <a:gd name="T64" fmla="*/ 2147483647 w 177"/>
                <a:gd name="T65" fmla="*/ 2147483647 h 306"/>
                <a:gd name="T66" fmla="*/ 2147483647 w 177"/>
                <a:gd name="T67" fmla="*/ 2147483647 h 306"/>
                <a:gd name="T68" fmla="*/ 2147483647 w 177"/>
                <a:gd name="T69" fmla="*/ 2147483647 h 3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7"/>
                <a:gd name="T106" fmla="*/ 0 h 306"/>
                <a:gd name="T107" fmla="*/ 177 w 177"/>
                <a:gd name="T108" fmla="*/ 306 h 3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7" h="306">
                  <a:moveTo>
                    <a:pt x="75" y="259"/>
                  </a:moveTo>
                  <a:cubicBezTo>
                    <a:pt x="75" y="265"/>
                    <a:pt x="72" y="270"/>
                    <a:pt x="67" y="273"/>
                  </a:cubicBezTo>
                  <a:cubicBezTo>
                    <a:pt x="50" y="280"/>
                    <a:pt x="27" y="264"/>
                    <a:pt x="27" y="264"/>
                  </a:cubicBezTo>
                  <a:cubicBezTo>
                    <a:pt x="27" y="264"/>
                    <a:pt x="27" y="264"/>
                    <a:pt x="27" y="264"/>
                  </a:cubicBezTo>
                  <a:cubicBezTo>
                    <a:pt x="27" y="264"/>
                    <a:pt x="29" y="236"/>
                    <a:pt x="46" y="228"/>
                  </a:cubicBezTo>
                  <a:cubicBezTo>
                    <a:pt x="51" y="225"/>
                    <a:pt x="57" y="226"/>
                    <a:pt x="61" y="231"/>
                  </a:cubicBezTo>
                  <a:cubicBezTo>
                    <a:pt x="66" y="235"/>
                    <a:pt x="65" y="243"/>
                    <a:pt x="62" y="247"/>
                  </a:cubicBezTo>
                  <a:cubicBezTo>
                    <a:pt x="67" y="248"/>
                    <a:pt x="74" y="252"/>
                    <a:pt x="75" y="259"/>
                  </a:cubicBezTo>
                  <a:close/>
                  <a:moveTo>
                    <a:pt x="38" y="200"/>
                  </a:moveTo>
                  <a:cubicBezTo>
                    <a:pt x="43" y="200"/>
                    <a:pt x="51" y="196"/>
                    <a:pt x="52" y="188"/>
                  </a:cubicBezTo>
                  <a:cubicBezTo>
                    <a:pt x="53" y="182"/>
                    <a:pt x="50" y="176"/>
                    <a:pt x="44" y="173"/>
                  </a:cubicBezTo>
                  <a:cubicBezTo>
                    <a:pt x="26" y="164"/>
                    <a:pt x="0" y="180"/>
                    <a:pt x="0" y="180"/>
                  </a:cubicBezTo>
                  <a:cubicBezTo>
                    <a:pt x="0" y="180"/>
                    <a:pt x="0" y="180"/>
                    <a:pt x="0" y="180"/>
                  </a:cubicBezTo>
                  <a:cubicBezTo>
                    <a:pt x="0" y="180"/>
                    <a:pt x="1" y="211"/>
                    <a:pt x="18" y="221"/>
                  </a:cubicBezTo>
                  <a:cubicBezTo>
                    <a:pt x="24" y="224"/>
                    <a:pt x="31" y="223"/>
                    <a:pt x="36" y="218"/>
                  </a:cubicBezTo>
                  <a:cubicBezTo>
                    <a:pt x="41" y="213"/>
                    <a:pt x="41" y="205"/>
                    <a:pt x="38" y="200"/>
                  </a:cubicBezTo>
                  <a:close/>
                  <a:moveTo>
                    <a:pt x="115" y="168"/>
                  </a:moveTo>
                  <a:cubicBezTo>
                    <a:pt x="98" y="168"/>
                    <a:pt x="98" y="168"/>
                    <a:pt x="98" y="168"/>
                  </a:cubicBezTo>
                  <a:cubicBezTo>
                    <a:pt x="98" y="170"/>
                    <a:pt x="94" y="195"/>
                    <a:pt x="95" y="231"/>
                  </a:cubicBezTo>
                  <a:cubicBezTo>
                    <a:pt x="82" y="215"/>
                    <a:pt x="64" y="206"/>
                    <a:pt x="56" y="203"/>
                  </a:cubicBezTo>
                  <a:cubicBezTo>
                    <a:pt x="55" y="205"/>
                    <a:pt x="53" y="206"/>
                    <a:pt x="51" y="207"/>
                  </a:cubicBezTo>
                  <a:cubicBezTo>
                    <a:pt x="51" y="209"/>
                    <a:pt x="51" y="211"/>
                    <a:pt x="51" y="213"/>
                  </a:cubicBezTo>
                  <a:cubicBezTo>
                    <a:pt x="58" y="216"/>
                    <a:pt x="94" y="232"/>
                    <a:pt x="97" y="260"/>
                  </a:cubicBezTo>
                  <a:cubicBezTo>
                    <a:pt x="99" y="278"/>
                    <a:pt x="100" y="287"/>
                    <a:pt x="105" y="306"/>
                  </a:cubicBezTo>
                  <a:cubicBezTo>
                    <a:pt x="121" y="302"/>
                    <a:pt x="121" y="302"/>
                    <a:pt x="121" y="302"/>
                  </a:cubicBezTo>
                  <a:cubicBezTo>
                    <a:pt x="102" y="233"/>
                    <a:pt x="115" y="169"/>
                    <a:pt x="115" y="168"/>
                  </a:cubicBezTo>
                  <a:close/>
                  <a:moveTo>
                    <a:pt x="101" y="85"/>
                  </a:moveTo>
                  <a:cubicBezTo>
                    <a:pt x="121" y="86"/>
                    <a:pt x="139" y="79"/>
                    <a:pt x="150" y="66"/>
                  </a:cubicBezTo>
                  <a:cubicBezTo>
                    <a:pt x="157" y="58"/>
                    <a:pt x="162" y="48"/>
                    <a:pt x="166" y="38"/>
                  </a:cubicBezTo>
                  <a:cubicBezTo>
                    <a:pt x="162" y="40"/>
                    <a:pt x="153" y="39"/>
                    <a:pt x="148" y="35"/>
                  </a:cubicBezTo>
                  <a:cubicBezTo>
                    <a:pt x="148" y="37"/>
                    <a:pt x="147" y="38"/>
                    <a:pt x="147" y="40"/>
                  </a:cubicBezTo>
                  <a:cubicBezTo>
                    <a:pt x="144" y="53"/>
                    <a:pt x="134" y="62"/>
                    <a:pt x="114" y="63"/>
                  </a:cubicBezTo>
                  <a:cubicBezTo>
                    <a:pt x="97" y="65"/>
                    <a:pt x="88" y="63"/>
                    <a:pt x="80" y="62"/>
                  </a:cubicBezTo>
                  <a:cubicBezTo>
                    <a:pt x="88" y="74"/>
                    <a:pt x="98" y="83"/>
                    <a:pt x="101" y="85"/>
                  </a:cubicBezTo>
                  <a:close/>
                  <a:moveTo>
                    <a:pt x="72" y="48"/>
                  </a:moveTo>
                  <a:cubicBezTo>
                    <a:pt x="72" y="48"/>
                    <a:pt x="72" y="48"/>
                    <a:pt x="72" y="48"/>
                  </a:cubicBezTo>
                  <a:cubicBezTo>
                    <a:pt x="72" y="44"/>
                    <a:pt x="73" y="39"/>
                    <a:pt x="76" y="34"/>
                  </a:cubicBezTo>
                  <a:cubicBezTo>
                    <a:pt x="79" y="30"/>
                    <a:pt x="83" y="25"/>
                    <a:pt x="88" y="21"/>
                  </a:cubicBezTo>
                  <a:cubicBezTo>
                    <a:pt x="91" y="11"/>
                    <a:pt x="97" y="4"/>
                    <a:pt x="104" y="0"/>
                  </a:cubicBezTo>
                  <a:cubicBezTo>
                    <a:pt x="85" y="1"/>
                    <a:pt x="71" y="11"/>
                    <a:pt x="63" y="20"/>
                  </a:cubicBezTo>
                  <a:cubicBezTo>
                    <a:pt x="62" y="28"/>
                    <a:pt x="66" y="39"/>
                    <a:pt x="71" y="49"/>
                  </a:cubicBezTo>
                  <a:cubicBezTo>
                    <a:pt x="72" y="48"/>
                    <a:pt x="72" y="48"/>
                    <a:pt x="72" y="48"/>
                  </a:cubicBezTo>
                  <a:close/>
                  <a:moveTo>
                    <a:pt x="94" y="156"/>
                  </a:moveTo>
                  <a:cubicBezTo>
                    <a:pt x="69" y="137"/>
                    <a:pt x="68" y="93"/>
                    <a:pt x="70" y="67"/>
                  </a:cubicBezTo>
                  <a:cubicBezTo>
                    <a:pt x="69" y="66"/>
                    <a:pt x="69" y="66"/>
                    <a:pt x="69" y="65"/>
                  </a:cubicBezTo>
                  <a:cubicBezTo>
                    <a:pt x="65" y="60"/>
                    <a:pt x="60" y="53"/>
                    <a:pt x="57" y="45"/>
                  </a:cubicBezTo>
                  <a:cubicBezTo>
                    <a:pt x="54" y="75"/>
                    <a:pt x="43" y="89"/>
                    <a:pt x="46" y="108"/>
                  </a:cubicBezTo>
                  <a:cubicBezTo>
                    <a:pt x="49" y="139"/>
                    <a:pt x="86" y="156"/>
                    <a:pt x="94" y="156"/>
                  </a:cubicBezTo>
                  <a:close/>
                  <a:moveTo>
                    <a:pt x="166" y="62"/>
                  </a:moveTo>
                  <a:cubicBezTo>
                    <a:pt x="164" y="66"/>
                    <a:pt x="161" y="70"/>
                    <a:pt x="158" y="74"/>
                  </a:cubicBezTo>
                  <a:cubicBezTo>
                    <a:pt x="146" y="88"/>
                    <a:pt x="127" y="96"/>
                    <a:pt x="105" y="96"/>
                  </a:cubicBezTo>
                  <a:cubicBezTo>
                    <a:pt x="104" y="96"/>
                    <a:pt x="102" y="96"/>
                    <a:pt x="100" y="96"/>
                  </a:cubicBezTo>
                  <a:cubicBezTo>
                    <a:pt x="95" y="95"/>
                    <a:pt x="87" y="88"/>
                    <a:pt x="79" y="79"/>
                  </a:cubicBezTo>
                  <a:cubicBezTo>
                    <a:pt x="79" y="104"/>
                    <a:pt x="84" y="141"/>
                    <a:pt x="109" y="159"/>
                  </a:cubicBezTo>
                  <a:cubicBezTo>
                    <a:pt x="124" y="158"/>
                    <a:pt x="171" y="144"/>
                    <a:pt x="175" y="108"/>
                  </a:cubicBezTo>
                  <a:cubicBezTo>
                    <a:pt x="177" y="89"/>
                    <a:pt x="169" y="76"/>
                    <a:pt x="166" y="62"/>
                  </a:cubicBezTo>
                  <a:close/>
                  <a:moveTo>
                    <a:pt x="139" y="31"/>
                  </a:moveTo>
                  <a:cubicBezTo>
                    <a:pt x="139" y="27"/>
                    <a:pt x="133" y="17"/>
                    <a:pt x="122" y="22"/>
                  </a:cubicBezTo>
                  <a:cubicBezTo>
                    <a:pt x="114" y="26"/>
                    <a:pt x="104" y="38"/>
                    <a:pt x="103" y="56"/>
                  </a:cubicBezTo>
                  <a:cubicBezTo>
                    <a:pt x="135" y="57"/>
                    <a:pt x="140" y="41"/>
                    <a:pt x="139" y="31"/>
                  </a:cubicBezTo>
                  <a:close/>
                  <a:moveTo>
                    <a:pt x="140" y="20"/>
                  </a:moveTo>
                  <a:cubicBezTo>
                    <a:pt x="152" y="30"/>
                    <a:pt x="162" y="31"/>
                    <a:pt x="167" y="28"/>
                  </a:cubicBezTo>
                  <a:cubicBezTo>
                    <a:pt x="170" y="20"/>
                    <a:pt x="159" y="5"/>
                    <a:pt x="134" y="2"/>
                  </a:cubicBezTo>
                  <a:cubicBezTo>
                    <a:pt x="118" y="0"/>
                    <a:pt x="105" y="7"/>
                    <a:pt x="103" y="12"/>
                  </a:cubicBezTo>
                  <a:cubicBezTo>
                    <a:pt x="107" y="9"/>
                    <a:pt x="124" y="5"/>
                    <a:pt x="140" y="20"/>
                  </a:cubicBezTo>
                  <a:close/>
                  <a:moveTo>
                    <a:pt x="83" y="38"/>
                  </a:moveTo>
                  <a:cubicBezTo>
                    <a:pt x="79" y="44"/>
                    <a:pt x="78" y="49"/>
                    <a:pt x="81" y="52"/>
                  </a:cubicBezTo>
                  <a:cubicBezTo>
                    <a:pt x="83" y="56"/>
                    <a:pt x="89" y="56"/>
                    <a:pt x="95" y="56"/>
                  </a:cubicBezTo>
                  <a:cubicBezTo>
                    <a:pt x="95" y="36"/>
                    <a:pt x="107" y="22"/>
                    <a:pt x="117" y="16"/>
                  </a:cubicBezTo>
                  <a:cubicBezTo>
                    <a:pt x="103" y="17"/>
                    <a:pt x="89" y="28"/>
                    <a:pt x="83" y="3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341" name="组合 204"/>
          <p:cNvGrpSpPr/>
          <p:nvPr/>
        </p:nvGrpSpPr>
        <p:grpSpPr bwMode="auto">
          <a:xfrm>
            <a:off x="5511800" y="2711450"/>
            <a:ext cx="730250" cy="1120775"/>
            <a:chOff x="0" y="0"/>
            <a:chExt cx="546843" cy="840400"/>
          </a:xfrm>
        </p:grpSpPr>
        <p:sp>
          <p:nvSpPr>
            <p:cNvPr id="342" name="椭圆 205"/>
            <p:cNvSpPr>
              <a:spLocks noChangeArrowheads="1"/>
            </p:cNvSpPr>
            <p:nvPr/>
          </p:nvSpPr>
          <p:spPr bwMode="auto">
            <a:xfrm>
              <a:off x="66540" y="724012"/>
              <a:ext cx="402070" cy="116388"/>
            </a:xfrm>
            <a:prstGeom prst="ellipse">
              <a:avLst/>
            </a:prstGeom>
            <a:solidFill>
              <a:srgbClr val="FFFFFF"/>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43" name="Freeform 155"/>
            <p:cNvSpPr>
              <a:spLocks noEditPoints="1" noChangeArrowheads="1"/>
            </p:cNvSpPr>
            <p:nvPr/>
          </p:nvSpPr>
          <p:spPr bwMode="auto">
            <a:xfrm>
              <a:off x="135379" y="124995"/>
              <a:ext cx="298108" cy="252869"/>
            </a:xfrm>
            <a:custGeom>
              <a:avLst/>
              <a:gdLst>
                <a:gd name="T0" fmla="*/ 2147483647 w 342"/>
                <a:gd name="T1" fmla="*/ 2147483647 h 290"/>
                <a:gd name="T2" fmla="*/ 2147483647 w 342"/>
                <a:gd name="T3" fmla="*/ 2147483647 h 290"/>
                <a:gd name="T4" fmla="*/ 2147483647 w 342"/>
                <a:gd name="T5" fmla="*/ 2147483647 h 290"/>
                <a:gd name="T6" fmla="*/ 2147483647 w 342"/>
                <a:gd name="T7" fmla="*/ 2147483647 h 290"/>
                <a:gd name="T8" fmla="*/ 2147483647 w 342"/>
                <a:gd name="T9" fmla="*/ 2147483647 h 290"/>
                <a:gd name="T10" fmla="*/ 2147483647 w 342"/>
                <a:gd name="T11" fmla="*/ 2147483647 h 290"/>
                <a:gd name="T12" fmla="*/ 2147483647 w 342"/>
                <a:gd name="T13" fmla="*/ 2147483647 h 290"/>
                <a:gd name="T14" fmla="*/ 2147483647 w 342"/>
                <a:gd name="T15" fmla="*/ 2147483647 h 290"/>
                <a:gd name="T16" fmla="*/ 2147483647 w 342"/>
                <a:gd name="T17" fmla="*/ 2147483647 h 290"/>
                <a:gd name="T18" fmla="*/ 2147483647 w 342"/>
                <a:gd name="T19" fmla="*/ 2147483647 h 290"/>
                <a:gd name="T20" fmla="*/ 2147483647 w 342"/>
                <a:gd name="T21" fmla="*/ 2147483647 h 290"/>
                <a:gd name="T22" fmla="*/ 2147483647 w 342"/>
                <a:gd name="T23" fmla="*/ 2147483647 h 290"/>
                <a:gd name="T24" fmla="*/ 2147483647 w 342"/>
                <a:gd name="T25" fmla="*/ 2147483647 h 290"/>
                <a:gd name="T26" fmla="*/ 2147483647 w 342"/>
                <a:gd name="T27" fmla="*/ 2147483647 h 290"/>
                <a:gd name="T28" fmla="*/ 2147483647 w 342"/>
                <a:gd name="T29" fmla="*/ 2147483647 h 290"/>
                <a:gd name="T30" fmla="*/ 2147483647 w 342"/>
                <a:gd name="T31" fmla="*/ 2147483647 h 290"/>
                <a:gd name="T32" fmla="*/ 2147483647 w 342"/>
                <a:gd name="T33" fmla="*/ 2147483647 h 290"/>
                <a:gd name="T34" fmla="*/ 2147483647 w 342"/>
                <a:gd name="T35" fmla="*/ 2147483647 h 290"/>
                <a:gd name="T36" fmla="*/ 2147483647 w 342"/>
                <a:gd name="T37" fmla="*/ 2147483647 h 290"/>
                <a:gd name="T38" fmla="*/ 2147483647 w 342"/>
                <a:gd name="T39" fmla="*/ 2147483647 h 290"/>
                <a:gd name="T40" fmla="*/ 2147483647 w 342"/>
                <a:gd name="T41" fmla="*/ 2147483647 h 290"/>
                <a:gd name="T42" fmla="*/ 2147483647 w 342"/>
                <a:gd name="T43" fmla="*/ 2147483647 h 290"/>
                <a:gd name="T44" fmla="*/ 2147483647 w 342"/>
                <a:gd name="T45" fmla="*/ 2147483647 h 290"/>
                <a:gd name="T46" fmla="*/ 2147483647 w 342"/>
                <a:gd name="T47" fmla="*/ 2147483647 h 290"/>
                <a:gd name="T48" fmla="*/ 2147483647 w 342"/>
                <a:gd name="T49" fmla="*/ 2147483647 h 290"/>
                <a:gd name="T50" fmla="*/ 2147483647 w 342"/>
                <a:gd name="T51" fmla="*/ 2147483647 h 290"/>
                <a:gd name="T52" fmla="*/ 2147483647 w 342"/>
                <a:gd name="T53" fmla="*/ 2147483647 h 290"/>
                <a:gd name="T54" fmla="*/ 2147483647 w 342"/>
                <a:gd name="T55" fmla="*/ 2147483647 h 290"/>
                <a:gd name="T56" fmla="*/ 2147483647 w 342"/>
                <a:gd name="T57" fmla="*/ 2147483647 h 290"/>
                <a:gd name="T58" fmla="*/ 2147483647 w 342"/>
                <a:gd name="T59" fmla="*/ 2147483647 h 290"/>
                <a:gd name="T60" fmla="*/ 2147483647 w 342"/>
                <a:gd name="T61" fmla="*/ 2147483647 h 290"/>
                <a:gd name="T62" fmla="*/ 2147483647 w 342"/>
                <a:gd name="T63" fmla="*/ 2147483647 h 290"/>
                <a:gd name="T64" fmla="*/ 2147483647 w 342"/>
                <a:gd name="T65" fmla="*/ 2147483647 h 290"/>
                <a:gd name="T66" fmla="*/ 2147483647 w 342"/>
                <a:gd name="T67" fmla="*/ 2147483647 h 290"/>
                <a:gd name="T68" fmla="*/ 2147483647 w 342"/>
                <a:gd name="T69" fmla="*/ 2147483647 h 290"/>
                <a:gd name="T70" fmla="*/ 2147483647 w 342"/>
                <a:gd name="T71" fmla="*/ 2147483647 h 290"/>
                <a:gd name="T72" fmla="*/ 2147483647 w 342"/>
                <a:gd name="T73" fmla="*/ 2147483647 h 290"/>
                <a:gd name="T74" fmla="*/ 2147483647 w 342"/>
                <a:gd name="T75" fmla="*/ 2147483647 h 290"/>
                <a:gd name="T76" fmla="*/ 2147483647 w 342"/>
                <a:gd name="T77" fmla="*/ 2147483647 h 290"/>
                <a:gd name="T78" fmla="*/ 2147483647 w 342"/>
                <a:gd name="T79" fmla="*/ 2147483647 h 290"/>
                <a:gd name="T80" fmla="*/ 2147483647 w 342"/>
                <a:gd name="T81" fmla="*/ 2147483647 h 290"/>
                <a:gd name="T82" fmla="*/ 2147483647 w 342"/>
                <a:gd name="T83" fmla="*/ 2147483647 h 290"/>
                <a:gd name="T84" fmla="*/ 2147483647 w 342"/>
                <a:gd name="T85" fmla="*/ 2147483647 h 290"/>
                <a:gd name="T86" fmla="*/ 2147483647 w 342"/>
                <a:gd name="T87" fmla="*/ 2147483647 h 290"/>
                <a:gd name="T88" fmla="*/ 2147483647 w 342"/>
                <a:gd name="T89" fmla="*/ 2147483647 h 290"/>
                <a:gd name="T90" fmla="*/ 2147483647 w 342"/>
                <a:gd name="T91" fmla="*/ 2147483647 h 290"/>
                <a:gd name="T92" fmla="*/ 2147483647 w 342"/>
                <a:gd name="T93" fmla="*/ 2147483647 h 290"/>
                <a:gd name="T94" fmla="*/ 2147483647 w 342"/>
                <a:gd name="T95" fmla="*/ 2147483647 h 290"/>
                <a:gd name="T96" fmla="*/ 2147483647 w 342"/>
                <a:gd name="T97" fmla="*/ 2147483647 h 290"/>
                <a:gd name="T98" fmla="*/ 2147483647 w 342"/>
                <a:gd name="T99" fmla="*/ 2147483647 h 290"/>
                <a:gd name="T100" fmla="*/ 2147483647 w 342"/>
                <a:gd name="T101" fmla="*/ 2147483647 h 290"/>
                <a:gd name="T102" fmla="*/ 2147483647 w 342"/>
                <a:gd name="T103" fmla="*/ 2147483647 h 290"/>
                <a:gd name="T104" fmla="*/ 2147483647 w 342"/>
                <a:gd name="T105" fmla="*/ 2147483647 h 290"/>
                <a:gd name="T106" fmla="*/ 2147483647 w 342"/>
                <a:gd name="T107" fmla="*/ 2147483647 h 290"/>
                <a:gd name="T108" fmla="*/ 2147483647 w 342"/>
                <a:gd name="T109" fmla="*/ 2147483647 h 290"/>
                <a:gd name="T110" fmla="*/ 2147483647 w 342"/>
                <a:gd name="T111" fmla="*/ 2147483647 h 290"/>
                <a:gd name="T112" fmla="*/ 2147483647 w 342"/>
                <a:gd name="T113" fmla="*/ 2147483647 h 290"/>
                <a:gd name="T114" fmla="*/ 2147483647 w 342"/>
                <a:gd name="T115" fmla="*/ 2147483647 h 290"/>
                <a:gd name="T116" fmla="*/ 2147483647 w 342"/>
                <a:gd name="T117" fmla="*/ 2147483647 h 290"/>
                <a:gd name="T118" fmla="*/ 2147483647 w 342"/>
                <a:gd name="T119" fmla="*/ 2147483647 h 290"/>
                <a:gd name="T120" fmla="*/ 2147483647 w 342"/>
                <a:gd name="T121" fmla="*/ 2147483647 h 29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42"/>
                <a:gd name="T184" fmla="*/ 0 h 290"/>
                <a:gd name="T185" fmla="*/ 342 w 342"/>
                <a:gd name="T186" fmla="*/ 290 h 29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sp>
        <p:nvSpPr>
          <p:cNvPr id="344" name="矩形 208"/>
          <p:cNvSpPr>
            <a:spLocks noChangeArrowheads="1"/>
          </p:cNvSpPr>
          <p:nvPr/>
        </p:nvSpPr>
        <p:spPr bwMode="auto">
          <a:xfrm>
            <a:off x="8404225" y="1893888"/>
            <a:ext cx="3348038" cy="404812"/>
          </a:xfrm>
          <a:prstGeom prst="rect">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dirty="0">
                <a:solidFill>
                  <a:srgbClr val="F2F2F2"/>
                </a:solidFill>
                <a:latin typeface="微软雅黑 Light" panose="020B0502040204020203" pitchFamily="34" charset="-122"/>
                <a:ea typeface="微软雅黑 Light" panose="020B0502040204020203" pitchFamily="34" charset="-122"/>
                <a:sym typeface="宋体" panose="02010600030101010101" pitchFamily="2" charset="-122"/>
              </a:rPr>
              <a:t>标题</a:t>
            </a:r>
            <a:endParaRPr lang="zh-CN" altLang="en-US" b="1" dirty="0">
              <a:solidFill>
                <a:srgbClr val="F2F2F2"/>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45" name="TextBox 209"/>
          <p:cNvSpPr>
            <a:spLocks noChangeArrowheads="1"/>
          </p:cNvSpPr>
          <p:nvPr/>
        </p:nvSpPr>
        <p:spPr bwMode="auto">
          <a:xfrm>
            <a:off x="8404225" y="3762375"/>
            <a:ext cx="3311232" cy="1438890"/>
          </a:xfrm>
          <a:prstGeom prst="rect">
            <a:avLst/>
          </a:prstGeom>
          <a:noFill/>
          <a:ln w="9525">
            <a:solidFill>
              <a:srgbClr val="FFFFFF"/>
            </a:solidFill>
            <a:prstDash val="dash"/>
            <a:bevel/>
          </a:ln>
          <a:extLst>
            <a:ext uri="{909E8E84-426E-40DD-AFC4-6F175D3DCCD1}">
              <a14:hiddenFill xmlns:a14="http://schemas.microsoft.com/office/drawing/2010/main">
                <a:solidFill>
                  <a:srgbClr val="FFFFFF"/>
                </a:solidFill>
              </a14:hiddenFill>
            </a:ext>
          </a:extLst>
        </p:spPr>
        <p:txBody>
          <a:bodyPr wrap="none"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eaLnBrk="1" fontAlgn="base" hangingPunct="1">
              <a:lnSpc>
                <a:spcPct val="150000"/>
              </a:lnSpc>
              <a:spcBef>
                <a:spcPct val="0"/>
              </a:spcBef>
              <a:spcAft>
                <a:spcPct val="0"/>
              </a:spcAft>
              <a:buFont typeface="Wingdings" panose="05000000000000000000" pitchFamily="2" charset="2"/>
              <a:buChar char="n"/>
            </a:pPr>
            <a:r>
              <a:rPr lang="zh-CN" altLang="en-US"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a:t>
            </a:r>
            <a:endParaRPr lang="zh-CN" altLang="en-US"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a:p>
            <a:pPr lvl="0" eaLnBrk="1" fontAlgn="base" hangingPunct="1">
              <a:lnSpc>
                <a:spcPct val="150000"/>
              </a:lnSpc>
              <a:spcBef>
                <a:spcPct val="0"/>
              </a:spcBef>
              <a:spcAft>
                <a:spcPct val="0"/>
              </a:spcAft>
              <a:buFont typeface="Wingdings" panose="05000000000000000000" pitchFamily="2" charset="2"/>
              <a:buChar char="n"/>
            </a:pPr>
            <a:r>
              <a:rPr lang="zh-CN" altLang="en-US"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a:t>
            </a:r>
            <a:endParaRPr lang="en-US" altLang="zh-CN"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a:p>
            <a:pPr lvl="0" eaLnBrk="1" fontAlgn="base" hangingPunct="1">
              <a:lnSpc>
                <a:spcPct val="150000"/>
              </a:lnSpc>
              <a:spcBef>
                <a:spcPct val="0"/>
              </a:spcBef>
              <a:spcAft>
                <a:spcPct val="0"/>
              </a:spcAft>
              <a:buFont typeface="Wingdings" panose="05000000000000000000" pitchFamily="2" charset="2"/>
              <a:buChar char="n"/>
            </a:pPr>
            <a:r>
              <a:rPr lang="zh-CN" altLang="en-US"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a:t>
            </a:r>
            <a:endParaRPr lang="zh-CN" altLang="en-US"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sp>
        <p:nvSpPr>
          <p:cNvPr id="346" name="TextBox 210"/>
          <p:cNvSpPr>
            <a:spLocks noChangeArrowheads="1"/>
          </p:cNvSpPr>
          <p:nvPr/>
        </p:nvSpPr>
        <p:spPr bwMode="auto">
          <a:xfrm>
            <a:off x="8404225" y="2312988"/>
            <a:ext cx="3554413"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a:t>
            </a:r>
            <a:endPar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41"/>
                                        </p:tgtEl>
                                        <p:attrNameLst>
                                          <p:attrName>style.visibility</p:attrName>
                                        </p:attrNameLst>
                                      </p:cBhvr>
                                      <p:to>
                                        <p:strVal val="visible"/>
                                      </p:to>
                                    </p:set>
                                    <p:animEffect>
                                      <p:cBhvr>
                                        <p:cTn id="13" dur="1000"/>
                                        <p:tgtEl>
                                          <p:spTgt spid="341"/>
                                        </p:tgtEl>
                                      </p:cBhvr>
                                    </p:animEffect>
                                    <p:anim calcmode="lin" valueType="num">
                                      <p:cBhvr>
                                        <p:cTn id="14" dur="1000" fill="hold"/>
                                        <p:tgtEl>
                                          <p:spTgt spid="341"/>
                                        </p:tgtEl>
                                        <p:attrNameLst>
                                          <p:attrName>ppt_x</p:attrName>
                                        </p:attrNameLst>
                                      </p:cBhvr>
                                      <p:tavLst>
                                        <p:tav tm="0">
                                          <p:val>
                                            <p:strVal val="#ppt_x"/>
                                          </p:val>
                                        </p:tav>
                                        <p:tav tm="100000">
                                          <p:val>
                                            <p:strVal val="#ppt_x"/>
                                          </p:val>
                                        </p:tav>
                                      </p:tavLst>
                                    </p:anim>
                                    <p:anim calcmode="lin" valueType="num">
                                      <p:cBhvr>
                                        <p:cTn id="15" dur="1000" fill="hold"/>
                                        <p:tgtEl>
                                          <p:spTgt spid="34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26"/>
                                        </p:tgtEl>
                                        <p:attrNameLst>
                                          <p:attrName>style.visibility</p:attrName>
                                        </p:attrNameLst>
                                      </p:cBhvr>
                                      <p:to>
                                        <p:strVal val="visible"/>
                                      </p:to>
                                    </p:set>
                                    <p:animEffect>
                                      <p:cBhvr>
                                        <p:cTn id="19" dur="1000"/>
                                        <p:tgtEl>
                                          <p:spTgt spid="326"/>
                                        </p:tgtEl>
                                      </p:cBhvr>
                                    </p:animEffect>
                                    <p:anim calcmode="lin" valueType="num">
                                      <p:cBhvr>
                                        <p:cTn id="20" dur="1000" fill="hold"/>
                                        <p:tgtEl>
                                          <p:spTgt spid="326"/>
                                        </p:tgtEl>
                                        <p:attrNameLst>
                                          <p:attrName>ppt_x</p:attrName>
                                        </p:attrNameLst>
                                      </p:cBhvr>
                                      <p:tavLst>
                                        <p:tav tm="0">
                                          <p:val>
                                            <p:strVal val="#ppt_x"/>
                                          </p:val>
                                        </p:tav>
                                        <p:tav tm="100000">
                                          <p:val>
                                            <p:strVal val="#ppt_x"/>
                                          </p:val>
                                        </p:tav>
                                      </p:tavLst>
                                    </p:anim>
                                    <p:anim calcmode="lin" valueType="num">
                                      <p:cBhvr>
                                        <p:cTn id="21" dur="1000" fill="hold"/>
                                        <p:tgtEl>
                                          <p:spTgt spid="32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35"/>
                                        </p:tgtEl>
                                        <p:attrNameLst>
                                          <p:attrName>style.visibility</p:attrName>
                                        </p:attrNameLst>
                                      </p:cBhvr>
                                      <p:to>
                                        <p:strVal val="visible"/>
                                      </p:to>
                                    </p:set>
                                    <p:animEffect>
                                      <p:cBhvr>
                                        <p:cTn id="24" dur="1000"/>
                                        <p:tgtEl>
                                          <p:spTgt spid="335"/>
                                        </p:tgtEl>
                                      </p:cBhvr>
                                    </p:animEffect>
                                    <p:anim calcmode="lin" valueType="num">
                                      <p:cBhvr>
                                        <p:cTn id="25" dur="1000" fill="hold"/>
                                        <p:tgtEl>
                                          <p:spTgt spid="335"/>
                                        </p:tgtEl>
                                        <p:attrNameLst>
                                          <p:attrName>ppt_x</p:attrName>
                                        </p:attrNameLst>
                                      </p:cBhvr>
                                      <p:tavLst>
                                        <p:tav tm="0">
                                          <p:val>
                                            <p:strVal val="#ppt_x"/>
                                          </p:val>
                                        </p:tav>
                                        <p:tav tm="100000">
                                          <p:val>
                                            <p:strVal val="#ppt_x"/>
                                          </p:val>
                                        </p:tav>
                                      </p:tavLst>
                                    </p:anim>
                                    <p:anim calcmode="lin" valueType="num">
                                      <p:cBhvr>
                                        <p:cTn id="26" dur="1000" fill="hold"/>
                                        <p:tgtEl>
                                          <p:spTgt spid="33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32"/>
                                        </p:tgtEl>
                                        <p:attrNameLst>
                                          <p:attrName>style.visibility</p:attrName>
                                        </p:attrNameLst>
                                      </p:cBhvr>
                                      <p:to>
                                        <p:strVal val="visible"/>
                                      </p:to>
                                    </p:set>
                                    <p:animEffect>
                                      <p:cBhvr>
                                        <p:cTn id="29" dur="1000"/>
                                        <p:tgtEl>
                                          <p:spTgt spid="332"/>
                                        </p:tgtEl>
                                      </p:cBhvr>
                                    </p:animEffect>
                                    <p:anim calcmode="lin" valueType="num">
                                      <p:cBhvr>
                                        <p:cTn id="30" dur="1000" fill="hold"/>
                                        <p:tgtEl>
                                          <p:spTgt spid="332"/>
                                        </p:tgtEl>
                                        <p:attrNameLst>
                                          <p:attrName>ppt_x</p:attrName>
                                        </p:attrNameLst>
                                      </p:cBhvr>
                                      <p:tavLst>
                                        <p:tav tm="0">
                                          <p:val>
                                            <p:strVal val="#ppt_x"/>
                                          </p:val>
                                        </p:tav>
                                        <p:tav tm="100000">
                                          <p:val>
                                            <p:strVal val="#ppt_x"/>
                                          </p:val>
                                        </p:tav>
                                      </p:tavLst>
                                    </p:anim>
                                    <p:anim calcmode="lin" valueType="num">
                                      <p:cBhvr>
                                        <p:cTn id="31" dur="1000" fill="hold"/>
                                        <p:tgtEl>
                                          <p:spTgt spid="33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23"/>
                                        </p:tgtEl>
                                        <p:attrNameLst>
                                          <p:attrName>style.visibility</p:attrName>
                                        </p:attrNameLst>
                                      </p:cBhvr>
                                      <p:to>
                                        <p:strVal val="visible"/>
                                      </p:to>
                                    </p:set>
                                    <p:animEffect>
                                      <p:cBhvr>
                                        <p:cTn id="34" dur="1000"/>
                                        <p:tgtEl>
                                          <p:spTgt spid="323"/>
                                        </p:tgtEl>
                                      </p:cBhvr>
                                    </p:animEffect>
                                    <p:anim calcmode="lin" valueType="num">
                                      <p:cBhvr>
                                        <p:cTn id="35" dur="1000" fill="hold"/>
                                        <p:tgtEl>
                                          <p:spTgt spid="323"/>
                                        </p:tgtEl>
                                        <p:attrNameLst>
                                          <p:attrName>ppt_x</p:attrName>
                                        </p:attrNameLst>
                                      </p:cBhvr>
                                      <p:tavLst>
                                        <p:tav tm="0">
                                          <p:val>
                                            <p:strVal val="#ppt_x"/>
                                          </p:val>
                                        </p:tav>
                                        <p:tav tm="100000">
                                          <p:val>
                                            <p:strVal val="#ppt_x"/>
                                          </p:val>
                                        </p:tav>
                                      </p:tavLst>
                                    </p:anim>
                                    <p:anim calcmode="lin" valueType="num">
                                      <p:cBhvr>
                                        <p:cTn id="36" dur="1000" fill="hold"/>
                                        <p:tgtEl>
                                          <p:spTgt spid="32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29"/>
                                        </p:tgtEl>
                                        <p:attrNameLst>
                                          <p:attrName>style.visibility</p:attrName>
                                        </p:attrNameLst>
                                      </p:cBhvr>
                                      <p:to>
                                        <p:strVal val="visible"/>
                                      </p:to>
                                    </p:set>
                                    <p:animEffect>
                                      <p:cBhvr>
                                        <p:cTn id="39" dur="1000"/>
                                        <p:tgtEl>
                                          <p:spTgt spid="329"/>
                                        </p:tgtEl>
                                      </p:cBhvr>
                                    </p:animEffect>
                                    <p:anim calcmode="lin" valueType="num">
                                      <p:cBhvr>
                                        <p:cTn id="40" dur="1000" fill="hold"/>
                                        <p:tgtEl>
                                          <p:spTgt spid="329"/>
                                        </p:tgtEl>
                                        <p:attrNameLst>
                                          <p:attrName>ppt_x</p:attrName>
                                        </p:attrNameLst>
                                      </p:cBhvr>
                                      <p:tavLst>
                                        <p:tav tm="0">
                                          <p:val>
                                            <p:strVal val="#ppt_x"/>
                                          </p:val>
                                        </p:tav>
                                        <p:tav tm="100000">
                                          <p:val>
                                            <p:strVal val="#ppt_x"/>
                                          </p:val>
                                        </p:tav>
                                      </p:tavLst>
                                    </p:anim>
                                    <p:anim calcmode="lin" valueType="num">
                                      <p:cBhvr>
                                        <p:cTn id="41" dur="1000" fill="hold"/>
                                        <p:tgtEl>
                                          <p:spTgt spid="329"/>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38"/>
                                        </p:tgtEl>
                                        <p:attrNameLst>
                                          <p:attrName>style.visibility</p:attrName>
                                        </p:attrNameLst>
                                      </p:cBhvr>
                                      <p:to>
                                        <p:strVal val="visible"/>
                                      </p:to>
                                    </p:set>
                                    <p:animEffect>
                                      <p:cBhvr>
                                        <p:cTn id="44" dur="1000"/>
                                        <p:tgtEl>
                                          <p:spTgt spid="338"/>
                                        </p:tgtEl>
                                      </p:cBhvr>
                                    </p:animEffect>
                                    <p:anim calcmode="lin" valueType="num">
                                      <p:cBhvr>
                                        <p:cTn id="45" dur="1000" fill="hold"/>
                                        <p:tgtEl>
                                          <p:spTgt spid="338"/>
                                        </p:tgtEl>
                                        <p:attrNameLst>
                                          <p:attrName>ppt_x</p:attrName>
                                        </p:attrNameLst>
                                      </p:cBhvr>
                                      <p:tavLst>
                                        <p:tav tm="0">
                                          <p:val>
                                            <p:strVal val="#ppt_x"/>
                                          </p:val>
                                        </p:tav>
                                        <p:tav tm="100000">
                                          <p:val>
                                            <p:strVal val="#ppt_x"/>
                                          </p:val>
                                        </p:tav>
                                      </p:tavLst>
                                    </p:anim>
                                    <p:anim calcmode="lin" valueType="num">
                                      <p:cBhvr>
                                        <p:cTn id="46" dur="1000" fill="hold"/>
                                        <p:tgtEl>
                                          <p:spTgt spid="338"/>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22" presetClass="entr" presetSubtype="4" fill="hold" nodeType="afterEffect">
                                  <p:stCondLst>
                                    <p:cond delay="0"/>
                                  </p:stCondLst>
                                  <p:childTnLst>
                                    <p:set>
                                      <p:cBhvr>
                                        <p:cTn id="49" dur="1" fill="hold">
                                          <p:stCondLst>
                                            <p:cond delay="0"/>
                                          </p:stCondLst>
                                        </p:cTn>
                                        <p:tgtEl>
                                          <p:spTgt spid="319"/>
                                        </p:tgtEl>
                                        <p:attrNameLst>
                                          <p:attrName>style.visibility</p:attrName>
                                        </p:attrNameLst>
                                      </p:cBhvr>
                                      <p:to>
                                        <p:strVal val="visible"/>
                                      </p:to>
                                    </p:set>
                                    <p:animEffect>
                                      <p:cBhvr>
                                        <p:cTn id="50" dur="1000"/>
                                        <p:tgtEl>
                                          <p:spTgt spid="319"/>
                                        </p:tgtEl>
                                      </p:cBhvr>
                                    </p:animEffect>
                                  </p:childTnLst>
                                </p:cTn>
                              </p:par>
                              <p:par>
                                <p:cTn id="51" presetID="22" presetClass="entr" presetSubtype="2" fill="hold" nodeType="withEffect">
                                  <p:stCondLst>
                                    <p:cond delay="0"/>
                                  </p:stCondLst>
                                  <p:childTnLst>
                                    <p:set>
                                      <p:cBhvr>
                                        <p:cTn id="52" dur="1" fill="hold">
                                          <p:stCondLst>
                                            <p:cond delay="0"/>
                                          </p:stCondLst>
                                        </p:cTn>
                                        <p:tgtEl>
                                          <p:spTgt spid="317"/>
                                        </p:tgtEl>
                                        <p:attrNameLst>
                                          <p:attrName>style.visibility</p:attrName>
                                        </p:attrNameLst>
                                      </p:cBhvr>
                                      <p:to>
                                        <p:strVal val="visible"/>
                                      </p:to>
                                    </p:set>
                                    <p:animEffect>
                                      <p:cBhvr>
                                        <p:cTn id="53" dur="1000"/>
                                        <p:tgtEl>
                                          <p:spTgt spid="317"/>
                                        </p:tgtEl>
                                      </p:cBhvr>
                                    </p:animEffect>
                                  </p:childTnLst>
                                </p:cTn>
                              </p:par>
                              <p:par>
                                <p:cTn id="54" presetID="22" presetClass="entr" presetSubtype="2" fill="hold" nodeType="withEffect">
                                  <p:stCondLst>
                                    <p:cond delay="0"/>
                                  </p:stCondLst>
                                  <p:childTnLst>
                                    <p:set>
                                      <p:cBhvr>
                                        <p:cTn id="55" dur="1" fill="hold">
                                          <p:stCondLst>
                                            <p:cond delay="0"/>
                                          </p:stCondLst>
                                        </p:cTn>
                                        <p:tgtEl>
                                          <p:spTgt spid="318"/>
                                        </p:tgtEl>
                                        <p:attrNameLst>
                                          <p:attrName>style.visibility</p:attrName>
                                        </p:attrNameLst>
                                      </p:cBhvr>
                                      <p:to>
                                        <p:strVal val="visible"/>
                                      </p:to>
                                    </p:set>
                                    <p:animEffect>
                                      <p:cBhvr>
                                        <p:cTn id="56" dur="1000"/>
                                        <p:tgtEl>
                                          <p:spTgt spid="318"/>
                                        </p:tgtEl>
                                      </p:cBhvr>
                                    </p:animEffect>
                                  </p:childTnLst>
                                </p:cTn>
                              </p:par>
                              <p:par>
                                <p:cTn id="57" presetID="22" presetClass="entr" presetSubtype="2" fill="hold" nodeType="withEffect">
                                  <p:stCondLst>
                                    <p:cond delay="0"/>
                                  </p:stCondLst>
                                  <p:childTnLst>
                                    <p:set>
                                      <p:cBhvr>
                                        <p:cTn id="58" dur="1" fill="hold">
                                          <p:stCondLst>
                                            <p:cond delay="0"/>
                                          </p:stCondLst>
                                        </p:cTn>
                                        <p:tgtEl>
                                          <p:spTgt spid="320"/>
                                        </p:tgtEl>
                                        <p:attrNameLst>
                                          <p:attrName>style.visibility</p:attrName>
                                        </p:attrNameLst>
                                      </p:cBhvr>
                                      <p:to>
                                        <p:strVal val="visible"/>
                                      </p:to>
                                    </p:set>
                                    <p:animEffect>
                                      <p:cBhvr>
                                        <p:cTn id="59" dur="1000"/>
                                        <p:tgtEl>
                                          <p:spTgt spid="320"/>
                                        </p:tgtEl>
                                      </p:cBhvr>
                                    </p:animEffect>
                                  </p:childTnLst>
                                </p:cTn>
                              </p:par>
                              <p:par>
                                <p:cTn id="60" presetID="22" presetClass="entr" presetSubtype="1" fill="hold" nodeType="withEffect">
                                  <p:stCondLst>
                                    <p:cond delay="0"/>
                                  </p:stCondLst>
                                  <p:childTnLst>
                                    <p:set>
                                      <p:cBhvr>
                                        <p:cTn id="61" dur="1" fill="hold">
                                          <p:stCondLst>
                                            <p:cond delay="0"/>
                                          </p:stCondLst>
                                        </p:cTn>
                                        <p:tgtEl>
                                          <p:spTgt spid="321"/>
                                        </p:tgtEl>
                                        <p:attrNameLst>
                                          <p:attrName>style.visibility</p:attrName>
                                        </p:attrNameLst>
                                      </p:cBhvr>
                                      <p:to>
                                        <p:strVal val="visible"/>
                                      </p:to>
                                    </p:set>
                                    <p:animEffect>
                                      <p:cBhvr>
                                        <p:cTn id="62" dur="1000"/>
                                        <p:tgtEl>
                                          <p:spTgt spid="321"/>
                                        </p:tgtEl>
                                      </p:cBhvr>
                                    </p:animEffect>
                                  </p:childTnLst>
                                </p:cTn>
                              </p:par>
                              <p:par>
                                <p:cTn id="63" presetID="22" presetClass="entr" presetSubtype="1" fill="hold" nodeType="withEffect">
                                  <p:stCondLst>
                                    <p:cond delay="0"/>
                                  </p:stCondLst>
                                  <p:childTnLst>
                                    <p:set>
                                      <p:cBhvr>
                                        <p:cTn id="64" dur="1" fill="hold">
                                          <p:stCondLst>
                                            <p:cond delay="0"/>
                                          </p:stCondLst>
                                        </p:cTn>
                                        <p:tgtEl>
                                          <p:spTgt spid="322"/>
                                        </p:tgtEl>
                                        <p:attrNameLst>
                                          <p:attrName>style.visibility</p:attrName>
                                        </p:attrNameLst>
                                      </p:cBhvr>
                                      <p:to>
                                        <p:strVal val="visible"/>
                                      </p:to>
                                    </p:set>
                                    <p:animEffect>
                                      <p:cBhvr>
                                        <p:cTn id="65" dur="1000"/>
                                        <p:tgtEl>
                                          <p:spTgt spid="322"/>
                                        </p:tgtEl>
                                      </p:cBhvr>
                                    </p:animEffect>
                                  </p:childTnLst>
                                </p:cTn>
                              </p:par>
                            </p:childTnLst>
                          </p:cTn>
                        </p:par>
                        <p:par>
                          <p:cTn id="66" fill="hold">
                            <p:stCondLst>
                              <p:cond delay="4000"/>
                            </p:stCondLst>
                            <p:childTnLst>
                              <p:par>
                                <p:cTn id="67" presetID="12" presetClass="entr" presetSubtype="4" fill="hold" grpId="0" nodeType="afterEffect">
                                  <p:stCondLst>
                                    <p:cond delay="0"/>
                                  </p:stCondLst>
                                  <p:childTnLst>
                                    <p:set>
                                      <p:cBhvr>
                                        <p:cTn id="68" dur="1" fill="hold">
                                          <p:stCondLst>
                                            <p:cond delay="0"/>
                                          </p:stCondLst>
                                        </p:cTn>
                                        <p:tgtEl>
                                          <p:spTgt spid="344"/>
                                        </p:tgtEl>
                                        <p:attrNameLst>
                                          <p:attrName>style.visibility</p:attrName>
                                        </p:attrNameLst>
                                      </p:cBhvr>
                                      <p:to>
                                        <p:strVal val="visible"/>
                                      </p:to>
                                    </p:set>
                                    <p:anim calcmode="lin" valueType="num">
                                      <p:cBhvr>
                                        <p:cTn id="69" dur="500"/>
                                        <p:tgtEl>
                                          <p:spTgt spid="344"/>
                                        </p:tgtEl>
                                        <p:attrNameLst>
                                          <p:attrName>ppt_y</p:attrName>
                                        </p:attrNameLst>
                                      </p:cBhvr>
                                      <p:tavLst>
                                        <p:tav tm="0">
                                          <p:val>
                                            <p:strVal val="#ppt_y+#ppt_h*1.125000"/>
                                          </p:val>
                                        </p:tav>
                                        <p:tav tm="100000">
                                          <p:val>
                                            <p:strVal val="#ppt_y"/>
                                          </p:val>
                                        </p:tav>
                                      </p:tavLst>
                                    </p:anim>
                                    <p:animEffect>
                                      <p:cBhvr>
                                        <p:cTn id="70" dur="500"/>
                                        <p:tgtEl>
                                          <p:spTgt spid="344"/>
                                        </p:tgtEl>
                                      </p:cBhvr>
                                    </p:animEffect>
                                  </p:childTnLst>
                                </p:cTn>
                              </p:par>
                            </p:childTnLst>
                          </p:cTn>
                        </p:par>
                        <p:par>
                          <p:cTn id="71" fill="hold">
                            <p:stCondLst>
                              <p:cond delay="4500"/>
                            </p:stCondLst>
                            <p:childTnLst>
                              <p:par>
                                <p:cTn id="72" presetID="14" presetClass="entr" presetSubtype="10" fill="hold" grpId="0" nodeType="afterEffect">
                                  <p:stCondLst>
                                    <p:cond delay="0"/>
                                  </p:stCondLst>
                                  <p:childTnLst>
                                    <p:set>
                                      <p:cBhvr>
                                        <p:cTn id="73" dur="1" fill="hold">
                                          <p:stCondLst>
                                            <p:cond delay="0"/>
                                          </p:stCondLst>
                                        </p:cTn>
                                        <p:tgtEl>
                                          <p:spTgt spid="346"/>
                                        </p:tgtEl>
                                        <p:attrNameLst>
                                          <p:attrName>style.visibility</p:attrName>
                                        </p:attrNameLst>
                                      </p:cBhvr>
                                      <p:to>
                                        <p:strVal val="visible"/>
                                      </p:to>
                                    </p:set>
                                    <p:animEffect>
                                      <p:cBhvr>
                                        <p:cTn id="74" dur="500"/>
                                        <p:tgtEl>
                                          <p:spTgt spid="346"/>
                                        </p:tgtEl>
                                      </p:cBhvr>
                                    </p:animEffect>
                                  </p:childTnLst>
                                </p:cTn>
                              </p:par>
                            </p:childTnLst>
                          </p:cTn>
                        </p:par>
                        <p:par>
                          <p:cTn id="75" fill="hold">
                            <p:stCondLst>
                              <p:cond delay="5000"/>
                            </p:stCondLst>
                            <p:childTnLst>
                              <p:par>
                                <p:cTn id="76" presetID="14" presetClass="entr" presetSubtype="10" fill="hold" grpId="0" nodeType="afterEffect">
                                  <p:stCondLst>
                                    <p:cond delay="0"/>
                                  </p:stCondLst>
                                  <p:childTnLst>
                                    <p:set>
                                      <p:cBhvr>
                                        <p:cTn id="77" dur="1" fill="hold">
                                          <p:stCondLst>
                                            <p:cond delay="0"/>
                                          </p:stCondLst>
                                        </p:cTn>
                                        <p:tgtEl>
                                          <p:spTgt spid="345"/>
                                        </p:tgtEl>
                                        <p:attrNameLst>
                                          <p:attrName>style.visibility</p:attrName>
                                        </p:attrNameLst>
                                      </p:cBhvr>
                                      <p:to>
                                        <p:strVal val="visible"/>
                                      </p:to>
                                    </p:set>
                                    <p:animEffect>
                                      <p:cBhvr>
                                        <p:cTn id="78" dur="500"/>
                                        <p:tgtEl>
                                          <p:spTgt spid="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bldLvl="0" animBg="1" autoUpdateAnimBg="0"/>
      <p:bldP spid="345" grpId="0" bldLvl="0" animBg="1" autoUpdateAnimBg="0"/>
      <p:bldP spid="346"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5709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01</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Straight Connector 86"/>
          <p:cNvSpPr>
            <a:spLocks noChangeShapeType="1"/>
          </p:cNvSpPr>
          <p:nvPr/>
        </p:nvSpPr>
        <p:spPr bwMode="auto">
          <a:xfrm>
            <a:off x="930275" y="2495550"/>
            <a:ext cx="4029075" cy="0"/>
          </a:xfrm>
          <a:prstGeom prst="line">
            <a:avLst/>
          </a:prstGeom>
          <a:noFill/>
          <a:ln w="50800">
            <a:solidFill>
              <a:srgbClr val="FFFFFF"/>
            </a:solidFill>
            <a:bevel/>
            <a:headEnd type="oval" w="med" len="me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5" name="Straight Connector 13"/>
          <p:cNvSpPr>
            <a:spLocks noChangeShapeType="1"/>
          </p:cNvSpPr>
          <p:nvPr/>
        </p:nvSpPr>
        <p:spPr bwMode="auto">
          <a:xfrm>
            <a:off x="1603375" y="4945063"/>
            <a:ext cx="4217988" cy="0"/>
          </a:xfrm>
          <a:prstGeom prst="line">
            <a:avLst/>
          </a:prstGeom>
          <a:noFill/>
          <a:ln w="50800">
            <a:solidFill>
              <a:srgbClr val="FFFFFF"/>
            </a:solidFill>
            <a:bevel/>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6" name="Straight Connector 85"/>
          <p:cNvSpPr>
            <a:spLocks noChangeShapeType="1"/>
          </p:cNvSpPr>
          <p:nvPr/>
        </p:nvSpPr>
        <p:spPr bwMode="auto">
          <a:xfrm>
            <a:off x="1628775" y="3719513"/>
            <a:ext cx="3306763" cy="1587"/>
          </a:xfrm>
          <a:prstGeom prst="line">
            <a:avLst/>
          </a:prstGeom>
          <a:noFill/>
          <a:ln w="50800">
            <a:solidFill>
              <a:srgbClr val="FFFFFF"/>
            </a:solidFill>
            <a:bevel/>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7" name="Oval 42"/>
          <p:cNvSpPr>
            <a:spLocks noChangeArrowheads="1"/>
          </p:cNvSpPr>
          <p:nvPr/>
        </p:nvSpPr>
        <p:spPr bwMode="auto">
          <a:xfrm>
            <a:off x="1643063" y="2379663"/>
            <a:ext cx="188912"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48" name="TextBox 7"/>
          <p:cNvSpPr>
            <a:spLocks noChangeArrowheads="1"/>
          </p:cNvSpPr>
          <p:nvPr/>
        </p:nvSpPr>
        <p:spPr bwMode="auto">
          <a:xfrm>
            <a:off x="1425575" y="2590800"/>
            <a:ext cx="40703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a:solidFill>
                  <a:srgbClr val="FFFFFF"/>
                </a:solidFill>
                <a:latin typeface="方正姚体" panose="02010601030101010101" pitchFamily="2" charset="-122"/>
                <a:ea typeface="微软雅黑 Light" panose="020B0502040204020203" pitchFamily="34" charset="-122"/>
                <a:sym typeface="Helvetica Inserat LT Std" pitchFamily="2" charset="-122"/>
              </a:rPr>
              <a:t>Jan        Feb         Mar         Apr</a:t>
            </a:r>
            <a:endParaRPr lang="zh-CN" altLang="en-US">
              <a:solidFill>
                <a:srgbClr val="FFFFFF"/>
              </a:solidFill>
              <a:latin typeface="方正姚体" panose="02010601030101010101" pitchFamily="2" charset="-122"/>
              <a:ea typeface="微软雅黑 Light" panose="020B0502040204020203" pitchFamily="34" charset="-122"/>
              <a:sym typeface="Helvetica Inserat LT Std" pitchFamily="2" charset="-122"/>
            </a:endParaRPr>
          </a:p>
        </p:txBody>
      </p:sp>
      <p:sp>
        <p:nvSpPr>
          <p:cNvPr id="149" name="TextBox 8"/>
          <p:cNvSpPr>
            <a:spLocks noChangeArrowheads="1"/>
          </p:cNvSpPr>
          <p:nvPr/>
        </p:nvSpPr>
        <p:spPr bwMode="auto">
          <a:xfrm>
            <a:off x="2095500" y="5138738"/>
            <a:ext cx="3741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400">
                <a:solidFill>
                  <a:srgbClr val="FFFFFF"/>
                </a:solidFill>
                <a:latin typeface="方正姚体" panose="02010601030101010101" pitchFamily="2" charset="-122"/>
                <a:ea typeface="微软雅黑 Light" panose="020B0502040204020203" pitchFamily="34" charset="-122"/>
              </a:rPr>
              <a:t>Aug         Sep         Oct         Nov</a:t>
            </a:r>
            <a:endParaRPr lang="zh-CN" altLang="en-US" sz="1400">
              <a:solidFill>
                <a:srgbClr val="FFFFFF"/>
              </a:solidFill>
              <a:latin typeface="方正姚体" panose="02010601030101010101" pitchFamily="2" charset="-122"/>
              <a:ea typeface="微软雅黑 Light" panose="020B0502040204020203" pitchFamily="34" charset="-122"/>
            </a:endParaRPr>
          </a:p>
        </p:txBody>
      </p:sp>
      <p:sp>
        <p:nvSpPr>
          <p:cNvPr id="150" name="TextBox 9"/>
          <p:cNvSpPr>
            <a:spLocks noChangeArrowheads="1"/>
          </p:cNvSpPr>
          <p:nvPr/>
        </p:nvSpPr>
        <p:spPr bwMode="auto">
          <a:xfrm>
            <a:off x="2071688" y="3965575"/>
            <a:ext cx="33226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400">
                <a:solidFill>
                  <a:srgbClr val="FFFFFF"/>
                </a:solidFill>
                <a:latin typeface="方正姚体" panose="02010601030101010101" pitchFamily="2" charset="-122"/>
                <a:ea typeface="微软雅黑 Light" panose="020B0502040204020203" pitchFamily="34" charset="-122"/>
              </a:rPr>
              <a:t>May        Jun          Jul</a:t>
            </a:r>
            <a:endParaRPr lang="zh-CN" altLang="en-US" sz="1400">
              <a:solidFill>
                <a:srgbClr val="FFFFFF"/>
              </a:solidFill>
              <a:latin typeface="方正姚体" panose="02010601030101010101" pitchFamily="2" charset="-122"/>
              <a:ea typeface="微软雅黑 Light" panose="020B0502040204020203" pitchFamily="34" charset="-122"/>
            </a:endParaRPr>
          </a:p>
        </p:txBody>
      </p:sp>
      <p:grpSp>
        <p:nvGrpSpPr>
          <p:cNvPr id="151" name="组合 10"/>
          <p:cNvGrpSpPr/>
          <p:nvPr/>
        </p:nvGrpSpPr>
        <p:grpSpPr bwMode="auto">
          <a:xfrm>
            <a:off x="1008063" y="2271713"/>
            <a:ext cx="446087" cy="446087"/>
            <a:chOff x="0" y="0"/>
            <a:chExt cx="334374" cy="334374"/>
          </a:xfrm>
        </p:grpSpPr>
        <p:sp>
          <p:nvSpPr>
            <p:cNvPr id="152" name="Oval 14"/>
            <p:cNvSpPr>
              <a:spLocks noChangeArrowheads="1"/>
            </p:cNvSpPr>
            <p:nvPr/>
          </p:nvSpPr>
          <p:spPr bwMode="auto">
            <a:xfrm>
              <a:off x="0" y="0"/>
              <a:ext cx="334374" cy="334374"/>
            </a:xfrm>
            <a:prstGeom prst="ellipse">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b="1">
                <a:solidFill>
                  <a:srgbClr val="000000"/>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3" name="Oval 14"/>
            <p:cNvSpPr>
              <a:spLocks noChangeArrowheads="1"/>
            </p:cNvSpPr>
            <p:nvPr/>
          </p:nvSpPr>
          <p:spPr bwMode="auto">
            <a:xfrm>
              <a:off x="62187" y="33137"/>
              <a:ext cx="252637" cy="252637"/>
            </a:xfrm>
            <a:prstGeom prst="ellipse">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b="1">
                  <a:solidFill>
                    <a:srgbClr val="000000"/>
                  </a:solidFill>
                  <a:latin typeface="Calibri" panose="020F0502020204030204" pitchFamily="34" charset="0"/>
                  <a:ea typeface="微软雅黑 Light" panose="020B0502040204020203" pitchFamily="34" charset="-122"/>
                  <a:sym typeface="Calibri" panose="020F0502020204030204" pitchFamily="34" charset="0"/>
                </a:rPr>
                <a:t>1</a:t>
              </a:r>
              <a:endParaRPr lang="zh-CN" altLang="en-US" b="1">
                <a:solidFill>
                  <a:srgbClr val="000000"/>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grpSp>
        <p:nvGrpSpPr>
          <p:cNvPr id="154" name="组合 13"/>
          <p:cNvGrpSpPr/>
          <p:nvPr/>
        </p:nvGrpSpPr>
        <p:grpSpPr bwMode="auto">
          <a:xfrm>
            <a:off x="6515100" y="1341438"/>
            <a:ext cx="501650" cy="771525"/>
            <a:chOff x="0" y="0"/>
            <a:chExt cx="375246" cy="578578"/>
          </a:xfrm>
        </p:grpSpPr>
        <p:sp>
          <p:nvSpPr>
            <p:cNvPr id="155" name="Freeform 66"/>
            <p:cNvSpPr>
              <a:spLocks noEditPoints="1" noChangeArrowheads="1"/>
            </p:cNvSpPr>
            <p:nvPr/>
          </p:nvSpPr>
          <p:spPr bwMode="auto">
            <a:xfrm>
              <a:off x="0" y="10771"/>
              <a:ext cx="375246" cy="567807"/>
            </a:xfrm>
            <a:custGeom>
              <a:avLst/>
              <a:gdLst>
                <a:gd name="T0" fmla="*/ 2147483647 w 32"/>
                <a:gd name="T1" fmla="*/ 2147483647 h 48"/>
                <a:gd name="T2" fmla="*/ 2147483647 w 32"/>
                <a:gd name="T3" fmla="*/ 0 h 48"/>
                <a:gd name="T4" fmla="*/ 0 w 32"/>
                <a:gd name="T5" fmla="*/ 2147483647 h 48"/>
                <a:gd name="T6" fmla="*/ 2147483647 w 32"/>
                <a:gd name="T7" fmla="*/ 2147483647 h 48"/>
                <a:gd name="T8" fmla="*/ 2147483647 w 32"/>
                <a:gd name="T9" fmla="*/ 2147483647 h 48"/>
                <a:gd name="T10" fmla="*/ 2147483647 w 32"/>
                <a:gd name="T11" fmla="*/ 2147483647 h 48"/>
                <a:gd name="T12" fmla="*/ 2147483647 w 32"/>
                <a:gd name="T13" fmla="*/ 2147483647 h 48"/>
                <a:gd name="T14" fmla="*/ 2147483647 w 32"/>
                <a:gd name="T15" fmla="*/ 2147483647 h 48"/>
                <a:gd name="T16" fmla="*/ 2147483647 w 32"/>
                <a:gd name="T17" fmla="*/ 2147483647 h 48"/>
                <a:gd name="T18" fmla="*/ 2147483647 w 32"/>
                <a:gd name="T19" fmla="*/ 2147483647 h 48"/>
                <a:gd name="T20" fmla="*/ 2147483647 w 32"/>
                <a:gd name="T21" fmla="*/ 2147483647 h 48"/>
                <a:gd name="T22" fmla="*/ 2147483647 w 32"/>
                <a:gd name="T23" fmla="*/ 2147483647 h 48"/>
                <a:gd name="T24" fmla="*/ 2147483647 w 32"/>
                <a:gd name="T25" fmla="*/ 2147483647 h 48"/>
                <a:gd name="T26" fmla="*/ 2147483647 w 32"/>
                <a:gd name="T27" fmla="*/ 2147483647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48"/>
                <a:gd name="T44" fmla="*/ 32 w 32"/>
                <a:gd name="T45" fmla="*/ 48 h 4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48">
                  <a:moveTo>
                    <a:pt x="32" y="16"/>
                  </a:moveTo>
                  <a:cubicBezTo>
                    <a:pt x="32" y="7"/>
                    <a:pt x="25" y="0"/>
                    <a:pt x="16" y="0"/>
                  </a:cubicBezTo>
                  <a:cubicBezTo>
                    <a:pt x="7" y="0"/>
                    <a:pt x="0" y="7"/>
                    <a:pt x="0" y="16"/>
                  </a:cubicBezTo>
                  <a:cubicBezTo>
                    <a:pt x="0" y="19"/>
                    <a:pt x="1" y="22"/>
                    <a:pt x="2" y="24"/>
                  </a:cubicBezTo>
                  <a:cubicBezTo>
                    <a:pt x="2" y="24"/>
                    <a:pt x="2" y="24"/>
                    <a:pt x="2" y="24"/>
                  </a:cubicBezTo>
                  <a:cubicBezTo>
                    <a:pt x="16" y="48"/>
                    <a:pt x="16" y="48"/>
                    <a:pt x="16" y="48"/>
                  </a:cubicBezTo>
                  <a:cubicBezTo>
                    <a:pt x="30" y="24"/>
                    <a:pt x="30" y="24"/>
                    <a:pt x="30" y="24"/>
                  </a:cubicBezTo>
                  <a:cubicBezTo>
                    <a:pt x="30" y="24"/>
                    <a:pt x="30" y="24"/>
                    <a:pt x="30" y="24"/>
                  </a:cubicBezTo>
                  <a:cubicBezTo>
                    <a:pt x="31" y="22"/>
                    <a:pt x="32" y="19"/>
                    <a:pt x="32" y="16"/>
                  </a:cubicBezTo>
                  <a:close/>
                  <a:moveTo>
                    <a:pt x="16" y="29"/>
                  </a:moveTo>
                  <a:cubicBezTo>
                    <a:pt x="9" y="29"/>
                    <a:pt x="3" y="23"/>
                    <a:pt x="3" y="16"/>
                  </a:cubicBezTo>
                  <a:cubicBezTo>
                    <a:pt x="3" y="9"/>
                    <a:pt x="9" y="3"/>
                    <a:pt x="16" y="3"/>
                  </a:cubicBezTo>
                  <a:cubicBezTo>
                    <a:pt x="23" y="3"/>
                    <a:pt x="29" y="9"/>
                    <a:pt x="29" y="16"/>
                  </a:cubicBezTo>
                  <a:cubicBezTo>
                    <a:pt x="29" y="23"/>
                    <a:pt x="23" y="29"/>
                    <a:pt x="16" y="29"/>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6" name="TextBox 15"/>
            <p:cNvSpPr>
              <a:spLocks noChangeArrowheads="1"/>
            </p:cNvSpPr>
            <p:nvPr/>
          </p:nvSpPr>
          <p:spPr bwMode="auto">
            <a:xfrm>
              <a:off x="66175" y="0"/>
              <a:ext cx="269405" cy="38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700" b="1">
                  <a:solidFill>
                    <a:srgbClr val="FFFFFF"/>
                  </a:solidFill>
                  <a:latin typeface="Calibri" panose="020F0502020204030204" pitchFamily="34" charset="0"/>
                  <a:ea typeface="微软雅黑 Light" panose="020B0502040204020203" pitchFamily="34" charset="-122"/>
                  <a:sym typeface="Calibri" panose="020F0502020204030204" pitchFamily="34" charset="0"/>
                </a:rPr>
                <a:t>1</a:t>
              </a:r>
              <a:endParaRPr lang="zh-CN" altLang="en-US" sz="2700" b="1">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157" name="组合 16"/>
          <p:cNvGrpSpPr/>
          <p:nvPr/>
        </p:nvGrpSpPr>
        <p:grpSpPr bwMode="auto">
          <a:xfrm>
            <a:off x="6526213" y="3121025"/>
            <a:ext cx="500062" cy="758825"/>
            <a:chOff x="0" y="0"/>
            <a:chExt cx="375246" cy="567807"/>
          </a:xfrm>
        </p:grpSpPr>
        <p:sp>
          <p:nvSpPr>
            <p:cNvPr id="158" name="Freeform 66"/>
            <p:cNvSpPr>
              <a:spLocks noEditPoints="1" noChangeArrowheads="1"/>
            </p:cNvSpPr>
            <p:nvPr/>
          </p:nvSpPr>
          <p:spPr bwMode="auto">
            <a:xfrm>
              <a:off x="0" y="0"/>
              <a:ext cx="375246" cy="567807"/>
            </a:xfrm>
            <a:custGeom>
              <a:avLst/>
              <a:gdLst>
                <a:gd name="T0" fmla="*/ 2147483647 w 32"/>
                <a:gd name="T1" fmla="*/ 2147483647 h 48"/>
                <a:gd name="T2" fmla="*/ 2147483647 w 32"/>
                <a:gd name="T3" fmla="*/ 0 h 48"/>
                <a:gd name="T4" fmla="*/ 0 w 32"/>
                <a:gd name="T5" fmla="*/ 2147483647 h 48"/>
                <a:gd name="T6" fmla="*/ 2147483647 w 32"/>
                <a:gd name="T7" fmla="*/ 2147483647 h 48"/>
                <a:gd name="T8" fmla="*/ 2147483647 w 32"/>
                <a:gd name="T9" fmla="*/ 2147483647 h 48"/>
                <a:gd name="T10" fmla="*/ 2147483647 w 32"/>
                <a:gd name="T11" fmla="*/ 2147483647 h 48"/>
                <a:gd name="T12" fmla="*/ 2147483647 w 32"/>
                <a:gd name="T13" fmla="*/ 2147483647 h 48"/>
                <a:gd name="T14" fmla="*/ 2147483647 w 32"/>
                <a:gd name="T15" fmla="*/ 2147483647 h 48"/>
                <a:gd name="T16" fmla="*/ 2147483647 w 32"/>
                <a:gd name="T17" fmla="*/ 2147483647 h 48"/>
                <a:gd name="T18" fmla="*/ 2147483647 w 32"/>
                <a:gd name="T19" fmla="*/ 2147483647 h 48"/>
                <a:gd name="T20" fmla="*/ 2147483647 w 32"/>
                <a:gd name="T21" fmla="*/ 2147483647 h 48"/>
                <a:gd name="T22" fmla="*/ 2147483647 w 32"/>
                <a:gd name="T23" fmla="*/ 2147483647 h 48"/>
                <a:gd name="T24" fmla="*/ 2147483647 w 32"/>
                <a:gd name="T25" fmla="*/ 2147483647 h 48"/>
                <a:gd name="T26" fmla="*/ 2147483647 w 32"/>
                <a:gd name="T27" fmla="*/ 2147483647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48"/>
                <a:gd name="T44" fmla="*/ 32 w 32"/>
                <a:gd name="T45" fmla="*/ 48 h 4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48">
                  <a:moveTo>
                    <a:pt x="32" y="16"/>
                  </a:moveTo>
                  <a:cubicBezTo>
                    <a:pt x="32" y="7"/>
                    <a:pt x="25" y="0"/>
                    <a:pt x="16" y="0"/>
                  </a:cubicBezTo>
                  <a:cubicBezTo>
                    <a:pt x="7" y="0"/>
                    <a:pt x="0" y="7"/>
                    <a:pt x="0" y="16"/>
                  </a:cubicBezTo>
                  <a:cubicBezTo>
                    <a:pt x="0" y="19"/>
                    <a:pt x="1" y="22"/>
                    <a:pt x="2" y="24"/>
                  </a:cubicBezTo>
                  <a:cubicBezTo>
                    <a:pt x="2" y="24"/>
                    <a:pt x="2" y="24"/>
                    <a:pt x="2" y="24"/>
                  </a:cubicBezTo>
                  <a:cubicBezTo>
                    <a:pt x="16" y="48"/>
                    <a:pt x="16" y="48"/>
                    <a:pt x="16" y="48"/>
                  </a:cubicBezTo>
                  <a:cubicBezTo>
                    <a:pt x="30" y="24"/>
                    <a:pt x="30" y="24"/>
                    <a:pt x="30" y="24"/>
                  </a:cubicBezTo>
                  <a:cubicBezTo>
                    <a:pt x="30" y="24"/>
                    <a:pt x="30" y="24"/>
                    <a:pt x="30" y="24"/>
                  </a:cubicBezTo>
                  <a:cubicBezTo>
                    <a:pt x="31" y="22"/>
                    <a:pt x="32" y="19"/>
                    <a:pt x="32" y="16"/>
                  </a:cubicBezTo>
                  <a:close/>
                  <a:moveTo>
                    <a:pt x="16" y="29"/>
                  </a:moveTo>
                  <a:cubicBezTo>
                    <a:pt x="9" y="29"/>
                    <a:pt x="3" y="23"/>
                    <a:pt x="3" y="16"/>
                  </a:cubicBezTo>
                  <a:cubicBezTo>
                    <a:pt x="3" y="9"/>
                    <a:pt x="9" y="3"/>
                    <a:pt x="16" y="3"/>
                  </a:cubicBezTo>
                  <a:cubicBezTo>
                    <a:pt x="23" y="3"/>
                    <a:pt x="29" y="9"/>
                    <a:pt x="29" y="16"/>
                  </a:cubicBezTo>
                  <a:cubicBezTo>
                    <a:pt x="29" y="23"/>
                    <a:pt x="23" y="29"/>
                    <a:pt x="16" y="29"/>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9" name="TextBox 18"/>
            <p:cNvSpPr>
              <a:spLocks noChangeArrowheads="1"/>
            </p:cNvSpPr>
            <p:nvPr/>
          </p:nvSpPr>
          <p:spPr bwMode="auto">
            <a:xfrm>
              <a:off x="58030" y="12142"/>
              <a:ext cx="269405" cy="38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700" b="1">
                  <a:solidFill>
                    <a:srgbClr val="FFFFFF"/>
                  </a:solidFill>
                  <a:latin typeface="Calibri" panose="020F0502020204030204" pitchFamily="34" charset="0"/>
                  <a:ea typeface="微软雅黑 Light" panose="020B0502040204020203" pitchFamily="34" charset="-122"/>
                  <a:sym typeface="Calibri" panose="020F0502020204030204" pitchFamily="34" charset="0"/>
                </a:rPr>
                <a:t>2</a:t>
              </a:r>
              <a:endParaRPr lang="zh-CN" altLang="en-US" sz="2700" b="1">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160" name="组合 19"/>
          <p:cNvGrpSpPr/>
          <p:nvPr/>
        </p:nvGrpSpPr>
        <p:grpSpPr bwMode="auto">
          <a:xfrm>
            <a:off x="6569075" y="4987925"/>
            <a:ext cx="501650" cy="787400"/>
            <a:chOff x="0" y="0"/>
            <a:chExt cx="375246" cy="589323"/>
          </a:xfrm>
        </p:grpSpPr>
        <p:sp>
          <p:nvSpPr>
            <p:cNvPr id="161" name="Freeform 66"/>
            <p:cNvSpPr>
              <a:spLocks noEditPoints="1" noChangeArrowheads="1"/>
            </p:cNvSpPr>
            <p:nvPr/>
          </p:nvSpPr>
          <p:spPr bwMode="auto">
            <a:xfrm>
              <a:off x="0" y="21516"/>
              <a:ext cx="375246" cy="567807"/>
            </a:xfrm>
            <a:custGeom>
              <a:avLst/>
              <a:gdLst>
                <a:gd name="T0" fmla="*/ 2147483647 w 32"/>
                <a:gd name="T1" fmla="*/ 2147483647 h 48"/>
                <a:gd name="T2" fmla="*/ 2147483647 w 32"/>
                <a:gd name="T3" fmla="*/ 0 h 48"/>
                <a:gd name="T4" fmla="*/ 0 w 32"/>
                <a:gd name="T5" fmla="*/ 2147483647 h 48"/>
                <a:gd name="T6" fmla="*/ 2147483647 w 32"/>
                <a:gd name="T7" fmla="*/ 2147483647 h 48"/>
                <a:gd name="T8" fmla="*/ 2147483647 w 32"/>
                <a:gd name="T9" fmla="*/ 2147483647 h 48"/>
                <a:gd name="T10" fmla="*/ 2147483647 w 32"/>
                <a:gd name="T11" fmla="*/ 2147483647 h 48"/>
                <a:gd name="T12" fmla="*/ 2147483647 w 32"/>
                <a:gd name="T13" fmla="*/ 2147483647 h 48"/>
                <a:gd name="T14" fmla="*/ 2147483647 w 32"/>
                <a:gd name="T15" fmla="*/ 2147483647 h 48"/>
                <a:gd name="T16" fmla="*/ 2147483647 w 32"/>
                <a:gd name="T17" fmla="*/ 2147483647 h 48"/>
                <a:gd name="T18" fmla="*/ 2147483647 w 32"/>
                <a:gd name="T19" fmla="*/ 2147483647 h 48"/>
                <a:gd name="T20" fmla="*/ 2147483647 w 32"/>
                <a:gd name="T21" fmla="*/ 2147483647 h 48"/>
                <a:gd name="T22" fmla="*/ 2147483647 w 32"/>
                <a:gd name="T23" fmla="*/ 2147483647 h 48"/>
                <a:gd name="T24" fmla="*/ 2147483647 w 32"/>
                <a:gd name="T25" fmla="*/ 2147483647 h 48"/>
                <a:gd name="T26" fmla="*/ 2147483647 w 32"/>
                <a:gd name="T27" fmla="*/ 2147483647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48"/>
                <a:gd name="T44" fmla="*/ 32 w 32"/>
                <a:gd name="T45" fmla="*/ 48 h 4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48">
                  <a:moveTo>
                    <a:pt x="32" y="16"/>
                  </a:moveTo>
                  <a:cubicBezTo>
                    <a:pt x="32" y="7"/>
                    <a:pt x="25" y="0"/>
                    <a:pt x="16" y="0"/>
                  </a:cubicBezTo>
                  <a:cubicBezTo>
                    <a:pt x="7" y="0"/>
                    <a:pt x="0" y="7"/>
                    <a:pt x="0" y="16"/>
                  </a:cubicBezTo>
                  <a:cubicBezTo>
                    <a:pt x="0" y="19"/>
                    <a:pt x="1" y="22"/>
                    <a:pt x="2" y="24"/>
                  </a:cubicBezTo>
                  <a:cubicBezTo>
                    <a:pt x="2" y="24"/>
                    <a:pt x="2" y="24"/>
                    <a:pt x="2" y="24"/>
                  </a:cubicBezTo>
                  <a:cubicBezTo>
                    <a:pt x="16" y="48"/>
                    <a:pt x="16" y="48"/>
                    <a:pt x="16" y="48"/>
                  </a:cubicBezTo>
                  <a:cubicBezTo>
                    <a:pt x="30" y="24"/>
                    <a:pt x="30" y="24"/>
                    <a:pt x="30" y="24"/>
                  </a:cubicBezTo>
                  <a:cubicBezTo>
                    <a:pt x="30" y="24"/>
                    <a:pt x="30" y="24"/>
                    <a:pt x="30" y="24"/>
                  </a:cubicBezTo>
                  <a:cubicBezTo>
                    <a:pt x="31" y="22"/>
                    <a:pt x="32" y="19"/>
                    <a:pt x="32" y="16"/>
                  </a:cubicBezTo>
                  <a:close/>
                  <a:moveTo>
                    <a:pt x="16" y="29"/>
                  </a:moveTo>
                  <a:cubicBezTo>
                    <a:pt x="9" y="29"/>
                    <a:pt x="3" y="23"/>
                    <a:pt x="3" y="16"/>
                  </a:cubicBezTo>
                  <a:cubicBezTo>
                    <a:pt x="3" y="9"/>
                    <a:pt x="9" y="3"/>
                    <a:pt x="16" y="3"/>
                  </a:cubicBezTo>
                  <a:cubicBezTo>
                    <a:pt x="23" y="3"/>
                    <a:pt x="29" y="9"/>
                    <a:pt x="29" y="16"/>
                  </a:cubicBezTo>
                  <a:cubicBezTo>
                    <a:pt x="29" y="23"/>
                    <a:pt x="23" y="29"/>
                    <a:pt x="16" y="29"/>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2" name="TextBox 21"/>
            <p:cNvSpPr>
              <a:spLocks noChangeArrowheads="1"/>
            </p:cNvSpPr>
            <p:nvPr/>
          </p:nvSpPr>
          <p:spPr bwMode="auto">
            <a:xfrm>
              <a:off x="42279" y="0"/>
              <a:ext cx="269405" cy="38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700" b="1">
                  <a:solidFill>
                    <a:srgbClr val="FFFFFF"/>
                  </a:solidFill>
                  <a:latin typeface="Calibri" panose="020F0502020204030204" pitchFamily="34" charset="0"/>
                  <a:ea typeface="微软雅黑 Light" panose="020B0502040204020203" pitchFamily="34" charset="-122"/>
                  <a:sym typeface="Calibri" panose="020F0502020204030204" pitchFamily="34" charset="0"/>
                </a:rPr>
                <a:t>3</a:t>
              </a:r>
              <a:endParaRPr lang="zh-CN" altLang="en-US" sz="2700" b="1">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grpSp>
      <p:sp>
        <p:nvSpPr>
          <p:cNvPr id="163" name="TextBox 22"/>
          <p:cNvSpPr>
            <a:spLocks noChangeArrowheads="1"/>
          </p:cNvSpPr>
          <p:nvPr/>
        </p:nvSpPr>
        <p:spPr bwMode="auto">
          <a:xfrm>
            <a:off x="6170613" y="2149475"/>
            <a:ext cx="1071562" cy="369888"/>
          </a:xfrm>
          <a:prstGeom prst="rect">
            <a:avLst/>
          </a:prstGeom>
          <a:solidFill>
            <a:srgbClr val="FFFFFF">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600" b="1">
                <a:solidFill>
                  <a:srgbClr val="F2F2F2"/>
                </a:solidFill>
                <a:latin typeface="Calibri" panose="020F0502020204030204" pitchFamily="34" charset="0"/>
                <a:ea typeface="微软雅黑 Light" panose="020B0502040204020203" pitchFamily="34" charset="-122"/>
                <a:sym typeface="Calibri" panose="020F0502020204030204" pitchFamily="34" charset="0"/>
              </a:rPr>
              <a:t>STEP ONE</a:t>
            </a:r>
            <a:endParaRPr lang="zh-CN" altLang="en-US" sz="1600" b="1">
              <a:solidFill>
                <a:srgbClr val="F2F2F2"/>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64" name="TextBox 23"/>
          <p:cNvSpPr>
            <a:spLocks noChangeArrowheads="1"/>
          </p:cNvSpPr>
          <p:nvPr/>
        </p:nvSpPr>
        <p:spPr bwMode="auto">
          <a:xfrm>
            <a:off x="6188075" y="3933825"/>
            <a:ext cx="1014413" cy="338138"/>
          </a:xfrm>
          <a:prstGeom prst="rect">
            <a:avLst/>
          </a:prstGeom>
          <a:solidFill>
            <a:srgbClr val="FFFFFF">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400" b="1">
                <a:solidFill>
                  <a:srgbClr val="F2F2F2"/>
                </a:solidFill>
                <a:latin typeface="Calibri" panose="020F0502020204030204" pitchFamily="34" charset="0"/>
                <a:ea typeface="微软雅黑 Light" panose="020B0502040204020203" pitchFamily="34" charset="-122"/>
                <a:sym typeface="Calibri" panose="020F0502020204030204" pitchFamily="34" charset="0"/>
              </a:rPr>
              <a:t>STEP TWO</a:t>
            </a:r>
            <a:endParaRPr lang="zh-CN" altLang="en-US" sz="1400" b="1">
              <a:solidFill>
                <a:srgbClr val="F2F2F2"/>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65" name="TextBox 24"/>
          <p:cNvSpPr>
            <a:spLocks noChangeArrowheads="1"/>
          </p:cNvSpPr>
          <p:nvPr/>
        </p:nvSpPr>
        <p:spPr bwMode="auto">
          <a:xfrm>
            <a:off x="6159500" y="5803900"/>
            <a:ext cx="1120775" cy="338138"/>
          </a:xfrm>
          <a:prstGeom prst="rect">
            <a:avLst/>
          </a:prstGeom>
          <a:solidFill>
            <a:srgbClr val="FFFFFF">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400" b="1">
                <a:solidFill>
                  <a:srgbClr val="F2F2F2"/>
                </a:solidFill>
                <a:latin typeface="Calibri" panose="020F0502020204030204" pitchFamily="34" charset="0"/>
                <a:ea typeface="微软雅黑 Light" panose="020B0502040204020203" pitchFamily="34" charset="-122"/>
                <a:sym typeface="Calibri" panose="020F0502020204030204" pitchFamily="34" charset="0"/>
              </a:rPr>
              <a:t>STEP THREE</a:t>
            </a:r>
            <a:endParaRPr lang="zh-CN" altLang="en-US" sz="1400" b="1">
              <a:solidFill>
                <a:srgbClr val="F2F2F2"/>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66" name="Oval 42"/>
          <p:cNvSpPr>
            <a:spLocks noChangeArrowheads="1"/>
          </p:cNvSpPr>
          <p:nvPr/>
        </p:nvSpPr>
        <p:spPr bwMode="auto">
          <a:xfrm>
            <a:off x="2527300" y="2379663"/>
            <a:ext cx="188913"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67" name="Oval 42"/>
          <p:cNvSpPr>
            <a:spLocks noChangeArrowheads="1"/>
          </p:cNvSpPr>
          <p:nvPr/>
        </p:nvSpPr>
        <p:spPr bwMode="auto">
          <a:xfrm>
            <a:off x="3435350" y="2379663"/>
            <a:ext cx="187325"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68" name="Oval 42"/>
          <p:cNvSpPr>
            <a:spLocks noChangeArrowheads="1"/>
          </p:cNvSpPr>
          <p:nvPr/>
        </p:nvSpPr>
        <p:spPr bwMode="auto">
          <a:xfrm>
            <a:off x="4343400" y="2379663"/>
            <a:ext cx="188913"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69" name="Oval 42"/>
          <p:cNvSpPr>
            <a:spLocks noChangeArrowheads="1"/>
          </p:cNvSpPr>
          <p:nvPr/>
        </p:nvSpPr>
        <p:spPr bwMode="auto">
          <a:xfrm>
            <a:off x="2266950" y="3613150"/>
            <a:ext cx="188913"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70" name="Oval 42"/>
          <p:cNvSpPr>
            <a:spLocks noChangeArrowheads="1"/>
          </p:cNvSpPr>
          <p:nvPr/>
        </p:nvSpPr>
        <p:spPr bwMode="auto">
          <a:xfrm>
            <a:off x="3176588" y="3613150"/>
            <a:ext cx="187325"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71" name="Oval 42"/>
          <p:cNvSpPr>
            <a:spLocks noChangeArrowheads="1"/>
          </p:cNvSpPr>
          <p:nvPr/>
        </p:nvSpPr>
        <p:spPr bwMode="auto">
          <a:xfrm>
            <a:off x="4098925" y="3624263"/>
            <a:ext cx="187325"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72" name="Oval 42"/>
          <p:cNvSpPr>
            <a:spLocks noChangeArrowheads="1"/>
          </p:cNvSpPr>
          <p:nvPr/>
        </p:nvSpPr>
        <p:spPr bwMode="auto">
          <a:xfrm>
            <a:off x="2266950" y="4848225"/>
            <a:ext cx="188913"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73" name="Oval 42"/>
          <p:cNvSpPr>
            <a:spLocks noChangeArrowheads="1"/>
          </p:cNvSpPr>
          <p:nvPr/>
        </p:nvSpPr>
        <p:spPr bwMode="auto">
          <a:xfrm>
            <a:off x="3176588" y="4859338"/>
            <a:ext cx="187325" cy="201612"/>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74" name="Oval 42"/>
          <p:cNvSpPr>
            <a:spLocks noChangeArrowheads="1"/>
          </p:cNvSpPr>
          <p:nvPr/>
        </p:nvSpPr>
        <p:spPr bwMode="auto">
          <a:xfrm>
            <a:off x="4098925" y="4846638"/>
            <a:ext cx="187325"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75" name="Oval 42"/>
          <p:cNvSpPr>
            <a:spLocks noChangeArrowheads="1"/>
          </p:cNvSpPr>
          <p:nvPr/>
        </p:nvSpPr>
        <p:spPr bwMode="auto">
          <a:xfrm>
            <a:off x="5021263" y="4846638"/>
            <a:ext cx="188912" cy="203200"/>
          </a:xfrm>
          <a:prstGeom prst="ellipse">
            <a:avLst/>
          </a:prstGeom>
          <a:solidFill>
            <a:srgbClr val="FFFFFF"/>
          </a:solidFill>
          <a:ln>
            <a:noFill/>
          </a:ln>
          <a:extLst>
            <a:ext uri="{91240B29-F687-4F45-9708-019B960494DF}">
              <a14:hiddenLine xmlns:a14="http://schemas.microsoft.com/office/drawing/2010/main" w="19050">
                <a:solidFill>
                  <a:srgbClr val="000000"/>
                </a:solidFill>
                <a:bevel/>
              </a14:hiddenLine>
            </a:ext>
          </a:extLst>
        </p:spPr>
        <p:txBody>
          <a:bodyPr lIns="121954" tIns="60977" rIns="121954" bIns="60977"/>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grpSp>
        <p:nvGrpSpPr>
          <p:cNvPr id="176" name="组合 35"/>
          <p:cNvGrpSpPr/>
          <p:nvPr/>
        </p:nvGrpSpPr>
        <p:grpSpPr bwMode="auto">
          <a:xfrm>
            <a:off x="4713288" y="3502025"/>
            <a:ext cx="446087" cy="446088"/>
            <a:chOff x="0" y="0"/>
            <a:chExt cx="334374" cy="334374"/>
          </a:xfrm>
        </p:grpSpPr>
        <p:sp>
          <p:nvSpPr>
            <p:cNvPr id="177" name="Oval 14"/>
            <p:cNvSpPr>
              <a:spLocks noChangeArrowheads="1"/>
            </p:cNvSpPr>
            <p:nvPr/>
          </p:nvSpPr>
          <p:spPr bwMode="auto">
            <a:xfrm>
              <a:off x="0" y="0"/>
              <a:ext cx="334374" cy="334374"/>
            </a:xfrm>
            <a:prstGeom prst="ellipse">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b="1">
                <a:solidFill>
                  <a:srgbClr val="000000"/>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8" name="Oval 14"/>
            <p:cNvSpPr>
              <a:spLocks noChangeArrowheads="1"/>
            </p:cNvSpPr>
            <p:nvPr/>
          </p:nvSpPr>
          <p:spPr bwMode="auto">
            <a:xfrm>
              <a:off x="62187" y="33137"/>
              <a:ext cx="252637" cy="252637"/>
            </a:xfrm>
            <a:prstGeom prst="ellipse">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b="1">
                  <a:solidFill>
                    <a:srgbClr val="000000"/>
                  </a:solidFill>
                  <a:latin typeface="Calibri" panose="020F0502020204030204" pitchFamily="34" charset="0"/>
                  <a:ea typeface="微软雅黑 Light" panose="020B0502040204020203" pitchFamily="34" charset="-122"/>
                  <a:sym typeface="Calibri" panose="020F0502020204030204" pitchFamily="34" charset="0"/>
                </a:rPr>
                <a:t>2</a:t>
              </a:r>
              <a:endParaRPr lang="zh-CN" altLang="en-US" b="1">
                <a:solidFill>
                  <a:srgbClr val="000000"/>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grpSp>
        <p:nvGrpSpPr>
          <p:cNvPr id="179" name="组合 38"/>
          <p:cNvGrpSpPr/>
          <p:nvPr/>
        </p:nvGrpSpPr>
        <p:grpSpPr bwMode="auto">
          <a:xfrm>
            <a:off x="1279525" y="4721225"/>
            <a:ext cx="444500" cy="446088"/>
            <a:chOff x="0" y="0"/>
            <a:chExt cx="334374" cy="334374"/>
          </a:xfrm>
        </p:grpSpPr>
        <p:sp>
          <p:nvSpPr>
            <p:cNvPr id="180" name="Oval 14"/>
            <p:cNvSpPr>
              <a:spLocks noChangeArrowheads="1"/>
            </p:cNvSpPr>
            <p:nvPr/>
          </p:nvSpPr>
          <p:spPr bwMode="auto">
            <a:xfrm>
              <a:off x="0" y="0"/>
              <a:ext cx="334374" cy="334374"/>
            </a:xfrm>
            <a:prstGeom prst="ellipse">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b="1">
                <a:solidFill>
                  <a:srgbClr val="000000"/>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81" name="Oval 14"/>
            <p:cNvSpPr>
              <a:spLocks noChangeArrowheads="1"/>
            </p:cNvSpPr>
            <p:nvPr/>
          </p:nvSpPr>
          <p:spPr bwMode="auto">
            <a:xfrm>
              <a:off x="62187" y="33137"/>
              <a:ext cx="252637" cy="252637"/>
            </a:xfrm>
            <a:prstGeom prst="ellipse">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b="1">
                  <a:solidFill>
                    <a:srgbClr val="000000"/>
                  </a:solidFill>
                  <a:latin typeface="Calibri" panose="020F0502020204030204" pitchFamily="34" charset="0"/>
                  <a:ea typeface="微软雅黑 Light" panose="020B0502040204020203" pitchFamily="34" charset="-122"/>
                  <a:sym typeface="Calibri" panose="020F0502020204030204" pitchFamily="34" charset="0"/>
                </a:rPr>
                <a:t>3</a:t>
              </a:r>
              <a:endParaRPr lang="zh-CN" altLang="en-US" b="1">
                <a:solidFill>
                  <a:srgbClr val="000000"/>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sp>
        <p:nvSpPr>
          <p:cNvPr id="182" name="TextBox 41"/>
          <p:cNvSpPr>
            <a:spLocks noChangeArrowheads="1"/>
          </p:cNvSpPr>
          <p:nvPr/>
        </p:nvSpPr>
        <p:spPr bwMode="auto">
          <a:xfrm>
            <a:off x="7583488" y="1497013"/>
            <a:ext cx="2823919"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bevel/>
              </a14:hiddenLine>
            </a:ext>
          </a:extLst>
        </p:spPr>
        <p:txBody>
          <a:bodyPr wrap="none"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a:t>
            </a:r>
            <a:endPar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a:t>
            </a:r>
            <a:endPar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sp>
        <p:nvSpPr>
          <p:cNvPr id="183" name="TextBox 42"/>
          <p:cNvSpPr>
            <a:spLocks noChangeArrowheads="1"/>
          </p:cNvSpPr>
          <p:nvPr/>
        </p:nvSpPr>
        <p:spPr bwMode="auto">
          <a:xfrm>
            <a:off x="7583488" y="3333750"/>
            <a:ext cx="2823919"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bevel/>
              </a14:hiddenLine>
            </a:ext>
          </a:extLst>
        </p:spPr>
        <p:txBody>
          <a:bodyPr wrap="none"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a:t>
            </a:r>
            <a:endPar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a:t>
            </a:r>
            <a:endPar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sp>
        <p:nvSpPr>
          <p:cNvPr id="184" name="TextBox 43"/>
          <p:cNvSpPr>
            <a:spLocks noChangeArrowheads="1"/>
          </p:cNvSpPr>
          <p:nvPr/>
        </p:nvSpPr>
        <p:spPr bwMode="auto">
          <a:xfrm>
            <a:off x="7583488" y="5167313"/>
            <a:ext cx="2823919"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bevel/>
              </a14:hiddenLine>
            </a:ext>
          </a:extLst>
        </p:spPr>
        <p:txBody>
          <a:bodyPr wrap="none"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a:t>
            </a:r>
            <a:endPar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a:p>
            <a:pPr eaLnBrk="1" fontAlgn="base" hangingPunct="1">
              <a:lnSpc>
                <a:spcPct val="150000"/>
              </a:lnSpc>
              <a:spcBef>
                <a:spcPct val="0"/>
              </a:spcBef>
              <a:spcAft>
                <a:spcPct val="0"/>
              </a:spcAft>
              <a:buFont typeface="Wingdings" panose="05000000000000000000" pitchFamily="2" charset="2"/>
              <a:buChar char="n"/>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a:t>
            </a:r>
            <a:endPar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p:cBhvr>
                                        <p:cTn id="7" dur="750"/>
                                        <p:tgtEl>
                                          <p:spTgt spid="144"/>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46"/>
                                        </p:tgtEl>
                                        <p:attrNameLst>
                                          <p:attrName>style.visibility</p:attrName>
                                        </p:attrNameLst>
                                      </p:cBhvr>
                                      <p:to>
                                        <p:strVal val="visible"/>
                                      </p:to>
                                    </p:set>
                                    <p:animEffect>
                                      <p:cBhvr>
                                        <p:cTn id="11" dur="750"/>
                                        <p:tgtEl>
                                          <p:spTgt spid="146"/>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45"/>
                                        </p:tgtEl>
                                        <p:attrNameLst>
                                          <p:attrName>style.visibility</p:attrName>
                                        </p:attrNameLst>
                                      </p:cBhvr>
                                      <p:to>
                                        <p:strVal val="visible"/>
                                      </p:to>
                                    </p:set>
                                    <p:animEffect>
                                      <p:cBhvr>
                                        <p:cTn id="15" dur="750"/>
                                        <p:tgtEl>
                                          <p:spTgt spid="145"/>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51"/>
                                        </p:tgtEl>
                                        <p:attrNameLst>
                                          <p:attrName>style.visibility</p:attrName>
                                        </p:attrNameLst>
                                      </p:cBhvr>
                                      <p:to>
                                        <p:strVal val="visible"/>
                                      </p:to>
                                    </p:set>
                                    <p:animEffect>
                                      <p:cBhvr>
                                        <p:cTn id="19" dur="500"/>
                                        <p:tgtEl>
                                          <p:spTgt spid="151"/>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Effect>
                                      <p:cBhvr>
                                        <p:cTn id="23" dur="500"/>
                                        <p:tgtEl>
                                          <p:spTgt spid="147"/>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166"/>
                                        </p:tgtEl>
                                        <p:attrNameLst>
                                          <p:attrName>style.visibility</p:attrName>
                                        </p:attrNameLst>
                                      </p:cBhvr>
                                      <p:to>
                                        <p:strVal val="visible"/>
                                      </p:to>
                                    </p:set>
                                    <p:animEffect>
                                      <p:cBhvr>
                                        <p:cTn id="27" dur="500"/>
                                        <p:tgtEl>
                                          <p:spTgt spid="166"/>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167"/>
                                        </p:tgtEl>
                                        <p:attrNameLst>
                                          <p:attrName>style.visibility</p:attrName>
                                        </p:attrNameLst>
                                      </p:cBhvr>
                                      <p:to>
                                        <p:strVal val="visible"/>
                                      </p:to>
                                    </p:set>
                                    <p:animEffect>
                                      <p:cBhvr>
                                        <p:cTn id="31" dur="500"/>
                                        <p:tgtEl>
                                          <p:spTgt spid="167"/>
                                        </p:tgtEl>
                                      </p:cBhvr>
                                    </p:animEffect>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168"/>
                                        </p:tgtEl>
                                        <p:attrNameLst>
                                          <p:attrName>style.visibility</p:attrName>
                                        </p:attrNameLst>
                                      </p:cBhvr>
                                      <p:to>
                                        <p:strVal val="visible"/>
                                      </p:to>
                                    </p:set>
                                    <p:animEffect>
                                      <p:cBhvr>
                                        <p:cTn id="35" dur="500"/>
                                        <p:tgtEl>
                                          <p:spTgt spid="168"/>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176"/>
                                        </p:tgtEl>
                                        <p:attrNameLst>
                                          <p:attrName>style.visibility</p:attrName>
                                        </p:attrNameLst>
                                      </p:cBhvr>
                                      <p:to>
                                        <p:strVal val="visible"/>
                                      </p:to>
                                    </p:set>
                                    <p:animEffect>
                                      <p:cBhvr>
                                        <p:cTn id="39" dur="500"/>
                                        <p:tgtEl>
                                          <p:spTgt spid="176"/>
                                        </p:tgtEl>
                                      </p:cBhvr>
                                    </p:animEffect>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171"/>
                                        </p:tgtEl>
                                        <p:attrNameLst>
                                          <p:attrName>style.visibility</p:attrName>
                                        </p:attrNameLst>
                                      </p:cBhvr>
                                      <p:to>
                                        <p:strVal val="visible"/>
                                      </p:to>
                                    </p:set>
                                    <p:animEffect>
                                      <p:cBhvr>
                                        <p:cTn id="43" dur="500"/>
                                        <p:tgtEl>
                                          <p:spTgt spid="171"/>
                                        </p:tgtEl>
                                      </p:cBhvr>
                                    </p:animEffect>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1" fill="hold">
                                          <p:stCondLst>
                                            <p:cond delay="0"/>
                                          </p:stCondLst>
                                        </p:cTn>
                                        <p:tgtEl>
                                          <p:spTgt spid="170"/>
                                        </p:tgtEl>
                                        <p:attrNameLst>
                                          <p:attrName>style.visibility</p:attrName>
                                        </p:attrNameLst>
                                      </p:cBhvr>
                                      <p:to>
                                        <p:strVal val="visible"/>
                                      </p:to>
                                    </p:set>
                                    <p:animEffect>
                                      <p:cBhvr>
                                        <p:cTn id="47" dur="500"/>
                                        <p:tgtEl>
                                          <p:spTgt spid="170"/>
                                        </p:tgtEl>
                                      </p:cBhvr>
                                    </p:animEffect>
                                  </p:childTnLst>
                                </p:cTn>
                              </p:par>
                            </p:childTnLst>
                          </p:cTn>
                        </p:par>
                        <p:par>
                          <p:cTn id="48" fill="hold">
                            <p:stCondLst>
                              <p:cond delay="7000"/>
                            </p:stCondLst>
                            <p:childTnLst>
                              <p:par>
                                <p:cTn id="49" presetID="10" presetClass="entr" presetSubtype="0" fill="hold" grpId="0" nodeType="afterEffect">
                                  <p:stCondLst>
                                    <p:cond delay="0"/>
                                  </p:stCondLst>
                                  <p:childTnLst>
                                    <p:set>
                                      <p:cBhvr>
                                        <p:cTn id="50" dur="1" fill="hold">
                                          <p:stCondLst>
                                            <p:cond delay="0"/>
                                          </p:stCondLst>
                                        </p:cTn>
                                        <p:tgtEl>
                                          <p:spTgt spid="169"/>
                                        </p:tgtEl>
                                        <p:attrNameLst>
                                          <p:attrName>style.visibility</p:attrName>
                                        </p:attrNameLst>
                                      </p:cBhvr>
                                      <p:to>
                                        <p:strVal val="visible"/>
                                      </p:to>
                                    </p:set>
                                    <p:animEffect>
                                      <p:cBhvr>
                                        <p:cTn id="51" dur="500"/>
                                        <p:tgtEl>
                                          <p:spTgt spid="169"/>
                                        </p:tgtEl>
                                      </p:cBhvr>
                                    </p:animEffect>
                                  </p:childTnLst>
                                </p:cTn>
                              </p:par>
                            </p:childTnLst>
                          </p:cTn>
                        </p:par>
                        <p:par>
                          <p:cTn id="52" fill="hold">
                            <p:stCondLst>
                              <p:cond delay="7500"/>
                            </p:stCondLst>
                            <p:childTnLst>
                              <p:par>
                                <p:cTn id="53" presetID="10" presetClass="entr" presetSubtype="0" fill="hold" nodeType="afterEffect">
                                  <p:stCondLst>
                                    <p:cond delay="0"/>
                                  </p:stCondLst>
                                  <p:childTnLst>
                                    <p:set>
                                      <p:cBhvr>
                                        <p:cTn id="54" dur="1" fill="hold">
                                          <p:stCondLst>
                                            <p:cond delay="0"/>
                                          </p:stCondLst>
                                        </p:cTn>
                                        <p:tgtEl>
                                          <p:spTgt spid="179"/>
                                        </p:tgtEl>
                                        <p:attrNameLst>
                                          <p:attrName>style.visibility</p:attrName>
                                        </p:attrNameLst>
                                      </p:cBhvr>
                                      <p:to>
                                        <p:strVal val="visible"/>
                                      </p:to>
                                    </p:set>
                                    <p:animEffect>
                                      <p:cBhvr>
                                        <p:cTn id="55" dur="500"/>
                                        <p:tgtEl>
                                          <p:spTgt spid="179"/>
                                        </p:tgtEl>
                                      </p:cBhvr>
                                    </p:animEffect>
                                  </p:childTnLst>
                                </p:cTn>
                              </p:par>
                            </p:childTnLst>
                          </p:cTn>
                        </p:par>
                        <p:par>
                          <p:cTn id="56" fill="hold">
                            <p:stCondLst>
                              <p:cond delay="8000"/>
                            </p:stCondLst>
                            <p:childTnLst>
                              <p:par>
                                <p:cTn id="57" presetID="10" presetClass="entr" presetSubtype="0" fill="hold" grpId="0"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p:cBhvr>
                                        <p:cTn id="59" dur="500"/>
                                        <p:tgtEl>
                                          <p:spTgt spid="172"/>
                                        </p:tgtEl>
                                      </p:cBhvr>
                                    </p:animEffect>
                                  </p:childTnLst>
                                </p:cTn>
                              </p:par>
                            </p:childTnLst>
                          </p:cTn>
                        </p:par>
                        <p:par>
                          <p:cTn id="60" fill="hold">
                            <p:stCondLst>
                              <p:cond delay="8500"/>
                            </p:stCondLst>
                            <p:childTnLst>
                              <p:par>
                                <p:cTn id="61" presetID="10" presetClass="entr" presetSubtype="0"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p:cBhvr>
                                        <p:cTn id="63" dur="500"/>
                                        <p:tgtEl>
                                          <p:spTgt spid="173"/>
                                        </p:tgtEl>
                                      </p:cBhvr>
                                    </p:animEffect>
                                  </p:childTnLst>
                                </p:cTn>
                              </p:par>
                            </p:childTnLst>
                          </p:cTn>
                        </p:par>
                        <p:par>
                          <p:cTn id="64" fill="hold">
                            <p:stCondLst>
                              <p:cond delay="9000"/>
                            </p:stCondLst>
                            <p:childTnLst>
                              <p:par>
                                <p:cTn id="65" presetID="10" presetClass="entr" presetSubtype="0" fill="hold" grpId="0" nodeType="afterEffect">
                                  <p:stCondLst>
                                    <p:cond delay="0"/>
                                  </p:stCondLst>
                                  <p:childTnLst>
                                    <p:set>
                                      <p:cBhvr>
                                        <p:cTn id="66" dur="1" fill="hold">
                                          <p:stCondLst>
                                            <p:cond delay="0"/>
                                          </p:stCondLst>
                                        </p:cTn>
                                        <p:tgtEl>
                                          <p:spTgt spid="174"/>
                                        </p:tgtEl>
                                        <p:attrNameLst>
                                          <p:attrName>style.visibility</p:attrName>
                                        </p:attrNameLst>
                                      </p:cBhvr>
                                      <p:to>
                                        <p:strVal val="visible"/>
                                      </p:to>
                                    </p:set>
                                    <p:animEffect>
                                      <p:cBhvr>
                                        <p:cTn id="67" dur="500"/>
                                        <p:tgtEl>
                                          <p:spTgt spid="174"/>
                                        </p:tgtEl>
                                      </p:cBhvr>
                                    </p:animEffect>
                                  </p:childTnLst>
                                </p:cTn>
                              </p:par>
                            </p:childTnLst>
                          </p:cTn>
                        </p:par>
                        <p:par>
                          <p:cTn id="68" fill="hold">
                            <p:stCondLst>
                              <p:cond delay="9500"/>
                            </p:stCondLst>
                            <p:childTnLst>
                              <p:par>
                                <p:cTn id="69" presetID="10" presetClass="entr" presetSubtype="0" fill="hold" grpId="0" nodeType="afterEffect">
                                  <p:stCondLst>
                                    <p:cond delay="0"/>
                                  </p:stCondLst>
                                  <p:childTnLst>
                                    <p:set>
                                      <p:cBhvr>
                                        <p:cTn id="70" dur="1" fill="hold">
                                          <p:stCondLst>
                                            <p:cond delay="0"/>
                                          </p:stCondLst>
                                        </p:cTn>
                                        <p:tgtEl>
                                          <p:spTgt spid="175"/>
                                        </p:tgtEl>
                                        <p:attrNameLst>
                                          <p:attrName>style.visibility</p:attrName>
                                        </p:attrNameLst>
                                      </p:cBhvr>
                                      <p:to>
                                        <p:strVal val="visible"/>
                                      </p:to>
                                    </p:set>
                                    <p:animEffect>
                                      <p:cBhvr>
                                        <p:cTn id="71" dur="500"/>
                                        <p:tgtEl>
                                          <p:spTgt spid="175"/>
                                        </p:tgtEl>
                                      </p:cBhvr>
                                    </p:animEffect>
                                  </p:childTnLst>
                                </p:cTn>
                              </p:par>
                            </p:childTnLst>
                          </p:cTn>
                        </p:par>
                        <p:par>
                          <p:cTn id="72" fill="hold">
                            <p:stCondLst>
                              <p:cond delay="10000"/>
                            </p:stCondLst>
                            <p:childTnLst>
                              <p:par>
                                <p:cTn id="73" presetID="10" presetClass="entr" presetSubtype="0" fill="hold" grpId="0" nodeType="afterEffect">
                                  <p:stCondLst>
                                    <p:cond delay="0"/>
                                  </p:stCondLst>
                                  <p:childTnLst>
                                    <p:set>
                                      <p:cBhvr>
                                        <p:cTn id="74" dur="1" fill="hold">
                                          <p:stCondLst>
                                            <p:cond delay="0"/>
                                          </p:stCondLst>
                                        </p:cTn>
                                        <p:tgtEl>
                                          <p:spTgt spid="148"/>
                                        </p:tgtEl>
                                        <p:attrNameLst>
                                          <p:attrName>style.visibility</p:attrName>
                                        </p:attrNameLst>
                                      </p:cBhvr>
                                      <p:to>
                                        <p:strVal val="visible"/>
                                      </p:to>
                                    </p:set>
                                    <p:animEffect>
                                      <p:cBhvr>
                                        <p:cTn id="75" dur="500"/>
                                        <p:tgtEl>
                                          <p:spTgt spid="1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50"/>
                                        </p:tgtEl>
                                        <p:attrNameLst>
                                          <p:attrName>style.visibility</p:attrName>
                                        </p:attrNameLst>
                                      </p:cBhvr>
                                      <p:to>
                                        <p:strVal val="visible"/>
                                      </p:to>
                                    </p:set>
                                    <p:animEffect>
                                      <p:cBhvr>
                                        <p:cTn id="78" dur="500"/>
                                        <p:tgtEl>
                                          <p:spTgt spid="15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49"/>
                                        </p:tgtEl>
                                        <p:attrNameLst>
                                          <p:attrName>style.visibility</p:attrName>
                                        </p:attrNameLst>
                                      </p:cBhvr>
                                      <p:to>
                                        <p:strVal val="visible"/>
                                      </p:to>
                                    </p:set>
                                    <p:animEffect>
                                      <p:cBhvr>
                                        <p:cTn id="81" dur="500"/>
                                        <p:tgtEl>
                                          <p:spTgt spid="149"/>
                                        </p:tgtEl>
                                      </p:cBhvr>
                                    </p:animEffect>
                                  </p:childTnLst>
                                </p:cTn>
                              </p:par>
                            </p:childTnLst>
                          </p:cTn>
                        </p:par>
                        <p:par>
                          <p:cTn id="82" fill="hold">
                            <p:stCondLst>
                              <p:cond delay="10500"/>
                            </p:stCondLst>
                            <p:childTnLst>
                              <p:par>
                                <p:cTn id="83" presetID="12" presetClass="entr" presetSubtype="1" fill="hold" grpId="0" nodeType="afterEffect">
                                  <p:stCondLst>
                                    <p:cond delay="0"/>
                                  </p:stCondLst>
                                  <p:childTnLst>
                                    <p:set>
                                      <p:cBhvr>
                                        <p:cTn id="84" dur="1" fill="hold">
                                          <p:stCondLst>
                                            <p:cond delay="0"/>
                                          </p:stCondLst>
                                        </p:cTn>
                                        <p:tgtEl>
                                          <p:spTgt spid="163"/>
                                        </p:tgtEl>
                                        <p:attrNameLst>
                                          <p:attrName>style.visibility</p:attrName>
                                        </p:attrNameLst>
                                      </p:cBhvr>
                                      <p:to>
                                        <p:strVal val="visible"/>
                                      </p:to>
                                    </p:set>
                                    <p:anim calcmode="lin" valueType="num">
                                      <p:cBhvr>
                                        <p:cTn id="85" dur="500"/>
                                        <p:tgtEl>
                                          <p:spTgt spid="163"/>
                                        </p:tgtEl>
                                        <p:attrNameLst>
                                          <p:attrName>ppt_y</p:attrName>
                                        </p:attrNameLst>
                                      </p:cBhvr>
                                      <p:tavLst>
                                        <p:tav tm="0">
                                          <p:val>
                                            <p:strVal val="#ppt_y-#ppt_h*1.125000"/>
                                          </p:val>
                                        </p:tav>
                                        <p:tav tm="100000">
                                          <p:val>
                                            <p:strVal val="#ppt_y"/>
                                          </p:val>
                                        </p:tav>
                                      </p:tavLst>
                                    </p:anim>
                                    <p:animEffect>
                                      <p:cBhvr>
                                        <p:cTn id="86" dur="500"/>
                                        <p:tgtEl>
                                          <p:spTgt spid="163"/>
                                        </p:tgtEl>
                                      </p:cBhvr>
                                    </p:animEffect>
                                  </p:childTnLst>
                                </p:cTn>
                              </p:par>
                              <p:par>
                                <p:cTn id="87" presetID="12" presetClass="entr" presetSubtype="1" fill="hold" grpId="0" nodeType="withEffect">
                                  <p:stCondLst>
                                    <p:cond delay="100"/>
                                  </p:stCondLst>
                                  <p:childTnLst>
                                    <p:set>
                                      <p:cBhvr>
                                        <p:cTn id="88" dur="1" fill="hold">
                                          <p:stCondLst>
                                            <p:cond delay="0"/>
                                          </p:stCondLst>
                                        </p:cTn>
                                        <p:tgtEl>
                                          <p:spTgt spid="164"/>
                                        </p:tgtEl>
                                        <p:attrNameLst>
                                          <p:attrName>style.visibility</p:attrName>
                                        </p:attrNameLst>
                                      </p:cBhvr>
                                      <p:to>
                                        <p:strVal val="visible"/>
                                      </p:to>
                                    </p:set>
                                    <p:anim calcmode="lin" valueType="num">
                                      <p:cBhvr>
                                        <p:cTn id="89" dur="500"/>
                                        <p:tgtEl>
                                          <p:spTgt spid="164"/>
                                        </p:tgtEl>
                                        <p:attrNameLst>
                                          <p:attrName>ppt_y</p:attrName>
                                        </p:attrNameLst>
                                      </p:cBhvr>
                                      <p:tavLst>
                                        <p:tav tm="0">
                                          <p:val>
                                            <p:strVal val="#ppt_y-#ppt_h*1.125000"/>
                                          </p:val>
                                        </p:tav>
                                        <p:tav tm="100000">
                                          <p:val>
                                            <p:strVal val="#ppt_y"/>
                                          </p:val>
                                        </p:tav>
                                      </p:tavLst>
                                    </p:anim>
                                    <p:animEffect>
                                      <p:cBhvr>
                                        <p:cTn id="90" dur="500"/>
                                        <p:tgtEl>
                                          <p:spTgt spid="164"/>
                                        </p:tgtEl>
                                      </p:cBhvr>
                                    </p:animEffect>
                                  </p:childTnLst>
                                </p:cTn>
                              </p:par>
                              <p:par>
                                <p:cTn id="91" presetID="12" presetClass="entr" presetSubtype="1" fill="hold" grpId="0" nodeType="withEffect">
                                  <p:stCondLst>
                                    <p:cond delay="200"/>
                                  </p:stCondLst>
                                  <p:childTnLst>
                                    <p:set>
                                      <p:cBhvr>
                                        <p:cTn id="92" dur="1" fill="hold">
                                          <p:stCondLst>
                                            <p:cond delay="0"/>
                                          </p:stCondLst>
                                        </p:cTn>
                                        <p:tgtEl>
                                          <p:spTgt spid="165"/>
                                        </p:tgtEl>
                                        <p:attrNameLst>
                                          <p:attrName>style.visibility</p:attrName>
                                        </p:attrNameLst>
                                      </p:cBhvr>
                                      <p:to>
                                        <p:strVal val="visible"/>
                                      </p:to>
                                    </p:set>
                                    <p:anim calcmode="lin" valueType="num">
                                      <p:cBhvr>
                                        <p:cTn id="93" dur="500"/>
                                        <p:tgtEl>
                                          <p:spTgt spid="165"/>
                                        </p:tgtEl>
                                        <p:attrNameLst>
                                          <p:attrName>ppt_y</p:attrName>
                                        </p:attrNameLst>
                                      </p:cBhvr>
                                      <p:tavLst>
                                        <p:tav tm="0">
                                          <p:val>
                                            <p:strVal val="#ppt_y-#ppt_h*1.125000"/>
                                          </p:val>
                                        </p:tav>
                                        <p:tav tm="100000">
                                          <p:val>
                                            <p:strVal val="#ppt_y"/>
                                          </p:val>
                                        </p:tav>
                                      </p:tavLst>
                                    </p:anim>
                                    <p:animEffect>
                                      <p:cBhvr>
                                        <p:cTn id="94" dur="500"/>
                                        <p:tgtEl>
                                          <p:spTgt spid="165"/>
                                        </p:tgtEl>
                                      </p:cBhvr>
                                    </p:animEffect>
                                  </p:childTnLst>
                                </p:cTn>
                              </p:par>
                            </p:childTnLst>
                          </p:cTn>
                        </p:par>
                        <p:par>
                          <p:cTn id="95" fill="hold">
                            <p:stCondLst>
                              <p:cond delay="11000"/>
                            </p:stCondLst>
                            <p:childTnLst>
                              <p:par>
                                <p:cTn id="96" presetID="47" presetClass="entr" presetSubtype="0" fill="hold" nodeType="afterEffect">
                                  <p:stCondLst>
                                    <p:cond delay="0"/>
                                  </p:stCondLst>
                                  <p:childTnLst>
                                    <p:set>
                                      <p:cBhvr>
                                        <p:cTn id="97" dur="1" fill="hold">
                                          <p:stCondLst>
                                            <p:cond delay="0"/>
                                          </p:stCondLst>
                                        </p:cTn>
                                        <p:tgtEl>
                                          <p:spTgt spid="154"/>
                                        </p:tgtEl>
                                        <p:attrNameLst>
                                          <p:attrName>style.visibility</p:attrName>
                                        </p:attrNameLst>
                                      </p:cBhvr>
                                      <p:to>
                                        <p:strVal val="visible"/>
                                      </p:to>
                                    </p:set>
                                    <p:animEffect>
                                      <p:cBhvr>
                                        <p:cTn id="98" dur="750"/>
                                        <p:tgtEl>
                                          <p:spTgt spid="154"/>
                                        </p:tgtEl>
                                      </p:cBhvr>
                                    </p:animEffect>
                                    <p:anim calcmode="lin" valueType="num">
                                      <p:cBhvr>
                                        <p:cTn id="99" dur="750" fill="hold"/>
                                        <p:tgtEl>
                                          <p:spTgt spid="154"/>
                                        </p:tgtEl>
                                        <p:attrNameLst>
                                          <p:attrName>ppt_x</p:attrName>
                                        </p:attrNameLst>
                                      </p:cBhvr>
                                      <p:tavLst>
                                        <p:tav tm="0">
                                          <p:val>
                                            <p:strVal val="#ppt_x"/>
                                          </p:val>
                                        </p:tav>
                                        <p:tav tm="100000">
                                          <p:val>
                                            <p:strVal val="#ppt_x"/>
                                          </p:val>
                                        </p:tav>
                                      </p:tavLst>
                                    </p:anim>
                                    <p:anim calcmode="lin" valueType="num">
                                      <p:cBhvr>
                                        <p:cTn id="100" dur="750" fill="hold"/>
                                        <p:tgtEl>
                                          <p:spTgt spid="154"/>
                                        </p:tgtEl>
                                        <p:attrNameLst>
                                          <p:attrName>ppt_y</p:attrName>
                                        </p:attrNameLst>
                                      </p:cBhvr>
                                      <p:tavLst>
                                        <p:tav tm="0">
                                          <p:val>
                                            <p:strVal val="#ppt_y-.1"/>
                                          </p:val>
                                        </p:tav>
                                        <p:tav tm="100000">
                                          <p:val>
                                            <p:strVal val="#ppt_y"/>
                                          </p:val>
                                        </p:tav>
                                      </p:tavLst>
                                    </p:anim>
                                  </p:childTnLst>
                                </p:cTn>
                              </p:par>
                              <p:par>
                                <p:cTn id="101" presetID="47" presetClass="entr" presetSubtype="0" fill="hold" nodeType="withEffect">
                                  <p:stCondLst>
                                    <p:cond delay="200"/>
                                  </p:stCondLst>
                                  <p:childTnLst>
                                    <p:set>
                                      <p:cBhvr>
                                        <p:cTn id="102" dur="1" fill="hold">
                                          <p:stCondLst>
                                            <p:cond delay="0"/>
                                          </p:stCondLst>
                                        </p:cTn>
                                        <p:tgtEl>
                                          <p:spTgt spid="157"/>
                                        </p:tgtEl>
                                        <p:attrNameLst>
                                          <p:attrName>style.visibility</p:attrName>
                                        </p:attrNameLst>
                                      </p:cBhvr>
                                      <p:to>
                                        <p:strVal val="visible"/>
                                      </p:to>
                                    </p:set>
                                    <p:animEffect>
                                      <p:cBhvr>
                                        <p:cTn id="103" dur="750"/>
                                        <p:tgtEl>
                                          <p:spTgt spid="157"/>
                                        </p:tgtEl>
                                      </p:cBhvr>
                                    </p:animEffect>
                                    <p:anim calcmode="lin" valueType="num">
                                      <p:cBhvr>
                                        <p:cTn id="104" dur="750" fill="hold"/>
                                        <p:tgtEl>
                                          <p:spTgt spid="157"/>
                                        </p:tgtEl>
                                        <p:attrNameLst>
                                          <p:attrName>ppt_x</p:attrName>
                                        </p:attrNameLst>
                                      </p:cBhvr>
                                      <p:tavLst>
                                        <p:tav tm="0">
                                          <p:val>
                                            <p:strVal val="#ppt_x"/>
                                          </p:val>
                                        </p:tav>
                                        <p:tav tm="100000">
                                          <p:val>
                                            <p:strVal val="#ppt_x"/>
                                          </p:val>
                                        </p:tav>
                                      </p:tavLst>
                                    </p:anim>
                                    <p:anim calcmode="lin" valueType="num">
                                      <p:cBhvr>
                                        <p:cTn id="105" dur="750" fill="hold"/>
                                        <p:tgtEl>
                                          <p:spTgt spid="157"/>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400"/>
                                  </p:stCondLst>
                                  <p:childTnLst>
                                    <p:set>
                                      <p:cBhvr>
                                        <p:cTn id="107" dur="1" fill="hold">
                                          <p:stCondLst>
                                            <p:cond delay="0"/>
                                          </p:stCondLst>
                                        </p:cTn>
                                        <p:tgtEl>
                                          <p:spTgt spid="160"/>
                                        </p:tgtEl>
                                        <p:attrNameLst>
                                          <p:attrName>style.visibility</p:attrName>
                                        </p:attrNameLst>
                                      </p:cBhvr>
                                      <p:to>
                                        <p:strVal val="visible"/>
                                      </p:to>
                                    </p:set>
                                    <p:animEffect>
                                      <p:cBhvr>
                                        <p:cTn id="108" dur="750"/>
                                        <p:tgtEl>
                                          <p:spTgt spid="160"/>
                                        </p:tgtEl>
                                      </p:cBhvr>
                                    </p:animEffect>
                                    <p:anim calcmode="lin" valueType="num">
                                      <p:cBhvr>
                                        <p:cTn id="109" dur="750" fill="hold"/>
                                        <p:tgtEl>
                                          <p:spTgt spid="160"/>
                                        </p:tgtEl>
                                        <p:attrNameLst>
                                          <p:attrName>ppt_x</p:attrName>
                                        </p:attrNameLst>
                                      </p:cBhvr>
                                      <p:tavLst>
                                        <p:tav tm="0">
                                          <p:val>
                                            <p:strVal val="#ppt_x"/>
                                          </p:val>
                                        </p:tav>
                                        <p:tav tm="100000">
                                          <p:val>
                                            <p:strVal val="#ppt_x"/>
                                          </p:val>
                                        </p:tav>
                                      </p:tavLst>
                                    </p:anim>
                                    <p:anim calcmode="lin" valueType="num">
                                      <p:cBhvr>
                                        <p:cTn id="110" dur="750" fill="hold"/>
                                        <p:tgtEl>
                                          <p:spTgt spid="160"/>
                                        </p:tgtEl>
                                        <p:attrNameLst>
                                          <p:attrName>ppt_y</p:attrName>
                                        </p:attrNameLst>
                                      </p:cBhvr>
                                      <p:tavLst>
                                        <p:tav tm="0">
                                          <p:val>
                                            <p:strVal val="#ppt_y-.1"/>
                                          </p:val>
                                        </p:tav>
                                        <p:tav tm="100000">
                                          <p:val>
                                            <p:strVal val="#ppt_y"/>
                                          </p:val>
                                        </p:tav>
                                      </p:tavLst>
                                    </p:anim>
                                  </p:childTnLst>
                                </p:cTn>
                              </p:par>
                            </p:childTnLst>
                          </p:cTn>
                        </p:par>
                        <p:par>
                          <p:cTn id="111" fill="hold">
                            <p:stCondLst>
                              <p:cond delay="12000"/>
                            </p:stCondLst>
                            <p:childTnLst>
                              <p:par>
                                <p:cTn id="112" presetID="22" presetClass="entr" presetSubtype="8" fill="hold" grpId="0" nodeType="afterEffect">
                                  <p:stCondLst>
                                    <p:cond delay="0"/>
                                  </p:stCondLst>
                                  <p:childTnLst>
                                    <p:set>
                                      <p:cBhvr>
                                        <p:cTn id="113" dur="1" fill="hold">
                                          <p:stCondLst>
                                            <p:cond delay="0"/>
                                          </p:stCondLst>
                                        </p:cTn>
                                        <p:tgtEl>
                                          <p:spTgt spid="182"/>
                                        </p:tgtEl>
                                        <p:attrNameLst>
                                          <p:attrName>style.visibility</p:attrName>
                                        </p:attrNameLst>
                                      </p:cBhvr>
                                      <p:to>
                                        <p:strVal val="visible"/>
                                      </p:to>
                                    </p:set>
                                    <p:animEffect>
                                      <p:cBhvr>
                                        <p:cTn id="114" dur="500"/>
                                        <p:tgtEl>
                                          <p:spTgt spid="182"/>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183"/>
                                        </p:tgtEl>
                                        <p:attrNameLst>
                                          <p:attrName>style.visibility</p:attrName>
                                        </p:attrNameLst>
                                      </p:cBhvr>
                                      <p:to>
                                        <p:strVal val="visible"/>
                                      </p:to>
                                    </p:set>
                                    <p:animEffect>
                                      <p:cBhvr>
                                        <p:cTn id="117" dur="500"/>
                                        <p:tgtEl>
                                          <p:spTgt spid="18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184"/>
                                        </p:tgtEl>
                                        <p:attrNameLst>
                                          <p:attrName>style.visibility</p:attrName>
                                        </p:attrNameLst>
                                      </p:cBhvr>
                                      <p:to>
                                        <p:strVal val="visible"/>
                                      </p:to>
                                    </p:set>
                                    <p:animEffect>
                                      <p:cBhvr>
                                        <p:cTn id="120"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bldLvl="0" animBg="1" autoUpdateAnimBg="0"/>
      <p:bldP spid="148" grpId="0" bldLvl="0" autoUpdateAnimBg="0"/>
      <p:bldP spid="149" grpId="0" bldLvl="0" autoUpdateAnimBg="0"/>
      <p:bldP spid="150" grpId="0" bldLvl="0" autoUpdateAnimBg="0"/>
      <p:bldP spid="163" grpId="0" bldLvl="0" animBg="1" autoUpdateAnimBg="0"/>
      <p:bldP spid="164" grpId="0" bldLvl="0" animBg="1" autoUpdateAnimBg="0"/>
      <p:bldP spid="165" grpId="0" bldLvl="0" animBg="1" autoUpdateAnimBg="0"/>
      <p:bldP spid="166" grpId="0" bldLvl="0" animBg="1" autoUpdateAnimBg="0"/>
      <p:bldP spid="167" grpId="0" bldLvl="0" animBg="1" autoUpdateAnimBg="0"/>
      <p:bldP spid="168" grpId="0" bldLvl="0" animBg="1" autoUpdateAnimBg="0"/>
      <p:bldP spid="169" grpId="0" bldLvl="0" animBg="1" autoUpdateAnimBg="0"/>
      <p:bldP spid="170" grpId="0" bldLvl="0" animBg="1" autoUpdateAnimBg="0"/>
      <p:bldP spid="171" grpId="0" bldLvl="0" animBg="1" autoUpdateAnimBg="0"/>
      <p:bldP spid="172" grpId="0" bldLvl="0" animBg="1" autoUpdateAnimBg="0"/>
      <p:bldP spid="173" grpId="0" bldLvl="0" animBg="1" autoUpdateAnimBg="0"/>
      <p:bldP spid="174" grpId="0" bldLvl="0" animBg="1" autoUpdateAnimBg="0"/>
      <p:bldP spid="175" grpId="0" bldLvl="0" animBg="1" autoUpdateAnimBg="0"/>
      <p:bldP spid="182" grpId="0" bldLvl="0" autoUpdateAnimBg="0"/>
      <p:bldP spid="183" grpId="0" bldLvl="0" autoUpdateAnimBg="0"/>
      <p:bldP spid="184"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5709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01</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KSO_Shape"/>
          <p:cNvSpPr>
            <a:spLocks noChangeArrowheads="1"/>
          </p:cNvSpPr>
          <p:nvPr/>
        </p:nvSpPr>
        <p:spPr bwMode="auto">
          <a:xfrm>
            <a:off x="5411788" y="3302000"/>
            <a:ext cx="1947862" cy="2541588"/>
          </a:xfrm>
          <a:custGeom>
            <a:avLst/>
            <a:gdLst>
              <a:gd name="T0" fmla="*/ 2147483647 w 4844"/>
              <a:gd name="T1" fmla="*/ 2147483647 h 6318"/>
              <a:gd name="T2" fmla="*/ 2147483647 w 4844"/>
              <a:gd name="T3" fmla="*/ 2147483647 h 6318"/>
              <a:gd name="T4" fmla="*/ 2147483647 w 4844"/>
              <a:gd name="T5" fmla="*/ 2147483647 h 6318"/>
              <a:gd name="T6" fmla="*/ 2147483647 w 4844"/>
              <a:gd name="T7" fmla="*/ 2147483647 h 6318"/>
              <a:gd name="T8" fmla="*/ 2147483647 w 4844"/>
              <a:gd name="T9" fmla="*/ 2147483647 h 6318"/>
              <a:gd name="T10" fmla="*/ 2147483647 w 4844"/>
              <a:gd name="T11" fmla="*/ 2147483647 h 6318"/>
              <a:gd name="T12" fmla="*/ 2147483647 w 4844"/>
              <a:gd name="T13" fmla="*/ 2147483647 h 6318"/>
              <a:gd name="T14" fmla="*/ 2147483647 w 4844"/>
              <a:gd name="T15" fmla="*/ 2147483647 h 6318"/>
              <a:gd name="T16" fmla="*/ 2147483647 w 4844"/>
              <a:gd name="T17" fmla="*/ 2147483647 h 6318"/>
              <a:gd name="T18" fmla="*/ 2147483647 w 4844"/>
              <a:gd name="T19" fmla="*/ 2147483647 h 6318"/>
              <a:gd name="T20" fmla="*/ 2147483647 w 4844"/>
              <a:gd name="T21" fmla="*/ 2147483647 h 6318"/>
              <a:gd name="T22" fmla="*/ 2147483647 w 4844"/>
              <a:gd name="T23" fmla="*/ 2147483647 h 6318"/>
              <a:gd name="T24" fmla="*/ 2147483647 w 4844"/>
              <a:gd name="T25" fmla="*/ 2147483647 h 6318"/>
              <a:gd name="T26" fmla="*/ 2147483647 w 4844"/>
              <a:gd name="T27" fmla="*/ 2147483647 h 6318"/>
              <a:gd name="T28" fmla="*/ 2147483647 w 4844"/>
              <a:gd name="T29" fmla="*/ 2147483647 h 6318"/>
              <a:gd name="T30" fmla="*/ 2147483647 w 4844"/>
              <a:gd name="T31" fmla="*/ 2147483647 h 6318"/>
              <a:gd name="T32" fmla="*/ 2147483647 w 4844"/>
              <a:gd name="T33" fmla="*/ 2147483647 h 6318"/>
              <a:gd name="T34" fmla="*/ 2147483647 w 4844"/>
              <a:gd name="T35" fmla="*/ 2147483647 h 6318"/>
              <a:gd name="T36" fmla="*/ 2147483647 w 4844"/>
              <a:gd name="T37" fmla="*/ 2147483647 h 6318"/>
              <a:gd name="T38" fmla="*/ 2147483647 w 4844"/>
              <a:gd name="T39" fmla="*/ 2147483647 h 6318"/>
              <a:gd name="T40" fmla="*/ 2147483647 w 4844"/>
              <a:gd name="T41" fmla="*/ 2147483647 h 6318"/>
              <a:gd name="T42" fmla="*/ 2147483647 w 4844"/>
              <a:gd name="T43" fmla="*/ 2147483647 h 6318"/>
              <a:gd name="T44" fmla="*/ 2147483647 w 4844"/>
              <a:gd name="T45" fmla="*/ 2147483647 h 6318"/>
              <a:gd name="T46" fmla="*/ 2147483647 w 4844"/>
              <a:gd name="T47" fmla="*/ 2147483647 h 6318"/>
              <a:gd name="T48" fmla="*/ 2147483647 w 4844"/>
              <a:gd name="T49" fmla="*/ 2147483647 h 6318"/>
              <a:gd name="T50" fmla="*/ 2147483647 w 4844"/>
              <a:gd name="T51" fmla="*/ 2147483647 h 6318"/>
              <a:gd name="T52" fmla="*/ 2147483647 w 4844"/>
              <a:gd name="T53" fmla="*/ 2147483647 h 6318"/>
              <a:gd name="T54" fmla="*/ 2147483647 w 4844"/>
              <a:gd name="T55" fmla="*/ 2147483647 h 6318"/>
              <a:gd name="T56" fmla="*/ 2147483647 w 4844"/>
              <a:gd name="T57" fmla="*/ 2147483647 h 6318"/>
              <a:gd name="T58" fmla="*/ 2147483647 w 4844"/>
              <a:gd name="T59" fmla="*/ 2147483647 h 6318"/>
              <a:gd name="T60" fmla="*/ 2147483647 w 4844"/>
              <a:gd name="T61" fmla="*/ 2147483647 h 6318"/>
              <a:gd name="T62" fmla="*/ 2147483647 w 4844"/>
              <a:gd name="T63" fmla="*/ 2147483647 h 6318"/>
              <a:gd name="T64" fmla="*/ 2147483647 w 4844"/>
              <a:gd name="T65" fmla="*/ 2147483647 h 6318"/>
              <a:gd name="T66" fmla="*/ 2147483647 w 4844"/>
              <a:gd name="T67" fmla="*/ 2147483647 h 6318"/>
              <a:gd name="T68" fmla="*/ 2147483647 w 4844"/>
              <a:gd name="T69" fmla="*/ 2147483647 h 6318"/>
              <a:gd name="T70" fmla="*/ 2147483647 w 4844"/>
              <a:gd name="T71" fmla="*/ 2147483647 h 6318"/>
              <a:gd name="T72" fmla="*/ 2147483647 w 4844"/>
              <a:gd name="T73" fmla="*/ 2147483647 h 6318"/>
              <a:gd name="T74" fmla="*/ 2147483647 w 4844"/>
              <a:gd name="T75" fmla="*/ 2147483647 h 6318"/>
              <a:gd name="T76" fmla="*/ 2147483647 w 4844"/>
              <a:gd name="T77" fmla="*/ 2147483647 h 6318"/>
              <a:gd name="T78" fmla="*/ 2147483647 w 4844"/>
              <a:gd name="T79" fmla="*/ 2147483647 h 6318"/>
              <a:gd name="T80" fmla="*/ 2147483647 w 4844"/>
              <a:gd name="T81" fmla="*/ 2147483647 h 6318"/>
              <a:gd name="T82" fmla="*/ 2147483647 w 4844"/>
              <a:gd name="T83" fmla="*/ 2147483647 h 6318"/>
              <a:gd name="T84" fmla="*/ 0 w 4844"/>
              <a:gd name="T85" fmla="*/ 2147483647 h 6318"/>
              <a:gd name="T86" fmla="*/ 2147483647 w 4844"/>
              <a:gd name="T87" fmla="*/ 2147483647 h 6318"/>
              <a:gd name="T88" fmla="*/ 2147483647 w 4844"/>
              <a:gd name="T89" fmla="*/ 2147483647 h 6318"/>
              <a:gd name="T90" fmla="*/ 2147483647 w 4844"/>
              <a:gd name="T91" fmla="*/ 2147483647 h 6318"/>
              <a:gd name="T92" fmla="*/ 2147483647 w 4844"/>
              <a:gd name="T93" fmla="*/ 2147483647 h 6318"/>
              <a:gd name="T94" fmla="*/ 2147483647 w 4844"/>
              <a:gd name="T95" fmla="*/ 2147483647 h 6318"/>
              <a:gd name="T96" fmla="*/ 2147483647 w 4844"/>
              <a:gd name="T97" fmla="*/ 2147483647 h 6318"/>
              <a:gd name="T98" fmla="*/ 2147483647 w 4844"/>
              <a:gd name="T99" fmla="*/ 2147483647 h 6318"/>
              <a:gd name="T100" fmla="*/ 2147483647 w 4844"/>
              <a:gd name="T101" fmla="*/ 2147483647 h 6318"/>
              <a:gd name="T102" fmla="*/ 2147483647 w 4844"/>
              <a:gd name="T103" fmla="*/ 2147483647 h 6318"/>
              <a:gd name="T104" fmla="*/ 2147483647 w 4844"/>
              <a:gd name="T105" fmla="*/ 2147483647 h 6318"/>
              <a:gd name="T106" fmla="*/ 2147483647 w 4844"/>
              <a:gd name="T107" fmla="*/ 2147483647 h 6318"/>
              <a:gd name="T108" fmla="*/ 2147483647 w 4844"/>
              <a:gd name="T109" fmla="*/ 2147483647 h 6318"/>
              <a:gd name="T110" fmla="*/ 2147483647 w 4844"/>
              <a:gd name="T111" fmla="*/ 2147483647 h 6318"/>
              <a:gd name="T112" fmla="*/ 2147483647 w 4844"/>
              <a:gd name="T113" fmla="*/ 2147483647 h 6318"/>
              <a:gd name="T114" fmla="*/ 2147483647 w 4844"/>
              <a:gd name="T115" fmla="*/ 2147483647 h 6318"/>
              <a:gd name="T116" fmla="*/ 2147483647 w 4844"/>
              <a:gd name="T117" fmla="*/ 2147483647 h 6318"/>
              <a:gd name="T118" fmla="*/ 2147483647 w 4844"/>
              <a:gd name="T119" fmla="*/ 2147483647 h 6318"/>
              <a:gd name="T120" fmla="*/ 2147483647 w 4844"/>
              <a:gd name="T121" fmla="*/ 2147483647 h 6318"/>
              <a:gd name="T122" fmla="*/ 2147483647 w 4844"/>
              <a:gd name="T123" fmla="*/ 2147483647 h 6318"/>
              <a:gd name="T124" fmla="*/ 2147483647 w 4844"/>
              <a:gd name="T125" fmla="*/ 2147483647 h 63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44"/>
              <a:gd name="T190" fmla="*/ 0 h 6318"/>
              <a:gd name="T191" fmla="*/ 4844 w 4844"/>
              <a:gd name="T192" fmla="*/ 6318 h 63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44" h="6318">
                <a:moveTo>
                  <a:pt x="2116" y="4309"/>
                </a:moveTo>
                <a:lnTo>
                  <a:pt x="2116" y="4309"/>
                </a:lnTo>
                <a:lnTo>
                  <a:pt x="2133" y="4322"/>
                </a:lnTo>
                <a:lnTo>
                  <a:pt x="2153" y="4335"/>
                </a:lnTo>
                <a:lnTo>
                  <a:pt x="2181" y="4353"/>
                </a:lnTo>
                <a:lnTo>
                  <a:pt x="2217" y="4374"/>
                </a:lnTo>
                <a:lnTo>
                  <a:pt x="2259" y="4396"/>
                </a:lnTo>
                <a:lnTo>
                  <a:pt x="2308" y="4421"/>
                </a:lnTo>
                <a:lnTo>
                  <a:pt x="2335" y="4433"/>
                </a:lnTo>
                <a:lnTo>
                  <a:pt x="2364" y="4444"/>
                </a:lnTo>
                <a:lnTo>
                  <a:pt x="2393" y="4456"/>
                </a:lnTo>
                <a:lnTo>
                  <a:pt x="2425" y="4468"/>
                </a:lnTo>
                <a:lnTo>
                  <a:pt x="2458" y="4480"/>
                </a:lnTo>
                <a:lnTo>
                  <a:pt x="2492" y="4490"/>
                </a:lnTo>
                <a:lnTo>
                  <a:pt x="2528" y="4500"/>
                </a:lnTo>
                <a:lnTo>
                  <a:pt x="2565" y="4509"/>
                </a:lnTo>
                <a:lnTo>
                  <a:pt x="2604" y="4518"/>
                </a:lnTo>
                <a:lnTo>
                  <a:pt x="2643" y="4526"/>
                </a:lnTo>
                <a:lnTo>
                  <a:pt x="2684" y="4531"/>
                </a:lnTo>
                <a:lnTo>
                  <a:pt x="2726" y="4537"/>
                </a:lnTo>
                <a:lnTo>
                  <a:pt x="2770" y="4540"/>
                </a:lnTo>
                <a:lnTo>
                  <a:pt x="2813" y="4542"/>
                </a:lnTo>
                <a:lnTo>
                  <a:pt x="2859" y="4543"/>
                </a:lnTo>
                <a:lnTo>
                  <a:pt x="2906" y="4542"/>
                </a:lnTo>
                <a:lnTo>
                  <a:pt x="2954" y="4540"/>
                </a:lnTo>
                <a:lnTo>
                  <a:pt x="3002" y="4535"/>
                </a:lnTo>
                <a:lnTo>
                  <a:pt x="3051" y="4528"/>
                </a:lnTo>
                <a:lnTo>
                  <a:pt x="3101" y="4519"/>
                </a:lnTo>
                <a:lnTo>
                  <a:pt x="3152" y="4508"/>
                </a:lnTo>
                <a:lnTo>
                  <a:pt x="3205" y="4494"/>
                </a:lnTo>
                <a:lnTo>
                  <a:pt x="3257" y="4479"/>
                </a:lnTo>
                <a:lnTo>
                  <a:pt x="3311" y="4460"/>
                </a:lnTo>
                <a:lnTo>
                  <a:pt x="3366" y="4439"/>
                </a:lnTo>
                <a:lnTo>
                  <a:pt x="3420" y="4414"/>
                </a:lnTo>
                <a:lnTo>
                  <a:pt x="3476" y="4387"/>
                </a:lnTo>
                <a:lnTo>
                  <a:pt x="3532" y="4357"/>
                </a:lnTo>
                <a:lnTo>
                  <a:pt x="3589" y="4324"/>
                </a:lnTo>
                <a:lnTo>
                  <a:pt x="3646" y="4287"/>
                </a:lnTo>
                <a:lnTo>
                  <a:pt x="3704" y="4247"/>
                </a:lnTo>
                <a:lnTo>
                  <a:pt x="3762" y="4202"/>
                </a:lnTo>
                <a:lnTo>
                  <a:pt x="3821" y="4155"/>
                </a:lnTo>
                <a:lnTo>
                  <a:pt x="3850" y="4130"/>
                </a:lnTo>
                <a:lnTo>
                  <a:pt x="3880" y="4104"/>
                </a:lnTo>
                <a:lnTo>
                  <a:pt x="3909" y="4077"/>
                </a:lnTo>
                <a:lnTo>
                  <a:pt x="3939" y="4048"/>
                </a:lnTo>
                <a:lnTo>
                  <a:pt x="3969" y="4019"/>
                </a:lnTo>
                <a:lnTo>
                  <a:pt x="3998" y="3989"/>
                </a:lnTo>
                <a:lnTo>
                  <a:pt x="4028" y="3959"/>
                </a:lnTo>
                <a:lnTo>
                  <a:pt x="4058" y="3927"/>
                </a:lnTo>
                <a:lnTo>
                  <a:pt x="4088" y="3893"/>
                </a:lnTo>
                <a:lnTo>
                  <a:pt x="4118" y="3859"/>
                </a:lnTo>
                <a:lnTo>
                  <a:pt x="4149" y="3824"/>
                </a:lnTo>
                <a:lnTo>
                  <a:pt x="4179" y="3787"/>
                </a:lnTo>
                <a:lnTo>
                  <a:pt x="4209" y="3749"/>
                </a:lnTo>
                <a:lnTo>
                  <a:pt x="4239" y="3710"/>
                </a:lnTo>
                <a:lnTo>
                  <a:pt x="4269" y="3671"/>
                </a:lnTo>
                <a:lnTo>
                  <a:pt x="4300" y="3630"/>
                </a:lnTo>
                <a:lnTo>
                  <a:pt x="4330" y="3588"/>
                </a:lnTo>
                <a:lnTo>
                  <a:pt x="4361" y="3544"/>
                </a:lnTo>
                <a:lnTo>
                  <a:pt x="4391" y="3500"/>
                </a:lnTo>
                <a:lnTo>
                  <a:pt x="4421" y="3454"/>
                </a:lnTo>
                <a:lnTo>
                  <a:pt x="4451" y="3407"/>
                </a:lnTo>
                <a:lnTo>
                  <a:pt x="4482" y="3358"/>
                </a:lnTo>
                <a:lnTo>
                  <a:pt x="4512" y="3309"/>
                </a:lnTo>
                <a:lnTo>
                  <a:pt x="4542" y="3257"/>
                </a:lnTo>
                <a:lnTo>
                  <a:pt x="4572" y="3206"/>
                </a:lnTo>
                <a:lnTo>
                  <a:pt x="4603" y="3153"/>
                </a:lnTo>
                <a:lnTo>
                  <a:pt x="4633" y="3097"/>
                </a:lnTo>
                <a:lnTo>
                  <a:pt x="4664" y="3041"/>
                </a:lnTo>
                <a:lnTo>
                  <a:pt x="4694" y="2984"/>
                </a:lnTo>
                <a:lnTo>
                  <a:pt x="4724" y="2925"/>
                </a:lnTo>
                <a:lnTo>
                  <a:pt x="4784" y="2804"/>
                </a:lnTo>
                <a:lnTo>
                  <a:pt x="4844" y="2675"/>
                </a:lnTo>
                <a:lnTo>
                  <a:pt x="4813" y="2671"/>
                </a:lnTo>
                <a:lnTo>
                  <a:pt x="4778" y="2665"/>
                </a:lnTo>
                <a:lnTo>
                  <a:pt x="4728" y="2659"/>
                </a:lnTo>
                <a:lnTo>
                  <a:pt x="4667" y="2651"/>
                </a:lnTo>
                <a:lnTo>
                  <a:pt x="4595" y="2643"/>
                </a:lnTo>
                <a:lnTo>
                  <a:pt x="4513" y="2636"/>
                </a:lnTo>
                <a:lnTo>
                  <a:pt x="4423" y="2630"/>
                </a:lnTo>
                <a:lnTo>
                  <a:pt x="4324" y="2625"/>
                </a:lnTo>
                <a:lnTo>
                  <a:pt x="4272" y="2624"/>
                </a:lnTo>
                <a:lnTo>
                  <a:pt x="4219" y="2624"/>
                </a:lnTo>
                <a:lnTo>
                  <a:pt x="4163" y="2624"/>
                </a:lnTo>
                <a:lnTo>
                  <a:pt x="4107" y="2624"/>
                </a:lnTo>
                <a:lnTo>
                  <a:pt x="4049" y="2626"/>
                </a:lnTo>
                <a:lnTo>
                  <a:pt x="3990" y="2628"/>
                </a:lnTo>
                <a:lnTo>
                  <a:pt x="3930" y="2632"/>
                </a:lnTo>
                <a:lnTo>
                  <a:pt x="3870" y="2636"/>
                </a:lnTo>
                <a:lnTo>
                  <a:pt x="3808" y="2642"/>
                </a:lnTo>
                <a:lnTo>
                  <a:pt x="3746" y="2648"/>
                </a:lnTo>
                <a:lnTo>
                  <a:pt x="3683" y="2657"/>
                </a:lnTo>
                <a:lnTo>
                  <a:pt x="3620" y="2666"/>
                </a:lnTo>
                <a:lnTo>
                  <a:pt x="3557" y="2677"/>
                </a:lnTo>
                <a:lnTo>
                  <a:pt x="3494" y="2690"/>
                </a:lnTo>
                <a:lnTo>
                  <a:pt x="3430" y="2704"/>
                </a:lnTo>
                <a:lnTo>
                  <a:pt x="3367" y="2720"/>
                </a:lnTo>
                <a:lnTo>
                  <a:pt x="3303" y="2737"/>
                </a:lnTo>
                <a:lnTo>
                  <a:pt x="3241" y="2756"/>
                </a:lnTo>
                <a:lnTo>
                  <a:pt x="3178" y="2777"/>
                </a:lnTo>
                <a:lnTo>
                  <a:pt x="3117" y="2800"/>
                </a:lnTo>
                <a:lnTo>
                  <a:pt x="3055" y="2825"/>
                </a:lnTo>
                <a:lnTo>
                  <a:pt x="2995" y="2851"/>
                </a:lnTo>
                <a:lnTo>
                  <a:pt x="2936" y="2880"/>
                </a:lnTo>
                <a:lnTo>
                  <a:pt x="2877" y="2913"/>
                </a:lnTo>
                <a:lnTo>
                  <a:pt x="2820" y="2946"/>
                </a:lnTo>
                <a:lnTo>
                  <a:pt x="2792" y="2964"/>
                </a:lnTo>
                <a:lnTo>
                  <a:pt x="2764" y="2982"/>
                </a:lnTo>
                <a:lnTo>
                  <a:pt x="2738" y="3001"/>
                </a:lnTo>
                <a:lnTo>
                  <a:pt x="2711" y="3020"/>
                </a:lnTo>
                <a:lnTo>
                  <a:pt x="2684" y="3041"/>
                </a:lnTo>
                <a:lnTo>
                  <a:pt x="2658" y="3061"/>
                </a:lnTo>
                <a:lnTo>
                  <a:pt x="2632" y="3082"/>
                </a:lnTo>
                <a:lnTo>
                  <a:pt x="2607" y="3105"/>
                </a:lnTo>
                <a:lnTo>
                  <a:pt x="2582" y="3128"/>
                </a:lnTo>
                <a:lnTo>
                  <a:pt x="2558" y="3152"/>
                </a:lnTo>
                <a:lnTo>
                  <a:pt x="2533" y="3175"/>
                </a:lnTo>
                <a:lnTo>
                  <a:pt x="2510" y="3199"/>
                </a:lnTo>
                <a:lnTo>
                  <a:pt x="2488" y="3225"/>
                </a:lnTo>
                <a:lnTo>
                  <a:pt x="2465" y="3252"/>
                </a:lnTo>
                <a:lnTo>
                  <a:pt x="2443" y="3279"/>
                </a:lnTo>
                <a:lnTo>
                  <a:pt x="2422" y="3307"/>
                </a:lnTo>
                <a:lnTo>
                  <a:pt x="2402" y="3334"/>
                </a:lnTo>
                <a:lnTo>
                  <a:pt x="2382" y="3363"/>
                </a:lnTo>
                <a:lnTo>
                  <a:pt x="2362" y="3394"/>
                </a:lnTo>
                <a:lnTo>
                  <a:pt x="2343" y="3424"/>
                </a:lnTo>
                <a:lnTo>
                  <a:pt x="2325" y="3456"/>
                </a:lnTo>
                <a:lnTo>
                  <a:pt x="2307" y="3487"/>
                </a:lnTo>
                <a:lnTo>
                  <a:pt x="2290" y="3521"/>
                </a:lnTo>
                <a:lnTo>
                  <a:pt x="2275" y="3554"/>
                </a:lnTo>
                <a:lnTo>
                  <a:pt x="2259" y="3589"/>
                </a:lnTo>
                <a:lnTo>
                  <a:pt x="2243" y="3624"/>
                </a:lnTo>
                <a:lnTo>
                  <a:pt x="2230" y="3660"/>
                </a:lnTo>
                <a:lnTo>
                  <a:pt x="2217" y="3698"/>
                </a:lnTo>
                <a:lnTo>
                  <a:pt x="2204" y="3736"/>
                </a:lnTo>
                <a:lnTo>
                  <a:pt x="2192" y="3774"/>
                </a:lnTo>
                <a:lnTo>
                  <a:pt x="2181" y="3814"/>
                </a:lnTo>
                <a:lnTo>
                  <a:pt x="2171" y="3854"/>
                </a:lnTo>
                <a:lnTo>
                  <a:pt x="2162" y="3895"/>
                </a:lnTo>
                <a:lnTo>
                  <a:pt x="2153" y="3938"/>
                </a:lnTo>
                <a:lnTo>
                  <a:pt x="2145" y="3981"/>
                </a:lnTo>
                <a:lnTo>
                  <a:pt x="2139" y="4025"/>
                </a:lnTo>
                <a:lnTo>
                  <a:pt x="2133" y="4069"/>
                </a:lnTo>
                <a:lnTo>
                  <a:pt x="2127" y="4116"/>
                </a:lnTo>
                <a:lnTo>
                  <a:pt x="2123" y="4163"/>
                </a:lnTo>
                <a:lnTo>
                  <a:pt x="2121" y="4210"/>
                </a:lnTo>
                <a:lnTo>
                  <a:pt x="2117" y="4259"/>
                </a:lnTo>
                <a:lnTo>
                  <a:pt x="2116" y="4309"/>
                </a:lnTo>
                <a:close/>
                <a:moveTo>
                  <a:pt x="2334" y="5731"/>
                </a:moveTo>
                <a:lnTo>
                  <a:pt x="2334" y="5731"/>
                </a:lnTo>
                <a:lnTo>
                  <a:pt x="2292" y="5674"/>
                </a:lnTo>
                <a:lnTo>
                  <a:pt x="2252" y="5615"/>
                </a:lnTo>
                <a:lnTo>
                  <a:pt x="2213" y="5554"/>
                </a:lnTo>
                <a:lnTo>
                  <a:pt x="2174" y="5489"/>
                </a:lnTo>
                <a:lnTo>
                  <a:pt x="2136" y="5424"/>
                </a:lnTo>
                <a:lnTo>
                  <a:pt x="2101" y="5355"/>
                </a:lnTo>
                <a:lnTo>
                  <a:pt x="2066" y="5285"/>
                </a:lnTo>
                <a:lnTo>
                  <a:pt x="2034" y="5212"/>
                </a:lnTo>
                <a:lnTo>
                  <a:pt x="2017" y="5175"/>
                </a:lnTo>
                <a:lnTo>
                  <a:pt x="2002" y="5137"/>
                </a:lnTo>
                <a:lnTo>
                  <a:pt x="1988" y="5099"/>
                </a:lnTo>
                <a:lnTo>
                  <a:pt x="1973" y="5060"/>
                </a:lnTo>
                <a:lnTo>
                  <a:pt x="1960" y="5020"/>
                </a:lnTo>
                <a:lnTo>
                  <a:pt x="1947" y="4980"/>
                </a:lnTo>
                <a:lnTo>
                  <a:pt x="1934" y="4939"/>
                </a:lnTo>
                <a:lnTo>
                  <a:pt x="1922" y="4898"/>
                </a:lnTo>
                <a:lnTo>
                  <a:pt x="1911" y="4857"/>
                </a:lnTo>
                <a:lnTo>
                  <a:pt x="1901" y="4815"/>
                </a:lnTo>
                <a:lnTo>
                  <a:pt x="1891" y="4771"/>
                </a:lnTo>
                <a:lnTo>
                  <a:pt x="1882" y="4728"/>
                </a:lnTo>
                <a:lnTo>
                  <a:pt x="1874" y="4684"/>
                </a:lnTo>
                <a:lnTo>
                  <a:pt x="1866" y="4639"/>
                </a:lnTo>
                <a:lnTo>
                  <a:pt x="1860" y="4594"/>
                </a:lnTo>
                <a:lnTo>
                  <a:pt x="1854" y="4548"/>
                </a:lnTo>
                <a:lnTo>
                  <a:pt x="1848" y="4502"/>
                </a:lnTo>
                <a:lnTo>
                  <a:pt x="1844" y="4455"/>
                </a:lnTo>
                <a:lnTo>
                  <a:pt x="1841" y="4409"/>
                </a:lnTo>
                <a:lnTo>
                  <a:pt x="1838" y="4361"/>
                </a:lnTo>
                <a:lnTo>
                  <a:pt x="1837" y="4311"/>
                </a:lnTo>
                <a:lnTo>
                  <a:pt x="1836" y="4262"/>
                </a:lnTo>
                <a:lnTo>
                  <a:pt x="1837" y="4213"/>
                </a:lnTo>
                <a:lnTo>
                  <a:pt x="1838" y="4163"/>
                </a:lnTo>
                <a:lnTo>
                  <a:pt x="1841" y="4112"/>
                </a:lnTo>
                <a:lnTo>
                  <a:pt x="1844" y="4061"/>
                </a:lnTo>
                <a:lnTo>
                  <a:pt x="1850" y="4009"/>
                </a:lnTo>
                <a:lnTo>
                  <a:pt x="1855" y="3957"/>
                </a:lnTo>
                <a:lnTo>
                  <a:pt x="1862" y="3904"/>
                </a:lnTo>
                <a:lnTo>
                  <a:pt x="1870" y="3851"/>
                </a:lnTo>
                <a:lnTo>
                  <a:pt x="1879" y="3796"/>
                </a:lnTo>
                <a:lnTo>
                  <a:pt x="1889" y="3742"/>
                </a:lnTo>
                <a:lnTo>
                  <a:pt x="1901" y="3687"/>
                </a:lnTo>
                <a:lnTo>
                  <a:pt x="1913" y="3631"/>
                </a:lnTo>
                <a:lnTo>
                  <a:pt x="1927" y="3575"/>
                </a:lnTo>
                <a:lnTo>
                  <a:pt x="1942" y="3518"/>
                </a:lnTo>
                <a:lnTo>
                  <a:pt x="1959" y="3460"/>
                </a:lnTo>
                <a:lnTo>
                  <a:pt x="1977" y="3404"/>
                </a:lnTo>
                <a:lnTo>
                  <a:pt x="1996" y="3344"/>
                </a:lnTo>
                <a:lnTo>
                  <a:pt x="2017" y="3285"/>
                </a:lnTo>
                <a:lnTo>
                  <a:pt x="2038" y="3226"/>
                </a:lnTo>
                <a:lnTo>
                  <a:pt x="2062" y="3166"/>
                </a:lnTo>
                <a:lnTo>
                  <a:pt x="2086" y="3106"/>
                </a:lnTo>
                <a:lnTo>
                  <a:pt x="2113" y="3044"/>
                </a:lnTo>
                <a:lnTo>
                  <a:pt x="2141" y="2983"/>
                </a:lnTo>
                <a:lnTo>
                  <a:pt x="2170" y="2921"/>
                </a:lnTo>
                <a:lnTo>
                  <a:pt x="2201" y="2858"/>
                </a:lnTo>
                <a:lnTo>
                  <a:pt x="2232" y="2795"/>
                </a:lnTo>
                <a:lnTo>
                  <a:pt x="2288" y="2685"/>
                </a:lnTo>
                <a:lnTo>
                  <a:pt x="2340" y="2579"/>
                </a:lnTo>
                <a:lnTo>
                  <a:pt x="2387" y="2476"/>
                </a:lnTo>
                <a:lnTo>
                  <a:pt x="2432" y="2374"/>
                </a:lnTo>
                <a:lnTo>
                  <a:pt x="2472" y="2276"/>
                </a:lnTo>
                <a:lnTo>
                  <a:pt x="2508" y="2180"/>
                </a:lnTo>
                <a:lnTo>
                  <a:pt x="2541" y="2087"/>
                </a:lnTo>
                <a:lnTo>
                  <a:pt x="2571" y="1996"/>
                </a:lnTo>
                <a:lnTo>
                  <a:pt x="2597" y="1909"/>
                </a:lnTo>
                <a:lnTo>
                  <a:pt x="2620" y="1823"/>
                </a:lnTo>
                <a:lnTo>
                  <a:pt x="2640" y="1741"/>
                </a:lnTo>
                <a:lnTo>
                  <a:pt x="2658" y="1660"/>
                </a:lnTo>
                <a:lnTo>
                  <a:pt x="2672" y="1582"/>
                </a:lnTo>
                <a:lnTo>
                  <a:pt x="2684" y="1506"/>
                </a:lnTo>
                <a:lnTo>
                  <a:pt x="2693" y="1433"/>
                </a:lnTo>
                <a:lnTo>
                  <a:pt x="2698" y="1361"/>
                </a:lnTo>
                <a:lnTo>
                  <a:pt x="2702" y="1293"/>
                </a:lnTo>
                <a:lnTo>
                  <a:pt x="2704" y="1226"/>
                </a:lnTo>
                <a:lnTo>
                  <a:pt x="2703" y="1162"/>
                </a:lnTo>
                <a:lnTo>
                  <a:pt x="2700" y="1100"/>
                </a:lnTo>
                <a:lnTo>
                  <a:pt x="2694" y="1040"/>
                </a:lnTo>
                <a:lnTo>
                  <a:pt x="2686" y="982"/>
                </a:lnTo>
                <a:lnTo>
                  <a:pt x="2677" y="926"/>
                </a:lnTo>
                <a:lnTo>
                  <a:pt x="2666" y="873"/>
                </a:lnTo>
                <a:lnTo>
                  <a:pt x="2654" y="820"/>
                </a:lnTo>
                <a:lnTo>
                  <a:pt x="2639" y="771"/>
                </a:lnTo>
                <a:lnTo>
                  <a:pt x="2624" y="723"/>
                </a:lnTo>
                <a:lnTo>
                  <a:pt x="2607" y="677"/>
                </a:lnTo>
                <a:lnTo>
                  <a:pt x="2588" y="633"/>
                </a:lnTo>
                <a:lnTo>
                  <a:pt x="2568" y="591"/>
                </a:lnTo>
                <a:lnTo>
                  <a:pt x="2548" y="551"/>
                </a:lnTo>
                <a:lnTo>
                  <a:pt x="2526" y="511"/>
                </a:lnTo>
                <a:lnTo>
                  <a:pt x="2503" y="475"/>
                </a:lnTo>
                <a:lnTo>
                  <a:pt x="2480" y="439"/>
                </a:lnTo>
                <a:lnTo>
                  <a:pt x="2455" y="406"/>
                </a:lnTo>
                <a:lnTo>
                  <a:pt x="2431" y="373"/>
                </a:lnTo>
                <a:lnTo>
                  <a:pt x="2405" y="343"/>
                </a:lnTo>
                <a:lnTo>
                  <a:pt x="2379" y="314"/>
                </a:lnTo>
                <a:lnTo>
                  <a:pt x="2354" y="287"/>
                </a:lnTo>
                <a:lnTo>
                  <a:pt x="2327" y="262"/>
                </a:lnTo>
                <a:lnTo>
                  <a:pt x="2301" y="237"/>
                </a:lnTo>
                <a:lnTo>
                  <a:pt x="2275" y="214"/>
                </a:lnTo>
                <a:lnTo>
                  <a:pt x="2249" y="192"/>
                </a:lnTo>
                <a:lnTo>
                  <a:pt x="2223" y="172"/>
                </a:lnTo>
                <a:lnTo>
                  <a:pt x="2197" y="153"/>
                </a:lnTo>
                <a:lnTo>
                  <a:pt x="2172" y="136"/>
                </a:lnTo>
                <a:lnTo>
                  <a:pt x="2147" y="119"/>
                </a:lnTo>
                <a:lnTo>
                  <a:pt x="2123" y="104"/>
                </a:lnTo>
                <a:lnTo>
                  <a:pt x="2076" y="78"/>
                </a:lnTo>
                <a:lnTo>
                  <a:pt x="2034" y="55"/>
                </a:lnTo>
                <a:lnTo>
                  <a:pt x="1996" y="36"/>
                </a:lnTo>
                <a:lnTo>
                  <a:pt x="1962" y="23"/>
                </a:lnTo>
                <a:lnTo>
                  <a:pt x="1935" y="12"/>
                </a:lnTo>
                <a:lnTo>
                  <a:pt x="1915" y="5"/>
                </a:lnTo>
                <a:lnTo>
                  <a:pt x="1898" y="0"/>
                </a:lnTo>
                <a:lnTo>
                  <a:pt x="1912" y="6"/>
                </a:lnTo>
                <a:lnTo>
                  <a:pt x="1930" y="15"/>
                </a:lnTo>
                <a:lnTo>
                  <a:pt x="1952" y="29"/>
                </a:lnTo>
                <a:lnTo>
                  <a:pt x="1980" y="45"/>
                </a:lnTo>
                <a:lnTo>
                  <a:pt x="2011" y="66"/>
                </a:lnTo>
                <a:lnTo>
                  <a:pt x="2047" y="92"/>
                </a:lnTo>
                <a:lnTo>
                  <a:pt x="2085" y="123"/>
                </a:lnTo>
                <a:lnTo>
                  <a:pt x="2125" y="158"/>
                </a:lnTo>
                <a:lnTo>
                  <a:pt x="2146" y="177"/>
                </a:lnTo>
                <a:lnTo>
                  <a:pt x="2168" y="197"/>
                </a:lnTo>
                <a:lnTo>
                  <a:pt x="2188" y="219"/>
                </a:lnTo>
                <a:lnTo>
                  <a:pt x="2209" y="242"/>
                </a:lnTo>
                <a:lnTo>
                  <a:pt x="2230" y="266"/>
                </a:lnTo>
                <a:lnTo>
                  <a:pt x="2251" y="292"/>
                </a:lnTo>
                <a:lnTo>
                  <a:pt x="2272" y="319"/>
                </a:lnTo>
                <a:lnTo>
                  <a:pt x="2292" y="346"/>
                </a:lnTo>
                <a:lnTo>
                  <a:pt x="2313" y="377"/>
                </a:lnTo>
                <a:lnTo>
                  <a:pt x="2331" y="407"/>
                </a:lnTo>
                <a:lnTo>
                  <a:pt x="2352" y="439"/>
                </a:lnTo>
                <a:lnTo>
                  <a:pt x="2369" y="474"/>
                </a:lnTo>
                <a:lnTo>
                  <a:pt x="2387" y="508"/>
                </a:lnTo>
                <a:lnTo>
                  <a:pt x="2404" y="545"/>
                </a:lnTo>
                <a:lnTo>
                  <a:pt x="2420" y="583"/>
                </a:lnTo>
                <a:lnTo>
                  <a:pt x="2435" y="622"/>
                </a:lnTo>
                <a:lnTo>
                  <a:pt x="2449" y="663"/>
                </a:lnTo>
                <a:lnTo>
                  <a:pt x="2461" y="706"/>
                </a:lnTo>
                <a:lnTo>
                  <a:pt x="2472" y="750"/>
                </a:lnTo>
                <a:lnTo>
                  <a:pt x="2482" y="796"/>
                </a:lnTo>
                <a:lnTo>
                  <a:pt x="2491" y="843"/>
                </a:lnTo>
                <a:lnTo>
                  <a:pt x="2498" y="892"/>
                </a:lnTo>
                <a:lnTo>
                  <a:pt x="2503" y="942"/>
                </a:lnTo>
                <a:lnTo>
                  <a:pt x="2507" y="994"/>
                </a:lnTo>
                <a:lnTo>
                  <a:pt x="2509" y="1048"/>
                </a:lnTo>
                <a:lnTo>
                  <a:pt x="2509" y="1104"/>
                </a:lnTo>
                <a:lnTo>
                  <a:pt x="2507" y="1161"/>
                </a:lnTo>
                <a:lnTo>
                  <a:pt x="2502" y="1220"/>
                </a:lnTo>
                <a:lnTo>
                  <a:pt x="2495" y="1280"/>
                </a:lnTo>
                <a:lnTo>
                  <a:pt x="2488" y="1342"/>
                </a:lnTo>
                <a:lnTo>
                  <a:pt x="2476" y="1406"/>
                </a:lnTo>
                <a:lnTo>
                  <a:pt x="2463" y="1472"/>
                </a:lnTo>
                <a:lnTo>
                  <a:pt x="2446" y="1540"/>
                </a:lnTo>
                <a:lnTo>
                  <a:pt x="2429" y="1609"/>
                </a:lnTo>
                <a:lnTo>
                  <a:pt x="2407" y="1680"/>
                </a:lnTo>
                <a:lnTo>
                  <a:pt x="2383" y="1754"/>
                </a:lnTo>
                <a:lnTo>
                  <a:pt x="2356" y="1829"/>
                </a:lnTo>
                <a:lnTo>
                  <a:pt x="2326" y="1906"/>
                </a:lnTo>
                <a:lnTo>
                  <a:pt x="2294" y="1985"/>
                </a:lnTo>
                <a:lnTo>
                  <a:pt x="2257" y="2066"/>
                </a:lnTo>
                <a:lnTo>
                  <a:pt x="2218" y="2149"/>
                </a:lnTo>
                <a:lnTo>
                  <a:pt x="2175" y="2234"/>
                </a:lnTo>
                <a:lnTo>
                  <a:pt x="2128" y="2321"/>
                </a:lnTo>
                <a:lnTo>
                  <a:pt x="2079" y="2409"/>
                </a:lnTo>
                <a:lnTo>
                  <a:pt x="2026" y="2500"/>
                </a:lnTo>
                <a:lnTo>
                  <a:pt x="1969" y="2593"/>
                </a:lnTo>
                <a:lnTo>
                  <a:pt x="1977" y="2554"/>
                </a:lnTo>
                <a:lnTo>
                  <a:pt x="1985" y="2515"/>
                </a:lnTo>
                <a:lnTo>
                  <a:pt x="1990" y="2476"/>
                </a:lnTo>
                <a:lnTo>
                  <a:pt x="1996" y="2438"/>
                </a:lnTo>
                <a:lnTo>
                  <a:pt x="2000" y="2401"/>
                </a:lnTo>
                <a:lnTo>
                  <a:pt x="2004" y="2363"/>
                </a:lnTo>
                <a:lnTo>
                  <a:pt x="2007" y="2327"/>
                </a:lnTo>
                <a:lnTo>
                  <a:pt x="2008" y="2290"/>
                </a:lnTo>
                <a:lnTo>
                  <a:pt x="2009" y="2255"/>
                </a:lnTo>
                <a:lnTo>
                  <a:pt x="2009" y="2219"/>
                </a:lnTo>
                <a:lnTo>
                  <a:pt x="2008" y="2185"/>
                </a:lnTo>
                <a:lnTo>
                  <a:pt x="2007" y="2150"/>
                </a:lnTo>
                <a:lnTo>
                  <a:pt x="2004" y="2115"/>
                </a:lnTo>
                <a:lnTo>
                  <a:pt x="2000" y="2082"/>
                </a:lnTo>
                <a:lnTo>
                  <a:pt x="1996" y="2048"/>
                </a:lnTo>
                <a:lnTo>
                  <a:pt x="1991" y="2015"/>
                </a:lnTo>
                <a:lnTo>
                  <a:pt x="1986" y="1983"/>
                </a:lnTo>
                <a:lnTo>
                  <a:pt x="1979" y="1950"/>
                </a:lnTo>
                <a:lnTo>
                  <a:pt x="1972" y="1919"/>
                </a:lnTo>
                <a:lnTo>
                  <a:pt x="1964" y="1888"/>
                </a:lnTo>
                <a:lnTo>
                  <a:pt x="1956" y="1857"/>
                </a:lnTo>
                <a:lnTo>
                  <a:pt x="1947" y="1825"/>
                </a:lnTo>
                <a:lnTo>
                  <a:pt x="1937" y="1795"/>
                </a:lnTo>
                <a:lnTo>
                  <a:pt x="1925" y="1766"/>
                </a:lnTo>
                <a:lnTo>
                  <a:pt x="1914" y="1736"/>
                </a:lnTo>
                <a:lnTo>
                  <a:pt x="1902" y="1707"/>
                </a:lnTo>
                <a:lnTo>
                  <a:pt x="1890" y="1679"/>
                </a:lnTo>
                <a:lnTo>
                  <a:pt x="1876" y="1650"/>
                </a:lnTo>
                <a:lnTo>
                  <a:pt x="1863" y="1622"/>
                </a:lnTo>
                <a:lnTo>
                  <a:pt x="1848" y="1596"/>
                </a:lnTo>
                <a:lnTo>
                  <a:pt x="1818" y="1541"/>
                </a:lnTo>
                <a:lnTo>
                  <a:pt x="1786" y="1489"/>
                </a:lnTo>
                <a:lnTo>
                  <a:pt x="1751" y="1438"/>
                </a:lnTo>
                <a:lnTo>
                  <a:pt x="1716" y="1388"/>
                </a:lnTo>
                <a:lnTo>
                  <a:pt x="1678" y="1340"/>
                </a:lnTo>
                <a:lnTo>
                  <a:pt x="1638" y="1293"/>
                </a:lnTo>
                <a:lnTo>
                  <a:pt x="1596" y="1249"/>
                </a:lnTo>
                <a:lnTo>
                  <a:pt x="1554" y="1205"/>
                </a:lnTo>
                <a:lnTo>
                  <a:pt x="1510" y="1163"/>
                </a:lnTo>
                <a:lnTo>
                  <a:pt x="1465" y="1122"/>
                </a:lnTo>
                <a:lnTo>
                  <a:pt x="1419" y="1081"/>
                </a:lnTo>
                <a:lnTo>
                  <a:pt x="1371" y="1044"/>
                </a:lnTo>
                <a:lnTo>
                  <a:pt x="1323" y="1006"/>
                </a:lnTo>
                <a:lnTo>
                  <a:pt x="1274" y="970"/>
                </a:lnTo>
                <a:lnTo>
                  <a:pt x="1225" y="935"/>
                </a:lnTo>
                <a:lnTo>
                  <a:pt x="1175" y="902"/>
                </a:lnTo>
                <a:lnTo>
                  <a:pt x="1125" y="871"/>
                </a:lnTo>
                <a:lnTo>
                  <a:pt x="1074" y="839"/>
                </a:lnTo>
                <a:lnTo>
                  <a:pt x="1023" y="810"/>
                </a:lnTo>
                <a:lnTo>
                  <a:pt x="973" y="781"/>
                </a:lnTo>
                <a:lnTo>
                  <a:pt x="922" y="755"/>
                </a:lnTo>
                <a:lnTo>
                  <a:pt x="871" y="729"/>
                </a:lnTo>
                <a:lnTo>
                  <a:pt x="821" y="703"/>
                </a:lnTo>
                <a:lnTo>
                  <a:pt x="771" y="680"/>
                </a:lnTo>
                <a:lnTo>
                  <a:pt x="722" y="658"/>
                </a:lnTo>
                <a:lnTo>
                  <a:pt x="673" y="635"/>
                </a:lnTo>
                <a:lnTo>
                  <a:pt x="625" y="615"/>
                </a:lnTo>
                <a:lnTo>
                  <a:pt x="532" y="578"/>
                </a:lnTo>
                <a:lnTo>
                  <a:pt x="444" y="545"/>
                </a:lnTo>
                <a:lnTo>
                  <a:pt x="360" y="515"/>
                </a:lnTo>
                <a:lnTo>
                  <a:pt x="283" y="489"/>
                </a:lnTo>
                <a:lnTo>
                  <a:pt x="214" y="468"/>
                </a:lnTo>
                <a:lnTo>
                  <a:pt x="153" y="450"/>
                </a:lnTo>
                <a:lnTo>
                  <a:pt x="101" y="436"/>
                </a:lnTo>
                <a:lnTo>
                  <a:pt x="27" y="417"/>
                </a:lnTo>
                <a:lnTo>
                  <a:pt x="0" y="411"/>
                </a:lnTo>
                <a:lnTo>
                  <a:pt x="3" y="528"/>
                </a:lnTo>
                <a:lnTo>
                  <a:pt x="8" y="642"/>
                </a:lnTo>
                <a:lnTo>
                  <a:pt x="15" y="752"/>
                </a:lnTo>
                <a:lnTo>
                  <a:pt x="22" y="858"/>
                </a:lnTo>
                <a:lnTo>
                  <a:pt x="32" y="962"/>
                </a:lnTo>
                <a:lnTo>
                  <a:pt x="44" y="1062"/>
                </a:lnTo>
                <a:lnTo>
                  <a:pt x="56" y="1158"/>
                </a:lnTo>
                <a:lnTo>
                  <a:pt x="69" y="1252"/>
                </a:lnTo>
                <a:lnTo>
                  <a:pt x="85" y="1342"/>
                </a:lnTo>
                <a:lnTo>
                  <a:pt x="102" y="1429"/>
                </a:lnTo>
                <a:lnTo>
                  <a:pt x="121" y="1514"/>
                </a:lnTo>
                <a:lnTo>
                  <a:pt x="140" y="1594"/>
                </a:lnTo>
                <a:lnTo>
                  <a:pt x="160" y="1673"/>
                </a:lnTo>
                <a:lnTo>
                  <a:pt x="182" y="1748"/>
                </a:lnTo>
                <a:lnTo>
                  <a:pt x="204" y="1821"/>
                </a:lnTo>
                <a:lnTo>
                  <a:pt x="229" y="1890"/>
                </a:lnTo>
                <a:lnTo>
                  <a:pt x="253" y="1957"/>
                </a:lnTo>
                <a:lnTo>
                  <a:pt x="279" y="2022"/>
                </a:lnTo>
                <a:lnTo>
                  <a:pt x="307" y="2083"/>
                </a:lnTo>
                <a:lnTo>
                  <a:pt x="334" y="2141"/>
                </a:lnTo>
                <a:lnTo>
                  <a:pt x="363" y="2198"/>
                </a:lnTo>
                <a:lnTo>
                  <a:pt x="392" y="2251"/>
                </a:lnTo>
                <a:lnTo>
                  <a:pt x="422" y="2303"/>
                </a:lnTo>
                <a:lnTo>
                  <a:pt x="453" y="2352"/>
                </a:lnTo>
                <a:lnTo>
                  <a:pt x="484" y="2399"/>
                </a:lnTo>
                <a:lnTo>
                  <a:pt x="517" y="2443"/>
                </a:lnTo>
                <a:lnTo>
                  <a:pt x="549" y="2486"/>
                </a:lnTo>
                <a:lnTo>
                  <a:pt x="582" y="2526"/>
                </a:lnTo>
                <a:lnTo>
                  <a:pt x="616" y="2564"/>
                </a:lnTo>
                <a:lnTo>
                  <a:pt x="649" y="2599"/>
                </a:lnTo>
                <a:lnTo>
                  <a:pt x="684" y="2634"/>
                </a:lnTo>
                <a:lnTo>
                  <a:pt x="718" y="2666"/>
                </a:lnTo>
                <a:lnTo>
                  <a:pt x="754" y="2696"/>
                </a:lnTo>
                <a:lnTo>
                  <a:pt x="789" y="2724"/>
                </a:lnTo>
                <a:lnTo>
                  <a:pt x="824" y="2751"/>
                </a:lnTo>
                <a:lnTo>
                  <a:pt x="860" y="2776"/>
                </a:lnTo>
                <a:lnTo>
                  <a:pt x="895" y="2799"/>
                </a:lnTo>
                <a:lnTo>
                  <a:pt x="930" y="2820"/>
                </a:lnTo>
                <a:lnTo>
                  <a:pt x="966" y="2840"/>
                </a:lnTo>
                <a:lnTo>
                  <a:pt x="1002" y="2858"/>
                </a:lnTo>
                <a:lnTo>
                  <a:pt x="1038" y="2875"/>
                </a:lnTo>
                <a:lnTo>
                  <a:pt x="1072" y="2891"/>
                </a:lnTo>
                <a:lnTo>
                  <a:pt x="1108" y="2905"/>
                </a:lnTo>
                <a:lnTo>
                  <a:pt x="1142" y="2917"/>
                </a:lnTo>
                <a:lnTo>
                  <a:pt x="1177" y="2930"/>
                </a:lnTo>
                <a:lnTo>
                  <a:pt x="1212" y="2940"/>
                </a:lnTo>
                <a:lnTo>
                  <a:pt x="1245" y="2949"/>
                </a:lnTo>
                <a:lnTo>
                  <a:pt x="1278" y="2957"/>
                </a:lnTo>
                <a:lnTo>
                  <a:pt x="1312" y="2964"/>
                </a:lnTo>
                <a:lnTo>
                  <a:pt x="1344" y="2971"/>
                </a:lnTo>
                <a:lnTo>
                  <a:pt x="1376" y="2975"/>
                </a:lnTo>
                <a:lnTo>
                  <a:pt x="1407" y="2980"/>
                </a:lnTo>
                <a:lnTo>
                  <a:pt x="1438" y="2983"/>
                </a:lnTo>
                <a:lnTo>
                  <a:pt x="1467" y="2986"/>
                </a:lnTo>
                <a:lnTo>
                  <a:pt x="1525" y="2990"/>
                </a:lnTo>
                <a:lnTo>
                  <a:pt x="1579" y="2991"/>
                </a:lnTo>
                <a:lnTo>
                  <a:pt x="1629" y="2990"/>
                </a:lnTo>
                <a:lnTo>
                  <a:pt x="1674" y="2986"/>
                </a:lnTo>
                <a:lnTo>
                  <a:pt x="1717" y="2983"/>
                </a:lnTo>
                <a:lnTo>
                  <a:pt x="1681" y="3040"/>
                </a:lnTo>
                <a:lnTo>
                  <a:pt x="1647" y="3097"/>
                </a:lnTo>
                <a:lnTo>
                  <a:pt x="1614" y="3153"/>
                </a:lnTo>
                <a:lnTo>
                  <a:pt x="1583" y="3208"/>
                </a:lnTo>
                <a:lnTo>
                  <a:pt x="1553" y="3263"/>
                </a:lnTo>
                <a:lnTo>
                  <a:pt x="1525" y="3319"/>
                </a:lnTo>
                <a:lnTo>
                  <a:pt x="1498" y="3373"/>
                </a:lnTo>
                <a:lnTo>
                  <a:pt x="1471" y="3427"/>
                </a:lnTo>
                <a:lnTo>
                  <a:pt x="1447" y="3481"/>
                </a:lnTo>
                <a:lnTo>
                  <a:pt x="1425" y="3534"/>
                </a:lnTo>
                <a:lnTo>
                  <a:pt x="1402" y="3587"/>
                </a:lnTo>
                <a:lnTo>
                  <a:pt x="1381" y="3639"/>
                </a:lnTo>
                <a:lnTo>
                  <a:pt x="1362" y="3691"/>
                </a:lnTo>
                <a:lnTo>
                  <a:pt x="1343" y="3743"/>
                </a:lnTo>
                <a:lnTo>
                  <a:pt x="1326" y="3794"/>
                </a:lnTo>
                <a:lnTo>
                  <a:pt x="1311" y="3845"/>
                </a:lnTo>
                <a:lnTo>
                  <a:pt x="1295" y="3895"/>
                </a:lnTo>
                <a:lnTo>
                  <a:pt x="1282" y="3946"/>
                </a:lnTo>
                <a:lnTo>
                  <a:pt x="1270" y="3995"/>
                </a:lnTo>
                <a:lnTo>
                  <a:pt x="1257" y="4044"/>
                </a:lnTo>
                <a:lnTo>
                  <a:pt x="1247" y="4093"/>
                </a:lnTo>
                <a:lnTo>
                  <a:pt x="1237" y="4141"/>
                </a:lnTo>
                <a:lnTo>
                  <a:pt x="1229" y="4189"/>
                </a:lnTo>
                <a:lnTo>
                  <a:pt x="1222" y="4236"/>
                </a:lnTo>
                <a:lnTo>
                  <a:pt x="1215" y="4282"/>
                </a:lnTo>
                <a:lnTo>
                  <a:pt x="1209" y="4329"/>
                </a:lnTo>
                <a:lnTo>
                  <a:pt x="1205" y="4375"/>
                </a:lnTo>
                <a:lnTo>
                  <a:pt x="1200" y="4421"/>
                </a:lnTo>
                <a:lnTo>
                  <a:pt x="1198" y="4465"/>
                </a:lnTo>
                <a:lnTo>
                  <a:pt x="1196" y="4510"/>
                </a:lnTo>
                <a:lnTo>
                  <a:pt x="1195" y="4555"/>
                </a:lnTo>
                <a:lnTo>
                  <a:pt x="1195" y="4598"/>
                </a:lnTo>
                <a:lnTo>
                  <a:pt x="1195" y="4641"/>
                </a:lnTo>
                <a:lnTo>
                  <a:pt x="1196" y="4684"/>
                </a:lnTo>
                <a:lnTo>
                  <a:pt x="1198" y="4726"/>
                </a:lnTo>
                <a:lnTo>
                  <a:pt x="1200" y="4768"/>
                </a:lnTo>
                <a:lnTo>
                  <a:pt x="1205" y="4809"/>
                </a:lnTo>
                <a:lnTo>
                  <a:pt x="1208" y="4850"/>
                </a:lnTo>
                <a:lnTo>
                  <a:pt x="1214" y="4890"/>
                </a:lnTo>
                <a:lnTo>
                  <a:pt x="1219" y="4931"/>
                </a:lnTo>
                <a:lnTo>
                  <a:pt x="1225" y="4970"/>
                </a:lnTo>
                <a:lnTo>
                  <a:pt x="1232" y="5009"/>
                </a:lnTo>
                <a:lnTo>
                  <a:pt x="1239" y="5048"/>
                </a:lnTo>
                <a:lnTo>
                  <a:pt x="1247" y="5086"/>
                </a:lnTo>
                <a:lnTo>
                  <a:pt x="1265" y="5160"/>
                </a:lnTo>
                <a:lnTo>
                  <a:pt x="1284" y="5233"/>
                </a:lnTo>
                <a:lnTo>
                  <a:pt x="1306" y="5303"/>
                </a:lnTo>
                <a:lnTo>
                  <a:pt x="1329" y="5372"/>
                </a:lnTo>
                <a:lnTo>
                  <a:pt x="1354" y="5438"/>
                </a:lnTo>
                <a:lnTo>
                  <a:pt x="1380" y="5503"/>
                </a:lnTo>
                <a:lnTo>
                  <a:pt x="1408" y="5565"/>
                </a:lnTo>
                <a:lnTo>
                  <a:pt x="1437" y="5625"/>
                </a:lnTo>
                <a:lnTo>
                  <a:pt x="1466" y="5685"/>
                </a:lnTo>
                <a:lnTo>
                  <a:pt x="1496" y="5740"/>
                </a:lnTo>
                <a:lnTo>
                  <a:pt x="1446" y="5748"/>
                </a:lnTo>
                <a:lnTo>
                  <a:pt x="1397" y="5757"/>
                </a:lnTo>
                <a:lnTo>
                  <a:pt x="1348" y="5767"/>
                </a:lnTo>
                <a:lnTo>
                  <a:pt x="1300" y="5777"/>
                </a:lnTo>
                <a:lnTo>
                  <a:pt x="1253" y="5789"/>
                </a:lnTo>
                <a:lnTo>
                  <a:pt x="1207" y="5800"/>
                </a:lnTo>
                <a:lnTo>
                  <a:pt x="1162" y="5814"/>
                </a:lnTo>
                <a:lnTo>
                  <a:pt x="1119" y="5827"/>
                </a:lnTo>
                <a:lnTo>
                  <a:pt x="1077" y="5841"/>
                </a:lnTo>
                <a:lnTo>
                  <a:pt x="1035" y="5856"/>
                </a:lnTo>
                <a:lnTo>
                  <a:pt x="995" y="5872"/>
                </a:lnTo>
                <a:lnTo>
                  <a:pt x="956" y="5887"/>
                </a:lnTo>
                <a:lnTo>
                  <a:pt x="919" y="5904"/>
                </a:lnTo>
                <a:lnTo>
                  <a:pt x="882" y="5922"/>
                </a:lnTo>
                <a:lnTo>
                  <a:pt x="848" y="5940"/>
                </a:lnTo>
                <a:lnTo>
                  <a:pt x="814" y="5958"/>
                </a:lnTo>
                <a:lnTo>
                  <a:pt x="782" y="5977"/>
                </a:lnTo>
                <a:lnTo>
                  <a:pt x="752" y="5997"/>
                </a:lnTo>
                <a:lnTo>
                  <a:pt x="723" y="6017"/>
                </a:lnTo>
                <a:lnTo>
                  <a:pt x="695" y="6037"/>
                </a:lnTo>
                <a:lnTo>
                  <a:pt x="669" y="6058"/>
                </a:lnTo>
                <a:lnTo>
                  <a:pt x="645" y="6080"/>
                </a:lnTo>
                <a:lnTo>
                  <a:pt x="623" y="6102"/>
                </a:lnTo>
                <a:lnTo>
                  <a:pt x="601" y="6125"/>
                </a:lnTo>
                <a:lnTo>
                  <a:pt x="582" y="6147"/>
                </a:lnTo>
                <a:lnTo>
                  <a:pt x="565" y="6171"/>
                </a:lnTo>
                <a:lnTo>
                  <a:pt x="550" y="6194"/>
                </a:lnTo>
                <a:lnTo>
                  <a:pt x="536" y="6219"/>
                </a:lnTo>
                <a:lnTo>
                  <a:pt x="524" y="6243"/>
                </a:lnTo>
                <a:lnTo>
                  <a:pt x="514" y="6268"/>
                </a:lnTo>
                <a:lnTo>
                  <a:pt x="507" y="6292"/>
                </a:lnTo>
                <a:lnTo>
                  <a:pt x="501" y="6318"/>
                </a:lnTo>
                <a:lnTo>
                  <a:pt x="3395" y="6318"/>
                </a:lnTo>
                <a:lnTo>
                  <a:pt x="3389" y="6292"/>
                </a:lnTo>
                <a:lnTo>
                  <a:pt x="3381" y="6266"/>
                </a:lnTo>
                <a:lnTo>
                  <a:pt x="3370" y="6240"/>
                </a:lnTo>
                <a:lnTo>
                  <a:pt x="3358" y="6214"/>
                </a:lnTo>
                <a:lnTo>
                  <a:pt x="3343" y="6190"/>
                </a:lnTo>
                <a:lnTo>
                  <a:pt x="3327" y="6165"/>
                </a:lnTo>
                <a:lnTo>
                  <a:pt x="3309" y="6141"/>
                </a:lnTo>
                <a:lnTo>
                  <a:pt x="3287" y="6117"/>
                </a:lnTo>
                <a:lnTo>
                  <a:pt x="3265" y="6094"/>
                </a:lnTo>
                <a:lnTo>
                  <a:pt x="3242" y="6072"/>
                </a:lnTo>
                <a:lnTo>
                  <a:pt x="3216" y="6049"/>
                </a:lnTo>
                <a:lnTo>
                  <a:pt x="3188" y="6028"/>
                </a:lnTo>
                <a:lnTo>
                  <a:pt x="3158" y="6007"/>
                </a:lnTo>
                <a:lnTo>
                  <a:pt x="3128" y="5986"/>
                </a:lnTo>
                <a:lnTo>
                  <a:pt x="3094" y="5966"/>
                </a:lnTo>
                <a:lnTo>
                  <a:pt x="3061" y="5947"/>
                </a:lnTo>
                <a:lnTo>
                  <a:pt x="3024" y="5928"/>
                </a:lnTo>
                <a:lnTo>
                  <a:pt x="2987" y="5909"/>
                </a:lnTo>
                <a:lnTo>
                  <a:pt x="2948" y="5892"/>
                </a:lnTo>
                <a:lnTo>
                  <a:pt x="2908" y="5874"/>
                </a:lnTo>
                <a:lnTo>
                  <a:pt x="2867" y="5858"/>
                </a:lnTo>
                <a:lnTo>
                  <a:pt x="2825" y="5843"/>
                </a:lnTo>
                <a:lnTo>
                  <a:pt x="2780" y="5828"/>
                </a:lnTo>
                <a:lnTo>
                  <a:pt x="2735" y="5814"/>
                </a:lnTo>
                <a:lnTo>
                  <a:pt x="2688" y="5800"/>
                </a:lnTo>
                <a:lnTo>
                  <a:pt x="2640" y="5788"/>
                </a:lnTo>
                <a:lnTo>
                  <a:pt x="2593" y="5777"/>
                </a:lnTo>
                <a:lnTo>
                  <a:pt x="2542" y="5766"/>
                </a:lnTo>
                <a:lnTo>
                  <a:pt x="2492" y="5756"/>
                </a:lnTo>
                <a:lnTo>
                  <a:pt x="2440" y="5747"/>
                </a:lnTo>
                <a:lnTo>
                  <a:pt x="2387" y="5738"/>
                </a:lnTo>
                <a:lnTo>
                  <a:pt x="2334" y="5731"/>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lIns="121954" tIns="60977" rIns="121954" bIns="60977"/>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5" name="椭圆 7"/>
          <p:cNvSpPr>
            <a:spLocks noChangeArrowheads="1"/>
          </p:cNvSpPr>
          <p:nvPr/>
        </p:nvSpPr>
        <p:spPr bwMode="auto">
          <a:xfrm>
            <a:off x="4692650" y="1782763"/>
            <a:ext cx="3386138" cy="3386137"/>
          </a:xfrm>
          <a:prstGeom prst="ellipse">
            <a:avLst/>
          </a:prstGeom>
          <a:noFill/>
          <a:ln w="3175">
            <a:solidFill>
              <a:srgbClr val="FFFFFF"/>
            </a:solidFill>
            <a:prstDash val="dash"/>
            <a:bevel/>
          </a:ln>
          <a:extLst>
            <a:ext uri="{909E8E84-426E-40DD-AFC4-6F175D3DCCD1}">
              <a14:hiddenFill xmlns:a14="http://schemas.microsoft.com/office/drawing/2010/main">
                <a:solidFill>
                  <a:srgbClr val="FFFFFF"/>
                </a:solidFill>
              </a14:hiddenFill>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5300" b="1" i="0" u="none" strike="noStrike" kern="0" cap="none" spc="0" normalizeH="0" baseline="0" noProof="0">
              <a:ln>
                <a:noFill/>
              </a:ln>
              <a:solidFill>
                <a:srgbClr val="FFFFFF"/>
              </a:solidFill>
              <a:effectLst/>
              <a:uLnTx/>
              <a:uFillTx/>
              <a:latin typeface="Bauhaus 93" panose="04030905020B02020C02" pitchFamily="82" charset="0"/>
              <a:ea typeface="微软雅黑 Light" panose="020B0502040204020203" pitchFamily="34" charset="-122"/>
              <a:sym typeface="Bauhaus 93" panose="04030905020B02020C02" pitchFamily="82" charset="0"/>
            </a:endParaRPr>
          </a:p>
        </p:txBody>
      </p:sp>
      <p:grpSp>
        <p:nvGrpSpPr>
          <p:cNvPr id="146" name="组合 11"/>
          <p:cNvGrpSpPr/>
          <p:nvPr/>
        </p:nvGrpSpPr>
        <p:grpSpPr bwMode="auto">
          <a:xfrm>
            <a:off x="4332288" y="3121025"/>
            <a:ext cx="708025" cy="708025"/>
            <a:chOff x="0" y="0"/>
            <a:chExt cx="531040" cy="531039"/>
          </a:xfrm>
        </p:grpSpPr>
        <p:sp>
          <p:nvSpPr>
            <p:cNvPr id="147" name="椭圆 5"/>
            <p:cNvSpPr>
              <a:spLocks noChangeAspect="1" noChangeArrowheads="1"/>
            </p:cNvSpPr>
            <p:nvPr/>
          </p:nvSpPr>
          <p:spPr bwMode="auto">
            <a:xfrm>
              <a:off x="0" y="0"/>
              <a:ext cx="531040" cy="531039"/>
            </a:xfrm>
            <a:prstGeom prst="ellipse">
              <a:avLst/>
            </a:prstGeom>
            <a:solidFill>
              <a:srgbClr val="FFFFFF">
                <a:alpha val="20000"/>
              </a:srgbClr>
            </a:solidFill>
            <a:ln w="38100">
              <a:solidFill>
                <a:srgbClr val="FFFFFF"/>
              </a:solidFill>
              <a:bevel/>
            </a:ln>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48" name="KSO_Shape"/>
            <p:cNvSpPr>
              <a:spLocks noChangeArrowheads="1"/>
            </p:cNvSpPr>
            <p:nvPr/>
          </p:nvSpPr>
          <p:spPr bwMode="auto">
            <a:xfrm>
              <a:off x="193466" y="127768"/>
              <a:ext cx="161168" cy="275501"/>
            </a:xfrm>
            <a:custGeom>
              <a:avLst/>
              <a:gdLst>
                <a:gd name="T0" fmla="*/ 23201 w 559792"/>
                <a:gd name="T1" fmla="*/ 16159 h 955625"/>
                <a:gd name="T2" fmla="*/ 6506 w 559792"/>
                <a:gd name="T3" fmla="*/ 32899 h 955625"/>
                <a:gd name="T4" fmla="*/ 23201 w 559792"/>
                <a:gd name="T5" fmla="*/ 49639 h 955625"/>
                <a:gd name="T6" fmla="*/ 39896 w 559792"/>
                <a:gd name="T7" fmla="*/ 32899 h 955625"/>
                <a:gd name="T8" fmla="*/ 23201 w 559792"/>
                <a:gd name="T9" fmla="*/ 16159 h 955625"/>
                <a:gd name="T10" fmla="*/ 23201 w 559792"/>
                <a:gd name="T11" fmla="*/ 0 h 955625"/>
                <a:gd name="T12" fmla="*/ 46401 w 559792"/>
                <a:gd name="T13" fmla="*/ 9636 h 955625"/>
                <a:gd name="T14" fmla="*/ 46401 w 559792"/>
                <a:gd name="T15" fmla="*/ 56162 h 955625"/>
                <a:gd name="T16" fmla="*/ 23201 w 559792"/>
                <a:gd name="T17" fmla="*/ 79425 h 955625"/>
                <a:gd name="T18" fmla="*/ 0 w 559792"/>
                <a:gd name="T19" fmla="*/ 56162 h 955625"/>
                <a:gd name="T20" fmla="*/ 0 w 559792"/>
                <a:gd name="T21" fmla="*/ 9636 h 955625"/>
                <a:gd name="T22" fmla="*/ 23201 w 559792"/>
                <a:gd name="T23" fmla="*/ 0 h 9556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59792"/>
                <a:gd name="T37" fmla="*/ 0 h 955625"/>
                <a:gd name="T38" fmla="*/ 559792 w 559792"/>
                <a:gd name="T39" fmla="*/ 955625 h 9556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FFFFF"/>
            </a:solidFill>
            <a:ln>
              <a:noFill/>
            </a:ln>
            <a:extLst>
              <a:ext uri="{91240B29-F687-4F45-9708-019B960494DF}">
                <a14:hiddenLine xmlns:a14="http://schemas.microsoft.com/office/drawing/2010/main" w="12700">
                  <a:solidFill>
                    <a:srgbClr val="42719B"/>
                  </a:solidFill>
                  <a:bevel/>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sp>
        <p:nvSpPr>
          <p:cNvPr id="149" name="矩形 12"/>
          <p:cNvSpPr>
            <a:spLocks noChangeArrowheads="1"/>
          </p:cNvSpPr>
          <p:nvPr/>
        </p:nvSpPr>
        <p:spPr bwMode="auto">
          <a:xfrm>
            <a:off x="5974130" y="2687638"/>
            <a:ext cx="967641" cy="55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800" b="1" dirty="0">
                <a:solidFill>
                  <a:srgbClr val="FFFFFF"/>
                </a:solidFill>
                <a:latin typeface="方正姚体" panose="02010601030101010101" pitchFamily="2" charset="-122"/>
                <a:ea typeface="微软雅黑 Light" panose="020B0502040204020203" pitchFamily="34" charset="-122"/>
                <a:sym typeface="Nexa Light" pitchFamily="2" charset="-122"/>
              </a:rPr>
              <a:t>标题</a:t>
            </a:r>
            <a:endParaRPr lang="zh-CN" altLang="en-US" sz="2800" b="1" dirty="0">
              <a:solidFill>
                <a:srgbClr val="FFFFFF"/>
              </a:solidFill>
              <a:latin typeface="方正姚体" panose="02010601030101010101" pitchFamily="2" charset="-122"/>
              <a:ea typeface="微软雅黑 Light" panose="020B0502040204020203" pitchFamily="34" charset="-122"/>
              <a:sym typeface="Nexa Light" pitchFamily="2" charset="-122"/>
            </a:endParaRPr>
          </a:p>
        </p:txBody>
      </p:sp>
      <p:grpSp>
        <p:nvGrpSpPr>
          <p:cNvPr id="150" name="组合 8"/>
          <p:cNvGrpSpPr/>
          <p:nvPr/>
        </p:nvGrpSpPr>
        <p:grpSpPr bwMode="auto">
          <a:xfrm>
            <a:off x="6572250" y="1631950"/>
            <a:ext cx="709613" cy="708025"/>
            <a:chOff x="0" y="0"/>
            <a:chExt cx="531040" cy="531039"/>
          </a:xfrm>
        </p:grpSpPr>
        <p:sp>
          <p:nvSpPr>
            <p:cNvPr id="151" name="椭圆 10"/>
            <p:cNvSpPr>
              <a:spLocks noChangeAspect="1" noChangeArrowheads="1"/>
            </p:cNvSpPr>
            <p:nvPr/>
          </p:nvSpPr>
          <p:spPr bwMode="auto">
            <a:xfrm>
              <a:off x="0" y="0"/>
              <a:ext cx="531040" cy="531039"/>
            </a:xfrm>
            <a:prstGeom prst="ellipse">
              <a:avLst/>
            </a:prstGeom>
            <a:solidFill>
              <a:srgbClr val="FFFFFF">
                <a:alpha val="20000"/>
              </a:srgbClr>
            </a:solidFill>
            <a:ln w="38100">
              <a:solidFill>
                <a:srgbClr val="FFFFFF"/>
              </a:solidFill>
              <a:bevel/>
            </a:ln>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2" name="Freeform 206"/>
            <p:cNvSpPr>
              <a:spLocks noChangeArrowheads="1"/>
            </p:cNvSpPr>
            <p:nvPr/>
          </p:nvSpPr>
          <p:spPr bwMode="auto">
            <a:xfrm>
              <a:off x="160518" y="113382"/>
              <a:ext cx="164505" cy="304273"/>
            </a:xfrm>
            <a:custGeom>
              <a:avLst/>
              <a:gdLst>
                <a:gd name="T0" fmla="*/ 2147483647 w 133"/>
                <a:gd name="T1" fmla="*/ 0 h 246"/>
                <a:gd name="T2" fmla="*/ 2147483647 w 133"/>
                <a:gd name="T3" fmla="*/ 0 h 246"/>
                <a:gd name="T4" fmla="*/ 2147483647 w 133"/>
                <a:gd name="T5" fmla="*/ 2147483647 h 246"/>
                <a:gd name="T6" fmla="*/ 2147483647 w 133"/>
                <a:gd name="T7" fmla="*/ 2147483647 h 246"/>
                <a:gd name="T8" fmla="*/ 2147483647 w 133"/>
                <a:gd name="T9" fmla="*/ 2147483647 h 246"/>
                <a:gd name="T10" fmla="*/ 2147483647 w 133"/>
                <a:gd name="T11" fmla="*/ 2147483647 h 246"/>
                <a:gd name="T12" fmla="*/ 2147483647 w 133"/>
                <a:gd name="T13" fmla="*/ 2147483647 h 246"/>
                <a:gd name="T14" fmla="*/ 2147483647 w 133"/>
                <a:gd name="T15" fmla="*/ 2147483647 h 246"/>
                <a:gd name="T16" fmla="*/ 2147483647 w 133"/>
                <a:gd name="T17" fmla="*/ 2147483647 h 246"/>
                <a:gd name="T18" fmla="*/ 0 w 133"/>
                <a:gd name="T19" fmla="*/ 2147483647 h 246"/>
                <a:gd name="T20" fmla="*/ 2147483647 w 133"/>
                <a:gd name="T21" fmla="*/ 2147483647 h 246"/>
                <a:gd name="T22" fmla="*/ 2147483647 w 133"/>
                <a:gd name="T23" fmla="*/ 2147483647 h 246"/>
                <a:gd name="T24" fmla="*/ 2147483647 w 133"/>
                <a:gd name="T25" fmla="*/ 2147483647 h 246"/>
                <a:gd name="T26" fmla="*/ 2147483647 w 133"/>
                <a:gd name="T27" fmla="*/ 0 h 2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3"/>
                <a:gd name="T43" fmla="*/ 0 h 246"/>
                <a:gd name="T44" fmla="*/ 133 w 133"/>
                <a:gd name="T45" fmla="*/ 246 h 2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3" h="246">
                  <a:moveTo>
                    <a:pt x="56" y="0"/>
                  </a:moveTo>
                  <a:lnTo>
                    <a:pt x="121" y="0"/>
                  </a:lnTo>
                  <a:lnTo>
                    <a:pt x="121" y="41"/>
                  </a:lnTo>
                  <a:lnTo>
                    <a:pt x="108" y="41"/>
                  </a:lnTo>
                  <a:lnTo>
                    <a:pt x="133" y="202"/>
                  </a:lnTo>
                  <a:lnTo>
                    <a:pt x="90" y="246"/>
                  </a:lnTo>
                  <a:lnTo>
                    <a:pt x="41" y="205"/>
                  </a:lnTo>
                  <a:lnTo>
                    <a:pt x="56" y="116"/>
                  </a:lnTo>
                  <a:lnTo>
                    <a:pt x="11" y="155"/>
                  </a:lnTo>
                  <a:lnTo>
                    <a:pt x="0" y="140"/>
                  </a:lnTo>
                  <a:lnTo>
                    <a:pt x="64" y="71"/>
                  </a:lnTo>
                  <a:lnTo>
                    <a:pt x="69" y="41"/>
                  </a:lnTo>
                  <a:lnTo>
                    <a:pt x="56" y="41"/>
                  </a:lnTo>
                  <a:lnTo>
                    <a:pt x="56"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153" name="组合 6"/>
          <p:cNvGrpSpPr/>
          <p:nvPr/>
        </p:nvGrpSpPr>
        <p:grpSpPr bwMode="auto">
          <a:xfrm>
            <a:off x="7602538" y="3670300"/>
            <a:ext cx="709612" cy="708025"/>
            <a:chOff x="0" y="0"/>
            <a:chExt cx="531040" cy="531039"/>
          </a:xfrm>
        </p:grpSpPr>
        <p:sp>
          <p:nvSpPr>
            <p:cNvPr id="154" name="椭圆 15"/>
            <p:cNvSpPr>
              <a:spLocks noChangeAspect="1" noChangeArrowheads="1"/>
            </p:cNvSpPr>
            <p:nvPr/>
          </p:nvSpPr>
          <p:spPr bwMode="auto">
            <a:xfrm>
              <a:off x="0" y="0"/>
              <a:ext cx="531040" cy="531039"/>
            </a:xfrm>
            <a:prstGeom prst="ellipse">
              <a:avLst/>
            </a:prstGeom>
            <a:solidFill>
              <a:srgbClr val="FFFFFF">
                <a:alpha val="20000"/>
              </a:srgbClr>
            </a:solidFill>
            <a:ln w="38100">
              <a:solidFill>
                <a:srgbClr val="FFFFFF"/>
              </a:solidFill>
              <a:bevel/>
            </a:ln>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5" name="Freeform 123"/>
            <p:cNvSpPr>
              <a:spLocks noEditPoints="1" noChangeArrowheads="1"/>
            </p:cNvSpPr>
            <p:nvPr/>
          </p:nvSpPr>
          <p:spPr bwMode="auto">
            <a:xfrm>
              <a:off x="168034" y="132945"/>
              <a:ext cx="252000" cy="288000"/>
            </a:xfrm>
            <a:custGeom>
              <a:avLst/>
              <a:gdLst>
                <a:gd name="T0" fmla="*/ 2147483647 w 77"/>
                <a:gd name="T1" fmla="*/ 2147483647 h 86"/>
                <a:gd name="T2" fmla="*/ 2147483647 w 77"/>
                <a:gd name="T3" fmla="*/ 2147483647 h 86"/>
                <a:gd name="T4" fmla="*/ 2147483647 w 77"/>
                <a:gd name="T5" fmla="*/ 2147483647 h 86"/>
                <a:gd name="T6" fmla="*/ 2147483647 w 77"/>
                <a:gd name="T7" fmla="*/ 2147483647 h 86"/>
                <a:gd name="T8" fmla="*/ 2147483647 w 77"/>
                <a:gd name="T9" fmla="*/ 2147483647 h 86"/>
                <a:gd name="T10" fmla="*/ 2147483647 w 77"/>
                <a:gd name="T11" fmla="*/ 2147483647 h 86"/>
                <a:gd name="T12" fmla="*/ 2147483647 w 77"/>
                <a:gd name="T13" fmla="*/ 2147483647 h 86"/>
                <a:gd name="T14" fmla="*/ 2147483647 w 77"/>
                <a:gd name="T15" fmla="*/ 2147483647 h 86"/>
                <a:gd name="T16" fmla="*/ 2147483647 w 77"/>
                <a:gd name="T17" fmla="*/ 2147483647 h 86"/>
                <a:gd name="T18" fmla="*/ 2147483647 w 77"/>
                <a:gd name="T19" fmla="*/ 2147483647 h 86"/>
                <a:gd name="T20" fmla="*/ 2147483647 w 77"/>
                <a:gd name="T21" fmla="*/ 2147483647 h 86"/>
                <a:gd name="T22" fmla="*/ 2147483647 w 77"/>
                <a:gd name="T23" fmla="*/ 2147483647 h 86"/>
                <a:gd name="T24" fmla="*/ 2147483647 w 77"/>
                <a:gd name="T25" fmla="*/ 2147483647 h 86"/>
                <a:gd name="T26" fmla="*/ 2147483647 w 77"/>
                <a:gd name="T27" fmla="*/ 2147483647 h 86"/>
                <a:gd name="T28" fmla="*/ 2147483647 w 77"/>
                <a:gd name="T29" fmla="*/ 2147483647 h 86"/>
                <a:gd name="T30" fmla="*/ 2147483647 w 77"/>
                <a:gd name="T31" fmla="*/ 2147483647 h 86"/>
                <a:gd name="T32" fmla="*/ 2147483647 w 77"/>
                <a:gd name="T33" fmla="*/ 2147483647 h 86"/>
                <a:gd name="T34" fmla="*/ 2147483647 w 77"/>
                <a:gd name="T35" fmla="*/ 2147483647 h 86"/>
                <a:gd name="T36" fmla="*/ 2147483647 w 77"/>
                <a:gd name="T37" fmla="*/ 2147483647 h 86"/>
                <a:gd name="T38" fmla="*/ 2147483647 w 77"/>
                <a:gd name="T39" fmla="*/ 2147483647 h 86"/>
                <a:gd name="T40" fmla="*/ 2147483647 w 77"/>
                <a:gd name="T41" fmla="*/ 2147483647 h 86"/>
                <a:gd name="T42" fmla="*/ 2147483647 w 77"/>
                <a:gd name="T43" fmla="*/ 2147483647 h 86"/>
                <a:gd name="T44" fmla="*/ 2147483647 w 77"/>
                <a:gd name="T45" fmla="*/ 2147483647 h 86"/>
                <a:gd name="T46" fmla="*/ 2147483647 w 77"/>
                <a:gd name="T47" fmla="*/ 2147483647 h 86"/>
                <a:gd name="T48" fmla="*/ 2147483647 w 77"/>
                <a:gd name="T49" fmla="*/ 2147483647 h 86"/>
                <a:gd name="T50" fmla="*/ 2147483647 w 77"/>
                <a:gd name="T51" fmla="*/ 2147483647 h 86"/>
                <a:gd name="T52" fmla="*/ 2147483647 w 77"/>
                <a:gd name="T53" fmla="*/ 2147483647 h 86"/>
                <a:gd name="T54" fmla="*/ 2147483647 w 77"/>
                <a:gd name="T55" fmla="*/ 2147483647 h 86"/>
                <a:gd name="T56" fmla="*/ 2147483647 w 77"/>
                <a:gd name="T57" fmla="*/ 2147483647 h 86"/>
                <a:gd name="T58" fmla="*/ 2147483647 w 77"/>
                <a:gd name="T59" fmla="*/ 2147483647 h 86"/>
                <a:gd name="T60" fmla="*/ 2147483647 w 77"/>
                <a:gd name="T61" fmla="*/ 2147483647 h 86"/>
                <a:gd name="T62" fmla="*/ 2147483647 w 77"/>
                <a:gd name="T63" fmla="*/ 2147483647 h 86"/>
                <a:gd name="T64" fmla="*/ 2147483647 w 77"/>
                <a:gd name="T65" fmla="*/ 2147483647 h 86"/>
                <a:gd name="T66" fmla="*/ 2147483647 w 77"/>
                <a:gd name="T67" fmla="*/ 2147483647 h 86"/>
                <a:gd name="T68" fmla="*/ 2147483647 w 77"/>
                <a:gd name="T69" fmla="*/ 2147483647 h 86"/>
                <a:gd name="T70" fmla="*/ 2147483647 w 77"/>
                <a:gd name="T71" fmla="*/ 2147483647 h 86"/>
                <a:gd name="T72" fmla="*/ 2147483647 w 77"/>
                <a:gd name="T73" fmla="*/ 2147483647 h 86"/>
                <a:gd name="T74" fmla="*/ 2147483647 w 77"/>
                <a:gd name="T75" fmla="*/ 2147483647 h 86"/>
                <a:gd name="T76" fmla="*/ 2147483647 w 77"/>
                <a:gd name="T77" fmla="*/ 2147483647 h 86"/>
                <a:gd name="T78" fmla="*/ 2147483647 w 77"/>
                <a:gd name="T79" fmla="*/ 2147483647 h 86"/>
                <a:gd name="T80" fmla="*/ 2147483647 w 77"/>
                <a:gd name="T81" fmla="*/ 2147483647 h 8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7"/>
                <a:gd name="T124" fmla="*/ 0 h 86"/>
                <a:gd name="T125" fmla="*/ 77 w 77"/>
                <a:gd name="T126" fmla="*/ 86 h 8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sp>
        <p:nvSpPr>
          <p:cNvPr id="156" name="TextBox 18"/>
          <p:cNvSpPr>
            <a:spLocks noChangeArrowheads="1"/>
          </p:cNvSpPr>
          <p:nvPr/>
        </p:nvSpPr>
        <p:spPr bwMode="auto">
          <a:xfrm>
            <a:off x="7586663" y="4378325"/>
            <a:ext cx="4610100"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57" name="TextBox 19"/>
          <p:cNvSpPr>
            <a:spLocks noChangeArrowheads="1"/>
          </p:cNvSpPr>
          <p:nvPr/>
        </p:nvSpPr>
        <p:spPr bwMode="auto">
          <a:xfrm>
            <a:off x="7281863" y="1460500"/>
            <a:ext cx="4610100"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58" name="TextBox 20"/>
          <p:cNvSpPr>
            <a:spLocks noChangeArrowheads="1"/>
          </p:cNvSpPr>
          <p:nvPr/>
        </p:nvSpPr>
        <p:spPr bwMode="auto">
          <a:xfrm>
            <a:off x="95250" y="3167063"/>
            <a:ext cx="4608513"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p:cBhvr>
                                        <p:cTn id="7" dur="500"/>
                                        <p:tgtEl>
                                          <p:spTgt spid="1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9"/>
                                        </p:tgtEl>
                                        <p:attrNameLst>
                                          <p:attrName>style.visibility</p:attrName>
                                        </p:attrNameLst>
                                      </p:cBhvr>
                                      <p:to>
                                        <p:strVal val="visible"/>
                                      </p:to>
                                    </p:set>
                                    <p:animEffect>
                                      <p:cBhvr>
                                        <p:cTn id="11" dur="500"/>
                                        <p:tgtEl>
                                          <p:spTgt spid="149"/>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45"/>
                                        </p:tgtEl>
                                        <p:attrNameLst>
                                          <p:attrName>style.visibility</p:attrName>
                                        </p:attrNameLst>
                                      </p:cBhvr>
                                      <p:to>
                                        <p:strVal val="visible"/>
                                      </p:to>
                                    </p:set>
                                    <p:animEffect>
                                      <p:cBhvr>
                                        <p:cTn id="15" dur="750"/>
                                        <p:tgtEl>
                                          <p:spTgt spid="145"/>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46"/>
                                        </p:tgtEl>
                                        <p:attrNameLst>
                                          <p:attrName>style.visibility</p:attrName>
                                        </p:attrNameLst>
                                      </p:cBhvr>
                                      <p:to>
                                        <p:strVal val="visible"/>
                                      </p:to>
                                    </p:set>
                                    <p:animEffect>
                                      <p:cBhvr>
                                        <p:cTn id="19" dur="500"/>
                                        <p:tgtEl>
                                          <p:spTgt spid="146"/>
                                        </p:tgtEl>
                                      </p:cBhvr>
                                    </p:animEffect>
                                    <p:anim calcmode="lin" valueType="num">
                                      <p:cBhvr>
                                        <p:cTn id="20" dur="500" fill="hold"/>
                                        <p:tgtEl>
                                          <p:spTgt spid="146"/>
                                        </p:tgtEl>
                                        <p:attrNameLst>
                                          <p:attrName>ppt_x</p:attrName>
                                        </p:attrNameLst>
                                      </p:cBhvr>
                                      <p:tavLst>
                                        <p:tav tm="0">
                                          <p:val>
                                            <p:strVal val="#ppt_x"/>
                                          </p:val>
                                        </p:tav>
                                        <p:tav tm="100000">
                                          <p:val>
                                            <p:strVal val="#ppt_x"/>
                                          </p:val>
                                        </p:tav>
                                      </p:tavLst>
                                    </p:anim>
                                    <p:anim calcmode="lin" valueType="num">
                                      <p:cBhvr>
                                        <p:cTn id="21" dur="500" fill="hold"/>
                                        <p:tgtEl>
                                          <p:spTgt spid="14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50"/>
                                        </p:tgtEl>
                                        <p:attrNameLst>
                                          <p:attrName>style.visibility</p:attrName>
                                        </p:attrNameLst>
                                      </p:cBhvr>
                                      <p:to>
                                        <p:strVal val="visible"/>
                                      </p:to>
                                    </p:set>
                                    <p:animEffect>
                                      <p:cBhvr>
                                        <p:cTn id="24" dur="500"/>
                                        <p:tgtEl>
                                          <p:spTgt spid="150"/>
                                        </p:tgtEl>
                                      </p:cBhvr>
                                    </p:animEffect>
                                    <p:anim calcmode="lin" valueType="num">
                                      <p:cBhvr>
                                        <p:cTn id="25" dur="500" fill="hold"/>
                                        <p:tgtEl>
                                          <p:spTgt spid="150"/>
                                        </p:tgtEl>
                                        <p:attrNameLst>
                                          <p:attrName>ppt_x</p:attrName>
                                        </p:attrNameLst>
                                      </p:cBhvr>
                                      <p:tavLst>
                                        <p:tav tm="0">
                                          <p:val>
                                            <p:strVal val="#ppt_x"/>
                                          </p:val>
                                        </p:tav>
                                        <p:tav tm="100000">
                                          <p:val>
                                            <p:strVal val="#ppt_x"/>
                                          </p:val>
                                        </p:tav>
                                      </p:tavLst>
                                    </p:anim>
                                    <p:anim calcmode="lin" valueType="num">
                                      <p:cBhvr>
                                        <p:cTn id="26" dur="500" fill="hold"/>
                                        <p:tgtEl>
                                          <p:spTgt spid="15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53"/>
                                        </p:tgtEl>
                                        <p:attrNameLst>
                                          <p:attrName>style.visibility</p:attrName>
                                        </p:attrNameLst>
                                      </p:cBhvr>
                                      <p:to>
                                        <p:strVal val="visible"/>
                                      </p:to>
                                    </p:set>
                                    <p:animEffect>
                                      <p:cBhvr>
                                        <p:cTn id="29" dur="500"/>
                                        <p:tgtEl>
                                          <p:spTgt spid="153"/>
                                        </p:tgtEl>
                                      </p:cBhvr>
                                    </p:animEffect>
                                    <p:anim calcmode="lin" valueType="num">
                                      <p:cBhvr>
                                        <p:cTn id="30" dur="500" fill="hold"/>
                                        <p:tgtEl>
                                          <p:spTgt spid="153"/>
                                        </p:tgtEl>
                                        <p:attrNameLst>
                                          <p:attrName>ppt_x</p:attrName>
                                        </p:attrNameLst>
                                      </p:cBhvr>
                                      <p:tavLst>
                                        <p:tav tm="0">
                                          <p:val>
                                            <p:strVal val="#ppt_x"/>
                                          </p:val>
                                        </p:tav>
                                        <p:tav tm="100000">
                                          <p:val>
                                            <p:strVal val="#ppt_x"/>
                                          </p:val>
                                        </p:tav>
                                      </p:tavLst>
                                    </p:anim>
                                    <p:anim calcmode="lin" valueType="num">
                                      <p:cBhvr>
                                        <p:cTn id="31" dur="500" fill="hold"/>
                                        <p:tgtEl>
                                          <p:spTgt spid="15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14" presetClass="entr" presetSubtype="10" fill="hold" grpId="0" nodeType="afterEffect">
                                  <p:stCondLst>
                                    <p:cond delay="0"/>
                                  </p:stCondLst>
                                  <p:childTnLst>
                                    <p:set>
                                      <p:cBhvr>
                                        <p:cTn id="34" dur="1" fill="hold">
                                          <p:stCondLst>
                                            <p:cond delay="0"/>
                                          </p:stCondLst>
                                        </p:cTn>
                                        <p:tgtEl>
                                          <p:spTgt spid="156"/>
                                        </p:tgtEl>
                                        <p:attrNameLst>
                                          <p:attrName>style.visibility</p:attrName>
                                        </p:attrNameLst>
                                      </p:cBhvr>
                                      <p:to>
                                        <p:strVal val="visible"/>
                                      </p:to>
                                    </p:set>
                                    <p:animEffect>
                                      <p:cBhvr>
                                        <p:cTn id="35" dur="500"/>
                                        <p:tgtEl>
                                          <p:spTgt spid="156"/>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57"/>
                                        </p:tgtEl>
                                        <p:attrNameLst>
                                          <p:attrName>style.visibility</p:attrName>
                                        </p:attrNameLst>
                                      </p:cBhvr>
                                      <p:to>
                                        <p:strVal val="visible"/>
                                      </p:to>
                                    </p:set>
                                    <p:animEffect>
                                      <p:cBhvr>
                                        <p:cTn id="38" dur="500"/>
                                        <p:tgtEl>
                                          <p:spTgt spid="157"/>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58"/>
                                        </p:tgtEl>
                                        <p:attrNameLst>
                                          <p:attrName>style.visibility</p:attrName>
                                        </p:attrNameLst>
                                      </p:cBhvr>
                                      <p:to>
                                        <p:strVal val="visible"/>
                                      </p:to>
                                    </p:set>
                                    <p:animEffect>
                                      <p:cBhvr>
                                        <p:cTn id="41"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bldLvl="0" animBg="1" autoUpdateAnimBg="0"/>
      <p:bldP spid="149" grpId="0" bldLvl="0" autoUpdateAnimBg="0"/>
      <p:bldP spid="156" grpId="0" bldLvl="0" autoUpdateAnimBg="0"/>
      <p:bldP spid="157" grpId="0" bldLvl="0" autoUpdateAnimBg="0"/>
      <p:bldP spid="15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9"/>
          <p:cNvSpPr>
            <a:spLocks noChangeArrowheads="1"/>
          </p:cNvSpPr>
          <p:nvPr/>
        </p:nvSpPr>
        <p:spPr bwMode="auto">
          <a:xfrm>
            <a:off x="4349750" y="245903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3200" b="1" dirty="0">
                <a:solidFill>
                  <a:schemeClr val="bg1"/>
                </a:solidFill>
                <a:latin typeface="微软雅黑 Light" panose="020B0502040204020203" pitchFamily="34" charset="-122"/>
                <a:ea typeface="微软雅黑 Light" panose="020B0502040204020203" pitchFamily="34" charset="-122"/>
              </a:rPr>
              <a:t>标题</a:t>
            </a:r>
            <a:endParaRPr lang="en-US" altLang="zh-CN" sz="3600" b="1" dirty="0">
              <a:solidFill>
                <a:schemeClr val="bg1"/>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3" name="文本框 20"/>
          <p:cNvSpPr>
            <a:spLocks noChangeArrowheads="1"/>
          </p:cNvSpPr>
          <p:nvPr/>
        </p:nvSpPr>
        <p:spPr bwMode="auto">
          <a:xfrm>
            <a:off x="5138738" y="3289300"/>
            <a:ext cx="700704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rPr>
              <a:t>文字文文字文字文字文字文字文字文字文字</a:t>
            </a:r>
            <a:endParaRPr lang="en-US" altLang="zh-CN"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endParaRPr>
          </a:p>
          <a:p>
            <a:pPr fontAlgn="base">
              <a:lnSpc>
                <a:spcPct val="100000"/>
              </a:lnSpc>
              <a:spcBef>
                <a:spcPct val="0"/>
              </a:spcBef>
              <a:spcAft>
                <a:spcPct val="0"/>
              </a:spcAft>
              <a:buFont typeface="Arial" panose="020B0604020202020204" pitchFamily="34" charset="0"/>
              <a:buNone/>
            </a:pPr>
            <a:r>
              <a:rPr lang="zh-CN" altLang="en-US"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rPr>
              <a:t>文字文字文字文字文字文字</a:t>
            </a:r>
            <a:endParaRPr lang="zh-CN" altLang="en-US" sz="1600" dirty="0">
              <a:solidFill>
                <a:prstClr val="white"/>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4" name="直接连接符 21"/>
          <p:cNvSpPr>
            <a:spLocks noChangeShapeType="1"/>
          </p:cNvSpPr>
          <p:nvPr/>
        </p:nvSpPr>
        <p:spPr bwMode="auto">
          <a:xfrm rot="5400000">
            <a:off x="8140729" y="-190187"/>
            <a:ext cx="0" cy="6937165"/>
          </a:xfrm>
          <a:prstGeom prst="line">
            <a:avLst/>
          </a:prstGeom>
          <a:noFill/>
          <a:ln w="12700">
            <a:solidFill>
              <a:srgbClr val="FFFFFF">
                <a:alpha val="50195"/>
              </a:srgbClr>
            </a:solidFill>
            <a:bevel/>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grpSp>
        <p:nvGrpSpPr>
          <p:cNvPr id="5" name="组合 4"/>
          <p:cNvGrpSpPr/>
          <p:nvPr/>
        </p:nvGrpSpPr>
        <p:grpSpPr>
          <a:xfrm>
            <a:off x="1889125" y="4375150"/>
            <a:ext cx="2689225" cy="2482850"/>
            <a:chOff x="1889125" y="4375150"/>
            <a:chExt cx="2689225" cy="2482850"/>
          </a:xfrm>
        </p:grpSpPr>
        <p:sp>
          <p:nvSpPr>
            <p:cNvPr id="6" name="等腰三角形 16"/>
            <p:cNvSpPr>
              <a:spLocks noChangeArrowheads="1"/>
            </p:cNvSpPr>
            <p:nvPr/>
          </p:nvSpPr>
          <p:spPr bwMode="auto">
            <a:xfrm>
              <a:off x="1889125" y="4375150"/>
              <a:ext cx="2689225" cy="2482850"/>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7" name="等腰三角形 24"/>
            <p:cNvSpPr>
              <a:spLocks noChangeArrowheads="1"/>
            </p:cNvSpPr>
            <p:nvPr/>
          </p:nvSpPr>
          <p:spPr bwMode="auto">
            <a:xfrm>
              <a:off x="2155825" y="4867275"/>
              <a:ext cx="2155825" cy="1990725"/>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grpSp>
        <p:nvGrpSpPr>
          <p:cNvPr id="8" name="组合 7"/>
          <p:cNvGrpSpPr/>
          <p:nvPr/>
        </p:nvGrpSpPr>
        <p:grpSpPr>
          <a:xfrm>
            <a:off x="868363" y="-19050"/>
            <a:ext cx="4738687" cy="4394200"/>
            <a:chOff x="868363" y="-19050"/>
            <a:chExt cx="4738687" cy="4394200"/>
          </a:xfrm>
        </p:grpSpPr>
        <p:sp>
          <p:nvSpPr>
            <p:cNvPr id="9" name="等腰三角形 26"/>
            <p:cNvSpPr>
              <a:spLocks noChangeArrowheads="1"/>
            </p:cNvSpPr>
            <p:nvPr/>
          </p:nvSpPr>
          <p:spPr bwMode="auto">
            <a:xfrm flipV="1">
              <a:off x="868363" y="0"/>
              <a:ext cx="4738687" cy="4375150"/>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0" name="等腰三角形 28"/>
            <p:cNvSpPr>
              <a:spLocks noChangeArrowheads="1"/>
            </p:cNvSpPr>
            <p:nvPr/>
          </p:nvSpPr>
          <p:spPr bwMode="auto">
            <a:xfrm flipV="1">
              <a:off x="1177925" y="-19050"/>
              <a:ext cx="4140200" cy="3822700"/>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sp>
        <p:nvSpPr>
          <p:cNvPr id="11" name="文本框 29"/>
          <p:cNvSpPr>
            <a:spLocks noChangeArrowheads="1"/>
          </p:cNvSpPr>
          <p:nvPr/>
        </p:nvSpPr>
        <p:spPr bwMode="auto">
          <a:xfrm>
            <a:off x="2463800" y="428625"/>
            <a:ext cx="1715534"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11500" dirty="0">
                <a:solidFill>
                  <a:srgbClr val="0059B3"/>
                </a:solidFill>
                <a:latin typeface="Impact" panose="020B0806030902050204" pitchFamily="34" charset="0"/>
                <a:ea typeface="微软雅黑 Light" panose="020B0502040204020203" pitchFamily="34" charset="-122"/>
                <a:sym typeface="Impact" panose="020B0806030902050204" pitchFamily="34" charset="0"/>
              </a:rPr>
              <a:t>02</a:t>
            </a:r>
            <a:endParaRPr lang="zh-CN" altLang="en-US" sz="11500" dirty="0">
              <a:solidFill>
                <a:srgbClr val="0059B3"/>
              </a:solidFill>
              <a:latin typeface="Impact" panose="020B0806030902050204" pitchFamily="34" charset="0"/>
              <a:ea typeface="微软雅黑 Light" panose="020B0502040204020203" pitchFamily="34" charset="-122"/>
              <a:sym typeface="Impact" panose="020B0806030902050204" pitchFamily="34" charset="0"/>
            </a:endParaRPr>
          </a:p>
        </p:txBody>
      </p:sp>
      <p:sp>
        <p:nvSpPr>
          <p:cNvPr id="12" name="任意多边形 25"/>
          <p:cNvSpPr>
            <a:spLocks noChangeArrowheads="1"/>
          </p:cNvSpPr>
          <p:nvPr/>
        </p:nvSpPr>
        <p:spPr bwMode="auto">
          <a:xfrm rot="1800000">
            <a:off x="1408113" y="-146050"/>
            <a:ext cx="203200" cy="1446213"/>
          </a:xfrm>
          <a:custGeom>
            <a:avLst/>
            <a:gdLst>
              <a:gd name="T0" fmla="*/ 0 w 202739"/>
              <a:gd name="T1" fmla="*/ 116976 h 1446522"/>
              <a:gd name="T2" fmla="*/ 204125 w 202739"/>
              <a:gd name="T3" fmla="*/ 0 h 1446522"/>
              <a:gd name="T4" fmla="*/ 204125 w 202739"/>
              <a:gd name="T5" fmla="*/ 1445595 h 1446522"/>
              <a:gd name="T6" fmla="*/ 0 w 202739"/>
              <a:gd name="T7" fmla="*/ 1445595 h 1446522"/>
              <a:gd name="T8" fmla="*/ 0 60000 65536"/>
              <a:gd name="T9" fmla="*/ 0 60000 65536"/>
              <a:gd name="T10" fmla="*/ 0 60000 65536"/>
              <a:gd name="T11" fmla="*/ 0 60000 65536"/>
              <a:gd name="T12" fmla="*/ 0 w 202739"/>
              <a:gd name="T13" fmla="*/ 0 h 1446522"/>
              <a:gd name="T14" fmla="*/ 202739 w 202739"/>
              <a:gd name="T15" fmla="*/ 1446522 h 1446522"/>
            </a:gdLst>
            <a:ahLst/>
            <a:cxnLst>
              <a:cxn ang="T8">
                <a:pos x="T0" y="T1"/>
              </a:cxn>
              <a:cxn ang="T9">
                <a:pos x="T2" y="T3"/>
              </a:cxn>
              <a:cxn ang="T10">
                <a:pos x="T4" y="T5"/>
              </a:cxn>
              <a:cxn ang="T11">
                <a:pos x="T6" y="T7"/>
              </a:cxn>
            </a:cxnLst>
            <a:rect l="T12" t="T13" r="T14" b="T15"/>
            <a:pathLst>
              <a:path w="202739" h="1446522">
                <a:moveTo>
                  <a:pt x="0" y="117051"/>
                </a:moveTo>
                <a:lnTo>
                  <a:pt x="202739" y="0"/>
                </a:lnTo>
                <a:lnTo>
                  <a:pt x="202739" y="1446522"/>
                </a:lnTo>
                <a:lnTo>
                  <a:pt x="0" y="1446522"/>
                </a:lnTo>
                <a:lnTo>
                  <a:pt x="0" y="117051"/>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3" name="任意多边形 27"/>
          <p:cNvSpPr>
            <a:spLocks noChangeArrowheads="1"/>
          </p:cNvSpPr>
          <p:nvPr/>
        </p:nvSpPr>
        <p:spPr bwMode="auto">
          <a:xfrm rot="1800000">
            <a:off x="1304925" y="-219075"/>
            <a:ext cx="46038" cy="3121025"/>
          </a:xfrm>
          <a:custGeom>
            <a:avLst/>
            <a:gdLst>
              <a:gd name="T0" fmla="*/ 0 w 45719"/>
              <a:gd name="T1" fmla="*/ 26387 h 3121422"/>
              <a:gd name="T2" fmla="*/ 46682 w 45719"/>
              <a:gd name="T3" fmla="*/ 0 h 3121422"/>
              <a:gd name="T4" fmla="*/ 46682 w 45719"/>
              <a:gd name="T5" fmla="*/ 3120231 h 3121422"/>
              <a:gd name="T6" fmla="*/ 0 w 45719"/>
              <a:gd name="T7" fmla="*/ 3120231 h 3121422"/>
              <a:gd name="T8" fmla="*/ 0 60000 65536"/>
              <a:gd name="T9" fmla="*/ 0 60000 65536"/>
              <a:gd name="T10" fmla="*/ 0 60000 65536"/>
              <a:gd name="T11" fmla="*/ 0 60000 65536"/>
              <a:gd name="T12" fmla="*/ 0 w 45719"/>
              <a:gd name="T13" fmla="*/ 0 h 3121422"/>
              <a:gd name="T14" fmla="*/ 45719 w 45719"/>
              <a:gd name="T15" fmla="*/ 3121422 h 3121422"/>
            </a:gdLst>
            <a:ahLst/>
            <a:cxnLst>
              <a:cxn ang="T8">
                <a:pos x="T0" y="T1"/>
              </a:cxn>
              <a:cxn ang="T9">
                <a:pos x="T2" y="T3"/>
              </a:cxn>
              <a:cxn ang="T10">
                <a:pos x="T4" y="T5"/>
              </a:cxn>
              <a:cxn ang="T11">
                <a:pos x="T6" y="T7"/>
              </a:cxn>
            </a:cxnLst>
            <a:rect l="T12" t="T13" r="T14" b="T15"/>
            <a:pathLst>
              <a:path w="45719" h="3121422">
                <a:moveTo>
                  <a:pt x="0" y="26396"/>
                </a:moveTo>
                <a:lnTo>
                  <a:pt x="45719" y="0"/>
                </a:lnTo>
                <a:lnTo>
                  <a:pt x="45719" y="3121422"/>
                </a:lnTo>
                <a:lnTo>
                  <a:pt x="0" y="3121422"/>
                </a:lnTo>
                <a:lnTo>
                  <a:pt x="0" y="26396"/>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4" name="任意多边形 31"/>
          <p:cNvSpPr>
            <a:spLocks noChangeArrowheads="1"/>
          </p:cNvSpPr>
          <p:nvPr/>
        </p:nvSpPr>
        <p:spPr bwMode="auto">
          <a:xfrm rot="1800000">
            <a:off x="2024063" y="4803775"/>
            <a:ext cx="46037" cy="2219325"/>
          </a:xfrm>
          <a:custGeom>
            <a:avLst/>
            <a:gdLst>
              <a:gd name="T0" fmla="*/ 0 w 45719"/>
              <a:gd name="T1" fmla="*/ 0 h 2219821"/>
              <a:gd name="T2" fmla="*/ 46679 w 45719"/>
              <a:gd name="T3" fmla="*/ 0 h 2219821"/>
              <a:gd name="T4" fmla="*/ 46679 w 45719"/>
              <a:gd name="T5" fmla="*/ 2191955 h 2219821"/>
              <a:gd name="T6" fmla="*/ 0 w 45719"/>
              <a:gd name="T7" fmla="*/ 2218333 h 2219821"/>
              <a:gd name="T8" fmla="*/ 0 60000 65536"/>
              <a:gd name="T9" fmla="*/ 0 60000 65536"/>
              <a:gd name="T10" fmla="*/ 0 60000 65536"/>
              <a:gd name="T11" fmla="*/ 0 60000 65536"/>
              <a:gd name="T12" fmla="*/ 0 w 45719"/>
              <a:gd name="T13" fmla="*/ 0 h 2219821"/>
              <a:gd name="T14" fmla="*/ 45719 w 45719"/>
              <a:gd name="T15" fmla="*/ 2219821 h 2219821"/>
            </a:gdLst>
            <a:ahLst/>
            <a:cxnLst>
              <a:cxn ang="T8">
                <a:pos x="T0" y="T1"/>
              </a:cxn>
              <a:cxn ang="T9">
                <a:pos x="T2" y="T3"/>
              </a:cxn>
              <a:cxn ang="T10">
                <a:pos x="T4" y="T5"/>
              </a:cxn>
              <a:cxn ang="T11">
                <a:pos x="T6" y="T7"/>
              </a:cxn>
            </a:cxnLst>
            <a:rect l="T12" t="T13" r="T14" b="T15"/>
            <a:pathLst>
              <a:path w="45719" h="2219821">
                <a:moveTo>
                  <a:pt x="0" y="0"/>
                </a:moveTo>
                <a:lnTo>
                  <a:pt x="45719" y="0"/>
                </a:lnTo>
                <a:lnTo>
                  <a:pt x="45719" y="2193425"/>
                </a:lnTo>
                <a:lnTo>
                  <a:pt x="0" y="2219821"/>
                </a:lnTo>
                <a:lnTo>
                  <a:pt x="0" y="0"/>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5" name="任意多边形 34"/>
          <p:cNvSpPr>
            <a:spLocks noChangeArrowheads="1"/>
          </p:cNvSpPr>
          <p:nvPr/>
        </p:nvSpPr>
        <p:spPr bwMode="auto">
          <a:xfrm rot="1800000">
            <a:off x="1930400" y="6380163"/>
            <a:ext cx="238125" cy="582612"/>
          </a:xfrm>
          <a:custGeom>
            <a:avLst/>
            <a:gdLst>
              <a:gd name="T0" fmla="*/ 0 w 239049"/>
              <a:gd name="T1" fmla="*/ 0 h 581981"/>
              <a:gd name="T2" fmla="*/ 236288 w 239049"/>
              <a:gd name="T3" fmla="*/ 0 h 581981"/>
              <a:gd name="T4" fmla="*/ 236288 w 239049"/>
              <a:gd name="T5" fmla="*/ 445410 h 581981"/>
              <a:gd name="T6" fmla="*/ 0 w 239049"/>
              <a:gd name="T7" fmla="*/ 583876 h 581981"/>
              <a:gd name="T8" fmla="*/ 0 60000 65536"/>
              <a:gd name="T9" fmla="*/ 0 60000 65536"/>
              <a:gd name="T10" fmla="*/ 0 60000 65536"/>
              <a:gd name="T11" fmla="*/ 0 60000 65536"/>
              <a:gd name="T12" fmla="*/ 0 w 239049"/>
              <a:gd name="T13" fmla="*/ 0 h 581981"/>
              <a:gd name="T14" fmla="*/ 239049 w 239049"/>
              <a:gd name="T15" fmla="*/ 581981 h 581981"/>
            </a:gdLst>
            <a:ahLst/>
            <a:cxnLst>
              <a:cxn ang="T8">
                <a:pos x="T0" y="T1"/>
              </a:cxn>
              <a:cxn ang="T9">
                <a:pos x="T2" y="T3"/>
              </a:cxn>
              <a:cxn ang="T10">
                <a:pos x="T4" y="T5"/>
              </a:cxn>
              <a:cxn ang="T11">
                <a:pos x="T6" y="T7"/>
              </a:cxn>
            </a:cxnLst>
            <a:rect l="T12" t="T13" r="T14" b="T15"/>
            <a:pathLst>
              <a:path w="239049" h="581981">
                <a:moveTo>
                  <a:pt x="0" y="0"/>
                </a:moveTo>
                <a:lnTo>
                  <a:pt x="239049" y="0"/>
                </a:lnTo>
                <a:lnTo>
                  <a:pt x="239049" y="443965"/>
                </a:lnTo>
                <a:lnTo>
                  <a:pt x="0" y="581981"/>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 name="矩形 14"/>
          <p:cNvSpPr>
            <a:spLocks noChangeArrowheads="1"/>
          </p:cNvSpPr>
          <p:nvPr/>
        </p:nvSpPr>
        <p:spPr bwMode="auto">
          <a:xfrm rot="1800000">
            <a:off x="11090275" y="2316163"/>
            <a:ext cx="44450" cy="3463925"/>
          </a:xfrm>
          <a:prstGeom prst="rect">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 name="任意多边形 36"/>
          <p:cNvSpPr>
            <a:spLocks noChangeArrowheads="1"/>
          </p:cNvSpPr>
          <p:nvPr/>
        </p:nvSpPr>
        <p:spPr bwMode="auto">
          <a:xfrm rot="1800000">
            <a:off x="11558588" y="2481263"/>
            <a:ext cx="239712" cy="2520950"/>
          </a:xfrm>
          <a:custGeom>
            <a:avLst/>
            <a:gdLst>
              <a:gd name="T0" fmla="*/ 0 w 239049"/>
              <a:gd name="T1" fmla="*/ 0 h 2521176"/>
              <a:gd name="T2" fmla="*/ 241044 w 239049"/>
              <a:gd name="T3" fmla="*/ 413935 h 2521176"/>
              <a:gd name="T4" fmla="*/ 241044 w 239049"/>
              <a:gd name="T5" fmla="*/ 2520498 h 2521176"/>
              <a:gd name="T6" fmla="*/ 0 w 239049"/>
              <a:gd name="T7" fmla="*/ 2520498 h 2521176"/>
              <a:gd name="T8" fmla="*/ 0 60000 65536"/>
              <a:gd name="T9" fmla="*/ 0 60000 65536"/>
              <a:gd name="T10" fmla="*/ 0 60000 65536"/>
              <a:gd name="T11" fmla="*/ 0 60000 65536"/>
              <a:gd name="T12" fmla="*/ 0 w 239049"/>
              <a:gd name="T13" fmla="*/ 0 h 2521176"/>
              <a:gd name="T14" fmla="*/ 239049 w 239049"/>
              <a:gd name="T15" fmla="*/ 2521176 h 2521176"/>
            </a:gdLst>
            <a:ahLst/>
            <a:cxnLst>
              <a:cxn ang="T8">
                <a:pos x="T0" y="T1"/>
              </a:cxn>
              <a:cxn ang="T9">
                <a:pos x="T2" y="T3"/>
              </a:cxn>
              <a:cxn ang="T10">
                <a:pos x="T4" y="T5"/>
              </a:cxn>
              <a:cxn ang="T11">
                <a:pos x="T6" y="T7"/>
              </a:cxn>
            </a:cxnLst>
            <a:rect l="T12" t="T13" r="T14" b="T15"/>
            <a:pathLst>
              <a:path w="239049" h="2521176">
                <a:moveTo>
                  <a:pt x="0" y="0"/>
                </a:moveTo>
                <a:lnTo>
                  <a:pt x="239049" y="414046"/>
                </a:lnTo>
                <a:lnTo>
                  <a:pt x="239049" y="2521176"/>
                </a:lnTo>
                <a:lnTo>
                  <a:pt x="0" y="2521176"/>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4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45"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750"/>
                                        <p:tgtEl>
                                          <p:spTgt spid="8"/>
                                        </p:tgtEl>
                                      </p:cBhvr>
                                    </p:animEffect>
                                    <p:anim calcmode="lin" valueType="num">
                                      <p:cBhvr>
                                        <p:cTn id="39" dur="2750" fill="hold"/>
                                        <p:tgtEl>
                                          <p:spTgt spid="8"/>
                                        </p:tgtEl>
                                        <p:attrNameLst>
                                          <p:attrName>ppt_w</p:attrName>
                                        </p:attrNameLst>
                                      </p:cBhvr>
                                      <p:tavLst>
                                        <p:tav tm="0" fmla="#ppt_w*sin(2.5*pi*$)">
                                          <p:val>
                                            <p:fltVal val="0"/>
                                          </p:val>
                                        </p:tav>
                                        <p:tav tm="100000">
                                          <p:val>
                                            <p:fltVal val="1"/>
                                          </p:val>
                                        </p:tav>
                                      </p:tavLst>
                                    </p:anim>
                                    <p:anim calcmode="lin" valueType="num">
                                      <p:cBhvr>
                                        <p:cTn id="40" dur="2750" fill="hold"/>
                                        <p:tgtEl>
                                          <p:spTgt spid="8"/>
                                        </p:tgtEl>
                                        <p:attrNameLst>
                                          <p:attrName>ppt_h</p:attrName>
                                        </p:attrNameLst>
                                      </p:cBhvr>
                                      <p:tavLst>
                                        <p:tav tm="0">
                                          <p:val>
                                            <p:strVal val="#ppt_h"/>
                                          </p:val>
                                        </p:tav>
                                        <p:tav tm="100000">
                                          <p:val>
                                            <p:strVal val="#ppt_h"/>
                                          </p:val>
                                        </p:tav>
                                      </p:tavLst>
                                    </p:anim>
                                  </p:childTnLst>
                                </p:cTn>
                              </p:par>
                            </p:childTnLst>
                          </p:cTn>
                        </p:par>
                        <p:par>
                          <p:cTn id="41" fill="hold">
                            <p:stCondLst>
                              <p:cond delay="45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par>
                          <p:cTn id="47" fill="hold">
                            <p:stCondLst>
                              <p:cond delay="50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
                                        </p:tgtEl>
                                        <p:attrNameLst>
                                          <p:attrName>ppt_y</p:attrName>
                                        </p:attrNameLst>
                                      </p:cBhvr>
                                      <p:tavLst>
                                        <p:tav tm="0">
                                          <p:val>
                                            <p:strVal val="#ppt_y"/>
                                          </p:val>
                                        </p:tav>
                                        <p:tav tm="100000">
                                          <p:val>
                                            <p:strVal val="#ppt_y"/>
                                          </p:val>
                                        </p:tav>
                                      </p:tavLst>
                                    </p:anim>
                                    <p:anim calcmode="lin" valueType="num">
                                      <p:cBhvr>
                                        <p:cTn id="5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
                                        </p:tgtEl>
                                      </p:cBhvr>
                                    </p:animEffect>
                                  </p:childTnLst>
                                </p:cTn>
                              </p:par>
                            </p:childTnLst>
                          </p:cTn>
                        </p:par>
                        <p:par>
                          <p:cTn id="55" fill="hold">
                            <p:stCondLst>
                              <p:cond delay="4800"/>
                            </p:stCondLst>
                            <p:childTnLst>
                              <p:par>
                                <p:cTn id="56" presetID="22" presetClass="entr" presetSubtype="8"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childTnLst>
                          </p:cTn>
                        </p:par>
                        <p:par>
                          <p:cTn id="59" fill="hold">
                            <p:stCondLst>
                              <p:cond delay="5300"/>
                            </p:stCondLst>
                            <p:childTnLst>
                              <p:par>
                                <p:cTn id="60" presetID="42" presetClass="entr" presetSubtype="0"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11" grpId="0"/>
      <p:bldP spid="12" grpId="0" animBg="1"/>
      <p:bldP spid="13" grpId="0" animBg="1"/>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02</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梯形 10"/>
          <p:cNvSpPr>
            <a:spLocks noChangeArrowheads="1"/>
          </p:cNvSpPr>
          <p:nvPr/>
        </p:nvSpPr>
        <p:spPr bwMode="auto">
          <a:xfrm rot="16200000" flipV="1">
            <a:off x="1531144" y="3105944"/>
            <a:ext cx="4062412" cy="23241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1">
            <a:gsLst>
              <a:gs pos="0">
                <a:srgbClr val="FFFFFF"/>
              </a:gs>
              <a:gs pos="100000">
                <a:srgbClr val="FFFFFF"/>
              </a:gs>
            </a:gsLst>
            <a:lin ang="5400000" scaled="1"/>
          </a:gra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grpSp>
        <p:nvGrpSpPr>
          <p:cNvPr id="145" name="组合 5"/>
          <p:cNvGrpSpPr/>
          <p:nvPr/>
        </p:nvGrpSpPr>
        <p:grpSpPr bwMode="auto">
          <a:xfrm>
            <a:off x="-1738313" y="1270000"/>
            <a:ext cx="4762501" cy="4368800"/>
            <a:chOff x="0" y="0"/>
            <a:chExt cx="539751" cy="495300"/>
          </a:xfrm>
        </p:grpSpPr>
        <p:sp>
          <p:nvSpPr>
            <p:cNvPr id="146" name="Freeform 45"/>
            <p:cNvSpPr>
              <a:spLocks noEditPoints="1" noChangeArrowheads="1"/>
            </p:cNvSpPr>
            <p:nvPr/>
          </p:nvSpPr>
          <p:spPr bwMode="auto">
            <a:xfrm>
              <a:off x="0" y="180975"/>
              <a:ext cx="382588" cy="314325"/>
            </a:xfrm>
            <a:custGeom>
              <a:avLst/>
              <a:gdLst>
                <a:gd name="T0" fmla="*/ 2147483647 w 136"/>
                <a:gd name="T1" fmla="*/ 0 h 112"/>
                <a:gd name="T2" fmla="*/ 2147483647 w 136"/>
                <a:gd name="T3" fmla="*/ 0 h 112"/>
                <a:gd name="T4" fmla="*/ 2147483647 w 136"/>
                <a:gd name="T5" fmla="*/ 0 h 112"/>
                <a:gd name="T6" fmla="*/ 2147483647 w 136"/>
                <a:gd name="T7" fmla="*/ 0 h 112"/>
                <a:gd name="T8" fmla="*/ 0 w 136"/>
                <a:gd name="T9" fmla="*/ 2147483647 h 112"/>
                <a:gd name="T10" fmla="*/ 0 w 136"/>
                <a:gd name="T11" fmla="*/ 2147483647 h 112"/>
                <a:gd name="T12" fmla="*/ 2147483647 w 136"/>
                <a:gd name="T13" fmla="*/ 2147483647 h 112"/>
                <a:gd name="T14" fmla="*/ 2147483647 w 136"/>
                <a:gd name="T15" fmla="*/ 2147483647 h 112"/>
                <a:gd name="T16" fmla="*/ 2147483647 w 136"/>
                <a:gd name="T17" fmla="*/ 2147483647 h 112"/>
                <a:gd name="T18" fmla="*/ 2147483647 w 136"/>
                <a:gd name="T19" fmla="*/ 2147483647 h 112"/>
                <a:gd name="T20" fmla="*/ 2147483647 w 136"/>
                <a:gd name="T21" fmla="*/ 0 h 112"/>
                <a:gd name="T22" fmla="*/ 2147483647 w 136"/>
                <a:gd name="T23" fmla="*/ 2147483647 h 112"/>
                <a:gd name="T24" fmla="*/ 2147483647 w 136"/>
                <a:gd name="T25" fmla="*/ 2147483647 h 112"/>
                <a:gd name="T26" fmla="*/ 2147483647 w 136"/>
                <a:gd name="T27" fmla="*/ 2147483647 h 112"/>
                <a:gd name="T28" fmla="*/ 2147483647 w 136"/>
                <a:gd name="T29" fmla="*/ 2147483647 h 112"/>
                <a:gd name="T30" fmla="*/ 2147483647 w 136"/>
                <a:gd name="T31" fmla="*/ 2147483647 h 112"/>
                <a:gd name="T32" fmla="*/ 2147483647 w 136"/>
                <a:gd name="T33" fmla="*/ 2147483647 h 112"/>
                <a:gd name="T34" fmla="*/ 2147483647 w 136"/>
                <a:gd name="T35" fmla="*/ 2147483647 h 112"/>
                <a:gd name="T36" fmla="*/ 2147483647 w 136"/>
                <a:gd name="T37" fmla="*/ 2147483647 h 112"/>
                <a:gd name="T38" fmla="*/ 2147483647 w 136"/>
                <a:gd name="T39" fmla="*/ 2147483647 h 112"/>
                <a:gd name="T40" fmla="*/ 2147483647 w 136"/>
                <a:gd name="T41" fmla="*/ 2147483647 h 112"/>
                <a:gd name="T42" fmla="*/ 2147483647 w 136"/>
                <a:gd name="T43" fmla="*/ 2147483647 h 112"/>
                <a:gd name="T44" fmla="*/ 2147483647 w 136"/>
                <a:gd name="T45" fmla="*/ 2147483647 h 112"/>
                <a:gd name="T46" fmla="*/ 2147483647 w 136"/>
                <a:gd name="T47" fmla="*/ 2147483647 h 112"/>
                <a:gd name="T48" fmla="*/ 2147483647 w 136"/>
                <a:gd name="T49" fmla="*/ 2147483647 h 1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6"/>
                <a:gd name="T76" fmla="*/ 0 h 112"/>
                <a:gd name="T77" fmla="*/ 136 w 136"/>
                <a:gd name="T78" fmla="*/ 112 h 1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6" h="112">
                  <a:moveTo>
                    <a:pt x="116" y="0"/>
                  </a:moveTo>
                  <a:cubicBezTo>
                    <a:pt x="96" y="0"/>
                    <a:pt x="96" y="0"/>
                    <a:pt x="96" y="0"/>
                  </a:cubicBezTo>
                  <a:cubicBezTo>
                    <a:pt x="40" y="0"/>
                    <a:pt x="40" y="0"/>
                    <a:pt x="40" y="0"/>
                  </a:cubicBezTo>
                  <a:cubicBezTo>
                    <a:pt x="20" y="0"/>
                    <a:pt x="20" y="0"/>
                    <a:pt x="20" y="0"/>
                  </a:cubicBezTo>
                  <a:cubicBezTo>
                    <a:pt x="9" y="0"/>
                    <a:pt x="0" y="9"/>
                    <a:pt x="0" y="20"/>
                  </a:cubicBezTo>
                  <a:cubicBezTo>
                    <a:pt x="0" y="92"/>
                    <a:pt x="0" y="92"/>
                    <a:pt x="0" y="92"/>
                  </a:cubicBezTo>
                  <a:cubicBezTo>
                    <a:pt x="0" y="103"/>
                    <a:pt x="9" y="112"/>
                    <a:pt x="20" y="112"/>
                  </a:cubicBezTo>
                  <a:cubicBezTo>
                    <a:pt x="116" y="112"/>
                    <a:pt x="116" y="112"/>
                    <a:pt x="116" y="112"/>
                  </a:cubicBezTo>
                  <a:cubicBezTo>
                    <a:pt x="127" y="112"/>
                    <a:pt x="136" y="103"/>
                    <a:pt x="136" y="92"/>
                  </a:cubicBezTo>
                  <a:cubicBezTo>
                    <a:pt x="136" y="20"/>
                    <a:pt x="136" y="20"/>
                    <a:pt x="136" y="20"/>
                  </a:cubicBezTo>
                  <a:cubicBezTo>
                    <a:pt x="136" y="9"/>
                    <a:pt x="127" y="0"/>
                    <a:pt x="116" y="0"/>
                  </a:cubicBezTo>
                  <a:close/>
                  <a:moveTo>
                    <a:pt x="108" y="88"/>
                  </a:moveTo>
                  <a:cubicBezTo>
                    <a:pt x="28" y="88"/>
                    <a:pt x="28" y="88"/>
                    <a:pt x="28" y="88"/>
                  </a:cubicBezTo>
                  <a:cubicBezTo>
                    <a:pt x="22" y="88"/>
                    <a:pt x="16" y="82"/>
                    <a:pt x="16" y="76"/>
                  </a:cubicBezTo>
                  <a:cubicBezTo>
                    <a:pt x="16" y="69"/>
                    <a:pt x="22" y="64"/>
                    <a:pt x="28" y="64"/>
                  </a:cubicBezTo>
                  <a:cubicBezTo>
                    <a:pt x="108" y="64"/>
                    <a:pt x="108" y="64"/>
                    <a:pt x="108" y="64"/>
                  </a:cubicBezTo>
                  <a:cubicBezTo>
                    <a:pt x="115" y="64"/>
                    <a:pt x="120" y="69"/>
                    <a:pt x="120" y="76"/>
                  </a:cubicBezTo>
                  <a:cubicBezTo>
                    <a:pt x="120" y="82"/>
                    <a:pt x="115" y="88"/>
                    <a:pt x="108" y="88"/>
                  </a:cubicBezTo>
                  <a:close/>
                  <a:moveTo>
                    <a:pt x="116" y="32"/>
                  </a:moveTo>
                  <a:cubicBezTo>
                    <a:pt x="100" y="32"/>
                    <a:pt x="100" y="32"/>
                    <a:pt x="100" y="32"/>
                  </a:cubicBezTo>
                  <a:cubicBezTo>
                    <a:pt x="98" y="32"/>
                    <a:pt x="96" y="30"/>
                    <a:pt x="96" y="28"/>
                  </a:cubicBezTo>
                  <a:cubicBezTo>
                    <a:pt x="96" y="26"/>
                    <a:pt x="98" y="24"/>
                    <a:pt x="100" y="24"/>
                  </a:cubicBezTo>
                  <a:cubicBezTo>
                    <a:pt x="116" y="24"/>
                    <a:pt x="116" y="24"/>
                    <a:pt x="116" y="24"/>
                  </a:cubicBezTo>
                  <a:cubicBezTo>
                    <a:pt x="118" y="24"/>
                    <a:pt x="120" y="26"/>
                    <a:pt x="120" y="28"/>
                  </a:cubicBezTo>
                  <a:cubicBezTo>
                    <a:pt x="120" y="30"/>
                    <a:pt x="118" y="32"/>
                    <a:pt x="116" y="32"/>
                  </a:cubicBezTo>
                  <a:close/>
                </a:path>
              </a:pathLst>
            </a:custGeom>
            <a:solidFill>
              <a:srgbClr val="FFFFFF">
                <a:alpha val="69019"/>
              </a:srgbClr>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47" name="Oval 46"/>
            <p:cNvSpPr>
              <a:spLocks noChangeArrowheads="1"/>
            </p:cNvSpPr>
            <p:nvPr/>
          </p:nvSpPr>
          <p:spPr bwMode="auto">
            <a:xfrm>
              <a:off x="22225" y="0"/>
              <a:ext cx="180975" cy="180975"/>
            </a:xfrm>
            <a:prstGeom prst="ellipse">
              <a:avLst/>
            </a:prstGeom>
            <a:solidFill>
              <a:srgbClr val="FFFFFF">
                <a:alpha val="69019"/>
              </a:srgb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48" name="Oval 47"/>
            <p:cNvSpPr>
              <a:spLocks noChangeArrowheads="1"/>
            </p:cNvSpPr>
            <p:nvPr/>
          </p:nvSpPr>
          <p:spPr bwMode="auto">
            <a:xfrm>
              <a:off x="203200" y="46037"/>
              <a:ext cx="134938" cy="134938"/>
            </a:xfrm>
            <a:prstGeom prst="ellipse">
              <a:avLst/>
            </a:prstGeom>
            <a:solidFill>
              <a:srgbClr val="FFFFFF">
                <a:alpha val="69019"/>
              </a:srgb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49" name="Freeform 48"/>
            <p:cNvSpPr>
              <a:spLocks noChangeArrowheads="1"/>
            </p:cNvSpPr>
            <p:nvPr/>
          </p:nvSpPr>
          <p:spPr bwMode="auto">
            <a:xfrm>
              <a:off x="404813" y="203200"/>
              <a:ext cx="134938" cy="269875"/>
            </a:xfrm>
            <a:custGeom>
              <a:avLst/>
              <a:gdLst>
                <a:gd name="T0" fmla="*/ 2147483647 w 48"/>
                <a:gd name="T1" fmla="*/ 2147483647 h 96"/>
                <a:gd name="T2" fmla="*/ 2147483647 w 48"/>
                <a:gd name="T3" fmla="*/ 0 h 96"/>
                <a:gd name="T4" fmla="*/ 0 w 48"/>
                <a:gd name="T5" fmla="*/ 2147483647 h 96"/>
                <a:gd name="T6" fmla="*/ 0 w 48"/>
                <a:gd name="T7" fmla="*/ 2147483647 h 96"/>
                <a:gd name="T8" fmla="*/ 0 w 48"/>
                <a:gd name="T9" fmla="*/ 2147483647 h 96"/>
                <a:gd name="T10" fmla="*/ 0 w 48"/>
                <a:gd name="T11" fmla="*/ 2147483647 h 96"/>
                <a:gd name="T12" fmla="*/ 0 w 48"/>
                <a:gd name="T13" fmla="*/ 2147483647 h 96"/>
                <a:gd name="T14" fmla="*/ 2147483647 w 48"/>
                <a:gd name="T15" fmla="*/ 2147483647 h 96"/>
                <a:gd name="T16" fmla="*/ 2147483647 w 48"/>
                <a:gd name="T17" fmla="*/ 2147483647 h 96"/>
                <a:gd name="T18" fmla="*/ 2147483647 w 48"/>
                <a:gd name="T19" fmla="*/ 2147483647 h 96"/>
                <a:gd name="T20" fmla="*/ 2147483647 w 48"/>
                <a:gd name="T21" fmla="*/ 2147483647 h 96"/>
                <a:gd name="T22" fmla="*/ 2147483647 w 48"/>
                <a:gd name="T23" fmla="*/ 2147483647 h 96"/>
                <a:gd name="T24" fmla="*/ 2147483647 w 48"/>
                <a:gd name="T25" fmla="*/ 2147483647 h 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96"/>
                <a:gd name="T41" fmla="*/ 48 w 48"/>
                <a:gd name="T42" fmla="*/ 96 h 9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96">
                  <a:moveTo>
                    <a:pt x="47" y="1"/>
                  </a:moveTo>
                  <a:cubicBezTo>
                    <a:pt x="46" y="0"/>
                    <a:pt x="44" y="0"/>
                    <a:pt x="43" y="0"/>
                  </a:cubicBezTo>
                  <a:cubicBezTo>
                    <a:pt x="0" y="12"/>
                    <a:pt x="0" y="12"/>
                    <a:pt x="0" y="12"/>
                  </a:cubicBezTo>
                  <a:cubicBezTo>
                    <a:pt x="0" y="20"/>
                    <a:pt x="0" y="20"/>
                    <a:pt x="0" y="20"/>
                  </a:cubicBezTo>
                  <a:cubicBezTo>
                    <a:pt x="0" y="21"/>
                    <a:pt x="0" y="21"/>
                    <a:pt x="0" y="21"/>
                  </a:cubicBezTo>
                  <a:cubicBezTo>
                    <a:pt x="0" y="75"/>
                    <a:pt x="0" y="75"/>
                    <a:pt x="0" y="75"/>
                  </a:cubicBezTo>
                  <a:cubicBezTo>
                    <a:pt x="0" y="83"/>
                    <a:pt x="0" y="83"/>
                    <a:pt x="0" y="83"/>
                  </a:cubicBezTo>
                  <a:cubicBezTo>
                    <a:pt x="43" y="96"/>
                    <a:pt x="43" y="96"/>
                    <a:pt x="43" y="96"/>
                  </a:cubicBezTo>
                  <a:cubicBezTo>
                    <a:pt x="43" y="96"/>
                    <a:pt x="44" y="96"/>
                    <a:pt x="44" y="96"/>
                  </a:cubicBezTo>
                  <a:cubicBezTo>
                    <a:pt x="45" y="96"/>
                    <a:pt x="46" y="96"/>
                    <a:pt x="47" y="95"/>
                  </a:cubicBezTo>
                  <a:cubicBezTo>
                    <a:pt x="48" y="94"/>
                    <a:pt x="48" y="93"/>
                    <a:pt x="48" y="92"/>
                  </a:cubicBezTo>
                  <a:cubicBezTo>
                    <a:pt x="48" y="4"/>
                    <a:pt x="48" y="4"/>
                    <a:pt x="48" y="4"/>
                  </a:cubicBezTo>
                  <a:cubicBezTo>
                    <a:pt x="48" y="3"/>
                    <a:pt x="48" y="1"/>
                    <a:pt x="47" y="1"/>
                  </a:cubicBezTo>
                  <a:close/>
                </a:path>
              </a:pathLst>
            </a:custGeom>
            <a:solidFill>
              <a:srgbClr val="FFFFFF">
                <a:alpha val="69019"/>
              </a:srgbClr>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grpSp>
      <p:sp>
        <p:nvSpPr>
          <p:cNvPr id="150" name="Freeform 11"/>
          <p:cNvSpPr>
            <a:spLocks noEditPoints="1" noChangeArrowheads="1"/>
          </p:cNvSpPr>
          <p:nvPr/>
        </p:nvSpPr>
        <p:spPr bwMode="auto">
          <a:xfrm>
            <a:off x="4994275" y="4019550"/>
            <a:ext cx="603250" cy="452438"/>
          </a:xfrm>
          <a:custGeom>
            <a:avLst/>
            <a:gdLst>
              <a:gd name="T0" fmla="*/ 2147483647 w 192"/>
              <a:gd name="T1" fmla="*/ 0 h 144"/>
              <a:gd name="T2" fmla="*/ 2147483647 w 192"/>
              <a:gd name="T3" fmla="*/ 0 h 144"/>
              <a:gd name="T4" fmla="*/ 0 w 192"/>
              <a:gd name="T5" fmla="*/ 2147483647 h 144"/>
              <a:gd name="T6" fmla="*/ 0 w 192"/>
              <a:gd name="T7" fmla="*/ 2147483647 h 144"/>
              <a:gd name="T8" fmla="*/ 2147483647 w 192"/>
              <a:gd name="T9" fmla="*/ 2147483647 h 144"/>
              <a:gd name="T10" fmla="*/ 2147483647 w 192"/>
              <a:gd name="T11" fmla="*/ 2147483647 h 144"/>
              <a:gd name="T12" fmla="*/ 2147483647 w 192"/>
              <a:gd name="T13" fmla="*/ 2147483647 h 144"/>
              <a:gd name="T14" fmla="*/ 2147483647 w 192"/>
              <a:gd name="T15" fmla="*/ 2147483647 h 144"/>
              <a:gd name="T16" fmla="*/ 2147483647 w 192"/>
              <a:gd name="T17" fmla="*/ 2147483647 h 144"/>
              <a:gd name="T18" fmla="*/ 2147483647 w 192"/>
              <a:gd name="T19" fmla="*/ 2147483647 h 144"/>
              <a:gd name="T20" fmla="*/ 2147483647 w 192"/>
              <a:gd name="T21" fmla="*/ 2147483647 h 144"/>
              <a:gd name="T22" fmla="*/ 2147483647 w 192"/>
              <a:gd name="T23" fmla="*/ 2147483647 h 144"/>
              <a:gd name="T24" fmla="*/ 2147483647 w 192"/>
              <a:gd name="T25" fmla="*/ 2147483647 h 144"/>
              <a:gd name="T26" fmla="*/ 2147483647 w 192"/>
              <a:gd name="T27" fmla="*/ 2147483647 h 144"/>
              <a:gd name="T28" fmla="*/ 2147483647 w 192"/>
              <a:gd name="T29" fmla="*/ 2147483647 h 144"/>
              <a:gd name="T30" fmla="*/ 2147483647 w 192"/>
              <a:gd name="T31" fmla="*/ 2147483647 h 144"/>
              <a:gd name="T32" fmla="*/ 2147483647 w 192"/>
              <a:gd name="T33" fmla="*/ 2147483647 h 144"/>
              <a:gd name="T34" fmla="*/ 2147483647 w 192"/>
              <a:gd name="T35" fmla="*/ 2147483647 h 144"/>
              <a:gd name="T36" fmla="*/ 2147483647 w 192"/>
              <a:gd name="T37" fmla="*/ 2147483647 h 144"/>
              <a:gd name="T38" fmla="*/ 2147483647 w 192"/>
              <a:gd name="T39" fmla="*/ 2147483647 h 144"/>
              <a:gd name="T40" fmla="*/ 2147483647 w 192"/>
              <a:gd name="T41" fmla="*/ 0 h 144"/>
              <a:gd name="T42" fmla="*/ 2147483647 w 192"/>
              <a:gd name="T43" fmla="*/ 2147483647 h 144"/>
              <a:gd name="T44" fmla="*/ 2147483647 w 192"/>
              <a:gd name="T45" fmla="*/ 2147483647 h 144"/>
              <a:gd name="T46" fmla="*/ 2147483647 w 192"/>
              <a:gd name="T47" fmla="*/ 2147483647 h 144"/>
              <a:gd name="T48" fmla="*/ 2147483647 w 192"/>
              <a:gd name="T49" fmla="*/ 2147483647 h 144"/>
              <a:gd name="T50" fmla="*/ 2147483647 w 192"/>
              <a:gd name="T51" fmla="*/ 2147483647 h 144"/>
              <a:gd name="T52" fmla="*/ 2147483647 w 192"/>
              <a:gd name="T53" fmla="*/ 2147483647 h 144"/>
              <a:gd name="T54" fmla="*/ 2147483647 w 192"/>
              <a:gd name="T55" fmla="*/ 2147483647 h 144"/>
              <a:gd name="T56" fmla="*/ 2147483647 w 192"/>
              <a:gd name="T57" fmla="*/ 2147483647 h 144"/>
              <a:gd name="T58" fmla="*/ 2147483647 w 192"/>
              <a:gd name="T59" fmla="*/ 2147483647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2"/>
              <a:gd name="T91" fmla="*/ 0 h 144"/>
              <a:gd name="T92" fmla="*/ 192 w 192"/>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noFill/>
          <a:ln w="9525" cmpd="sng">
            <a:solidFill>
              <a:srgbClr val="FFFFFF"/>
            </a:solidFill>
            <a:bevel/>
          </a:ln>
          <a:extLst>
            <a:ext uri="{909E8E84-426E-40DD-AFC4-6F175D3DCCD1}">
              <a14:hiddenFill xmlns:a14="http://schemas.microsoft.com/office/drawing/2010/main">
                <a:solidFill>
                  <a:srgbClr val="FFFFFF"/>
                </a:solidFill>
              </a14:hiddenFill>
            </a:ext>
          </a:extLst>
        </p:spPr>
        <p:txBody>
          <a:bodyPr lIns="121954" tIns="60977" rIns="121954" bIns="60977"/>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nvGrpSpPr>
          <p:cNvPr id="151" name="组合 22"/>
          <p:cNvGrpSpPr/>
          <p:nvPr/>
        </p:nvGrpSpPr>
        <p:grpSpPr bwMode="auto">
          <a:xfrm>
            <a:off x="5084763" y="2592388"/>
            <a:ext cx="423862" cy="633412"/>
            <a:chOff x="0" y="0"/>
            <a:chExt cx="360363" cy="539750"/>
          </a:xfrm>
        </p:grpSpPr>
        <p:sp>
          <p:nvSpPr>
            <p:cNvPr id="152" name="Freeform 35"/>
            <p:cNvSpPr>
              <a:spLocks noChangeArrowheads="1"/>
            </p:cNvSpPr>
            <p:nvPr/>
          </p:nvSpPr>
          <p:spPr bwMode="auto">
            <a:xfrm>
              <a:off x="90487" y="404812"/>
              <a:ext cx="179388" cy="134938"/>
            </a:xfrm>
            <a:custGeom>
              <a:avLst/>
              <a:gdLst>
                <a:gd name="T0" fmla="*/ 0 w 64"/>
                <a:gd name="T1" fmla="*/ 2147483647 h 48"/>
                <a:gd name="T2" fmla="*/ 0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2147483647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0 h 48"/>
                <a:gd name="T26" fmla="*/ 0 w 64"/>
                <a:gd name="T27" fmla="*/ 0 h 48"/>
                <a:gd name="T28" fmla="*/ 0 w 64"/>
                <a:gd name="T29" fmla="*/ 2147483647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4"/>
                <a:gd name="T46" fmla="*/ 0 h 48"/>
                <a:gd name="T47" fmla="*/ 64 w 64"/>
                <a:gd name="T48" fmla="*/ 48 h 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solidFill>
              <a:srgbClr val="FFFFFF"/>
            </a:solidFill>
            <a:ln w="9525" cmpd="sng">
              <a:solidFill>
                <a:srgbClr val="FFFFFF"/>
              </a:solidFill>
              <a:beve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3" name="Freeform 36"/>
            <p:cNvSpPr>
              <a:spLocks noEditPoints="1" noChangeArrowheads="1"/>
            </p:cNvSpPr>
            <p:nvPr/>
          </p:nvSpPr>
          <p:spPr bwMode="auto">
            <a:xfrm>
              <a:off x="0" y="0"/>
              <a:ext cx="360363" cy="382588"/>
            </a:xfrm>
            <a:custGeom>
              <a:avLst/>
              <a:gdLst>
                <a:gd name="T0" fmla="*/ 2147483647 w 128"/>
                <a:gd name="T1" fmla="*/ 0 h 136"/>
                <a:gd name="T2" fmla="*/ 0 w 128"/>
                <a:gd name="T3" fmla="*/ 2147483647 h 136"/>
                <a:gd name="T4" fmla="*/ 2147483647 w 128"/>
                <a:gd name="T5" fmla="*/ 2147483647 h 136"/>
                <a:gd name="T6" fmla="*/ 2147483647 w 128"/>
                <a:gd name="T7" fmla="*/ 2147483647 h 136"/>
                <a:gd name="T8" fmla="*/ 2147483647 w 128"/>
                <a:gd name="T9" fmla="*/ 2147483647 h 136"/>
                <a:gd name="T10" fmla="*/ 2147483647 w 128"/>
                <a:gd name="T11" fmla="*/ 2147483647 h 136"/>
                <a:gd name="T12" fmla="*/ 2147483647 w 128"/>
                <a:gd name="T13" fmla="*/ 2147483647 h 136"/>
                <a:gd name="T14" fmla="*/ 2147483647 w 128"/>
                <a:gd name="T15" fmla="*/ 0 h 136"/>
                <a:gd name="T16" fmla="*/ 2147483647 w 128"/>
                <a:gd name="T17" fmla="*/ 2147483647 h 136"/>
                <a:gd name="T18" fmla="*/ 2147483647 w 128"/>
                <a:gd name="T19" fmla="*/ 2147483647 h 136"/>
                <a:gd name="T20" fmla="*/ 2147483647 w 128"/>
                <a:gd name="T21" fmla="*/ 2147483647 h 136"/>
                <a:gd name="T22" fmla="*/ 2147483647 w 128"/>
                <a:gd name="T23" fmla="*/ 2147483647 h 136"/>
                <a:gd name="T24" fmla="*/ 2147483647 w 128"/>
                <a:gd name="T25" fmla="*/ 2147483647 h 136"/>
                <a:gd name="T26" fmla="*/ 2147483647 w 128"/>
                <a:gd name="T27" fmla="*/ 2147483647 h 136"/>
                <a:gd name="T28" fmla="*/ 2147483647 w 128"/>
                <a:gd name="T29" fmla="*/ 2147483647 h 136"/>
                <a:gd name="T30" fmla="*/ 2147483647 w 128"/>
                <a:gd name="T31" fmla="*/ 2147483647 h 136"/>
                <a:gd name="T32" fmla="*/ 2147483647 w 128"/>
                <a:gd name="T33" fmla="*/ 2147483647 h 136"/>
                <a:gd name="T34" fmla="*/ 2147483647 w 128"/>
                <a:gd name="T35" fmla="*/ 2147483647 h 136"/>
                <a:gd name="T36" fmla="*/ 2147483647 w 128"/>
                <a:gd name="T37" fmla="*/ 2147483647 h 136"/>
                <a:gd name="T38" fmla="*/ 2147483647 w 128"/>
                <a:gd name="T39" fmla="*/ 2147483647 h 1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8"/>
                <a:gd name="T61" fmla="*/ 0 h 136"/>
                <a:gd name="T62" fmla="*/ 128 w 128"/>
                <a:gd name="T63" fmla="*/ 136 h 1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solidFill>
              <a:srgbClr val="FFFFFF"/>
            </a:solidFill>
            <a:ln w="9525" cmpd="sng">
              <a:solidFill>
                <a:srgbClr val="FFFFFF"/>
              </a:solidFill>
              <a:beve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154" name="组合 28"/>
          <p:cNvGrpSpPr/>
          <p:nvPr/>
        </p:nvGrpSpPr>
        <p:grpSpPr bwMode="auto">
          <a:xfrm>
            <a:off x="5051425" y="5340350"/>
            <a:ext cx="501650" cy="503238"/>
            <a:chOff x="0" y="0"/>
            <a:chExt cx="541338" cy="541337"/>
          </a:xfrm>
        </p:grpSpPr>
        <p:sp>
          <p:nvSpPr>
            <p:cNvPr id="155" name="Freeform 61"/>
            <p:cNvSpPr>
              <a:spLocks noEditPoints="1" noChangeArrowheads="1"/>
            </p:cNvSpPr>
            <p:nvPr/>
          </p:nvSpPr>
          <p:spPr bwMode="auto">
            <a:xfrm>
              <a:off x="46038" y="0"/>
              <a:ext cx="449263" cy="358775"/>
            </a:xfrm>
            <a:custGeom>
              <a:avLst/>
              <a:gdLst>
                <a:gd name="T0" fmla="*/ 2147483647 w 160"/>
                <a:gd name="T1" fmla="*/ 2147483647 h 127"/>
                <a:gd name="T2" fmla="*/ 2147483647 w 160"/>
                <a:gd name="T3" fmla="*/ 2147483647 h 127"/>
                <a:gd name="T4" fmla="*/ 2147483647 w 160"/>
                <a:gd name="T5" fmla="*/ 2147483647 h 127"/>
                <a:gd name="T6" fmla="*/ 2147483647 w 160"/>
                <a:gd name="T7" fmla="*/ 2147483647 h 127"/>
                <a:gd name="T8" fmla="*/ 2147483647 w 160"/>
                <a:gd name="T9" fmla="*/ 2147483647 h 127"/>
                <a:gd name="T10" fmla="*/ 2147483647 w 160"/>
                <a:gd name="T11" fmla="*/ 2147483647 h 127"/>
                <a:gd name="T12" fmla="*/ 2147483647 w 160"/>
                <a:gd name="T13" fmla="*/ 0 h 127"/>
                <a:gd name="T14" fmla="*/ 2147483647 w 160"/>
                <a:gd name="T15" fmla="*/ 0 h 127"/>
                <a:gd name="T16" fmla="*/ 0 w 160"/>
                <a:gd name="T17" fmla="*/ 2147483647 h 127"/>
                <a:gd name="T18" fmla="*/ 0 w 160"/>
                <a:gd name="T19" fmla="*/ 2147483647 h 127"/>
                <a:gd name="T20" fmla="*/ 2147483647 w 160"/>
                <a:gd name="T21" fmla="*/ 2147483647 h 127"/>
                <a:gd name="T22" fmla="*/ 2147483647 w 160"/>
                <a:gd name="T23" fmla="*/ 2147483647 h 127"/>
                <a:gd name="T24" fmla="*/ 2147483647 w 160"/>
                <a:gd name="T25" fmla="*/ 2147483647 h 127"/>
                <a:gd name="T26" fmla="*/ 2147483647 w 160"/>
                <a:gd name="T27" fmla="*/ 2147483647 h 127"/>
                <a:gd name="T28" fmla="*/ 2147483647 w 160"/>
                <a:gd name="T29" fmla="*/ 2147483647 h 127"/>
                <a:gd name="T30" fmla="*/ 2147483647 w 160"/>
                <a:gd name="T31" fmla="*/ 2147483647 h 127"/>
                <a:gd name="T32" fmla="*/ 2147483647 w 160"/>
                <a:gd name="T33" fmla="*/ 2147483647 h 127"/>
                <a:gd name="T34" fmla="*/ 2147483647 w 160"/>
                <a:gd name="T35" fmla="*/ 2147483647 h 127"/>
                <a:gd name="T36" fmla="*/ 2147483647 w 160"/>
                <a:gd name="T37" fmla="*/ 2147483647 h 127"/>
                <a:gd name="T38" fmla="*/ 2147483647 w 160"/>
                <a:gd name="T39" fmla="*/ 2147483647 h 127"/>
                <a:gd name="T40" fmla="*/ 2147483647 w 160"/>
                <a:gd name="T41" fmla="*/ 2147483647 h 127"/>
                <a:gd name="T42" fmla="*/ 2147483647 w 160"/>
                <a:gd name="T43" fmla="*/ 2147483647 h 127"/>
                <a:gd name="T44" fmla="*/ 2147483647 w 160"/>
                <a:gd name="T45" fmla="*/ 2147483647 h 127"/>
                <a:gd name="T46" fmla="*/ 2147483647 w 160"/>
                <a:gd name="T47" fmla="*/ 2147483647 h 127"/>
                <a:gd name="T48" fmla="*/ 2147483647 w 160"/>
                <a:gd name="T49" fmla="*/ 2147483647 h 127"/>
                <a:gd name="T50" fmla="*/ 2147483647 w 160"/>
                <a:gd name="T51" fmla="*/ 2147483647 h 127"/>
                <a:gd name="T52" fmla="*/ 2147483647 w 160"/>
                <a:gd name="T53" fmla="*/ 2147483647 h 127"/>
                <a:gd name="T54" fmla="*/ 2147483647 w 160"/>
                <a:gd name="T55" fmla="*/ 2147483647 h 127"/>
                <a:gd name="T56" fmla="*/ 2147483647 w 160"/>
                <a:gd name="T57" fmla="*/ 2147483647 h 127"/>
                <a:gd name="T58" fmla="*/ 2147483647 w 160"/>
                <a:gd name="T59" fmla="*/ 2147483647 h 127"/>
                <a:gd name="T60" fmla="*/ 2147483647 w 160"/>
                <a:gd name="T61" fmla="*/ 2147483647 h 127"/>
                <a:gd name="T62" fmla="*/ 2147483647 w 160"/>
                <a:gd name="T63" fmla="*/ 2147483647 h 127"/>
                <a:gd name="T64" fmla="*/ 2147483647 w 160"/>
                <a:gd name="T65" fmla="*/ 2147483647 h 127"/>
                <a:gd name="T66" fmla="*/ 2147483647 w 160"/>
                <a:gd name="T67" fmla="*/ 2147483647 h 127"/>
                <a:gd name="T68" fmla="*/ 2147483647 w 160"/>
                <a:gd name="T69" fmla="*/ 2147483647 h 1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0"/>
                <a:gd name="T106" fmla="*/ 0 h 127"/>
                <a:gd name="T107" fmla="*/ 160 w 160"/>
                <a:gd name="T108" fmla="*/ 127 h 1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solidFill>
              <a:srgbClr val="FFFFFF"/>
            </a:solidFill>
            <a:ln w="9525" cmpd="sng">
              <a:solidFill>
                <a:srgbClr val="FFFFFF"/>
              </a:solidFill>
              <a:beve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6" name="Rectangle 62"/>
            <p:cNvSpPr>
              <a:spLocks noChangeArrowheads="1"/>
            </p:cNvSpPr>
            <p:nvPr/>
          </p:nvSpPr>
          <p:spPr bwMode="auto">
            <a:xfrm>
              <a:off x="157163" y="68262"/>
              <a:ext cx="46038" cy="44450"/>
            </a:xfrm>
            <a:prstGeom prst="rect">
              <a:avLst/>
            </a:prstGeom>
            <a:solidFill>
              <a:srgbClr val="FFFFFF"/>
            </a:solidFill>
            <a:ln w="9525">
              <a:solidFill>
                <a:srgbClr val="FFFFFF"/>
              </a:solidFill>
              <a:miter lim="800000"/>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7" name="Freeform 63"/>
            <p:cNvSpPr>
              <a:spLocks noChangeArrowheads="1"/>
            </p:cNvSpPr>
            <p:nvPr/>
          </p:nvSpPr>
          <p:spPr bwMode="auto">
            <a:xfrm>
              <a:off x="0" y="134937"/>
              <a:ext cx="541338" cy="406400"/>
            </a:xfrm>
            <a:custGeom>
              <a:avLst/>
              <a:gdLst>
                <a:gd name="T0" fmla="*/ 2147483647 w 192"/>
                <a:gd name="T1" fmla="*/ 0 h 144"/>
                <a:gd name="T2" fmla="*/ 2147483647 w 192"/>
                <a:gd name="T3" fmla="*/ 0 h 144"/>
                <a:gd name="T4" fmla="*/ 2147483647 w 192"/>
                <a:gd name="T5" fmla="*/ 2147483647 h 144"/>
                <a:gd name="T6" fmla="*/ 2147483647 w 192"/>
                <a:gd name="T7" fmla="*/ 2147483647 h 144"/>
                <a:gd name="T8" fmla="*/ 2147483647 w 192"/>
                <a:gd name="T9" fmla="*/ 2147483647 h 144"/>
                <a:gd name="T10" fmla="*/ 2147483647 w 192"/>
                <a:gd name="T11" fmla="*/ 2147483647 h 144"/>
                <a:gd name="T12" fmla="*/ 2147483647 w 192"/>
                <a:gd name="T13" fmla="*/ 2147483647 h 144"/>
                <a:gd name="T14" fmla="*/ 2147483647 w 192"/>
                <a:gd name="T15" fmla="*/ 2147483647 h 144"/>
                <a:gd name="T16" fmla="*/ 2147483647 w 192"/>
                <a:gd name="T17" fmla="*/ 2147483647 h 144"/>
                <a:gd name="T18" fmla="*/ 2147483647 w 192"/>
                <a:gd name="T19" fmla="*/ 2147483647 h 144"/>
                <a:gd name="T20" fmla="*/ 2147483647 w 192"/>
                <a:gd name="T21" fmla="*/ 2147483647 h 144"/>
                <a:gd name="T22" fmla="*/ 2147483647 w 192"/>
                <a:gd name="T23" fmla="*/ 2147483647 h 144"/>
                <a:gd name="T24" fmla="*/ 2147483647 w 192"/>
                <a:gd name="T25" fmla="*/ 2147483647 h 144"/>
                <a:gd name="T26" fmla="*/ 2147483647 w 192"/>
                <a:gd name="T27" fmla="*/ 2147483647 h 144"/>
                <a:gd name="T28" fmla="*/ 2147483647 w 192"/>
                <a:gd name="T29" fmla="*/ 2147483647 h 144"/>
                <a:gd name="T30" fmla="*/ 2147483647 w 192"/>
                <a:gd name="T31" fmla="*/ 0 h 144"/>
                <a:gd name="T32" fmla="*/ 2147483647 w 192"/>
                <a:gd name="T33" fmla="*/ 0 h 144"/>
                <a:gd name="T34" fmla="*/ 0 w 192"/>
                <a:gd name="T35" fmla="*/ 2147483647 h 144"/>
                <a:gd name="T36" fmla="*/ 0 w 192"/>
                <a:gd name="T37" fmla="*/ 2147483647 h 144"/>
                <a:gd name="T38" fmla="*/ 0 w 192"/>
                <a:gd name="T39" fmla="*/ 2147483647 h 144"/>
                <a:gd name="T40" fmla="*/ 2147483647 w 192"/>
                <a:gd name="T41" fmla="*/ 2147483647 h 144"/>
                <a:gd name="T42" fmla="*/ 2147483647 w 192"/>
                <a:gd name="T43" fmla="*/ 2147483647 h 144"/>
                <a:gd name="T44" fmla="*/ 2147483647 w 192"/>
                <a:gd name="T45" fmla="*/ 2147483647 h 144"/>
                <a:gd name="T46" fmla="*/ 2147483647 w 192"/>
                <a:gd name="T47" fmla="*/ 2147483647 h 144"/>
                <a:gd name="T48" fmla="*/ 2147483647 w 192"/>
                <a:gd name="T49" fmla="*/ 2147483647 h 144"/>
                <a:gd name="T50" fmla="*/ 2147483647 w 192"/>
                <a:gd name="T51" fmla="*/ 0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2"/>
                <a:gd name="T79" fmla="*/ 0 h 144"/>
                <a:gd name="T80" fmla="*/ 192 w 192"/>
                <a:gd name="T81" fmla="*/ 144 h 1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solidFill>
              <a:srgbClr val="FFFFFF"/>
            </a:solidFill>
            <a:ln w="9525" cmpd="sng">
              <a:solidFill>
                <a:srgbClr val="FFFFFF"/>
              </a:solidFill>
              <a:beve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sp>
        <p:nvSpPr>
          <p:cNvPr id="158" name="TextBox 32"/>
          <p:cNvSpPr>
            <a:spLocks noChangeArrowheads="1"/>
          </p:cNvSpPr>
          <p:nvPr/>
        </p:nvSpPr>
        <p:spPr bwMode="auto">
          <a:xfrm>
            <a:off x="6319838" y="2397125"/>
            <a:ext cx="4533900"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59" name="TextBox 33"/>
          <p:cNvSpPr>
            <a:spLocks noChangeArrowheads="1"/>
          </p:cNvSpPr>
          <p:nvPr/>
        </p:nvSpPr>
        <p:spPr bwMode="auto">
          <a:xfrm>
            <a:off x="6319838" y="3759200"/>
            <a:ext cx="4533900"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60" name="TextBox 34"/>
          <p:cNvSpPr>
            <a:spLocks noChangeArrowheads="1"/>
          </p:cNvSpPr>
          <p:nvPr/>
        </p:nvSpPr>
        <p:spPr bwMode="auto">
          <a:xfrm>
            <a:off x="6319838" y="5014913"/>
            <a:ext cx="4533900" cy="9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ppt_x</p:attrName>
                                        </p:attrNameLst>
                                      </p:cBhvr>
                                      <p:tavLst>
                                        <p:tav tm="0">
                                          <p:val>
                                            <p:strVal val="0-#ppt_w/2"/>
                                          </p:val>
                                        </p:tav>
                                        <p:tav tm="100000">
                                          <p:val>
                                            <p:strVal val="#ppt_x"/>
                                          </p:val>
                                        </p:tav>
                                      </p:tavLst>
                                    </p:anim>
                                    <p:anim calcmode="lin" valueType="num">
                                      <p:cBhvr>
                                        <p:cTn id="8" dur="500" fill="hold"/>
                                        <p:tgtEl>
                                          <p:spTgt spid="1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44"/>
                                        </p:tgtEl>
                                        <p:attrNameLst>
                                          <p:attrName>style.visibility</p:attrName>
                                        </p:attrNameLst>
                                      </p:cBhvr>
                                      <p:to>
                                        <p:strVal val="visible"/>
                                      </p:to>
                                    </p:set>
                                    <p:animEffect>
                                      <p:cBhvr>
                                        <p:cTn id="12" dur="500"/>
                                        <p:tgtEl>
                                          <p:spTgt spid="144"/>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50"/>
                                        </p:tgtEl>
                                        <p:attrNameLst>
                                          <p:attrName>style.visibility</p:attrName>
                                        </p:attrNameLst>
                                      </p:cBhvr>
                                      <p:to>
                                        <p:strVal val="visible"/>
                                      </p:to>
                                    </p:set>
                                    <p:anim calcmode="lin" valueType="num">
                                      <p:cBhvr>
                                        <p:cTn id="16" dur="500" fill="hold"/>
                                        <p:tgtEl>
                                          <p:spTgt spid="150"/>
                                        </p:tgtEl>
                                        <p:attrNameLst>
                                          <p:attrName>ppt_x</p:attrName>
                                        </p:attrNameLst>
                                      </p:cBhvr>
                                      <p:tavLst>
                                        <p:tav tm="0">
                                          <p:val>
                                            <p:strVal val="1+#ppt_w/2"/>
                                          </p:val>
                                        </p:tav>
                                        <p:tav tm="100000">
                                          <p:val>
                                            <p:strVal val="#ppt_x"/>
                                          </p:val>
                                        </p:tav>
                                      </p:tavLst>
                                    </p:anim>
                                    <p:anim calcmode="lin" valueType="num">
                                      <p:cBhvr>
                                        <p:cTn id="17" dur="500" fill="hold"/>
                                        <p:tgtEl>
                                          <p:spTgt spid="150"/>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51"/>
                                        </p:tgtEl>
                                        <p:attrNameLst>
                                          <p:attrName>style.visibility</p:attrName>
                                        </p:attrNameLst>
                                      </p:cBhvr>
                                      <p:to>
                                        <p:strVal val="visible"/>
                                      </p:to>
                                    </p:set>
                                    <p:anim calcmode="lin" valueType="num">
                                      <p:cBhvr>
                                        <p:cTn id="20" dur="500" fill="hold"/>
                                        <p:tgtEl>
                                          <p:spTgt spid="151"/>
                                        </p:tgtEl>
                                        <p:attrNameLst>
                                          <p:attrName>ppt_x</p:attrName>
                                        </p:attrNameLst>
                                      </p:cBhvr>
                                      <p:tavLst>
                                        <p:tav tm="0">
                                          <p:val>
                                            <p:strVal val="1+#ppt_w/2"/>
                                          </p:val>
                                        </p:tav>
                                        <p:tav tm="100000">
                                          <p:val>
                                            <p:strVal val="#ppt_x"/>
                                          </p:val>
                                        </p:tav>
                                      </p:tavLst>
                                    </p:anim>
                                    <p:anim calcmode="lin" valueType="num">
                                      <p:cBhvr>
                                        <p:cTn id="21" dur="500" fill="hold"/>
                                        <p:tgtEl>
                                          <p:spTgt spid="151"/>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54"/>
                                        </p:tgtEl>
                                        <p:attrNameLst>
                                          <p:attrName>style.visibility</p:attrName>
                                        </p:attrNameLst>
                                      </p:cBhvr>
                                      <p:to>
                                        <p:strVal val="visible"/>
                                      </p:to>
                                    </p:set>
                                    <p:anim calcmode="lin" valueType="num">
                                      <p:cBhvr>
                                        <p:cTn id="24" dur="500" fill="hold"/>
                                        <p:tgtEl>
                                          <p:spTgt spid="154"/>
                                        </p:tgtEl>
                                        <p:attrNameLst>
                                          <p:attrName>ppt_x</p:attrName>
                                        </p:attrNameLst>
                                      </p:cBhvr>
                                      <p:tavLst>
                                        <p:tav tm="0">
                                          <p:val>
                                            <p:strVal val="1+#ppt_w/2"/>
                                          </p:val>
                                        </p:tav>
                                        <p:tav tm="100000">
                                          <p:val>
                                            <p:strVal val="#ppt_x"/>
                                          </p:val>
                                        </p:tav>
                                      </p:tavLst>
                                    </p:anim>
                                    <p:anim calcmode="lin" valueType="num">
                                      <p:cBhvr>
                                        <p:cTn id="25" dur="500" fill="hold"/>
                                        <p:tgtEl>
                                          <p:spTgt spid="154"/>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58"/>
                                        </p:tgtEl>
                                        <p:attrNameLst>
                                          <p:attrName>style.visibility</p:attrName>
                                        </p:attrNameLst>
                                      </p:cBhvr>
                                      <p:to>
                                        <p:strVal val="visible"/>
                                      </p:to>
                                    </p:set>
                                    <p:anim calcmode="lin" valueType="num">
                                      <p:cBhvr>
                                        <p:cTn id="28" dur="500" fill="hold"/>
                                        <p:tgtEl>
                                          <p:spTgt spid="158"/>
                                        </p:tgtEl>
                                        <p:attrNameLst>
                                          <p:attrName>ppt_x</p:attrName>
                                        </p:attrNameLst>
                                      </p:cBhvr>
                                      <p:tavLst>
                                        <p:tav tm="0">
                                          <p:val>
                                            <p:strVal val="1+#ppt_w/2"/>
                                          </p:val>
                                        </p:tav>
                                        <p:tav tm="100000">
                                          <p:val>
                                            <p:strVal val="#ppt_x"/>
                                          </p:val>
                                        </p:tav>
                                      </p:tavLst>
                                    </p:anim>
                                    <p:anim calcmode="lin" valueType="num">
                                      <p:cBhvr>
                                        <p:cTn id="29" dur="500" fill="hold"/>
                                        <p:tgtEl>
                                          <p:spTgt spid="15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59"/>
                                        </p:tgtEl>
                                        <p:attrNameLst>
                                          <p:attrName>style.visibility</p:attrName>
                                        </p:attrNameLst>
                                      </p:cBhvr>
                                      <p:to>
                                        <p:strVal val="visible"/>
                                      </p:to>
                                    </p:set>
                                    <p:anim calcmode="lin" valueType="num">
                                      <p:cBhvr>
                                        <p:cTn id="32" dur="500" fill="hold"/>
                                        <p:tgtEl>
                                          <p:spTgt spid="159"/>
                                        </p:tgtEl>
                                        <p:attrNameLst>
                                          <p:attrName>ppt_x</p:attrName>
                                        </p:attrNameLst>
                                      </p:cBhvr>
                                      <p:tavLst>
                                        <p:tav tm="0">
                                          <p:val>
                                            <p:strVal val="1+#ppt_w/2"/>
                                          </p:val>
                                        </p:tav>
                                        <p:tav tm="100000">
                                          <p:val>
                                            <p:strVal val="#ppt_x"/>
                                          </p:val>
                                        </p:tav>
                                      </p:tavLst>
                                    </p:anim>
                                    <p:anim calcmode="lin" valueType="num">
                                      <p:cBhvr>
                                        <p:cTn id="33" dur="500" fill="hold"/>
                                        <p:tgtEl>
                                          <p:spTgt spid="15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60"/>
                                        </p:tgtEl>
                                        <p:attrNameLst>
                                          <p:attrName>style.visibility</p:attrName>
                                        </p:attrNameLst>
                                      </p:cBhvr>
                                      <p:to>
                                        <p:strVal val="visible"/>
                                      </p:to>
                                    </p:set>
                                    <p:anim calcmode="lin" valueType="num">
                                      <p:cBhvr>
                                        <p:cTn id="36" dur="500" fill="hold"/>
                                        <p:tgtEl>
                                          <p:spTgt spid="160"/>
                                        </p:tgtEl>
                                        <p:attrNameLst>
                                          <p:attrName>ppt_x</p:attrName>
                                        </p:attrNameLst>
                                      </p:cBhvr>
                                      <p:tavLst>
                                        <p:tav tm="0">
                                          <p:val>
                                            <p:strVal val="1+#ppt_w/2"/>
                                          </p:val>
                                        </p:tav>
                                        <p:tav tm="100000">
                                          <p:val>
                                            <p:strVal val="#ppt_x"/>
                                          </p:val>
                                        </p:tav>
                                      </p:tavLst>
                                    </p:anim>
                                    <p:anim calcmode="lin" valueType="num">
                                      <p:cBhvr>
                                        <p:cTn id="37" dur="50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bldLvl="0" autoUpdateAnimBg="0"/>
      <p:bldP spid="159" grpId="0" bldLvl="0" autoUpdateAnimBg="0"/>
      <p:bldP spid="160"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02</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椭圆 2"/>
          <p:cNvSpPr>
            <a:spLocks noChangeArrowheads="1"/>
          </p:cNvSpPr>
          <p:nvPr/>
        </p:nvSpPr>
        <p:spPr bwMode="auto">
          <a:xfrm flipH="1">
            <a:off x="2574925" y="1951038"/>
            <a:ext cx="1136650" cy="1138237"/>
          </a:xfrm>
          <a:prstGeom prst="ellipse">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rPr>
              <a:t>标题</a:t>
            </a:r>
            <a:endParaRPr lang="zh-CN" altLang="en-US"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45" name="椭圆 3"/>
          <p:cNvSpPr>
            <a:spLocks noChangeArrowheads="1"/>
          </p:cNvSpPr>
          <p:nvPr/>
        </p:nvSpPr>
        <p:spPr bwMode="auto">
          <a:xfrm flipH="1">
            <a:off x="1600200" y="2930525"/>
            <a:ext cx="1298575" cy="1298575"/>
          </a:xfrm>
          <a:prstGeom prst="ellipse">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rPr>
              <a:t>标题</a:t>
            </a:r>
            <a:endParaRPr lang="zh-CN" altLang="en-US"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46" name="椭圆 4"/>
          <p:cNvSpPr>
            <a:spLocks noChangeArrowheads="1"/>
          </p:cNvSpPr>
          <p:nvPr/>
        </p:nvSpPr>
        <p:spPr bwMode="auto">
          <a:xfrm flipH="1">
            <a:off x="1728788" y="4311650"/>
            <a:ext cx="1303337" cy="1301750"/>
          </a:xfrm>
          <a:prstGeom prst="ellipse">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rPr>
              <a:t>标题</a:t>
            </a:r>
            <a:endParaRPr lang="zh-CN" altLang="en-US"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47" name="椭圆 5"/>
          <p:cNvSpPr>
            <a:spLocks noChangeArrowheads="1"/>
          </p:cNvSpPr>
          <p:nvPr/>
        </p:nvSpPr>
        <p:spPr bwMode="auto">
          <a:xfrm flipH="1">
            <a:off x="3757613" y="5200650"/>
            <a:ext cx="808037" cy="806450"/>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48" name="椭圆 6"/>
          <p:cNvSpPr>
            <a:spLocks noChangeArrowheads="1"/>
          </p:cNvSpPr>
          <p:nvPr/>
        </p:nvSpPr>
        <p:spPr bwMode="auto">
          <a:xfrm flipH="1">
            <a:off x="4576763" y="4730750"/>
            <a:ext cx="649287" cy="649288"/>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49" name="椭圆 7"/>
          <p:cNvSpPr>
            <a:spLocks noChangeArrowheads="1"/>
          </p:cNvSpPr>
          <p:nvPr/>
        </p:nvSpPr>
        <p:spPr bwMode="auto">
          <a:xfrm flipH="1">
            <a:off x="4621213" y="2751138"/>
            <a:ext cx="862012" cy="862012"/>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5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0" name="椭圆 8"/>
          <p:cNvSpPr>
            <a:spLocks noChangeArrowheads="1"/>
          </p:cNvSpPr>
          <p:nvPr/>
        </p:nvSpPr>
        <p:spPr bwMode="auto">
          <a:xfrm flipH="1">
            <a:off x="3760788" y="1974850"/>
            <a:ext cx="1039812" cy="1039813"/>
          </a:xfrm>
          <a:prstGeom prst="ellipse">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600"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rPr>
              <a:t>标题</a:t>
            </a:r>
            <a:endParaRPr lang="zh-CN" altLang="en-US" sz="1600" b="1" dirty="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1" name="椭圆 9"/>
          <p:cNvSpPr>
            <a:spLocks noChangeArrowheads="1"/>
          </p:cNvSpPr>
          <p:nvPr/>
        </p:nvSpPr>
        <p:spPr bwMode="auto">
          <a:xfrm flipH="1">
            <a:off x="1663700" y="1854200"/>
            <a:ext cx="422275" cy="420688"/>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2" name="椭圆 10"/>
          <p:cNvSpPr>
            <a:spLocks noChangeArrowheads="1"/>
          </p:cNvSpPr>
          <p:nvPr/>
        </p:nvSpPr>
        <p:spPr bwMode="auto">
          <a:xfrm flipH="1">
            <a:off x="1147763" y="2343150"/>
            <a:ext cx="581025" cy="581025"/>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3" name="椭圆 11"/>
          <p:cNvSpPr>
            <a:spLocks noChangeArrowheads="1"/>
          </p:cNvSpPr>
          <p:nvPr/>
        </p:nvSpPr>
        <p:spPr bwMode="auto">
          <a:xfrm flipH="1">
            <a:off x="811213" y="3094038"/>
            <a:ext cx="750887" cy="750887"/>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2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4" name="椭圆 12"/>
          <p:cNvSpPr>
            <a:spLocks noChangeArrowheads="1"/>
          </p:cNvSpPr>
          <p:nvPr/>
        </p:nvSpPr>
        <p:spPr bwMode="auto">
          <a:xfrm flipH="1">
            <a:off x="819150" y="3948113"/>
            <a:ext cx="917575" cy="917575"/>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4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5" name="椭圆 13"/>
          <p:cNvSpPr>
            <a:spLocks noChangeArrowheads="1"/>
          </p:cNvSpPr>
          <p:nvPr/>
        </p:nvSpPr>
        <p:spPr bwMode="auto">
          <a:xfrm flipH="1">
            <a:off x="3182938" y="5726113"/>
            <a:ext cx="503237" cy="503237"/>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6" name="椭圆 14"/>
          <p:cNvSpPr>
            <a:spLocks noChangeArrowheads="1"/>
          </p:cNvSpPr>
          <p:nvPr/>
        </p:nvSpPr>
        <p:spPr bwMode="auto">
          <a:xfrm flipH="1">
            <a:off x="2524125" y="5683250"/>
            <a:ext cx="530225" cy="530225"/>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7" name="椭圆 15"/>
          <p:cNvSpPr>
            <a:spLocks noChangeArrowheads="1"/>
          </p:cNvSpPr>
          <p:nvPr/>
        </p:nvSpPr>
        <p:spPr bwMode="auto">
          <a:xfrm flipH="1">
            <a:off x="3052763" y="5056188"/>
            <a:ext cx="590550" cy="590550"/>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8" name="椭圆 16"/>
          <p:cNvSpPr>
            <a:spLocks noChangeArrowheads="1"/>
          </p:cNvSpPr>
          <p:nvPr/>
        </p:nvSpPr>
        <p:spPr bwMode="auto">
          <a:xfrm flipH="1">
            <a:off x="5114925" y="4321175"/>
            <a:ext cx="407988" cy="409575"/>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59" name="椭圆 17"/>
          <p:cNvSpPr>
            <a:spLocks noChangeArrowheads="1"/>
          </p:cNvSpPr>
          <p:nvPr/>
        </p:nvSpPr>
        <p:spPr bwMode="auto">
          <a:xfrm flipH="1">
            <a:off x="3346450" y="1449388"/>
            <a:ext cx="234950" cy="236537"/>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0" name="椭圆 18"/>
          <p:cNvSpPr>
            <a:spLocks noChangeArrowheads="1"/>
          </p:cNvSpPr>
          <p:nvPr/>
        </p:nvSpPr>
        <p:spPr bwMode="auto">
          <a:xfrm flipH="1">
            <a:off x="2032000" y="2366963"/>
            <a:ext cx="400050" cy="400050"/>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1" name="椭圆 19"/>
          <p:cNvSpPr>
            <a:spLocks noChangeArrowheads="1"/>
          </p:cNvSpPr>
          <p:nvPr/>
        </p:nvSpPr>
        <p:spPr bwMode="auto">
          <a:xfrm flipH="1">
            <a:off x="1201738" y="4935538"/>
            <a:ext cx="398462" cy="400050"/>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2" name="椭圆 20"/>
          <p:cNvSpPr>
            <a:spLocks noChangeArrowheads="1"/>
          </p:cNvSpPr>
          <p:nvPr/>
        </p:nvSpPr>
        <p:spPr bwMode="auto">
          <a:xfrm flipH="1">
            <a:off x="2201863" y="1589088"/>
            <a:ext cx="568325" cy="568325"/>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3" name="椭圆 21"/>
          <p:cNvSpPr>
            <a:spLocks noChangeArrowheads="1"/>
          </p:cNvSpPr>
          <p:nvPr/>
        </p:nvSpPr>
        <p:spPr bwMode="auto">
          <a:xfrm flipH="1">
            <a:off x="4954588" y="3648075"/>
            <a:ext cx="568325" cy="568325"/>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1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4" name="椭圆 22"/>
          <p:cNvSpPr>
            <a:spLocks noChangeArrowheads="1"/>
          </p:cNvSpPr>
          <p:nvPr/>
        </p:nvSpPr>
        <p:spPr bwMode="auto">
          <a:xfrm flipH="1">
            <a:off x="2847975" y="1447800"/>
            <a:ext cx="439738" cy="439738"/>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5" name="椭圆 23"/>
          <p:cNvSpPr>
            <a:spLocks noChangeArrowheads="1"/>
          </p:cNvSpPr>
          <p:nvPr/>
        </p:nvSpPr>
        <p:spPr bwMode="auto">
          <a:xfrm flipH="1">
            <a:off x="3508375" y="1663700"/>
            <a:ext cx="441325" cy="439738"/>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6" name="椭圆 24"/>
          <p:cNvSpPr>
            <a:spLocks noChangeArrowheads="1"/>
          </p:cNvSpPr>
          <p:nvPr/>
        </p:nvSpPr>
        <p:spPr bwMode="auto">
          <a:xfrm flipH="1">
            <a:off x="2270125" y="5919788"/>
            <a:ext cx="174625" cy="174625"/>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7" name="椭圆 25"/>
          <p:cNvSpPr>
            <a:spLocks noChangeArrowheads="1"/>
          </p:cNvSpPr>
          <p:nvPr/>
        </p:nvSpPr>
        <p:spPr bwMode="auto">
          <a:xfrm flipH="1">
            <a:off x="1911350" y="5707063"/>
            <a:ext cx="241300" cy="241300"/>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8" name="椭圆 26"/>
          <p:cNvSpPr>
            <a:spLocks noChangeArrowheads="1"/>
          </p:cNvSpPr>
          <p:nvPr/>
        </p:nvSpPr>
        <p:spPr bwMode="auto">
          <a:xfrm flipH="1">
            <a:off x="1509713" y="5354638"/>
            <a:ext cx="311150" cy="311150"/>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9" name="椭圆 27"/>
          <p:cNvSpPr>
            <a:spLocks noChangeArrowheads="1"/>
          </p:cNvSpPr>
          <p:nvPr/>
        </p:nvSpPr>
        <p:spPr bwMode="auto">
          <a:xfrm flipH="1">
            <a:off x="3978275" y="1654175"/>
            <a:ext cx="304800" cy="304800"/>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0" name="椭圆 28"/>
          <p:cNvSpPr>
            <a:spLocks noChangeArrowheads="1"/>
          </p:cNvSpPr>
          <p:nvPr/>
        </p:nvSpPr>
        <p:spPr bwMode="auto">
          <a:xfrm flipH="1">
            <a:off x="4838700" y="2366963"/>
            <a:ext cx="304800" cy="306387"/>
          </a:xfrm>
          <a:prstGeom prst="ellipse">
            <a:avLst/>
          </a:prstGeom>
          <a:solidFill>
            <a:srgbClr val="FFFFFF">
              <a:alpha val="54117"/>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37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nvGrpSpPr>
          <p:cNvPr id="171" name="组合 39"/>
          <p:cNvGrpSpPr/>
          <p:nvPr/>
        </p:nvGrpSpPr>
        <p:grpSpPr bwMode="auto">
          <a:xfrm>
            <a:off x="2860675" y="3108325"/>
            <a:ext cx="1971675" cy="1931988"/>
            <a:chOff x="0" y="0"/>
            <a:chExt cx="1971788" cy="1932728"/>
          </a:xfrm>
        </p:grpSpPr>
        <p:sp>
          <p:nvSpPr>
            <p:cNvPr id="172" name="椭圆 1"/>
            <p:cNvSpPr>
              <a:spLocks noChangeArrowheads="1"/>
            </p:cNvSpPr>
            <p:nvPr/>
          </p:nvSpPr>
          <p:spPr bwMode="auto">
            <a:xfrm flipH="1">
              <a:off x="38500" y="0"/>
              <a:ext cx="1933288" cy="1932728"/>
            </a:xfrm>
            <a:prstGeom prst="ellipse">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5900" b="1">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3" name="文本框 40"/>
            <p:cNvSpPr>
              <a:spLocks noChangeArrowheads="1"/>
            </p:cNvSpPr>
            <p:nvPr/>
          </p:nvSpPr>
          <p:spPr bwMode="auto">
            <a:xfrm>
              <a:off x="0" y="471662"/>
              <a:ext cx="1966817" cy="615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3200" b="1" dirty="0">
                  <a:solidFill>
                    <a:srgbClr val="FFFFFF"/>
                  </a:solidFill>
                  <a:latin typeface="Calibri" panose="020F0502020204030204" pitchFamily="34" charset="0"/>
                  <a:ea typeface="微软雅黑 Light" panose="020B0502040204020203" pitchFamily="34" charset="-122"/>
                  <a:sym typeface="宋体" panose="02010600030101010101" pitchFamily="2" charset="-122"/>
                </a:rPr>
                <a:t>标题</a:t>
              </a:r>
              <a:endParaRPr lang="zh-CN" altLang="en-US" sz="3200" b="1"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grpSp>
      <p:sp>
        <p:nvSpPr>
          <p:cNvPr id="174" name="圆角矩形 30"/>
          <p:cNvSpPr>
            <a:spLocks noChangeArrowheads="1"/>
          </p:cNvSpPr>
          <p:nvPr/>
        </p:nvSpPr>
        <p:spPr bwMode="auto">
          <a:xfrm>
            <a:off x="6578600" y="2295525"/>
            <a:ext cx="4803775" cy="4206875"/>
          </a:xfrm>
          <a:prstGeom prst="roundRect">
            <a:avLst>
              <a:gd name="adj" fmla="val 4269"/>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5" name="矩形 31"/>
          <p:cNvSpPr>
            <a:spLocks noChangeArrowheads="1"/>
          </p:cNvSpPr>
          <p:nvPr/>
        </p:nvSpPr>
        <p:spPr bwMode="auto">
          <a:xfrm>
            <a:off x="6578600" y="1409700"/>
            <a:ext cx="4803775" cy="414338"/>
          </a:xfrm>
          <a:prstGeom prst="rect">
            <a:avLst/>
          </a:prstGeom>
          <a:solidFill>
            <a:srgbClr val="FFFFFF">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dirty="0">
                <a:solidFill>
                  <a:srgbClr val="F2F2F2"/>
                </a:solidFill>
                <a:latin typeface="Calibri" panose="020F0502020204030204" pitchFamily="34" charset="0"/>
                <a:ea typeface="微软雅黑 Light" panose="020B0502040204020203" pitchFamily="34" charset="-122"/>
                <a:sym typeface="宋体" panose="02010600030101010101" pitchFamily="2" charset="-122"/>
              </a:rPr>
              <a:t>标题</a:t>
            </a:r>
            <a:endParaRPr lang="zh-CN" altLang="en-US" b="1" dirty="0">
              <a:solidFill>
                <a:srgbClr val="F2F2F2"/>
              </a:solidFill>
              <a:latin typeface="Calibri" panose="020F0502020204030204" pitchFamily="34" charset="0"/>
              <a:ea typeface="微软雅黑 Light" panose="020B0502040204020203" pitchFamily="34" charset="-122"/>
              <a:sym typeface="宋体" panose="02010600030101010101" pitchFamily="2" charset="-122"/>
            </a:endParaRPr>
          </a:p>
        </p:txBody>
      </p:sp>
      <p:grpSp>
        <p:nvGrpSpPr>
          <p:cNvPr id="176" name="组合 40"/>
          <p:cNvGrpSpPr/>
          <p:nvPr/>
        </p:nvGrpSpPr>
        <p:grpSpPr bwMode="auto">
          <a:xfrm>
            <a:off x="6772275" y="2735263"/>
            <a:ext cx="4418013" cy="3088925"/>
            <a:chOff x="0" y="0"/>
            <a:chExt cx="4418791" cy="3089157"/>
          </a:xfrm>
        </p:grpSpPr>
        <p:sp>
          <p:nvSpPr>
            <p:cNvPr id="177" name="TextBox 32"/>
            <p:cNvSpPr>
              <a:spLocks noChangeArrowheads="1"/>
            </p:cNvSpPr>
            <p:nvPr/>
          </p:nvSpPr>
          <p:spPr bwMode="auto">
            <a:xfrm>
              <a:off x="0" y="0"/>
              <a:ext cx="4418791" cy="954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Clr>
                  <a:srgbClr val="FFFFFF"/>
                </a:buClr>
                <a:buFont typeface="Arial" panose="020B0604020202020204" pitchFamily="34" charset="0"/>
                <a:buChar char="•"/>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78" name="TextBox 33"/>
            <p:cNvSpPr>
              <a:spLocks noChangeArrowheads="1"/>
            </p:cNvSpPr>
            <p:nvPr/>
          </p:nvSpPr>
          <p:spPr bwMode="auto">
            <a:xfrm>
              <a:off x="0" y="1076014"/>
              <a:ext cx="4418791" cy="954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Clr>
                  <a:srgbClr val="FFFFFF"/>
                </a:buClr>
                <a:buFont typeface="Arial" panose="020B0604020202020204" pitchFamily="34" charset="0"/>
                <a:buChar char="•"/>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79" name="TextBox 34"/>
            <p:cNvSpPr>
              <a:spLocks noChangeArrowheads="1"/>
            </p:cNvSpPr>
            <p:nvPr/>
          </p:nvSpPr>
          <p:spPr bwMode="auto">
            <a:xfrm>
              <a:off x="0" y="2135007"/>
              <a:ext cx="4418791" cy="9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Clr>
                  <a:srgbClr val="FFFFFF"/>
                </a:buClr>
                <a:buFont typeface="Arial" panose="020B0604020202020204" pitchFamily="34" charset="0"/>
                <a:buChar char="•"/>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grpSp>
      <p:cxnSp>
        <p:nvCxnSpPr>
          <p:cNvPr id="180" name="直接连接符 35"/>
          <p:cNvCxnSpPr>
            <a:cxnSpLocks noChangeShapeType="1"/>
            <a:stCxn id="175" idx="2"/>
            <a:endCxn id="174" idx="0"/>
          </p:cNvCxnSpPr>
          <p:nvPr/>
        </p:nvCxnSpPr>
        <p:spPr bwMode="auto">
          <a:xfrm>
            <a:off x="8980488" y="1825625"/>
            <a:ext cx="1587" cy="469900"/>
          </a:xfrm>
          <a:prstGeom prst="line">
            <a:avLst/>
          </a:prstGeom>
          <a:noFill/>
          <a:ln w="6350">
            <a:solidFill>
              <a:srgbClr val="FFFFFF"/>
            </a:solidFill>
            <a:bevel/>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p:cTn id="7" dur="500" fill="hold"/>
                                        <p:tgtEl>
                                          <p:spTgt spid="144"/>
                                        </p:tgtEl>
                                        <p:attrNameLst>
                                          <p:attrName>ppt_w</p:attrName>
                                        </p:attrNameLst>
                                      </p:cBhvr>
                                      <p:tavLst>
                                        <p:tav tm="0">
                                          <p:val>
                                            <p:fltVal val="0"/>
                                          </p:val>
                                        </p:tav>
                                        <p:tav tm="100000">
                                          <p:val>
                                            <p:strVal val="#ppt_w"/>
                                          </p:val>
                                        </p:tav>
                                      </p:tavLst>
                                    </p:anim>
                                    <p:anim calcmode="lin" valueType="num">
                                      <p:cBhvr>
                                        <p:cTn id="8" dur="500" fill="hold"/>
                                        <p:tgtEl>
                                          <p:spTgt spid="14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00"/>
                                  </p:stCondLst>
                                  <p:childTnLst>
                                    <p:set>
                                      <p:cBhvr>
                                        <p:cTn id="10" dur="1" fill="hold">
                                          <p:stCondLst>
                                            <p:cond delay="0"/>
                                          </p:stCondLst>
                                        </p:cTn>
                                        <p:tgtEl>
                                          <p:spTgt spid="145"/>
                                        </p:tgtEl>
                                        <p:attrNameLst>
                                          <p:attrName>style.visibility</p:attrName>
                                        </p:attrNameLst>
                                      </p:cBhvr>
                                      <p:to>
                                        <p:strVal val="visible"/>
                                      </p:to>
                                    </p:set>
                                    <p:anim calcmode="lin" valueType="num">
                                      <p:cBhvr>
                                        <p:cTn id="11" dur="500" fill="hold"/>
                                        <p:tgtEl>
                                          <p:spTgt spid="145"/>
                                        </p:tgtEl>
                                        <p:attrNameLst>
                                          <p:attrName>ppt_w</p:attrName>
                                        </p:attrNameLst>
                                      </p:cBhvr>
                                      <p:tavLst>
                                        <p:tav tm="0">
                                          <p:val>
                                            <p:fltVal val="0"/>
                                          </p:val>
                                        </p:tav>
                                        <p:tav tm="100000">
                                          <p:val>
                                            <p:strVal val="#ppt_w"/>
                                          </p:val>
                                        </p:tav>
                                      </p:tavLst>
                                    </p:anim>
                                    <p:anim calcmode="lin" valueType="num">
                                      <p:cBhvr>
                                        <p:cTn id="12" dur="500" fill="hold"/>
                                        <p:tgtEl>
                                          <p:spTgt spid="145"/>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146"/>
                                        </p:tgtEl>
                                        <p:attrNameLst>
                                          <p:attrName>style.visibility</p:attrName>
                                        </p:attrNameLst>
                                      </p:cBhvr>
                                      <p:to>
                                        <p:strVal val="visible"/>
                                      </p:to>
                                    </p:set>
                                    <p:anim calcmode="lin" valueType="num">
                                      <p:cBhvr>
                                        <p:cTn id="15" dur="500" fill="hold"/>
                                        <p:tgtEl>
                                          <p:spTgt spid="146"/>
                                        </p:tgtEl>
                                        <p:attrNameLst>
                                          <p:attrName>ppt_w</p:attrName>
                                        </p:attrNameLst>
                                      </p:cBhvr>
                                      <p:tavLst>
                                        <p:tav tm="0">
                                          <p:val>
                                            <p:fltVal val="0"/>
                                          </p:val>
                                        </p:tav>
                                        <p:tav tm="100000">
                                          <p:val>
                                            <p:strVal val="#ppt_w"/>
                                          </p:val>
                                        </p:tav>
                                      </p:tavLst>
                                    </p:anim>
                                    <p:anim calcmode="lin" valueType="num">
                                      <p:cBhvr>
                                        <p:cTn id="16" dur="500" fill="hold"/>
                                        <p:tgtEl>
                                          <p:spTgt spid="14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100"/>
                                  </p:stCondLst>
                                  <p:childTnLst>
                                    <p:set>
                                      <p:cBhvr>
                                        <p:cTn id="18" dur="1" fill="hold">
                                          <p:stCondLst>
                                            <p:cond delay="0"/>
                                          </p:stCondLst>
                                        </p:cTn>
                                        <p:tgtEl>
                                          <p:spTgt spid="147"/>
                                        </p:tgtEl>
                                        <p:attrNameLst>
                                          <p:attrName>style.visibility</p:attrName>
                                        </p:attrNameLst>
                                      </p:cBhvr>
                                      <p:to>
                                        <p:strVal val="visible"/>
                                      </p:to>
                                    </p:set>
                                    <p:anim calcmode="lin" valueType="num">
                                      <p:cBhvr>
                                        <p:cTn id="19" dur="500" fill="hold"/>
                                        <p:tgtEl>
                                          <p:spTgt spid="147"/>
                                        </p:tgtEl>
                                        <p:attrNameLst>
                                          <p:attrName>ppt_w</p:attrName>
                                        </p:attrNameLst>
                                      </p:cBhvr>
                                      <p:tavLst>
                                        <p:tav tm="0">
                                          <p:val>
                                            <p:fltVal val="0"/>
                                          </p:val>
                                        </p:tav>
                                        <p:tav tm="100000">
                                          <p:val>
                                            <p:strVal val="#ppt_w"/>
                                          </p:val>
                                        </p:tav>
                                      </p:tavLst>
                                    </p:anim>
                                    <p:anim calcmode="lin" valueType="num">
                                      <p:cBhvr>
                                        <p:cTn id="20" dur="500" fill="hold"/>
                                        <p:tgtEl>
                                          <p:spTgt spid="14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100"/>
                                  </p:stCondLst>
                                  <p:childTnLst>
                                    <p:set>
                                      <p:cBhvr>
                                        <p:cTn id="22" dur="1" fill="hold">
                                          <p:stCondLst>
                                            <p:cond delay="0"/>
                                          </p:stCondLst>
                                        </p:cTn>
                                        <p:tgtEl>
                                          <p:spTgt spid="148"/>
                                        </p:tgtEl>
                                        <p:attrNameLst>
                                          <p:attrName>style.visibility</p:attrName>
                                        </p:attrNameLst>
                                      </p:cBhvr>
                                      <p:to>
                                        <p:strVal val="visible"/>
                                      </p:to>
                                    </p:set>
                                    <p:anim calcmode="lin" valueType="num">
                                      <p:cBhvr>
                                        <p:cTn id="23" dur="500" fill="hold"/>
                                        <p:tgtEl>
                                          <p:spTgt spid="148"/>
                                        </p:tgtEl>
                                        <p:attrNameLst>
                                          <p:attrName>ppt_w</p:attrName>
                                        </p:attrNameLst>
                                      </p:cBhvr>
                                      <p:tavLst>
                                        <p:tav tm="0">
                                          <p:val>
                                            <p:fltVal val="0"/>
                                          </p:val>
                                        </p:tav>
                                        <p:tav tm="100000">
                                          <p:val>
                                            <p:strVal val="#ppt_w"/>
                                          </p:val>
                                        </p:tav>
                                      </p:tavLst>
                                    </p:anim>
                                    <p:anim calcmode="lin" valueType="num">
                                      <p:cBhvr>
                                        <p:cTn id="24" dur="500" fill="hold"/>
                                        <p:tgtEl>
                                          <p:spTgt spid="148"/>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200"/>
                                  </p:stCondLst>
                                  <p:childTnLst>
                                    <p:set>
                                      <p:cBhvr>
                                        <p:cTn id="26" dur="1" fill="hold">
                                          <p:stCondLst>
                                            <p:cond delay="0"/>
                                          </p:stCondLst>
                                        </p:cTn>
                                        <p:tgtEl>
                                          <p:spTgt spid="149"/>
                                        </p:tgtEl>
                                        <p:attrNameLst>
                                          <p:attrName>style.visibility</p:attrName>
                                        </p:attrNameLst>
                                      </p:cBhvr>
                                      <p:to>
                                        <p:strVal val="visible"/>
                                      </p:to>
                                    </p:set>
                                    <p:anim calcmode="lin" valueType="num">
                                      <p:cBhvr>
                                        <p:cTn id="27" dur="500" fill="hold"/>
                                        <p:tgtEl>
                                          <p:spTgt spid="149"/>
                                        </p:tgtEl>
                                        <p:attrNameLst>
                                          <p:attrName>ppt_w</p:attrName>
                                        </p:attrNameLst>
                                      </p:cBhvr>
                                      <p:tavLst>
                                        <p:tav tm="0">
                                          <p:val>
                                            <p:fltVal val="0"/>
                                          </p:val>
                                        </p:tav>
                                        <p:tav tm="100000">
                                          <p:val>
                                            <p:strVal val="#ppt_w"/>
                                          </p:val>
                                        </p:tav>
                                      </p:tavLst>
                                    </p:anim>
                                    <p:anim calcmode="lin" valueType="num">
                                      <p:cBhvr>
                                        <p:cTn id="28" dur="500" fill="hold"/>
                                        <p:tgtEl>
                                          <p:spTgt spid="149"/>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200"/>
                                  </p:stCondLst>
                                  <p:childTnLst>
                                    <p:set>
                                      <p:cBhvr>
                                        <p:cTn id="30" dur="1" fill="hold">
                                          <p:stCondLst>
                                            <p:cond delay="0"/>
                                          </p:stCondLst>
                                        </p:cTn>
                                        <p:tgtEl>
                                          <p:spTgt spid="150"/>
                                        </p:tgtEl>
                                        <p:attrNameLst>
                                          <p:attrName>style.visibility</p:attrName>
                                        </p:attrNameLst>
                                      </p:cBhvr>
                                      <p:to>
                                        <p:strVal val="visible"/>
                                      </p:to>
                                    </p:set>
                                    <p:anim calcmode="lin" valueType="num">
                                      <p:cBhvr>
                                        <p:cTn id="31" dur="500" fill="hold"/>
                                        <p:tgtEl>
                                          <p:spTgt spid="150"/>
                                        </p:tgtEl>
                                        <p:attrNameLst>
                                          <p:attrName>ppt_w</p:attrName>
                                        </p:attrNameLst>
                                      </p:cBhvr>
                                      <p:tavLst>
                                        <p:tav tm="0">
                                          <p:val>
                                            <p:fltVal val="0"/>
                                          </p:val>
                                        </p:tav>
                                        <p:tav tm="100000">
                                          <p:val>
                                            <p:strVal val="#ppt_w"/>
                                          </p:val>
                                        </p:tav>
                                      </p:tavLst>
                                    </p:anim>
                                    <p:anim calcmode="lin" valueType="num">
                                      <p:cBhvr>
                                        <p:cTn id="32" dur="500" fill="hold"/>
                                        <p:tgtEl>
                                          <p:spTgt spid="150"/>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200"/>
                                  </p:stCondLst>
                                  <p:childTnLst>
                                    <p:set>
                                      <p:cBhvr>
                                        <p:cTn id="34" dur="1" fill="hold">
                                          <p:stCondLst>
                                            <p:cond delay="0"/>
                                          </p:stCondLst>
                                        </p:cTn>
                                        <p:tgtEl>
                                          <p:spTgt spid="151"/>
                                        </p:tgtEl>
                                        <p:attrNameLst>
                                          <p:attrName>style.visibility</p:attrName>
                                        </p:attrNameLst>
                                      </p:cBhvr>
                                      <p:to>
                                        <p:strVal val="visible"/>
                                      </p:to>
                                    </p:set>
                                    <p:anim calcmode="lin" valueType="num">
                                      <p:cBhvr>
                                        <p:cTn id="35" dur="500" fill="hold"/>
                                        <p:tgtEl>
                                          <p:spTgt spid="151"/>
                                        </p:tgtEl>
                                        <p:attrNameLst>
                                          <p:attrName>ppt_w</p:attrName>
                                        </p:attrNameLst>
                                      </p:cBhvr>
                                      <p:tavLst>
                                        <p:tav tm="0">
                                          <p:val>
                                            <p:fltVal val="0"/>
                                          </p:val>
                                        </p:tav>
                                        <p:tav tm="100000">
                                          <p:val>
                                            <p:strVal val="#ppt_w"/>
                                          </p:val>
                                        </p:tav>
                                      </p:tavLst>
                                    </p:anim>
                                    <p:anim calcmode="lin" valueType="num">
                                      <p:cBhvr>
                                        <p:cTn id="36" dur="500" fill="hold"/>
                                        <p:tgtEl>
                                          <p:spTgt spid="151"/>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200"/>
                                  </p:stCondLst>
                                  <p:childTnLst>
                                    <p:set>
                                      <p:cBhvr>
                                        <p:cTn id="38" dur="1" fill="hold">
                                          <p:stCondLst>
                                            <p:cond delay="0"/>
                                          </p:stCondLst>
                                        </p:cTn>
                                        <p:tgtEl>
                                          <p:spTgt spid="152"/>
                                        </p:tgtEl>
                                        <p:attrNameLst>
                                          <p:attrName>style.visibility</p:attrName>
                                        </p:attrNameLst>
                                      </p:cBhvr>
                                      <p:to>
                                        <p:strVal val="visible"/>
                                      </p:to>
                                    </p:set>
                                    <p:anim calcmode="lin" valueType="num">
                                      <p:cBhvr>
                                        <p:cTn id="39" dur="500" fill="hold"/>
                                        <p:tgtEl>
                                          <p:spTgt spid="152"/>
                                        </p:tgtEl>
                                        <p:attrNameLst>
                                          <p:attrName>ppt_w</p:attrName>
                                        </p:attrNameLst>
                                      </p:cBhvr>
                                      <p:tavLst>
                                        <p:tav tm="0">
                                          <p:val>
                                            <p:fltVal val="0"/>
                                          </p:val>
                                        </p:tav>
                                        <p:tav tm="100000">
                                          <p:val>
                                            <p:strVal val="#ppt_w"/>
                                          </p:val>
                                        </p:tav>
                                      </p:tavLst>
                                    </p:anim>
                                    <p:anim calcmode="lin" valueType="num">
                                      <p:cBhvr>
                                        <p:cTn id="40" dur="500" fill="hold"/>
                                        <p:tgtEl>
                                          <p:spTgt spid="152"/>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300"/>
                                  </p:stCondLst>
                                  <p:childTnLst>
                                    <p:set>
                                      <p:cBhvr>
                                        <p:cTn id="42" dur="1" fill="hold">
                                          <p:stCondLst>
                                            <p:cond delay="0"/>
                                          </p:stCondLst>
                                        </p:cTn>
                                        <p:tgtEl>
                                          <p:spTgt spid="153"/>
                                        </p:tgtEl>
                                        <p:attrNameLst>
                                          <p:attrName>style.visibility</p:attrName>
                                        </p:attrNameLst>
                                      </p:cBhvr>
                                      <p:to>
                                        <p:strVal val="visible"/>
                                      </p:to>
                                    </p:set>
                                    <p:anim calcmode="lin" valueType="num">
                                      <p:cBhvr>
                                        <p:cTn id="43" dur="500" fill="hold"/>
                                        <p:tgtEl>
                                          <p:spTgt spid="153"/>
                                        </p:tgtEl>
                                        <p:attrNameLst>
                                          <p:attrName>ppt_w</p:attrName>
                                        </p:attrNameLst>
                                      </p:cBhvr>
                                      <p:tavLst>
                                        <p:tav tm="0">
                                          <p:val>
                                            <p:fltVal val="0"/>
                                          </p:val>
                                        </p:tav>
                                        <p:tav tm="100000">
                                          <p:val>
                                            <p:strVal val="#ppt_w"/>
                                          </p:val>
                                        </p:tav>
                                      </p:tavLst>
                                    </p:anim>
                                    <p:anim calcmode="lin" valueType="num">
                                      <p:cBhvr>
                                        <p:cTn id="44" dur="500" fill="hold"/>
                                        <p:tgtEl>
                                          <p:spTgt spid="153"/>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300"/>
                                  </p:stCondLst>
                                  <p:childTnLst>
                                    <p:set>
                                      <p:cBhvr>
                                        <p:cTn id="46" dur="1" fill="hold">
                                          <p:stCondLst>
                                            <p:cond delay="0"/>
                                          </p:stCondLst>
                                        </p:cTn>
                                        <p:tgtEl>
                                          <p:spTgt spid="154"/>
                                        </p:tgtEl>
                                        <p:attrNameLst>
                                          <p:attrName>style.visibility</p:attrName>
                                        </p:attrNameLst>
                                      </p:cBhvr>
                                      <p:to>
                                        <p:strVal val="visible"/>
                                      </p:to>
                                    </p:set>
                                    <p:anim calcmode="lin" valueType="num">
                                      <p:cBhvr>
                                        <p:cTn id="47" dur="500" fill="hold"/>
                                        <p:tgtEl>
                                          <p:spTgt spid="154"/>
                                        </p:tgtEl>
                                        <p:attrNameLst>
                                          <p:attrName>ppt_w</p:attrName>
                                        </p:attrNameLst>
                                      </p:cBhvr>
                                      <p:tavLst>
                                        <p:tav tm="0">
                                          <p:val>
                                            <p:fltVal val="0"/>
                                          </p:val>
                                        </p:tav>
                                        <p:tav tm="100000">
                                          <p:val>
                                            <p:strVal val="#ppt_w"/>
                                          </p:val>
                                        </p:tav>
                                      </p:tavLst>
                                    </p:anim>
                                    <p:anim calcmode="lin" valueType="num">
                                      <p:cBhvr>
                                        <p:cTn id="48" dur="500" fill="hold"/>
                                        <p:tgtEl>
                                          <p:spTgt spid="154"/>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300"/>
                                  </p:stCondLst>
                                  <p:childTnLst>
                                    <p:set>
                                      <p:cBhvr>
                                        <p:cTn id="50" dur="1" fill="hold">
                                          <p:stCondLst>
                                            <p:cond delay="0"/>
                                          </p:stCondLst>
                                        </p:cTn>
                                        <p:tgtEl>
                                          <p:spTgt spid="155"/>
                                        </p:tgtEl>
                                        <p:attrNameLst>
                                          <p:attrName>style.visibility</p:attrName>
                                        </p:attrNameLst>
                                      </p:cBhvr>
                                      <p:to>
                                        <p:strVal val="visible"/>
                                      </p:to>
                                    </p:set>
                                    <p:anim calcmode="lin" valueType="num">
                                      <p:cBhvr>
                                        <p:cTn id="51" dur="500" fill="hold"/>
                                        <p:tgtEl>
                                          <p:spTgt spid="155"/>
                                        </p:tgtEl>
                                        <p:attrNameLst>
                                          <p:attrName>ppt_w</p:attrName>
                                        </p:attrNameLst>
                                      </p:cBhvr>
                                      <p:tavLst>
                                        <p:tav tm="0">
                                          <p:val>
                                            <p:fltVal val="0"/>
                                          </p:val>
                                        </p:tav>
                                        <p:tav tm="100000">
                                          <p:val>
                                            <p:strVal val="#ppt_w"/>
                                          </p:val>
                                        </p:tav>
                                      </p:tavLst>
                                    </p:anim>
                                    <p:anim calcmode="lin" valueType="num">
                                      <p:cBhvr>
                                        <p:cTn id="52" dur="500" fill="hold"/>
                                        <p:tgtEl>
                                          <p:spTgt spid="155"/>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300"/>
                                  </p:stCondLst>
                                  <p:childTnLst>
                                    <p:set>
                                      <p:cBhvr>
                                        <p:cTn id="54" dur="1" fill="hold">
                                          <p:stCondLst>
                                            <p:cond delay="0"/>
                                          </p:stCondLst>
                                        </p:cTn>
                                        <p:tgtEl>
                                          <p:spTgt spid="156"/>
                                        </p:tgtEl>
                                        <p:attrNameLst>
                                          <p:attrName>style.visibility</p:attrName>
                                        </p:attrNameLst>
                                      </p:cBhvr>
                                      <p:to>
                                        <p:strVal val="visible"/>
                                      </p:to>
                                    </p:set>
                                    <p:anim calcmode="lin" valueType="num">
                                      <p:cBhvr>
                                        <p:cTn id="55" dur="500" fill="hold"/>
                                        <p:tgtEl>
                                          <p:spTgt spid="156"/>
                                        </p:tgtEl>
                                        <p:attrNameLst>
                                          <p:attrName>ppt_w</p:attrName>
                                        </p:attrNameLst>
                                      </p:cBhvr>
                                      <p:tavLst>
                                        <p:tav tm="0">
                                          <p:val>
                                            <p:fltVal val="0"/>
                                          </p:val>
                                        </p:tav>
                                        <p:tav tm="100000">
                                          <p:val>
                                            <p:strVal val="#ppt_w"/>
                                          </p:val>
                                        </p:tav>
                                      </p:tavLst>
                                    </p:anim>
                                    <p:anim calcmode="lin" valueType="num">
                                      <p:cBhvr>
                                        <p:cTn id="56" dur="500" fill="hold"/>
                                        <p:tgtEl>
                                          <p:spTgt spid="156"/>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400"/>
                                  </p:stCondLst>
                                  <p:childTnLst>
                                    <p:set>
                                      <p:cBhvr>
                                        <p:cTn id="58" dur="1" fill="hold">
                                          <p:stCondLst>
                                            <p:cond delay="0"/>
                                          </p:stCondLst>
                                        </p:cTn>
                                        <p:tgtEl>
                                          <p:spTgt spid="157"/>
                                        </p:tgtEl>
                                        <p:attrNameLst>
                                          <p:attrName>style.visibility</p:attrName>
                                        </p:attrNameLst>
                                      </p:cBhvr>
                                      <p:to>
                                        <p:strVal val="visible"/>
                                      </p:to>
                                    </p:set>
                                    <p:anim calcmode="lin" valueType="num">
                                      <p:cBhvr>
                                        <p:cTn id="59" dur="500" fill="hold"/>
                                        <p:tgtEl>
                                          <p:spTgt spid="157"/>
                                        </p:tgtEl>
                                        <p:attrNameLst>
                                          <p:attrName>ppt_w</p:attrName>
                                        </p:attrNameLst>
                                      </p:cBhvr>
                                      <p:tavLst>
                                        <p:tav tm="0">
                                          <p:val>
                                            <p:fltVal val="0"/>
                                          </p:val>
                                        </p:tav>
                                        <p:tav tm="100000">
                                          <p:val>
                                            <p:strVal val="#ppt_w"/>
                                          </p:val>
                                        </p:tav>
                                      </p:tavLst>
                                    </p:anim>
                                    <p:anim calcmode="lin" valueType="num">
                                      <p:cBhvr>
                                        <p:cTn id="60" dur="500" fill="hold"/>
                                        <p:tgtEl>
                                          <p:spTgt spid="157"/>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400"/>
                                  </p:stCondLst>
                                  <p:childTnLst>
                                    <p:set>
                                      <p:cBhvr>
                                        <p:cTn id="62" dur="1" fill="hold">
                                          <p:stCondLst>
                                            <p:cond delay="0"/>
                                          </p:stCondLst>
                                        </p:cTn>
                                        <p:tgtEl>
                                          <p:spTgt spid="158"/>
                                        </p:tgtEl>
                                        <p:attrNameLst>
                                          <p:attrName>style.visibility</p:attrName>
                                        </p:attrNameLst>
                                      </p:cBhvr>
                                      <p:to>
                                        <p:strVal val="visible"/>
                                      </p:to>
                                    </p:set>
                                    <p:anim calcmode="lin" valueType="num">
                                      <p:cBhvr>
                                        <p:cTn id="63" dur="500" fill="hold"/>
                                        <p:tgtEl>
                                          <p:spTgt spid="158"/>
                                        </p:tgtEl>
                                        <p:attrNameLst>
                                          <p:attrName>ppt_w</p:attrName>
                                        </p:attrNameLst>
                                      </p:cBhvr>
                                      <p:tavLst>
                                        <p:tav tm="0">
                                          <p:val>
                                            <p:fltVal val="0"/>
                                          </p:val>
                                        </p:tav>
                                        <p:tav tm="100000">
                                          <p:val>
                                            <p:strVal val="#ppt_w"/>
                                          </p:val>
                                        </p:tav>
                                      </p:tavLst>
                                    </p:anim>
                                    <p:anim calcmode="lin" valueType="num">
                                      <p:cBhvr>
                                        <p:cTn id="64" dur="500" fill="hold"/>
                                        <p:tgtEl>
                                          <p:spTgt spid="158"/>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400"/>
                                  </p:stCondLst>
                                  <p:childTnLst>
                                    <p:set>
                                      <p:cBhvr>
                                        <p:cTn id="66" dur="1" fill="hold">
                                          <p:stCondLst>
                                            <p:cond delay="0"/>
                                          </p:stCondLst>
                                        </p:cTn>
                                        <p:tgtEl>
                                          <p:spTgt spid="159"/>
                                        </p:tgtEl>
                                        <p:attrNameLst>
                                          <p:attrName>style.visibility</p:attrName>
                                        </p:attrNameLst>
                                      </p:cBhvr>
                                      <p:to>
                                        <p:strVal val="visible"/>
                                      </p:to>
                                    </p:set>
                                    <p:anim calcmode="lin" valueType="num">
                                      <p:cBhvr>
                                        <p:cTn id="67" dur="500" fill="hold"/>
                                        <p:tgtEl>
                                          <p:spTgt spid="159"/>
                                        </p:tgtEl>
                                        <p:attrNameLst>
                                          <p:attrName>ppt_w</p:attrName>
                                        </p:attrNameLst>
                                      </p:cBhvr>
                                      <p:tavLst>
                                        <p:tav tm="0">
                                          <p:val>
                                            <p:fltVal val="0"/>
                                          </p:val>
                                        </p:tav>
                                        <p:tav tm="100000">
                                          <p:val>
                                            <p:strVal val="#ppt_w"/>
                                          </p:val>
                                        </p:tav>
                                      </p:tavLst>
                                    </p:anim>
                                    <p:anim calcmode="lin" valueType="num">
                                      <p:cBhvr>
                                        <p:cTn id="68" dur="500" fill="hold"/>
                                        <p:tgtEl>
                                          <p:spTgt spid="159"/>
                                        </p:tgtEl>
                                        <p:attrNameLst>
                                          <p:attrName>ppt_h</p:attrName>
                                        </p:attrNameLst>
                                      </p:cBhvr>
                                      <p:tavLst>
                                        <p:tav tm="0">
                                          <p:val>
                                            <p:fltVal val="0"/>
                                          </p:val>
                                        </p:tav>
                                        <p:tav tm="100000">
                                          <p:val>
                                            <p:strVal val="#ppt_h"/>
                                          </p:val>
                                        </p:tav>
                                      </p:tavLst>
                                    </p:anim>
                                  </p:childTnLst>
                                </p:cTn>
                              </p:par>
                              <p:par>
                                <p:cTn id="69" presetID="23" presetClass="entr" presetSubtype="16" fill="hold" grpId="0" nodeType="withEffect">
                                  <p:stCondLst>
                                    <p:cond delay="400"/>
                                  </p:stCondLst>
                                  <p:childTnLst>
                                    <p:set>
                                      <p:cBhvr>
                                        <p:cTn id="70" dur="1" fill="hold">
                                          <p:stCondLst>
                                            <p:cond delay="0"/>
                                          </p:stCondLst>
                                        </p:cTn>
                                        <p:tgtEl>
                                          <p:spTgt spid="160"/>
                                        </p:tgtEl>
                                        <p:attrNameLst>
                                          <p:attrName>style.visibility</p:attrName>
                                        </p:attrNameLst>
                                      </p:cBhvr>
                                      <p:to>
                                        <p:strVal val="visible"/>
                                      </p:to>
                                    </p:set>
                                    <p:anim calcmode="lin" valueType="num">
                                      <p:cBhvr>
                                        <p:cTn id="71" dur="500" fill="hold"/>
                                        <p:tgtEl>
                                          <p:spTgt spid="160"/>
                                        </p:tgtEl>
                                        <p:attrNameLst>
                                          <p:attrName>ppt_w</p:attrName>
                                        </p:attrNameLst>
                                      </p:cBhvr>
                                      <p:tavLst>
                                        <p:tav tm="0">
                                          <p:val>
                                            <p:fltVal val="0"/>
                                          </p:val>
                                        </p:tav>
                                        <p:tav tm="100000">
                                          <p:val>
                                            <p:strVal val="#ppt_w"/>
                                          </p:val>
                                        </p:tav>
                                      </p:tavLst>
                                    </p:anim>
                                    <p:anim calcmode="lin" valueType="num">
                                      <p:cBhvr>
                                        <p:cTn id="72" dur="500" fill="hold"/>
                                        <p:tgtEl>
                                          <p:spTgt spid="160"/>
                                        </p:tgtEl>
                                        <p:attrNameLst>
                                          <p:attrName>ppt_h</p:attrName>
                                        </p:attrNameLst>
                                      </p:cBhvr>
                                      <p:tavLst>
                                        <p:tav tm="0">
                                          <p:val>
                                            <p:fltVal val="0"/>
                                          </p:val>
                                        </p:tav>
                                        <p:tav tm="100000">
                                          <p:val>
                                            <p:strVal val="#ppt_h"/>
                                          </p:val>
                                        </p:tav>
                                      </p:tavLst>
                                    </p:anim>
                                  </p:childTnLst>
                                </p:cTn>
                              </p:par>
                              <p:par>
                                <p:cTn id="73" presetID="23" presetClass="entr" presetSubtype="16" fill="hold" grpId="0" nodeType="withEffect">
                                  <p:stCondLst>
                                    <p:cond delay="400"/>
                                  </p:stCondLst>
                                  <p:childTnLst>
                                    <p:set>
                                      <p:cBhvr>
                                        <p:cTn id="74" dur="1" fill="hold">
                                          <p:stCondLst>
                                            <p:cond delay="0"/>
                                          </p:stCondLst>
                                        </p:cTn>
                                        <p:tgtEl>
                                          <p:spTgt spid="161"/>
                                        </p:tgtEl>
                                        <p:attrNameLst>
                                          <p:attrName>style.visibility</p:attrName>
                                        </p:attrNameLst>
                                      </p:cBhvr>
                                      <p:to>
                                        <p:strVal val="visible"/>
                                      </p:to>
                                    </p:set>
                                    <p:anim calcmode="lin" valueType="num">
                                      <p:cBhvr>
                                        <p:cTn id="75" dur="500" fill="hold"/>
                                        <p:tgtEl>
                                          <p:spTgt spid="161"/>
                                        </p:tgtEl>
                                        <p:attrNameLst>
                                          <p:attrName>ppt_w</p:attrName>
                                        </p:attrNameLst>
                                      </p:cBhvr>
                                      <p:tavLst>
                                        <p:tav tm="0">
                                          <p:val>
                                            <p:fltVal val="0"/>
                                          </p:val>
                                        </p:tav>
                                        <p:tav tm="100000">
                                          <p:val>
                                            <p:strVal val="#ppt_w"/>
                                          </p:val>
                                        </p:tav>
                                      </p:tavLst>
                                    </p:anim>
                                    <p:anim calcmode="lin" valueType="num">
                                      <p:cBhvr>
                                        <p:cTn id="76" dur="500" fill="hold"/>
                                        <p:tgtEl>
                                          <p:spTgt spid="161"/>
                                        </p:tgtEl>
                                        <p:attrNameLst>
                                          <p:attrName>ppt_h</p:attrName>
                                        </p:attrNameLst>
                                      </p:cBhvr>
                                      <p:tavLst>
                                        <p:tav tm="0">
                                          <p:val>
                                            <p:fltVal val="0"/>
                                          </p:val>
                                        </p:tav>
                                        <p:tav tm="100000">
                                          <p:val>
                                            <p:strVal val="#ppt_h"/>
                                          </p:val>
                                        </p:tav>
                                      </p:tavLst>
                                    </p:anim>
                                  </p:childTnLst>
                                </p:cTn>
                              </p:par>
                              <p:par>
                                <p:cTn id="77" presetID="23" presetClass="entr" presetSubtype="16" fill="hold" grpId="0" nodeType="withEffect">
                                  <p:stCondLst>
                                    <p:cond delay="500"/>
                                  </p:stCondLst>
                                  <p:childTnLst>
                                    <p:set>
                                      <p:cBhvr>
                                        <p:cTn id="78" dur="1" fill="hold">
                                          <p:stCondLst>
                                            <p:cond delay="0"/>
                                          </p:stCondLst>
                                        </p:cTn>
                                        <p:tgtEl>
                                          <p:spTgt spid="162"/>
                                        </p:tgtEl>
                                        <p:attrNameLst>
                                          <p:attrName>style.visibility</p:attrName>
                                        </p:attrNameLst>
                                      </p:cBhvr>
                                      <p:to>
                                        <p:strVal val="visible"/>
                                      </p:to>
                                    </p:set>
                                    <p:anim calcmode="lin" valueType="num">
                                      <p:cBhvr>
                                        <p:cTn id="79" dur="500" fill="hold"/>
                                        <p:tgtEl>
                                          <p:spTgt spid="162"/>
                                        </p:tgtEl>
                                        <p:attrNameLst>
                                          <p:attrName>ppt_w</p:attrName>
                                        </p:attrNameLst>
                                      </p:cBhvr>
                                      <p:tavLst>
                                        <p:tav tm="0">
                                          <p:val>
                                            <p:fltVal val="0"/>
                                          </p:val>
                                        </p:tav>
                                        <p:tav tm="100000">
                                          <p:val>
                                            <p:strVal val="#ppt_w"/>
                                          </p:val>
                                        </p:tav>
                                      </p:tavLst>
                                    </p:anim>
                                    <p:anim calcmode="lin" valueType="num">
                                      <p:cBhvr>
                                        <p:cTn id="80" dur="500" fill="hold"/>
                                        <p:tgtEl>
                                          <p:spTgt spid="162"/>
                                        </p:tgtEl>
                                        <p:attrNameLst>
                                          <p:attrName>ppt_h</p:attrName>
                                        </p:attrNameLst>
                                      </p:cBhvr>
                                      <p:tavLst>
                                        <p:tav tm="0">
                                          <p:val>
                                            <p:fltVal val="0"/>
                                          </p:val>
                                        </p:tav>
                                        <p:tav tm="100000">
                                          <p:val>
                                            <p:strVal val="#ppt_h"/>
                                          </p:val>
                                        </p:tav>
                                      </p:tavLst>
                                    </p:anim>
                                  </p:childTnLst>
                                </p:cTn>
                              </p:par>
                              <p:par>
                                <p:cTn id="81" presetID="23" presetClass="entr" presetSubtype="16" fill="hold" grpId="0" nodeType="withEffect">
                                  <p:stCondLst>
                                    <p:cond delay="500"/>
                                  </p:stCondLst>
                                  <p:childTnLst>
                                    <p:set>
                                      <p:cBhvr>
                                        <p:cTn id="82" dur="1" fill="hold">
                                          <p:stCondLst>
                                            <p:cond delay="0"/>
                                          </p:stCondLst>
                                        </p:cTn>
                                        <p:tgtEl>
                                          <p:spTgt spid="163"/>
                                        </p:tgtEl>
                                        <p:attrNameLst>
                                          <p:attrName>style.visibility</p:attrName>
                                        </p:attrNameLst>
                                      </p:cBhvr>
                                      <p:to>
                                        <p:strVal val="visible"/>
                                      </p:to>
                                    </p:set>
                                    <p:anim calcmode="lin" valueType="num">
                                      <p:cBhvr>
                                        <p:cTn id="83" dur="500" fill="hold"/>
                                        <p:tgtEl>
                                          <p:spTgt spid="163"/>
                                        </p:tgtEl>
                                        <p:attrNameLst>
                                          <p:attrName>ppt_w</p:attrName>
                                        </p:attrNameLst>
                                      </p:cBhvr>
                                      <p:tavLst>
                                        <p:tav tm="0">
                                          <p:val>
                                            <p:fltVal val="0"/>
                                          </p:val>
                                        </p:tav>
                                        <p:tav tm="100000">
                                          <p:val>
                                            <p:strVal val="#ppt_w"/>
                                          </p:val>
                                        </p:tav>
                                      </p:tavLst>
                                    </p:anim>
                                    <p:anim calcmode="lin" valueType="num">
                                      <p:cBhvr>
                                        <p:cTn id="84" dur="500" fill="hold"/>
                                        <p:tgtEl>
                                          <p:spTgt spid="163"/>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500"/>
                                  </p:stCondLst>
                                  <p:childTnLst>
                                    <p:set>
                                      <p:cBhvr>
                                        <p:cTn id="86" dur="1" fill="hold">
                                          <p:stCondLst>
                                            <p:cond delay="0"/>
                                          </p:stCondLst>
                                        </p:cTn>
                                        <p:tgtEl>
                                          <p:spTgt spid="164"/>
                                        </p:tgtEl>
                                        <p:attrNameLst>
                                          <p:attrName>style.visibility</p:attrName>
                                        </p:attrNameLst>
                                      </p:cBhvr>
                                      <p:to>
                                        <p:strVal val="visible"/>
                                      </p:to>
                                    </p:set>
                                    <p:anim calcmode="lin" valueType="num">
                                      <p:cBhvr>
                                        <p:cTn id="87" dur="500" fill="hold"/>
                                        <p:tgtEl>
                                          <p:spTgt spid="164"/>
                                        </p:tgtEl>
                                        <p:attrNameLst>
                                          <p:attrName>ppt_w</p:attrName>
                                        </p:attrNameLst>
                                      </p:cBhvr>
                                      <p:tavLst>
                                        <p:tav tm="0">
                                          <p:val>
                                            <p:fltVal val="0"/>
                                          </p:val>
                                        </p:tav>
                                        <p:tav tm="100000">
                                          <p:val>
                                            <p:strVal val="#ppt_w"/>
                                          </p:val>
                                        </p:tav>
                                      </p:tavLst>
                                    </p:anim>
                                    <p:anim calcmode="lin" valueType="num">
                                      <p:cBhvr>
                                        <p:cTn id="88" dur="500" fill="hold"/>
                                        <p:tgtEl>
                                          <p:spTgt spid="164"/>
                                        </p:tgtEl>
                                        <p:attrNameLst>
                                          <p:attrName>ppt_h</p:attrName>
                                        </p:attrNameLst>
                                      </p:cBhvr>
                                      <p:tavLst>
                                        <p:tav tm="0">
                                          <p:val>
                                            <p:fltVal val="0"/>
                                          </p:val>
                                        </p:tav>
                                        <p:tav tm="100000">
                                          <p:val>
                                            <p:strVal val="#ppt_h"/>
                                          </p:val>
                                        </p:tav>
                                      </p:tavLst>
                                    </p:anim>
                                  </p:childTnLst>
                                </p:cTn>
                              </p:par>
                              <p:par>
                                <p:cTn id="89" presetID="23" presetClass="entr" presetSubtype="16" fill="hold" grpId="0" nodeType="withEffect">
                                  <p:stCondLst>
                                    <p:cond delay="500"/>
                                  </p:stCondLst>
                                  <p:childTnLst>
                                    <p:set>
                                      <p:cBhvr>
                                        <p:cTn id="90" dur="1" fill="hold">
                                          <p:stCondLst>
                                            <p:cond delay="0"/>
                                          </p:stCondLst>
                                        </p:cTn>
                                        <p:tgtEl>
                                          <p:spTgt spid="165"/>
                                        </p:tgtEl>
                                        <p:attrNameLst>
                                          <p:attrName>style.visibility</p:attrName>
                                        </p:attrNameLst>
                                      </p:cBhvr>
                                      <p:to>
                                        <p:strVal val="visible"/>
                                      </p:to>
                                    </p:set>
                                    <p:anim calcmode="lin" valueType="num">
                                      <p:cBhvr>
                                        <p:cTn id="91" dur="500" fill="hold"/>
                                        <p:tgtEl>
                                          <p:spTgt spid="165"/>
                                        </p:tgtEl>
                                        <p:attrNameLst>
                                          <p:attrName>ppt_w</p:attrName>
                                        </p:attrNameLst>
                                      </p:cBhvr>
                                      <p:tavLst>
                                        <p:tav tm="0">
                                          <p:val>
                                            <p:fltVal val="0"/>
                                          </p:val>
                                        </p:tav>
                                        <p:tav tm="100000">
                                          <p:val>
                                            <p:strVal val="#ppt_w"/>
                                          </p:val>
                                        </p:tav>
                                      </p:tavLst>
                                    </p:anim>
                                    <p:anim calcmode="lin" valueType="num">
                                      <p:cBhvr>
                                        <p:cTn id="92" dur="500" fill="hold"/>
                                        <p:tgtEl>
                                          <p:spTgt spid="165"/>
                                        </p:tgtEl>
                                        <p:attrNameLst>
                                          <p:attrName>ppt_h</p:attrName>
                                        </p:attrNameLst>
                                      </p:cBhvr>
                                      <p:tavLst>
                                        <p:tav tm="0">
                                          <p:val>
                                            <p:fltVal val="0"/>
                                          </p:val>
                                        </p:tav>
                                        <p:tav tm="100000">
                                          <p:val>
                                            <p:strVal val="#ppt_h"/>
                                          </p:val>
                                        </p:tav>
                                      </p:tavLst>
                                    </p:anim>
                                  </p:childTnLst>
                                </p:cTn>
                              </p:par>
                              <p:par>
                                <p:cTn id="93" presetID="23" presetClass="entr" presetSubtype="16" fill="hold" grpId="0" nodeType="withEffect">
                                  <p:stCondLst>
                                    <p:cond delay="500"/>
                                  </p:stCondLst>
                                  <p:childTnLst>
                                    <p:set>
                                      <p:cBhvr>
                                        <p:cTn id="94" dur="1" fill="hold">
                                          <p:stCondLst>
                                            <p:cond delay="0"/>
                                          </p:stCondLst>
                                        </p:cTn>
                                        <p:tgtEl>
                                          <p:spTgt spid="166"/>
                                        </p:tgtEl>
                                        <p:attrNameLst>
                                          <p:attrName>style.visibility</p:attrName>
                                        </p:attrNameLst>
                                      </p:cBhvr>
                                      <p:to>
                                        <p:strVal val="visible"/>
                                      </p:to>
                                    </p:set>
                                    <p:anim calcmode="lin" valueType="num">
                                      <p:cBhvr>
                                        <p:cTn id="95" dur="500" fill="hold"/>
                                        <p:tgtEl>
                                          <p:spTgt spid="166"/>
                                        </p:tgtEl>
                                        <p:attrNameLst>
                                          <p:attrName>ppt_w</p:attrName>
                                        </p:attrNameLst>
                                      </p:cBhvr>
                                      <p:tavLst>
                                        <p:tav tm="0">
                                          <p:val>
                                            <p:fltVal val="0"/>
                                          </p:val>
                                        </p:tav>
                                        <p:tav tm="100000">
                                          <p:val>
                                            <p:strVal val="#ppt_w"/>
                                          </p:val>
                                        </p:tav>
                                      </p:tavLst>
                                    </p:anim>
                                    <p:anim calcmode="lin" valueType="num">
                                      <p:cBhvr>
                                        <p:cTn id="96" dur="500" fill="hold"/>
                                        <p:tgtEl>
                                          <p:spTgt spid="166"/>
                                        </p:tgtEl>
                                        <p:attrNameLst>
                                          <p:attrName>ppt_h</p:attrName>
                                        </p:attrNameLst>
                                      </p:cBhvr>
                                      <p:tavLst>
                                        <p:tav tm="0">
                                          <p:val>
                                            <p:fltVal val="0"/>
                                          </p:val>
                                        </p:tav>
                                        <p:tav tm="100000">
                                          <p:val>
                                            <p:strVal val="#ppt_h"/>
                                          </p:val>
                                        </p:tav>
                                      </p:tavLst>
                                    </p:anim>
                                  </p:childTnLst>
                                </p:cTn>
                              </p:par>
                              <p:par>
                                <p:cTn id="97" presetID="23" presetClass="entr" presetSubtype="16" fill="hold" grpId="0" nodeType="withEffect">
                                  <p:stCondLst>
                                    <p:cond delay="600"/>
                                  </p:stCondLst>
                                  <p:childTnLst>
                                    <p:set>
                                      <p:cBhvr>
                                        <p:cTn id="98" dur="1" fill="hold">
                                          <p:stCondLst>
                                            <p:cond delay="0"/>
                                          </p:stCondLst>
                                        </p:cTn>
                                        <p:tgtEl>
                                          <p:spTgt spid="167"/>
                                        </p:tgtEl>
                                        <p:attrNameLst>
                                          <p:attrName>style.visibility</p:attrName>
                                        </p:attrNameLst>
                                      </p:cBhvr>
                                      <p:to>
                                        <p:strVal val="visible"/>
                                      </p:to>
                                    </p:set>
                                    <p:anim calcmode="lin" valueType="num">
                                      <p:cBhvr>
                                        <p:cTn id="99" dur="500" fill="hold"/>
                                        <p:tgtEl>
                                          <p:spTgt spid="167"/>
                                        </p:tgtEl>
                                        <p:attrNameLst>
                                          <p:attrName>ppt_w</p:attrName>
                                        </p:attrNameLst>
                                      </p:cBhvr>
                                      <p:tavLst>
                                        <p:tav tm="0">
                                          <p:val>
                                            <p:fltVal val="0"/>
                                          </p:val>
                                        </p:tav>
                                        <p:tav tm="100000">
                                          <p:val>
                                            <p:strVal val="#ppt_w"/>
                                          </p:val>
                                        </p:tav>
                                      </p:tavLst>
                                    </p:anim>
                                    <p:anim calcmode="lin" valueType="num">
                                      <p:cBhvr>
                                        <p:cTn id="100" dur="500" fill="hold"/>
                                        <p:tgtEl>
                                          <p:spTgt spid="167"/>
                                        </p:tgtEl>
                                        <p:attrNameLst>
                                          <p:attrName>ppt_h</p:attrName>
                                        </p:attrNameLst>
                                      </p:cBhvr>
                                      <p:tavLst>
                                        <p:tav tm="0">
                                          <p:val>
                                            <p:fltVal val="0"/>
                                          </p:val>
                                        </p:tav>
                                        <p:tav tm="100000">
                                          <p:val>
                                            <p:strVal val="#ppt_h"/>
                                          </p:val>
                                        </p:tav>
                                      </p:tavLst>
                                    </p:anim>
                                  </p:childTnLst>
                                </p:cTn>
                              </p:par>
                              <p:par>
                                <p:cTn id="101" presetID="23" presetClass="entr" presetSubtype="16" fill="hold" grpId="0" nodeType="withEffect">
                                  <p:stCondLst>
                                    <p:cond delay="600"/>
                                  </p:stCondLst>
                                  <p:childTnLst>
                                    <p:set>
                                      <p:cBhvr>
                                        <p:cTn id="102" dur="1" fill="hold">
                                          <p:stCondLst>
                                            <p:cond delay="0"/>
                                          </p:stCondLst>
                                        </p:cTn>
                                        <p:tgtEl>
                                          <p:spTgt spid="168"/>
                                        </p:tgtEl>
                                        <p:attrNameLst>
                                          <p:attrName>style.visibility</p:attrName>
                                        </p:attrNameLst>
                                      </p:cBhvr>
                                      <p:to>
                                        <p:strVal val="visible"/>
                                      </p:to>
                                    </p:set>
                                    <p:anim calcmode="lin" valueType="num">
                                      <p:cBhvr>
                                        <p:cTn id="103" dur="500" fill="hold"/>
                                        <p:tgtEl>
                                          <p:spTgt spid="168"/>
                                        </p:tgtEl>
                                        <p:attrNameLst>
                                          <p:attrName>ppt_w</p:attrName>
                                        </p:attrNameLst>
                                      </p:cBhvr>
                                      <p:tavLst>
                                        <p:tav tm="0">
                                          <p:val>
                                            <p:fltVal val="0"/>
                                          </p:val>
                                        </p:tav>
                                        <p:tav tm="100000">
                                          <p:val>
                                            <p:strVal val="#ppt_w"/>
                                          </p:val>
                                        </p:tav>
                                      </p:tavLst>
                                    </p:anim>
                                    <p:anim calcmode="lin" valueType="num">
                                      <p:cBhvr>
                                        <p:cTn id="104" dur="500" fill="hold"/>
                                        <p:tgtEl>
                                          <p:spTgt spid="168"/>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600"/>
                                  </p:stCondLst>
                                  <p:childTnLst>
                                    <p:set>
                                      <p:cBhvr>
                                        <p:cTn id="106" dur="1" fill="hold">
                                          <p:stCondLst>
                                            <p:cond delay="0"/>
                                          </p:stCondLst>
                                        </p:cTn>
                                        <p:tgtEl>
                                          <p:spTgt spid="169"/>
                                        </p:tgtEl>
                                        <p:attrNameLst>
                                          <p:attrName>style.visibility</p:attrName>
                                        </p:attrNameLst>
                                      </p:cBhvr>
                                      <p:to>
                                        <p:strVal val="visible"/>
                                      </p:to>
                                    </p:set>
                                    <p:anim calcmode="lin" valueType="num">
                                      <p:cBhvr>
                                        <p:cTn id="107" dur="500" fill="hold"/>
                                        <p:tgtEl>
                                          <p:spTgt spid="169"/>
                                        </p:tgtEl>
                                        <p:attrNameLst>
                                          <p:attrName>ppt_w</p:attrName>
                                        </p:attrNameLst>
                                      </p:cBhvr>
                                      <p:tavLst>
                                        <p:tav tm="0">
                                          <p:val>
                                            <p:fltVal val="0"/>
                                          </p:val>
                                        </p:tav>
                                        <p:tav tm="100000">
                                          <p:val>
                                            <p:strVal val="#ppt_w"/>
                                          </p:val>
                                        </p:tav>
                                      </p:tavLst>
                                    </p:anim>
                                    <p:anim calcmode="lin" valueType="num">
                                      <p:cBhvr>
                                        <p:cTn id="108" dur="500" fill="hold"/>
                                        <p:tgtEl>
                                          <p:spTgt spid="169"/>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600"/>
                                  </p:stCondLst>
                                  <p:childTnLst>
                                    <p:set>
                                      <p:cBhvr>
                                        <p:cTn id="110" dur="1" fill="hold">
                                          <p:stCondLst>
                                            <p:cond delay="0"/>
                                          </p:stCondLst>
                                        </p:cTn>
                                        <p:tgtEl>
                                          <p:spTgt spid="170"/>
                                        </p:tgtEl>
                                        <p:attrNameLst>
                                          <p:attrName>style.visibility</p:attrName>
                                        </p:attrNameLst>
                                      </p:cBhvr>
                                      <p:to>
                                        <p:strVal val="visible"/>
                                      </p:to>
                                    </p:set>
                                    <p:anim calcmode="lin" valueType="num">
                                      <p:cBhvr>
                                        <p:cTn id="111" dur="500" fill="hold"/>
                                        <p:tgtEl>
                                          <p:spTgt spid="170"/>
                                        </p:tgtEl>
                                        <p:attrNameLst>
                                          <p:attrName>ppt_w</p:attrName>
                                        </p:attrNameLst>
                                      </p:cBhvr>
                                      <p:tavLst>
                                        <p:tav tm="0">
                                          <p:val>
                                            <p:fltVal val="0"/>
                                          </p:val>
                                        </p:tav>
                                        <p:tav tm="100000">
                                          <p:val>
                                            <p:strVal val="#ppt_w"/>
                                          </p:val>
                                        </p:tav>
                                      </p:tavLst>
                                    </p:anim>
                                    <p:anim calcmode="lin" valueType="num">
                                      <p:cBhvr>
                                        <p:cTn id="112" dur="500" fill="hold"/>
                                        <p:tgtEl>
                                          <p:spTgt spid="170"/>
                                        </p:tgtEl>
                                        <p:attrNameLst>
                                          <p:attrName>ppt_h</p:attrName>
                                        </p:attrNameLst>
                                      </p:cBhvr>
                                      <p:tavLst>
                                        <p:tav tm="0">
                                          <p:val>
                                            <p:fltVal val="0"/>
                                          </p:val>
                                        </p:tav>
                                        <p:tav tm="100000">
                                          <p:val>
                                            <p:strVal val="#ppt_h"/>
                                          </p:val>
                                        </p:tav>
                                      </p:tavLst>
                                    </p:anim>
                                  </p:childTnLst>
                                </p:cTn>
                              </p:par>
                              <p:par>
                                <p:cTn id="113" presetID="23" presetClass="entr" presetSubtype="16" fill="hold" nodeType="withEffect">
                                  <p:stCondLst>
                                    <p:cond delay="600"/>
                                  </p:stCondLst>
                                  <p:childTnLst>
                                    <p:set>
                                      <p:cBhvr>
                                        <p:cTn id="114" dur="1" fill="hold">
                                          <p:stCondLst>
                                            <p:cond delay="0"/>
                                          </p:stCondLst>
                                        </p:cTn>
                                        <p:tgtEl>
                                          <p:spTgt spid="171"/>
                                        </p:tgtEl>
                                        <p:attrNameLst>
                                          <p:attrName>style.visibility</p:attrName>
                                        </p:attrNameLst>
                                      </p:cBhvr>
                                      <p:to>
                                        <p:strVal val="visible"/>
                                      </p:to>
                                    </p:set>
                                    <p:anim calcmode="lin" valueType="num">
                                      <p:cBhvr>
                                        <p:cTn id="115" dur="500" fill="hold"/>
                                        <p:tgtEl>
                                          <p:spTgt spid="171"/>
                                        </p:tgtEl>
                                        <p:attrNameLst>
                                          <p:attrName>ppt_w</p:attrName>
                                        </p:attrNameLst>
                                      </p:cBhvr>
                                      <p:tavLst>
                                        <p:tav tm="0">
                                          <p:val>
                                            <p:fltVal val="0"/>
                                          </p:val>
                                        </p:tav>
                                        <p:tav tm="100000">
                                          <p:val>
                                            <p:strVal val="#ppt_w"/>
                                          </p:val>
                                        </p:tav>
                                      </p:tavLst>
                                    </p:anim>
                                    <p:anim calcmode="lin" valueType="num">
                                      <p:cBhvr>
                                        <p:cTn id="116" dur="500" fill="hold"/>
                                        <p:tgtEl>
                                          <p:spTgt spid="171"/>
                                        </p:tgtEl>
                                        <p:attrNameLst>
                                          <p:attrName>ppt_h</p:attrName>
                                        </p:attrNameLst>
                                      </p:cBhvr>
                                      <p:tavLst>
                                        <p:tav tm="0">
                                          <p:val>
                                            <p:fltVal val="0"/>
                                          </p:val>
                                        </p:tav>
                                        <p:tav tm="100000">
                                          <p:val>
                                            <p:strVal val="#ppt_h"/>
                                          </p:val>
                                        </p:tav>
                                      </p:tavLst>
                                    </p:anim>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175"/>
                                        </p:tgtEl>
                                        <p:attrNameLst>
                                          <p:attrName>style.visibility</p:attrName>
                                        </p:attrNameLst>
                                      </p:cBhvr>
                                      <p:to>
                                        <p:strVal val="visible"/>
                                      </p:to>
                                    </p:set>
                                    <p:animEffect>
                                      <p:cBhvr>
                                        <p:cTn id="121" dur="500"/>
                                        <p:tgtEl>
                                          <p:spTgt spid="175"/>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1" fill="hold" nodeType="clickEffect">
                                  <p:stCondLst>
                                    <p:cond delay="0"/>
                                  </p:stCondLst>
                                  <p:childTnLst>
                                    <p:set>
                                      <p:cBhvr>
                                        <p:cTn id="125" dur="1" fill="hold">
                                          <p:stCondLst>
                                            <p:cond delay="0"/>
                                          </p:stCondLst>
                                        </p:cTn>
                                        <p:tgtEl>
                                          <p:spTgt spid="180"/>
                                        </p:tgtEl>
                                        <p:attrNameLst>
                                          <p:attrName>style.visibility</p:attrName>
                                        </p:attrNameLst>
                                      </p:cBhvr>
                                      <p:to>
                                        <p:strVal val="visible"/>
                                      </p:to>
                                    </p:set>
                                    <p:animEffect>
                                      <p:cBhvr>
                                        <p:cTn id="126" dur="500"/>
                                        <p:tgtEl>
                                          <p:spTgt spid="180"/>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174"/>
                                        </p:tgtEl>
                                        <p:attrNameLst>
                                          <p:attrName>style.visibility</p:attrName>
                                        </p:attrNameLst>
                                      </p:cBhvr>
                                      <p:to>
                                        <p:strVal val="visible"/>
                                      </p:to>
                                    </p:set>
                                    <p:animEffect>
                                      <p:cBhvr>
                                        <p:cTn id="131" dur="500"/>
                                        <p:tgtEl>
                                          <p:spTgt spid="174"/>
                                        </p:tgtEl>
                                      </p:cBhvr>
                                    </p:animEffect>
                                  </p:childTnLst>
                                </p:cTn>
                              </p:par>
                            </p:childTnLst>
                          </p:cTn>
                        </p:par>
                      </p:childTnLst>
                    </p:cTn>
                  </p:par>
                  <p:par>
                    <p:cTn id="132" fill="hold">
                      <p:stCondLst>
                        <p:cond delay="indefinite"/>
                      </p:stCondLst>
                      <p:childTnLst>
                        <p:par>
                          <p:cTn id="133" fill="hold">
                            <p:stCondLst>
                              <p:cond delay="0"/>
                            </p:stCondLst>
                            <p:childTnLst>
                              <p:par>
                                <p:cTn id="134" presetID="14" presetClass="entr" presetSubtype="10" fill="hold" nodeType="clickEffect">
                                  <p:stCondLst>
                                    <p:cond delay="0"/>
                                  </p:stCondLst>
                                  <p:childTnLst>
                                    <p:set>
                                      <p:cBhvr>
                                        <p:cTn id="135" dur="1" fill="hold">
                                          <p:stCondLst>
                                            <p:cond delay="0"/>
                                          </p:stCondLst>
                                        </p:cTn>
                                        <p:tgtEl>
                                          <p:spTgt spid="176"/>
                                        </p:tgtEl>
                                        <p:attrNameLst>
                                          <p:attrName>style.visibility</p:attrName>
                                        </p:attrNameLst>
                                      </p:cBhvr>
                                      <p:to>
                                        <p:strVal val="visible"/>
                                      </p:to>
                                    </p:set>
                                    <p:animEffect>
                                      <p:cBhvr>
                                        <p:cTn id="136"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bldLvl="0" animBg="1" autoUpdateAnimBg="0"/>
      <p:bldP spid="145" grpId="0" bldLvl="0" animBg="1" autoUpdateAnimBg="0"/>
      <p:bldP spid="146" grpId="0" bldLvl="0" animBg="1" autoUpdateAnimBg="0"/>
      <p:bldP spid="147" grpId="0" bldLvl="0" animBg="1" autoUpdateAnimBg="0"/>
      <p:bldP spid="148" grpId="0" bldLvl="0" animBg="1" autoUpdateAnimBg="0"/>
      <p:bldP spid="149" grpId="0" bldLvl="0" animBg="1" autoUpdateAnimBg="0"/>
      <p:bldP spid="150" grpId="0" bldLvl="0" animBg="1" autoUpdateAnimBg="0"/>
      <p:bldP spid="151" grpId="0" bldLvl="0" animBg="1" autoUpdateAnimBg="0"/>
      <p:bldP spid="152" grpId="0" bldLvl="0" animBg="1" autoUpdateAnimBg="0"/>
      <p:bldP spid="153" grpId="0" bldLvl="0" animBg="1" autoUpdateAnimBg="0"/>
      <p:bldP spid="154" grpId="0" bldLvl="0" animBg="1" autoUpdateAnimBg="0"/>
      <p:bldP spid="155" grpId="0" bldLvl="0" animBg="1" autoUpdateAnimBg="0"/>
      <p:bldP spid="156" grpId="0" bldLvl="0" animBg="1" autoUpdateAnimBg="0"/>
      <p:bldP spid="157" grpId="0" bldLvl="0" animBg="1" autoUpdateAnimBg="0"/>
      <p:bldP spid="158" grpId="0" bldLvl="0" animBg="1" autoUpdateAnimBg="0"/>
      <p:bldP spid="159" grpId="0" bldLvl="0" animBg="1" autoUpdateAnimBg="0"/>
      <p:bldP spid="160" grpId="0" bldLvl="0" animBg="1" autoUpdateAnimBg="0"/>
      <p:bldP spid="161" grpId="0" bldLvl="0" animBg="1" autoUpdateAnimBg="0"/>
      <p:bldP spid="162" grpId="0" bldLvl="0" animBg="1" autoUpdateAnimBg="0"/>
      <p:bldP spid="163" grpId="0" bldLvl="0" animBg="1" autoUpdateAnimBg="0"/>
      <p:bldP spid="164" grpId="0" bldLvl="0" animBg="1" autoUpdateAnimBg="0"/>
      <p:bldP spid="165" grpId="0" bldLvl="0" animBg="1" autoUpdateAnimBg="0"/>
      <p:bldP spid="166" grpId="0" bldLvl="0" animBg="1" autoUpdateAnimBg="0"/>
      <p:bldP spid="167" grpId="0" bldLvl="0" animBg="1" autoUpdateAnimBg="0"/>
      <p:bldP spid="168" grpId="0" bldLvl="0" animBg="1" autoUpdateAnimBg="0"/>
      <p:bldP spid="169" grpId="0" bldLvl="0" animBg="1" autoUpdateAnimBg="0"/>
      <p:bldP spid="170" grpId="0" bldLvl="0" animBg="1" autoUpdateAnimBg="0"/>
      <p:bldP spid="174" grpId="0" bldLvl="0" animBg="1" autoUpdateAnimBg="0"/>
      <p:bldP spid="175" grpId="0"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02</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TextBox 4"/>
          <p:cNvSpPr>
            <a:spLocks noChangeArrowheads="1"/>
          </p:cNvSpPr>
          <p:nvPr/>
        </p:nvSpPr>
        <p:spPr bwMode="auto">
          <a:xfrm>
            <a:off x="1344613" y="2236788"/>
            <a:ext cx="4033837" cy="554037"/>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800" dirty="0">
                <a:solidFill>
                  <a:srgbClr val="FFFFFF"/>
                </a:solidFill>
                <a:latin typeface="方正姚体" panose="02010601030101010101" pitchFamily="2" charset="-122"/>
                <a:ea typeface="微软雅黑 Light" panose="020B0502040204020203" pitchFamily="34" charset="-122"/>
                <a:sym typeface="Nexa Light" pitchFamily="2" charset="-122"/>
              </a:rPr>
              <a:t>标题</a:t>
            </a:r>
            <a:endParaRPr lang="zh-CN" altLang="en-US" sz="2800" dirty="0">
              <a:solidFill>
                <a:srgbClr val="FFFFFF"/>
              </a:solidFill>
              <a:latin typeface="方正姚体" panose="02010601030101010101" pitchFamily="2" charset="-122"/>
              <a:ea typeface="微软雅黑 Light" panose="020B0502040204020203" pitchFamily="34" charset="-122"/>
              <a:sym typeface="Nexa Light" pitchFamily="2" charset="-122"/>
            </a:endParaRPr>
          </a:p>
        </p:txBody>
      </p:sp>
      <p:sp>
        <p:nvSpPr>
          <p:cNvPr id="145" name="TextBox 5"/>
          <p:cNvSpPr>
            <a:spLocks noChangeArrowheads="1"/>
          </p:cNvSpPr>
          <p:nvPr/>
        </p:nvSpPr>
        <p:spPr bwMode="auto">
          <a:xfrm>
            <a:off x="1354138" y="3027363"/>
            <a:ext cx="4179887" cy="319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marL="381000" indent="-381000"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lnSpc>
                <a:spcPct val="150000"/>
              </a:lnSpc>
              <a:spcBef>
                <a:spcPct val="0"/>
              </a:spcBef>
              <a:spcAft>
                <a:spcPct val="0"/>
              </a:spcAft>
              <a:buClr>
                <a:srgbClr val="FFFFFF"/>
              </a:buClr>
              <a:buFont typeface="Arial" panose="020B0604020202020204" pitchFamily="34" charset="0"/>
              <a:buChar char="•"/>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a:t>
            </a:r>
            <a:endParaRPr lang="en-US" altLang="zh-CN"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a:p>
            <a:pPr eaLnBrk="1" fontAlgn="base" hangingPunct="1">
              <a:lnSpc>
                <a:spcPct val="150000"/>
              </a:lnSpc>
              <a:spcBef>
                <a:spcPct val="0"/>
              </a:spcBef>
              <a:spcAft>
                <a:spcPct val="0"/>
              </a:spcAft>
              <a:buClr>
                <a:srgbClr val="FFFFFF"/>
              </a:buClr>
              <a:buFont typeface="Arial" panose="020B0604020202020204" pitchFamily="34" charset="0"/>
              <a:buChar char="•"/>
            </a:pPr>
            <a:r>
              <a:rPr lang="zh-CN" altLang="en-US"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a:t>
            </a: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a:p>
            <a:pPr eaLnBrk="1" fontAlgn="base" hangingPunct="1">
              <a:lnSpc>
                <a:spcPct val="150000"/>
              </a:lnSpc>
              <a:spcBef>
                <a:spcPct val="0"/>
              </a:spcBef>
              <a:spcAft>
                <a:spcPct val="0"/>
              </a:spcAft>
              <a:buClr>
                <a:srgbClr val="FFFFFF"/>
              </a:buClr>
              <a:buFont typeface="Arial" panose="020B0604020202020204" pitchFamily="34" charset="0"/>
              <a:buChar char="•"/>
            </a:pPr>
            <a:endParaRPr lang="zh-CN" altLang="en-US"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46" name="直接连接符 6"/>
          <p:cNvSpPr>
            <a:spLocks noChangeShapeType="1"/>
          </p:cNvSpPr>
          <p:nvPr/>
        </p:nvSpPr>
        <p:spPr bwMode="auto">
          <a:xfrm>
            <a:off x="6251575" y="5021263"/>
            <a:ext cx="4995863" cy="1587"/>
          </a:xfrm>
          <a:prstGeom prst="line">
            <a:avLst/>
          </a:prstGeom>
          <a:noFill/>
          <a:ln w="28575">
            <a:solidFill>
              <a:srgbClr val="FFFFFF"/>
            </a:solidFill>
            <a:bevel/>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7" name="TextBox 7"/>
          <p:cNvSpPr>
            <a:spLocks noChangeArrowheads="1"/>
          </p:cNvSpPr>
          <p:nvPr/>
        </p:nvSpPr>
        <p:spPr bwMode="auto">
          <a:xfrm>
            <a:off x="6750050" y="5033963"/>
            <a:ext cx="4070350" cy="82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lnSpc>
                <a:spcPct val="150000"/>
              </a:lnSpc>
              <a:spcBef>
                <a:spcPct val="0"/>
              </a:spcBef>
              <a:spcAft>
                <a:spcPct val="0"/>
              </a:spcAft>
              <a:buFont typeface="Arial" panose="020B0604020202020204" pitchFamily="34" charset="0"/>
              <a:buNone/>
            </a:pPr>
            <a:r>
              <a:rPr lang="zh-CN" altLang="en-US" sz="160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lang="zh-CN" altLang="en-US" sz="1600" dirty="0">
              <a:solidFill>
                <a:srgbClr val="FFFFFF"/>
              </a:solidFill>
              <a:latin typeface="Calibri" panose="020F0502020204030204" pitchFamily="34" charset="0"/>
              <a:ea typeface="微软雅黑 Light" panose="020B0502040204020203" pitchFamily="34" charset="-122"/>
              <a:sym typeface="宋体" panose="02010600030101010101" pitchFamily="2" charset="-122"/>
            </a:endParaRPr>
          </a:p>
        </p:txBody>
      </p:sp>
      <p:grpSp>
        <p:nvGrpSpPr>
          <p:cNvPr id="148" name="组合 8"/>
          <p:cNvGrpSpPr/>
          <p:nvPr/>
        </p:nvGrpSpPr>
        <p:grpSpPr bwMode="auto">
          <a:xfrm>
            <a:off x="6540500" y="2003425"/>
            <a:ext cx="1374775" cy="1374775"/>
            <a:chOff x="0" y="0"/>
            <a:chExt cx="1030446" cy="1030446"/>
          </a:xfrm>
        </p:grpSpPr>
        <p:sp>
          <p:nvSpPr>
            <p:cNvPr id="149" name="矩形 9"/>
            <p:cNvSpPr>
              <a:spLocks noChangeArrowheads="1"/>
            </p:cNvSpPr>
            <p:nvPr/>
          </p:nvSpPr>
          <p:spPr bwMode="auto">
            <a:xfrm>
              <a:off x="0" y="0"/>
              <a:ext cx="1030446" cy="1030446"/>
            </a:xfrm>
            <a:prstGeom prst="rect">
              <a:avLst/>
            </a:prstGeom>
            <a:solidFill>
              <a:srgbClr val="FFFFFF">
                <a:alpha val="69019"/>
              </a:srgbClr>
            </a:solidFill>
            <a:ln>
              <a:noFill/>
            </a:ln>
            <a:extLst>
              <a:ext uri="{91240B29-F687-4F45-9708-019B960494DF}">
                <a14:hiddenLine xmlns:a14="http://schemas.microsoft.com/office/drawing/2010/main" w="381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400">
                <a:solidFill>
                  <a:srgbClr val="FFFFFF"/>
                </a:solidFill>
                <a:latin typeface="方正姚体" panose="02010601030101010101" pitchFamily="2" charset="-122"/>
                <a:ea typeface="微软雅黑 Light" panose="020B0502040204020203" pitchFamily="34" charset="-122"/>
                <a:sym typeface="Nexa Light" pitchFamily="2" charset="-122"/>
              </a:endParaRPr>
            </a:p>
          </p:txBody>
        </p:sp>
        <p:sp>
          <p:nvSpPr>
            <p:cNvPr id="150" name="矩形 10"/>
            <p:cNvSpPr>
              <a:spLocks noChangeArrowheads="1"/>
            </p:cNvSpPr>
            <p:nvPr/>
          </p:nvSpPr>
          <p:spPr bwMode="auto">
            <a:xfrm>
              <a:off x="215324" y="161280"/>
              <a:ext cx="599795" cy="34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dirty="0">
                  <a:solidFill>
                    <a:srgbClr val="FFFFFF"/>
                  </a:solidFill>
                  <a:latin typeface="方正姚体" panose="02010601030101010101" pitchFamily="2" charset="-122"/>
                  <a:ea typeface="微软雅黑 Light" panose="020B0502040204020203" pitchFamily="34" charset="-122"/>
                  <a:sym typeface="Nexa Light" pitchFamily="2" charset="-122"/>
                </a:rPr>
                <a:t>标题</a:t>
              </a:r>
              <a:endParaRPr lang="zh-CN" altLang="en-US" sz="2400" dirty="0">
                <a:solidFill>
                  <a:srgbClr val="FFFFFF"/>
                </a:solidFill>
                <a:latin typeface="方正姚体" panose="02010601030101010101" pitchFamily="2" charset="-122"/>
                <a:ea typeface="微软雅黑 Light" panose="020B0502040204020203" pitchFamily="34" charset="-122"/>
                <a:sym typeface="Nexa Light" pitchFamily="2" charset="-122"/>
              </a:endParaRPr>
            </a:p>
          </p:txBody>
        </p:sp>
      </p:grpSp>
      <p:grpSp>
        <p:nvGrpSpPr>
          <p:cNvPr id="151" name="组合 11"/>
          <p:cNvGrpSpPr/>
          <p:nvPr/>
        </p:nvGrpSpPr>
        <p:grpSpPr bwMode="auto">
          <a:xfrm>
            <a:off x="9634538" y="2003425"/>
            <a:ext cx="1374775" cy="1374775"/>
            <a:chOff x="0" y="0"/>
            <a:chExt cx="1030446" cy="1030446"/>
          </a:xfrm>
        </p:grpSpPr>
        <p:sp>
          <p:nvSpPr>
            <p:cNvPr id="152" name="矩形 12"/>
            <p:cNvSpPr>
              <a:spLocks noChangeArrowheads="1"/>
            </p:cNvSpPr>
            <p:nvPr/>
          </p:nvSpPr>
          <p:spPr bwMode="auto">
            <a:xfrm>
              <a:off x="0" y="0"/>
              <a:ext cx="1030446" cy="1030446"/>
            </a:xfrm>
            <a:prstGeom prst="rect">
              <a:avLst/>
            </a:prstGeom>
            <a:solidFill>
              <a:srgbClr val="FFFFFF">
                <a:alpha val="29803"/>
              </a:srgbClr>
            </a:solidFill>
            <a:ln>
              <a:noFill/>
            </a:ln>
            <a:extLst>
              <a:ext uri="{91240B29-F687-4F45-9708-019B960494DF}">
                <a14:hiddenLine xmlns:a14="http://schemas.microsoft.com/office/drawing/2010/main" w="381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800">
                <a:solidFill>
                  <a:srgbClr val="FFFFFF"/>
                </a:solidFill>
                <a:latin typeface="方正姚体" panose="02010601030101010101" pitchFamily="2" charset="-122"/>
                <a:ea typeface="微软雅黑 Light" panose="020B0502040204020203" pitchFamily="34" charset="-122"/>
                <a:sym typeface="Nexa Light" pitchFamily="2" charset="-122"/>
              </a:endParaRPr>
            </a:p>
          </p:txBody>
        </p:sp>
        <p:sp>
          <p:nvSpPr>
            <p:cNvPr id="153" name="矩形 13"/>
            <p:cNvSpPr>
              <a:spLocks noChangeArrowheads="1"/>
            </p:cNvSpPr>
            <p:nvPr/>
          </p:nvSpPr>
          <p:spPr bwMode="auto">
            <a:xfrm>
              <a:off x="215324" y="161280"/>
              <a:ext cx="599795" cy="34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dirty="0">
                  <a:solidFill>
                    <a:srgbClr val="FFFFFF"/>
                  </a:solidFill>
                  <a:latin typeface="方正姚体" panose="02010601030101010101" pitchFamily="2" charset="-122"/>
                  <a:ea typeface="微软雅黑 Light" panose="020B0502040204020203" pitchFamily="34" charset="-122"/>
                  <a:sym typeface="Nexa Light" pitchFamily="2" charset="-122"/>
                </a:rPr>
                <a:t>标题</a:t>
              </a:r>
              <a:endParaRPr lang="zh-CN" altLang="en-US" sz="2400" dirty="0">
                <a:solidFill>
                  <a:srgbClr val="FFFFFF"/>
                </a:solidFill>
                <a:latin typeface="方正姚体" panose="02010601030101010101" pitchFamily="2" charset="-122"/>
                <a:ea typeface="微软雅黑 Light" panose="020B0502040204020203" pitchFamily="34" charset="-122"/>
                <a:sym typeface="Nexa Light" pitchFamily="2" charset="-122"/>
              </a:endParaRPr>
            </a:p>
          </p:txBody>
        </p:sp>
      </p:grpSp>
      <p:grpSp>
        <p:nvGrpSpPr>
          <p:cNvPr id="154" name="组合 14"/>
          <p:cNvGrpSpPr/>
          <p:nvPr/>
        </p:nvGrpSpPr>
        <p:grpSpPr bwMode="auto">
          <a:xfrm>
            <a:off x="8097838" y="3479800"/>
            <a:ext cx="1374775" cy="1373188"/>
            <a:chOff x="0" y="0"/>
            <a:chExt cx="1030446" cy="1030446"/>
          </a:xfrm>
        </p:grpSpPr>
        <p:sp>
          <p:nvSpPr>
            <p:cNvPr id="155" name="矩形 15"/>
            <p:cNvSpPr>
              <a:spLocks noChangeArrowheads="1"/>
            </p:cNvSpPr>
            <p:nvPr/>
          </p:nvSpPr>
          <p:spPr bwMode="auto">
            <a:xfrm>
              <a:off x="0" y="0"/>
              <a:ext cx="1030446" cy="1030446"/>
            </a:xfrm>
            <a:prstGeom prst="rect">
              <a:avLst/>
            </a:prstGeom>
            <a:solidFill>
              <a:srgbClr val="FFFFFF">
                <a:alpha val="29803"/>
              </a:srgbClr>
            </a:solidFill>
            <a:ln>
              <a:noFill/>
            </a:ln>
            <a:extLst>
              <a:ext uri="{91240B29-F687-4F45-9708-019B960494DF}">
                <a14:hiddenLine xmlns:a14="http://schemas.microsoft.com/office/drawing/2010/main" w="381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800">
                <a:solidFill>
                  <a:srgbClr val="FFFFFF"/>
                </a:solidFill>
                <a:latin typeface="方正姚体" panose="02010601030101010101" pitchFamily="2" charset="-122"/>
                <a:ea typeface="微软雅黑 Light" panose="020B0502040204020203" pitchFamily="34" charset="-122"/>
                <a:sym typeface="Nexa Light" pitchFamily="2" charset="-122"/>
              </a:endParaRPr>
            </a:p>
          </p:txBody>
        </p:sp>
        <p:sp>
          <p:nvSpPr>
            <p:cNvPr id="156" name="矩形 16"/>
            <p:cNvSpPr>
              <a:spLocks noChangeArrowheads="1"/>
            </p:cNvSpPr>
            <p:nvPr/>
          </p:nvSpPr>
          <p:spPr bwMode="auto">
            <a:xfrm>
              <a:off x="215324" y="161280"/>
              <a:ext cx="599795" cy="34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dirty="0">
                  <a:solidFill>
                    <a:srgbClr val="FFFFFF"/>
                  </a:solidFill>
                  <a:latin typeface="方正姚体" panose="02010601030101010101" pitchFamily="2" charset="-122"/>
                  <a:ea typeface="微软雅黑 Light" panose="020B0502040204020203" pitchFamily="34" charset="-122"/>
                  <a:sym typeface="Nexa Light" pitchFamily="2" charset="-122"/>
                </a:rPr>
                <a:t>标题</a:t>
              </a:r>
              <a:endParaRPr lang="zh-CN" altLang="en-US" sz="2400" dirty="0">
                <a:solidFill>
                  <a:srgbClr val="FFFFFF"/>
                </a:solidFill>
                <a:latin typeface="方正姚体" panose="02010601030101010101" pitchFamily="2" charset="-122"/>
                <a:ea typeface="微软雅黑 Light" panose="020B0502040204020203" pitchFamily="34" charset="-122"/>
                <a:sym typeface="Nexa Light" pitchFamily="2" charset="-122"/>
              </a:endParaRPr>
            </a:p>
          </p:txBody>
        </p:sp>
      </p:grpSp>
      <p:grpSp>
        <p:nvGrpSpPr>
          <p:cNvPr id="157" name="组合 17"/>
          <p:cNvGrpSpPr/>
          <p:nvPr/>
        </p:nvGrpSpPr>
        <p:grpSpPr bwMode="auto">
          <a:xfrm>
            <a:off x="6540500" y="3479800"/>
            <a:ext cx="1374775" cy="1373188"/>
            <a:chOff x="0" y="0"/>
            <a:chExt cx="1030446" cy="1030446"/>
          </a:xfrm>
        </p:grpSpPr>
        <p:sp>
          <p:nvSpPr>
            <p:cNvPr id="158" name="矩形 18"/>
            <p:cNvSpPr>
              <a:spLocks noChangeArrowheads="1"/>
            </p:cNvSpPr>
            <p:nvPr/>
          </p:nvSpPr>
          <p:spPr bwMode="auto">
            <a:xfrm>
              <a:off x="0" y="0"/>
              <a:ext cx="1030446" cy="1030446"/>
            </a:xfrm>
            <a:prstGeom prst="rect">
              <a:avLst/>
            </a:prstGeom>
            <a:solidFill>
              <a:srgbClr val="FFFFFF">
                <a:alpha val="20000"/>
              </a:srgbClr>
            </a:solidFill>
            <a:ln>
              <a:noFill/>
            </a:ln>
            <a:extLst>
              <a:ext uri="{91240B29-F687-4F45-9708-019B960494DF}">
                <a14:hiddenLine xmlns:a14="http://schemas.microsoft.com/office/drawing/2010/main" w="381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grpSp>
          <p:nvGrpSpPr>
            <p:cNvPr id="159" name="组合 19"/>
            <p:cNvGrpSpPr/>
            <p:nvPr/>
          </p:nvGrpSpPr>
          <p:grpSpPr bwMode="auto">
            <a:xfrm>
              <a:off x="245348" y="329415"/>
              <a:ext cx="539750" cy="539751"/>
              <a:chOff x="0" y="0"/>
              <a:chExt cx="539750" cy="539751"/>
            </a:xfrm>
          </p:grpSpPr>
          <p:sp>
            <p:nvSpPr>
              <p:cNvPr id="160" name="Freeform 7"/>
              <p:cNvSpPr>
                <a:spLocks noChangeArrowheads="1"/>
              </p:cNvSpPr>
              <p:nvPr/>
            </p:nvSpPr>
            <p:spPr bwMode="auto">
              <a:xfrm>
                <a:off x="0" y="338138"/>
                <a:ext cx="539750" cy="66675"/>
              </a:xfrm>
              <a:custGeom>
                <a:avLst/>
                <a:gdLst>
                  <a:gd name="T0" fmla="*/ 0 w 192"/>
                  <a:gd name="T1" fmla="*/ 2147483647 h 24"/>
                  <a:gd name="T2" fmla="*/ 2147483647 w 192"/>
                  <a:gd name="T3" fmla="*/ 2147483647 h 24"/>
                  <a:gd name="T4" fmla="*/ 2147483647 w 192"/>
                  <a:gd name="T5" fmla="*/ 2147483647 h 24"/>
                  <a:gd name="T6" fmla="*/ 2147483647 w 192"/>
                  <a:gd name="T7" fmla="*/ 2147483647 h 24"/>
                  <a:gd name="T8" fmla="*/ 2147483647 w 192"/>
                  <a:gd name="T9" fmla="*/ 2147483647 h 24"/>
                  <a:gd name="T10" fmla="*/ 2147483647 w 192"/>
                  <a:gd name="T11" fmla="*/ 2147483647 h 24"/>
                  <a:gd name="T12" fmla="*/ 2147483647 w 192"/>
                  <a:gd name="T13" fmla="*/ 2147483647 h 24"/>
                  <a:gd name="T14" fmla="*/ 2147483647 w 192"/>
                  <a:gd name="T15" fmla="*/ 2147483647 h 24"/>
                  <a:gd name="T16" fmla="*/ 2147483647 w 192"/>
                  <a:gd name="T17" fmla="*/ 0 h 24"/>
                  <a:gd name="T18" fmla="*/ 0 w 192"/>
                  <a:gd name="T19" fmla="*/ 0 h 24"/>
                  <a:gd name="T20" fmla="*/ 0 w 192"/>
                  <a:gd name="T21" fmla="*/ 214748364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2"/>
                  <a:gd name="T34" fmla="*/ 0 h 24"/>
                  <a:gd name="T35" fmla="*/ 192 w 192"/>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1" name="Freeform 8"/>
              <p:cNvSpPr>
                <a:spLocks noChangeArrowheads="1"/>
              </p:cNvSpPr>
              <p:nvPr/>
            </p:nvSpPr>
            <p:spPr bwMode="auto">
              <a:xfrm>
                <a:off x="0" y="0"/>
                <a:ext cx="539750" cy="315913"/>
              </a:xfrm>
              <a:custGeom>
                <a:avLst/>
                <a:gdLst>
                  <a:gd name="T0" fmla="*/ 2147483647 w 192"/>
                  <a:gd name="T1" fmla="*/ 0 h 112"/>
                  <a:gd name="T2" fmla="*/ 2147483647 w 192"/>
                  <a:gd name="T3" fmla="*/ 0 h 112"/>
                  <a:gd name="T4" fmla="*/ 0 w 192"/>
                  <a:gd name="T5" fmla="*/ 2147483647 h 112"/>
                  <a:gd name="T6" fmla="*/ 0 w 192"/>
                  <a:gd name="T7" fmla="*/ 2147483647 h 112"/>
                  <a:gd name="T8" fmla="*/ 2147483647 w 192"/>
                  <a:gd name="T9" fmla="*/ 2147483647 h 112"/>
                  <a:gd name="T10" fmla="*/ 2147483647 w 192"/>
                  <a:gd name="T11" fmla="*/ 2147483647 h 112"/>
                  <a:gd name="T12" fmla="*/ 2147483647 w 192"/>
                  <a:gd name="T13" fmla="*/ 0 h 112"/>
                  <a:gd name="T14" fmla="*/ 0 60000 65536"/>
                  <a:gd name="T15" fmla="*/ 0 60000 65536"/>
                  <a:gd name="T16" fmla="*/ 0 60000 65536"/>
                  <a:gd name="T17" fmla="*/ 0 60000 65536"/>
                  <a:gd name="T18" fmla="*/ 0 60000 65536"/>
                  <a:gd name="T19" fmla="*/ 0 60000 65536"/>
                  <a:gd name="T20" fmla="*/ 0 60000 65536"/>
                  <a:gd name="T21" fmla="*/ 0 w 192"/>
                  <a:gd name="T22" fmla="*/ 0 h 112"/>
                  <a:gd name="T23" fmla="*/ 192 w 192"/>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2" name="Freeform 9"/>
              <p:cNvSpPr>
                <a:spLocks noChangeArrowheads="1"/>
              </p:cNvSpPr>
              <p:nvPr/>
            </p:nvSpPr>
            <p:spPr bwMode="auto">
              <a:xfrm>
                <a:off x="157163" y="427038"/>
                <a:ext cx="225425" cy="112713"/>
              </a:xfrm>
              <a:custGeom>
                <a:avLst/>
                <a:gdLst>
                  <a:gd name="T0" fmla="*/ 2147483647 w 80"/>
                  <a:gd name="T1" fmla="*/ 2147483647 h 40"/>
                  <a:gd name="T2" fmla="*/ 2147483647 w 80"/>
                  <a:gd name="T3" fmla="*/ 2147483647 h 40"/>
                  <a:gd name="T4" fmla="*/ 2147483647 w 80"/>
                  <a:gd name="T5" fmla="*/ 0 h 40"/>
                  <a:gd name="T6" fmla="*/ 2147483647 w 80"/>
                  <a:gd name="T7" fmla="*/ 0 h 40"/>
                  <a:gd name="T8" fmla="*/ 2147483647 w 80"/>
                  <a:gd name="T9" fmla="*/ 0 h 40"/>
                  <a:gd name="T10" fmla="*/ 2147483647 w 80"/>
                  <a:gd name="T11" fmla="*/ 0 h 40"/>
                  <a:gd name="T12" fmla="*/ 2147483647 w 80"/>
                  <a:gd name="T13" fmla="*/ 2147483647 h 40"/>
                  <a:gd name="T14" fmla="*/ 2147483647 w 80"/>
                  <a:gd name="T15" fmla="*/ 2147483647 h 40"/>
                  <a:gd name="T16" fmla="*/ 0 w 80"/>
                  <a:gd name="T17" fmla="*/ 2147483647 h 40"/>
                  <a:gd name="T18" fmla="*/ 2147483647 w 80"/>
                  <a:gd name="T19" fmla="*/ 2147483647 h 40"/>
                  <a:gd name="T20" fmla="*/ 2147483647 w 80"/>
                  <a:gd name="T21" fmla="*/ 2147483647 h 40"/>
                  <a:gd name="T22" fmla="*/ 2147483647 w 80"/>
                  <a:gd name="T23" fmla="*/ 2147483647 h 40"/>
                  <a:gd name="T24" fmla="*/ 2147483647 w 80"/>
                  <a:gd name="T25" fmla="*/ 2147483647 h 40"/>
                  <a:gd name="T26" fmla="*/ 2147483647 w 80"/>
                  <a:gd name="T27" fmla="*/ 2147483647 h 40"/>
                  <a:gd name="T28" fmla="*/ 2147483647 w 80"/>
                  <a:gd name="T29" fmla="*/ 2147483647 h 40"/>
                  <a:gd name="T30" fmla="*/ 2147483647 w 80"/>
                  <a:gd name="T31" fmla="*/ 2147483647 h 40"/>
                  <a:gd name="T32" fmla="*/ 2147483647 w 80"/>
                  <a:gd name="T33" fmla="*/ 2147483647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0"/>
                  <a:gd name="T52" fmla="*/ 0 h 40"/>
                  <a:gd name="T53" fmla="*/ 80 w 80"/>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grpSp>
        <p:nvGrpSpPr>
          <p:cNvPr id="163" name="组合 23"/>
          <p:cNvGrpSpPr/>
          <p:nvPr/>
        </p:nvGrpSpPr>
        <p:grpSpPr bwMode="auto">
          <a:xfrm>
            <a:off x="9634538" y="3479800"/>
            <a:ext cx="1374775" cy="1373188"/>
            <a:chOff x="0" y="0"/>
            <a:chExt cx="1030446" cy="1030446"/>
          </a:xfrm>
        </p:grpSpPr>
        <p:sp>
          <p:nvSpPr>
            <p:cNvPr id="164" name="矩形 24"/>
            <p:cNvSpPr>
              <a:spLocks noChangeArrowheads="1"/>
            </p:cNvSpPr>
            <p:nvPr/>
          </p:nvSpPr>
          <p:spPr bwMode="auto">
            <a:xfrm>
              <a:off x="0" y="0"/>
              <a:ext cx="1030446" cy="1030446"/>
            </a:xfrm>
            <a:prstGeom prst="rect">
              <a:avLst/>
            </a:prstGeom>
            <a:solidFill>
              <a:srgbClr val="FFFFFF">
                <a:alpha val="59999"/>
              </a:srgbClr>
            </a:solidFill>
            <a:ln>
              <a:noFill/>
            </a:ln>
            <a:extLst>
              <a:ext uri="{91240B29-F687-4F45-9708-019B960494DF}">
                <a14:hiddenLine xmlns:a14="http://schemas.microsoft.com/office/drawing/2010/main" w="381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65" name="Freeform 11"/>
            <p:cNvSpPr>
              <a:spLocks noEditPoints="1" noChangeArrowheads="1"/>
            </p:cNvSpPr>
            <p:nvPr/>
          </p:nvSpPr>
          <p:spPr bwMode="auto">
            <a:xfrm>
              <a:off x="245348" y="385091"/>
              <a:ext cx="539750" cy="404813"/>
            </a:xfrm>
            <a:custGeom>
              <a:avLst/>
              <a:gdLst>
                <a:gd name="T0" fmla="*/ 2147483647 w 192"/>
                <a:gd name="T1" fmla="*/ 0 h 144"/>
                <a:gd name="T2" fmla="*/ 2147483647 w 192"/>
                <a:gd name="T3" fmla="*/ 0 h 144"/>
                <a:gd name="T4" fmla="*/ 0 w 192"/>
                <a:gd name="T5" fmla="*/ 2147483647 h 144"/>
                <a:gd name="T6" fmla="*/ 0 w 192"/>
                <a:gd name="T7" fmla="*/ 2147483647 h 144"/>
                <a:gd name="T8" fmla="*/ 2147483647 w 192"/>
                <a:gd name="T9" fmla="*/ 2147483647 h 144"/>
                <a:gd name="T10" fmla="*/ 2147483647 w 192"/>
                <a:gd name="T11" fmla="*/ 2147483647 h 144"/>
                <a:gd name="T12" fmla="*/ 2147483647 w 192"/>
                <a:gd name="T13" fmla="*/ 2147483647 h 144"/>
                <a:gd name="T14" fmla="*/ 2147483647 w 192"/>
                <a:gd name="T15" fmla="*/ 2147483647 h 144"/>
                <a:gd name="T16" fmla="*/ 2147483647 w 192"/>
                <a:gd name="T17" fmla="*/ 2147483647 h 144"/>
                <a:gd name="T18" fmla="*/ 2147483647 w 192"/>
                <a:gd name="T19" fmla="*/ 2147483647 h 144"/>
                <a:gd name="T20" fmla="*/ 2147483647 w 192"/>
                <a:gd name="T21" fmla="*/ 2147483647 h 144"/>
                <a:gd name="T22" fmla="*/ 2147483647 w 192"/>
                <a:gd name="T23" fmla="*/ 2147483647 h 144"/>
                <a:gd name="T24" fmla="*/ 2147483647 w 192"/>
                <a:gd name="T25" fmla="*/ 2147483647 h 144"/>
                <a:gd name="T26" fmla="*/ 2147483647 w 192"/>
                <a:gd name="T27" fmla="*/ 2147483647 h 144"/>
                <a:gd name="T28" fmla="*/ 2147483647 w 192"/>
                <a:gd name="T29" fmla="*/ 2147483647 h 144"/>
                <a:gd name="T30" fmla="*/ 2147483647 w 192"/>
                <a:gd name="T31" fmla="*/ 2147483647 h 144"/>
                <a:gd name="T32" fmla="*/ 2147483647 w 192"/>
                <a:gd name="T33" fmla="*/ 2147483647 h 144"/>
                <a:gd name="T34" fmla="*/ 2147483647 w 192"/>
                <a:gd name="T35" fmla="*/ 2147483647 h 144"/>
                <a:gd name="T36" fmla="*/ 2147483647 w 192"/>
                <a:gd name="T37" fmla="*/ 2147483647 h 144"/>
                <a:gd name="T38" fmla="*/ 2147483647 w 192"/>
                <a:gd name="T39" fmla="*/ 2147483647 h 144"/>
                <a:gd name="T40" fmla="*/ 2147483647 w 192"/>
                <a:gd name="T41" fmla="*/ 0 h 144"/>
                <a:gd name="T42" fmla="*/ 2147483647 w 192"/>
                <a:gd name="T43" fmla="*/ 2147483647 h 144"/>
                <a:gd name="T44" fmla="*/ 2147483647 w 192"/>
                <a:gd name="T45" fmla="*/ 2147483647 h 144"/>
                <a:gd name="T46" fmla="*/ 2147483647 w 192"/>
                <a:gd name="T47" fmla="*/ 2147483647 h 144"/>
                <a:gd name="T48" fmla="*/ 2147483647 w 192"/>
                <a:gd name="T49" fmla="*/ 2147483647 h 144"/>
                <a:gd name="T50" fmla="*/ 2147483647 w 192"/>
                <a:gd name="T51" fmla="*/ 2147483647 h 144"/>
                <a:gd name="T52" fmla="*/ 2147483647 w 192"/>
                <a:gd name="T53" fmla="*/ 2147483647 h 144"/>
                <a:gd name="T54" fmla="*/ 2147483647 w 192"/>
                <a:gd name="T55" fmla="*/ 2147483647 h 144"/>
                <a:gd name="T56" fmla="*/ 2147483647 w 192"/>
                <a:gd name="T57" fmla="*/ 2147483647 h 144"/>
                <a:gd name="T58" fmla="*/ 2147483647 w 192"/>
                <a:gd name="T59" fmla="*/ 2147483647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2"/>
                <a:gd name="T91" fmla="*/ 0 h 144"/>
                <a:gd name="T92" fmla="*/ 192 w 192"/>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nvGrpSpPr>
          <p:cNvPr id="166" name="组合 26"/>
          <p:cNvGrpSpPr/>
          <p:nvPr/>
        </p:nvGrpSpPr>
        <p:grpSpPr bwMode="auto">
          <a:xfrm>
            <a:off x="8097838" y="2003425"/>
            <a:ext cx="1374775" cy="1374775"/>
            <a:chOff x="0" y="0"/>
            <a:chExt cx="1030446" cy="1030446"/>
          </a:xfrm>
        </p:grpSpPr>
        <p:sp>
          <p:nvSpPr>
            <p:cNvPr id="167" name="矩形 27"/>
            <p:cNvSpPr>
              <a:spLocks noChangeArrowheads="1"/>
            </p:cNvSpPr>
            <p:nvPr/>
          </p:nvSpPr>
          <p:spPr bwMode="auto">
            <a:xfrm>
              <a:off x="0" y="0"/>
              <a:ext cx="1030446" cy="1030446"/>
            </a:xfrm>
            <a:prstGeom prst="rect">
              <a:avLst/>
            </a:prstGeom>
            <a:solidFill>
              <a:srgbClr val="FFFFFF">
                <a:alpha val="50195"/>
              </a:srgbClr>
            </a:solidFill>
            <a:ln>
              <a:noFill/>
            </a:ln>
            <a:extLst>
              <a:ext uri="{91240B29-F687-4F45-9708-019B960494DF}">
                <a14:hiddenLine xmlns:a14="http://schemas.microsoft.com/office/drawing/2010/main" w="381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grpSp>
          <p:nvGrpSpPr>
            <p:cNvPr id="168" name="组合 28"/>
            <p:cNvGrpSpPr/>
            <p:nvPr/>
          </p:nvGrpSpPr>
          <p:grpSpPr bwMode="auto">
            <a:xfrm>
              <a:off x="239863" y="228090"/>
              <a:ext cx="496888" cy="539751"/>
              <a:chOff x="0" y="0"/>
              <a:chExt cx="496888" cy="539751"/>
            </a:xfrm>
          </p:grpSpPr>
          <p:sp>
            <p:nvSpPr>
              <p:cNvPr id="169" name="Freeform 70"/>
              <p:cNvSpPr>
                <a:spLocks noEditPoints="1" noChangeArrowheads="1"/>
              </p:cNvSpPr>
              <p:nvPr/>
            </p:nvSpPr>
            <p:spPr bwMode="auto">
              <a:xfrm>
                <a:off x="0" y="0"/>
                <a:ext cx="384175" cy="517525"/>
              </a:xfrm>
              <a:custGeom>
                <a:avLst/>
                <a:gdLst>
                  <a:gd name="T0" fmla="*/ 2147483647 w 136"/>
                  <a:gd name="T1" fmla="*/ 2147483647 h 184"/>
                  <a:gd name="T2" fmla="*/ 2147483647 w 136"/>
                  <a:gd name="T3" fmla="*/ 2147483647 h 184"/>
                  <a:gd name="T4" fmla="*/ 2147483647 w 136"/>
                  <a:gd name="T5" fmla="*/ 2147483647 h 184"/>
                  <a:gd name="T6" fmla="*/ 2147483647 w 136"/>
                  <a:gd name="T7" fmla="*/ 2147483647 h 184"/>
                  <a:gd name="T8" fmla="*/ 2147483647 w 136"/>
                  <a:gd name="T9" fmla="*/ 2147483647 h 184"/>
                  <a:gd name="T10" fmla="*/ 2147483647 w 136"/>
                  <a:gd name="T11" fmla="*/ 2147483647 h 184"/>
                  <a:gd name="T12" fmla="*/ 2147483647 w 136"/>
                  <a:gd name="T13" fmla="*/ 2147483647 h 184"/>
                  <a:gd name="T14" fmla="*/ 2147483647 w 136"/>
                  <a:gd name="T15" fmla="*/ 2147483647 h 184"/>
                  <a:gd name="T16" fmla="*/ 2147483647 w 136"/>
                  <a:gd name="T17" fmla="*/ 2147483647 h 184"/>
                  <a:gd name="T18" fmla="*/ 2147483647 w 136"/>
                  <a:gd name="T19" fmla="*/ 2147483647 h 184"/>
                  <a:gd name="T20" fmla="*/ 2147483647 w 136"/>
                  <a:gd name="T21" fmla="*/ 2147483647 h 184"/>
                  <a:gd name="T22" fmla="*/ 2147483647 w 136"/>
                  <a:gd name="T23" fmla="*/ 2147483647 h 184"/>
                  <a:gd name="T24" fmla="*/ 2147483647 w 136"/>
                  <a:gd name="T25" fmla="*/ 2147483647 h 184"/>
                  <a:gd name="T26" fmla="*/ 2147483647 w 136"/>
                  <a:gd name="T27" fmla="*/ 2147483647 h 184"/>
                  <a:gd name="T28" fmla="*/ 2147483647 w 136"/>
                  <a:gd name="T29" fmla="*/ 2147483647 h 184"/>
                  <a:gd name="T30" fmla="*/ 2147483647 w 136"/>
                  <a:gd name="T31" fmla="*/ 0 h 184"/>
                  <a:gd name="T32" fmla="*/ 2147483647 w 136"/>
                  <a:gd name="T33" fmla="*/ 0 h 184"/>
                  <a:gd name="T34" fmla="*/ 0 w 136"/>
                  <a:gd name="T35" fmla="*/ 2147483647 h 184"/>
                  <a:gd name="T36" fmla="*/ 0 w 136"/>
                  <a:gd name="T37" fmla="*/ 2147483647 h 184"/>
                  <a:gd name="T38" fmla="*/ 2147483647 w 136"/>
                  <a:gd name="T39" fmla="*/ 2147483647 h 184"/>
                  <a:gd name="T40" fmla="*/ 2147483647 w 136"/>
                  <a:gd name="T41" fmla="*/ 2147483647 h 184"/>
                  <a:gd name="T42" fmla="*/ 2147483647 w 136"/>
                  <a:gd name="T43" fmla="*/ 2147483647 h 184"/>
                  <a:gd name="T44" fmla="*/ 2147483647 w 136"/>
                  <a:gd name="T45" fmla="*/ 2147483647 h 184"/>
                  <a:gd name="T46" fmla="*/ 2147483647 w 136"/>
                  <a:gd name="T47" fmla="*/ 2147483647 h 184"/>
                  <a:gd name="T48" fmla="*/ 2147483647 w 136"/>
                  <a:gd name="T49" fmla="*/ 2147483647 h 184"/>
                  <a:gd name="T50" fmla="*/ 2147483647 w 136"/>
                  <a:gd name="T51" fmla="*/ 2147483647 h 184"/>
                  <a:gd name="T52" fmla="*/ 2147483647 w 136"/>
                  <a:gd name="T53" fmla="*/ 2147483647 h 184"/>
                  <a:gd name="T54" fmla="*/ 2147483647 w 136"/>
                  <a:gd name="T55" fmla="*/ 2147483647 h 184"/>
                  <a:gd name="T56" fmla="*/ 2147483647 w 136"/>
                  <a:gd name="T57" fmla="*/ 2147483647 h 184"/>
                  <a:gd name="T58" fmla="*/ 2147483647 w 136"/>
                  <a:gd name="T59" fmla="*/ 2147483647 h 184"/>
                  <a:gd name="T60" fmla="*/ 2147483647 w 136"/>
                  <a:gd name="T61" fmla="*/ 2147483647 h 1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184"/>
                  <a:gd name="T95" fmla="*/ 136 w 136"/>
                  <a:gd name="T96" fmla="*/ 184 h 18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0" name="Freeform 71"/>
              <p:cNvSpPr>
                <a:spLocks noEditPoints="1" noChangeArrowheads="1"/>
              </p:cNvSpPr>
              <p:nvPr/>
            </p:nvSpPr>
            <p:spPr bwMode="auto">
              <a:xfrm>
                <a:off x="247650" y="134938"/>
                <a:ext cx="249238" cy="404813"/>
              </a:xfrm>
              <a:custGeom>
                <a:avLst/>
                <a:gdLst>
                  <a:gd name="T0" fmla="*/ 2147483647 w 88"/>
                  <a:gd name="T1" fmla="*/ 0 h 144"/>
                  <a:gd name="T2" fmla="*/ 2147483647 w 88"/>
                  <a:gd name="T3" fmla="*/ 0 h 144"/>
                  <a:gd name="T4" fmla="*/ 0 w 88"/>
                  <a:gd name="T5" fmla="*/ 2147483647 h 144"/>
                  <a:gd name="T6" fmla="*/ 0 w 88"/>
                  <a:gd name="T7" fmla="*/ 2147483647 h 144"/>
                  <a:gd name="T8" fmla="*/ 2147483647 w 88"/>
                  <a:gd name="T9" fmla="*/ 2147483647 h 144"/>
                  <a:gd name="T10" fmla="*/ 2147483647 w 88"/>
                  <a:gd name="T11" fmla="*/ 2147483647 h 144"/>
                  <a:gd name="T12" fmla="*/ 2147483647 w 88"/>
                  <a:gd name="T13" fmla="*/ 2147483647 h 144"/>
                  <a:gd name="T14" fmla="*/ 2147483647 w 88"/>
                  <a:gd name="T15" fmla="*/ 2147483647 h 144"/>
                  <a:gd name="T16" fmla="*/ 2147483647 w 88"/>
                  <a:gd name="T17" fmla="*/ 0 h 144"/>
                  <a:gd name="T18" fmla="*/ 2147483647 w 88"/>
                  <a:gd name="T19" fmla="*/ 2147483647 h 144"/>
                  <a:gd name="T20" fmla="*/ 2147483647 w 88"/>
                  <a:gd name="T21" fmla="*/ 2147483647 h 144"/>
                  <a:gd name="T22" fmla="*/ 2147483647 w 88"/>
                  <a:gd name="T23" fmla="*/ 2147483647 h 144"/>
                  <a:gd name="T24" fmla="*/ 2147483647 w 88"/>
                  <a:gd name="T25" fmla="*/ 2147483647 h 144"/>
                  <a:gd name="T26" fmla="*/ 2147483647 w 88"/>
                  <a:gd name="T27" fmla="*/ 2147483647 h 144"/>
                  <a:gd name="T28" fmla="*/ 2147483647 w 88"/>
                  <a:gd name="T29" fmla="*/ 2147483647 h 144"/>
                  <a:gd name="T30" fmla="*/ 2147483647 w 88"/>
                  <a:gd name="T31" fmla="*/ 2147483647 h 144"/>
                  <a:gd name="T32" fmla="*/ 2147483647 w 88"/>
                  <a:gd name="T33" fmla="*/ 2147483647 h 144"/>
                  <a:gd name="T34" fmla="*/ 2147483647 w 88"/>
                  <a:gd name="T35" fmla="*/ 2147483647 h 144"/>
                  <a:gd name="T36" fmla="*/ 2147483647 w 88"/>
                  <a:gd name="T37" fmla="*/ 2147483647 h 144"/>
                  <a:gd name="T38" fmla="*/ 2147483647 w 88"/>
                  <a:gd name="T39" fmla="*/ 2147483647 h 144"/>
                  <a:gd name="T40" fmla="*/ 2147483647 w 88"/>
                  <a:gd name="T41" fmla="*/ 2147483647 h 144"/>
                  <a:gd name="T42" fmla="*/ 2147483647 w 88"/>
                  <a:gd name="T43" fmla="*/ 2147483647 h 144"/>
                  <a:gd name="T44" fmla="*/ 2147483647 w 88"/>
                  <a:gd name="T45" fmla="*/ 2147483647 h 144"/>
                  <a:gd name="T46" fmla="*/ 2147483647 w 88"/>
                  <a:gd name="T47" fmla="*/ 2147483647 h 144"/>
                  <a:gd name="T48" fmla="*/ 2147483647 w 88"/>
                  <a:gd name="T49" fmla="*/ 2147483647 h 144"/>
                  <a:gd name="T50" fmla="*/ 2147483647 w 88"/>
                  <a:gd name="T51" fmla="*/ 2147483647 h 144"/>
                  <a:gd name="T52" fmla="*/ 2147483647 w 88"/>
                  <a:gd name="T53" fmla="*/ 2147483647 h 144"/>
                  <a:gd name="T54" fmla="*/ 2147483647 w 88"/>
                  <a:gd name="T55" fmla="*/ 2147483647 h 144"/>
                  <a:gd name="T56" fmla="*/ 2147483647 w 88"/>
                  <a:gd name="T57" fmla="*/ 2147483647 h 144"/>
                  <a:gd name="T58" fmla="*/ 2147483647 w 88"/>
                  <a:gd name="T59" fmla="*/ 2147483647 h 144"/>
                  <a:gd name="T60" fmla="*/ 2147483647 w 88"/>
                  <a:gd name="T61" fmla="*/ 2147483647 h 144"/>
                  <a:gd name="T62" fmla="*/ 2147483647 w 88"/>
                  <a:gd name="T63" fmla="*/ 2147483647 h 144"/>
                  <a:gd name="T64" fmla="*/ 2147483647 w 88"/>
                  <a:gd name="T65" fmla="*/ 2147483647 h 144"/>
                  <a:gd name="T66" fmla="*/ 2147483647 w 88"/>
                  <a:gd name="T67" fmla="*/ 2147483647 h 144"/>
                  <a:gd name="T68" fmla="*/ 2147483647 w 88"/>
                  <a:gd name="T69" fmla="*/ 2147483647 h 144"/>
                  <a:gd name="T70" fmla="*/ 2147483647 w 88"/>
                  <a:gd name="T71" fmla="*/ 2147483647 h 144"/>
                  <a:gd name="T72" fmla="*/ 2147483647 w 88"/>
                  <a:gd name="T73" fmla="*/ 2147483647 h 144"/>
                  <a:gd name="T74" fmla="*/ 2147483647 w 88"/>
                  <a:gd name="T75" fmla="*/ 2147483647 h 144"/>
                  <a:gd name="T76" fmla="*/ 2147483647 w 88"/>
                  <a:gd name="T77" fmla="*/ 2147483647 h 144"/>
                  <a:gd name="T78" fmla="*/ 2147483647 w 88"/>
                  <a:gd name="T79" fmla="*/ 2147483647 h 144"/>
                  <a:gd name="T80" fmla="*/ 2147483647 w 88"/>
                  <a:gd name="T81" fmla="*/ 2147483647 h 144"/>
                  <a:gd name="T82" fmla="*/ 2147483647 w 88"/>
                  <a:gd name="T83" fmla="*/ 2147483647 h 1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8"/>
                  <a:gd name="T127" fmla="*/ 0 h 144"/>
                  <a:gd name="T128" fmla="*/ 88 w 88"/>
                  <a:gd name="T129" fmla="*/ 144 h 1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p:cTn id="7" dur="500" fill="hold"/>
                                        <p:tgtEl>
                                          <p:spTgt spid="144"/>
                                        </p:tgtEl>
                                        <p:attrNameLst>
                                          <p:attrName>ppt_x</p:attrName>
                                        </p:attrNameLst>
                                      </p:cBhvr>
                                      <p:tavLst>
                                        <p:tav tm="0">
                                          <p:val>
                                            <p:strVal val="#ppt_x"/>
                                          </p:val>
                                        </p:tav>
                                        <p:tav tm="100000">
                                          <p:val>
                                            <p:strVal val="#ppt_x"/>
                                          </p:val>
                                        </p:tav>
                                      </p:tavLst>
                                    </p:anim>
                                    <p:anim calcmode="lin" valueType="num">
                                      <p:cBhvr>
                                        <p:cTn id="8" dur="500" fill="hold"/>
                                        <p:tgtEl>
                                          <p:spTgt spid="1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5"/>
                                        </p:tgtEl>
                                        <p:attrNameLst>
                                          <p:attrName>style.visibility</p:attrName>
                                        </p:attrNameLst>
                                      </p:cBhvr>
                                      <p:to>
                                        <p:strVal val="visible"/>
                                      </p:to>
                                    </p:set>
                                    <p:anim calcmode="lin" valueType="num">
                                      <p:cBhvr>
                                        <p:cTn id="12" dur="500" fill="hold"/>
                                        <p:tgtEl>
                                          <p:spTgt spid="145"/>
                                        </p:tgtEl>
                                        <p:attrNameLst>
                                          <p:attrName>ppt_x</p:attrName>
                                        </p:attrNameLst>
                                      </p:cBhvr>
                                      <p:tavLst>
                                        <p:tav tm="0">
                                          <p:val>
                                            <p:strVal val="#ppt_x"/>
                                          </p:val>
                                        </p:tav>
                                        <p:tav tm="100000">
                                          <p:val>
                                            <p:strVal val="#ppt_x"/>
                                          </p:val>
                                        </p:tav>
                                      </p:tavLst>
                                    </p:anim>
                                    <p:anim calcmode="lin" valueType="num">
                                      <p:cBhvr>
                                        <p:cTn id="13" dur="500" fill="hold"/>
                                        <p:tgtEl>
                                          <p:spTgt spid="14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148"/>
                                        </p:tgtEl>
                                        <p:attrNameLst>
                                          <p:attrName>style.visibility</p:attrName>
                                        </p:attrNameLst>
                                      </p:cBhvr>
                                      <p:to>
                                        <p:strVal val="visible"/>
                                      </p:to>
                                    </p:set>
                                    <p:animEffect>
                                      <p:cBhvr>
                                        <p:cTn id="17" dur="750"/>
                                        <p:tgtEl>
                                          <p:spTgt spid="148"/>
                                        </p:tgtEl>
                                      </p:cBhvr>
                                    </p:animEffect>
                                    <p:anim calcmode="lin" valueType="num">
                                      <p:cBhvr>
                                        <p:cTn id="18" dur="750" fill="hold"/>
                                        <p:tgtEl>
                                          <p:spTgt spid="148"/>
                                        </p:tgtEl>
                                        <p:attrNameLst>
                                          <p:attrName>ppt_x</p:attrName>
                                        </p:attrNameLst>
                                      </p:cBhvr>
                                      <p:tavLst>
                                        <p:tav tm="0">
                                          <p:val>
                                            <p:strVal val="#ppt_x"/>
                                          </p:val>
                                        </p:tav>
                                        <p:tav tm="100000">
                                          <p:val>
                                            <p:strVal val="#ppt_x"/>
                                          </p:val>
                                        </p:tav>
                                      </p:tavLst>
                                    </p:anim>
                                    <p:anim calcmode="lin" valueType="num">
                                      <p:cBhvr>
                                        <p:cTn id="19" dur="750" fill="hold"/>
                                        <p:tgtEl>
                                          <p:spTgt spid="14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66"/>
                                        </p:tgtEl>
                                        <p:attrNameLst>
                                          <p:attrName>style.visibility</p:attrName>
                                        </p:attrNameLst>
                                      </p:cBhvr>
                                      <p:to>
                                        <p:strVal val="visible"/>
                                      </p:to>
                                    </p:set>
                                    <p:animEffect>
                                      <p:cBhvr>
                                        <p:cTn id="22" dur="750"/>
                                        <p:tgtEl>
                                          <p:spTgt spid="166"/>
                                        </p:tgtEl>
                                      </p:cBhvr>
                                    </p:animEffect>
                                    <p:anim calcmode="lin" valueType="num">
                                      <p:cBhvr>
                                        <p:cTn id="23" dur="750" fill="hold"/>
                                        <p:tgtEl>
                                          <p:spTgt spid="166"/>
                                        </p:tgtEl>
                                        <p:attrNameLst>
                                          <p:attrName>ppt_x</p:attrName>
                                        </p:attrNameLst>
                                      </p:cBhvr>
                                      <p:tavLst>
                                        <p:tav tm="0">
                                          <p:val>
                                            <p:strVal val="#ppt_x"/>
                                          </p:val>
                                        </p:tav>
                                        <p:tav tm="100000">
                                          <p:val>
                                            <p:strVal val="#ppt_x"/>
                                          </p:val>
                                        </p:tav>
                                      </p:tavLst>
                                    </p:anim>
                                    <p:anim calcmode="lin" valueType="num">
                                      <p:cBhvr>
                                        <p:cTn id="24" dur="750" fill="hold"/>
                                        <p:tgtEl>
                                          <p:spTgt spid="16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51"/>
                                        </p:tgtEl>
                                        <p:attrNameLst>
                                          <p:attrName>style.visibility</p:attrName>
                                        </p:attrNameLst>
                                      </p:cBhvr>
                                      <p:to>
                                        <p:strVal val="visible"/>
                                      </p:to>
                                    </p:set>
                                    <p:animEffect>
                                      <p:cBhvr>
                                        <p:cTn id="27" dur="750"/>
                                        <p:tgtEl>
                                          <p:spTgt spid="151"/>
                                        </p:tgtEl>
                                      </p:cBhvr>
                                    </p:animEffect>
                                    <p:anim calcmode="lin" valueType="num">
                                      <p:cBhvr>
                                        <p:cTn id="28" dur="750" fill="hold"/>
                                        <p:tgtEl>
                                          <p:spTgt spid="151"/>
                                        </p:tgtEl>
                                        <p:attrNameLst>
                                          <p:attrName>ppt_x</p:attrName>
                                        </p:attrNameLst>
                                      </p:cBhvr>
                                      <p:tavLst>
                                        <p:tav tm="0">
                                          <p:val>
                                            <p:strVal val="#ppt_x"/>
                                          </p:val>
                                        </p:tav>
                                        <p:tav tm="100000">
                                          <p:val>
                                            <p:strVal val="#ppt_x"/>
                                          </p:val>
                                        </p:tav>
                                      </p:tavLst>
                                    </p:anim>
                                    <p:anim calcmode="lin" valueType="num">
                                      <p:cBhvr>
                                        <p:cTn id="29" dur="750" fill="hold"/>
                                        <p:tgtEl>
                                          <p:spTgt spid="15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54"/>
                                        </p:tgtEl>
                                        <p:attrNameLst>
                                          <p:attrName>style.visibility</p:attrName>
                                        </p:attrNameLst>
                                      </p:cBhvr>
                                      <p:to>
                                        <p:strVal val="visible"/>
                                      </p:to>
                                    </p:set>
                                    <p:animEffect>
                                      <p:cBhvr>
                                        <p:cTn id="32" dur="750"/>
                                        <p:tgtEl>
                                          <p:spTgt spid="154"/>
                                        </p:tgtEl>
                                      </p:cBhvr>
                                    </p:animEffect>
                                    <p:anim calcmode="lin" valueType="num">
                                      <p:cBhvr>
                                        <p:cTn id="33" dur="750" fill="hold"/>
                                        <p:tgtEl>
                                          <p:spTgt spid="154"/>
                                        </p:tgtEl>
                                        <p:attrNameLst>
                                          <p:attrName>ppt_x</p:attrName>
                                        </p:attrNameLst>
                                      </p:cBhvr>
                                      <p:tavLst>
                                        <p:tav tm="0">
                                          <p:val>
                                            <p:strVal val="#ppt_x"/>
                                          </p:val>
                                        </p:tav>
                                        <p:tav tm="100000">
                                          <p:val>
                                            <p:strVal val="#ppt_x"/>
                                          </p:val>
                                        </p:tav>
                                      </p:tavLst>
                                    </p:anim>
                                    <p:anim calcmode="lin" valueType="num">
                                      <p:cBhvr>
                                        <p:cTn id="34" dur="750" fill="hold"/>
                                        <p:tgtEl>
                                          <p:spTgt spid="15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7"/>
                                        </p:tgtEl>
                                        <p:attrNameLst>
                                          <p:attrName>style.visibility</p:attrName>
                                        </p:attrNameLst>
                                      </p:cBhvr>
                                      <p:to>
                                        <p:strVal val="visible"/>
                                      </p:to>
                                    </p:set>
                                    <p:animEffect>
                                      <p:cBhvr>
                                        <p:cTn id="37" dur="750"/>
                                        <p:tgtEl>
                                          <p:spTgt spid="157"/>
                                        </p:tgtEl>
                                      </p:cBhvr>
                                    </p:animEffect>
                                    <p:anim calcmode="lin" valueType="num">
                                      <p:cBhvr>
                                        <p:cTn id="38" dur="750" fill="hold"/>
                                        <p:tgtEl>
                                          <p:spTgt spid="157"/>
                                        </p:tgtEl>
                                        <p:attrNameLst>
                                          <p:attrName>ppt_x</p:attrName>
                                        </p:attrNameLst>
                                      </p:cBhvr>
                                      <p:tavLst>
                                        <p:tav tm="0">
                                          <p:val>
                                            <p:strVal val="#ppt_x"/>
                                          </p:val>
                                        </p:tav>
                                        <p:tav tm="100000">
                                          <p:val>
                                            <p:strVal val="#ppt_x"/>
                                          </p:val>
                                        </p:tav>
                                      </p:tavLst>
                                    </p:anim>
                                    <p:anim calcmode="lin" valueType="num">
                                      <p:cBhvr>
                                        <p:cTn id="39" dur="750" fill="hold"/>
                                        <p:tgtEl>
                                          <p:spTgt spid="15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3"/>
                                        </p:tgtEl>
                                        <p:attrNameLst>
                                          <p:attrName>style.visibility</p:attrName>
                                        </p:attrNameLst>
                                      </p:cBhvr>
                                      <p:to>
                                        <p:strVal val="visible"/>
                                      </p:to>
                                    </p:set>
                                    <p:animEffect>
                                      <p:cBhvr>
                                        <p:cTn id="42" dur="750"/>
                                        <p:tgtEl>
                                          <p:spTgt spid="163"/>
                                        </p:tgtEl>
                                      </p:cBhvr>
                                    </p:animEffect>
                                    <p:anim calcmode="lin" valueType="num">
                                      <p:cBhvr>
                                        <p:cTn id="43" dur="750" fill="hold"/>
                                        <p:tgtEl>
                                          <p:spTgt spid="163"/>
                                        </p:tgtEl>
                                        <p:attrNameLst>
                                          <p:attrName>ppt_x</p:attrName>
                                        </p:attrNameLst>
                                      </p:cBhvr>
                                      <p:tavLst>
                                        <p:tav tm="0">
                                          <p:val>
                                            <p:strVal val="#ppt_x"/>
                                          </p:val>
                                        </p:tav>
                                        <p:tav tm="100000">
                                          <p:val>
                                            <p:strVal val="#ppt_x"/>
                                          </p:val>
                                        </p:tav>
                                      </p:tavLst>
                                    </p:anim>
                                    <p:anim calcmode="lin" valueType="num">
                                      <p:cBhvr>
                                        <p:cTn id="44" dur="750" fill="hold"/>
                                        <p:tgtEl>
                                          <p:spTgt spid="163"/>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nodeType="afterEffect">
                                  <p:stCondLst>
                                    <p:cond delay="0"/>
                                  </p:stCondLst>
                                  <p:childTnLst>
                                    <p:set>
                                      <p:cBhvr>
                                        <p:cTn id="47" dur="1" fill="hold">
                                          <p:stCondLst>
                                            <p:cond delay="0"/>
                                          </p:stCondLst>
                                        </p:cTn>
                                        <p:tgtEl>
                                          <p:spTgt spid="146"/>
                                        </p:tgtEl>
                                        <p:attrNameLst>
                                          <p:attrName>style.visibility</p:attrName>
                                        </p:attrNameLst>
                                      </p:cBhvr>
                                      <p:to>
                                        <p:strVal val="visible"/>
                                      </p:to>
                                    </p:set>
                                    <p:animEffect>
                                      <p:cBhvr>
                                        <p:cTn id="48" dur="500"/>
                                        <p:tgtEl>
                                          <p:spTgt spid="146"/>
                                        </p:tgtEl>
                                      </p:cBhvr>
                                    </p:animEffect>
                                    <p:anim calcmode="lin" valueType="num">
                                      <p:cBhvr>
                                        <p:cTn id="49" dur="500" fill="hold"/>
                                        <p:tgtEl>
                                          <p:spTgt spid="146"/>
                                        </p:tgtEl>
                                        <p:attrNameLst>
                                          <p:attrName>ppt_x</p:attrName>
                                        </p:attrNameLst>
                                      </p:cBhvr>
                                      <p:tavLst>
                                        <p:tav tm="0">
                                          <p:val>
                                            <p:strVal val="#ppt_x"/>
                                          </p:val>
                                        </p:tav>
                                        <p:tav tm="100000">
                                          <p:val>
                                            <p:strVal val="#ppt_x"/>
                                          </p:val>
                                        </p:tav>
                                      </p:tavLst>
                                    </p:anim>
                                    <p:anim calcmode="lin" valueType="num">
                                      <p:cBhvr>
                                        <p:cTn id="50" dur="500" fill="hold"/>
                                        <p:tgtEl>
                                          <p:spTgt spid="14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47"/>
                                        </p:tgtEl>
                                        <p:attrNameLst>
                                          <p:attrName>style.visibility</p:attrName>
                                        </p:attrNameLst>
                                      </p:cBhvr>
                                      <p:to>
                                        <p:strVal val="visible"/>
                                      </p:to>
                                    </p:set>
                                    <p:animEffect>
                                      <p:cBhvr>
                                        <p:cTn id="54" dur="500"/>
                                        <p:tgtEl>
                                          <p:spTgt spid="147"/>
                                        </p:tgtEl>
                                      </p:cBhvr>
                                    </p:animEffect>
                                    <p:anim calcmode="lin" valueType="num">
                                      <p:cBhvr>
                                        <p:cTn id="55" dur="500" fill="hold"/>
                                        <p:tgtEl>
                                          <p:spTgt spid="147"/>
                                        </p:tgtEl>
                                        <p:attrNameLst>
                                          <p:attrName>ppt_x</p:attrName>
                                        </p:attrNameLst>
                                      </p:cBhvr>
                                      <p:tavLst>
                                        <p:tav tm="0">
                                          <p:val>
                                            <p:strVal val="#ppt_x"/>
                                          </p:val>
                                        </p:tav>
                                        <p:tav tm="100000">
                                          <p:val>
                                            <p:strVal val="#ppt_x"/>
                                          </p:val>
                                        </p:tav>
                                      </p:tavLst>
                                    </p:anim>
                                    <p:anim calcmode="lin" valueType="num">
                                      <p:cBhvr>
                                        <p:cTn id="56" dur="5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bldLvl="0" animBg="1" autoUpdateAnimBg="0"/>
      <p:bldP spid="145" grpId="0" bldLvl="0" autoUpdateAnimBg="0"/>
      <p:bldP spid="147"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02</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44" name="组合 12"/>
          <p:cNvGrpSpPr/>
          <p:nvPr/>
        </p:nvGrpSpPr>
        <p:grpSpPr bwMode="auto">
          <a:xfrm>
            <a:off x="1247775" y="1652588"/>
            <a:ext cx="9867900" cy="2495550"/>
            <a:chOff x="0" y="0"/>
            <a:chExt cx="9867809" cy="2494836"/>
          </a:xfrm>
        </p:grpSpPr>
        <p:sp>
          <p:nvSpPr>
            <p:cNvPr id="145" name="任意多边形 1"/>
            <p:cNvSpPr>
              <a:spLocks noChangeArrowheads="1"/>
            </p:cNvSpPr>
            <p:nvPr/>
          </p:nvSpPr>
          <p:spPr bwMode="auto">
            <a:xfrm>
              <a:off x="5332758" y="406809"/>
              <a:ext cx="1674038" cy="1681219"/>
            </a:xfrm>
            <a:custGeom>
              <a:avLst/>
              <a:gdLst>
                <a:gd name="T0" fmla="*/ 1222195 w 1385360"/>
                <a:gd name="T1" fmla="*/ 0 h 1385360"/>
                <a:gd name="T2" fmla="*/ 2444391 w 1385360"/>
                <a:gd name="T3" fmla="*/ 1237989 h 1385360"/>
                <a:gd name="T4" fmla="*/ 1222195 w 1385360"/>
                <a:gd name="T5" fmla="*/ 2475983 h 1385360"/>
                <a:gd name="T6" fmla="*/ 0 w 1385360"/>
                <a:gd name="T7" fmla="*/ 1237990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FFFF">
                <a:alpha val="29803"/>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algn="ctr" eaLnBrk="1" fontAlgn="base" hangingPunct="1">
                <a:spcBef>
                  <a:spcPct val="0"/>
                </a:spcBef>
                <a:spcAft>
                  <a:spcPct val="0"/>
                </a:spcAft>
                <a:defRPr/>
              </a:pPr>
              <a:r>
                <a:rPr lang="zh-CN" altLang="en-US" sz="18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sz="18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sp>
          <p:nvSpPr>
            <p:cNvPr id="146" name="任意多边形 2"/>
            <p:cNvSpPr>
              <a:spLocks noChangeArrowheads="1"/>
            </p:cNvSpPr>
            <p:nvPr/>
          </p:nvSpPr>
          <p:spPr bwMode="auto">
            <a:xfrm>
              <a:off x="2849507" y="406809"/>
              <a:ext cx="1674037" cy="1681219"/>
            </a:xfrm>
            <a:custGeom>
              <a:avLst/>
              <a:gdLst>
                <a:gd name="T0" fmla="*/ 1222193 w 1385360"/>
                <a:gd name="T1" fmla="*/ 0 h 1385360"/>
                <a:gd name="T2" fmla="*/ 2444387 w 1385360"/>
                <a:gd name="T3" fmla="*/ 1237989 h 1385360"/>
                <a:gd name="T4" fmla="*/ 1222193 w 1385360"/>
                <a:gd name="T5" fmla="*/ 2475983 h 1385360"/>
                <a:gd name="T6" fmla="*/ 0 w 1385360"/>
                <a:gd name="T7" fmla="*/ 1237990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FFFF">
                <a:alpha val="29803"/>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algn="ctr" eaLnBrk="1" fontAlgn="base" hangingPunct="1">
                <a:spcBef>
                  <a:spcPct val="0"/>
                </a:spcBef>
                <a:spcAft>
                  <a:spcPct val="0"/>
                </a:spcAft>
                <a:defRPr/>
              </a:pPr>
              <a:r>
                <a:rPr lang="zh-CN" altLang="en-US" sz="18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sz="18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sp>
          <p:nvSpPr>
            <p:cNvPr id="147" name="任意多边形 3"/>
            <p:cNvSpPr>
              <a:spLocks noChangeArrowheads="1"/>
            </p:cNvSpPr>
            <p:nvPr/>
          </p:nvSpPr>
          <p:spPr bwMode="auto">
            <a:xfrm>
              <a:off x="381595" y="391385"/>
              <a:ext cx="1672120" cy="1681219"/>
            </a:xfrm>
            <a:custGeom>
              <a:avLst/>
              <a:gdLst>
                <a:gd name="T0" fmla="*/ 1218000 w 1385360"/>
                <a:gd name="T1" fmla="*/ 0 h 1385360"/>
                <a:gd name="T2" fmla="*/ 2435998 w 1385360"/>
                <a:gd name="T3" fmla="*/ 1237989 h 1385360"/>
                <a:gd name="T4" fmla="*/ 1218000 w 1385360"/>
                <a:gd name="T5" fmla="*/ 2475983 h 1385360"/>
                <a:gd name="T6" fmla="*/ 0 w 1385360"/>
                <a:gd name="T7" fmla="*/ 1237990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FFFF">
                <a:alpha val="29803"/>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Calibri" panose="020F0502020204030204" pitchFamily="34" charset="0"/>
                </a:rPr>
                <a:t>标题</a:t>
              </a:r>
              <a:endParaRPr kumimoji="0" lang="zh-CN" altLang="en-US" sz="1800" b="1"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Calibri" panose="020F0502020204030204" pitchFamily="34" charset="0"/>
              </a:endParaRPr>
            </a:p>
          </p:txBody>
        </p:sp>
        <p:sp>
          <p:nvSpPr>
            <p:cNvPr id="148" name="Freeform 4"/>
            <p:cNvSpPr>
              <a:spLocks noChangeArrowheads="1"/>
            </p:cNvSpPr>
            <p:nvPr/>
          </p:nvSpPr>
          <p:spPr bwMode="auto">
            <a:xfrm>
              <a:off x="0" y="5783"/>
              <a:ext cx="4721055" cy="2477485"/>
            </a:xfrm>
            <a:custGeom>
              <a:avLst/>
              <a:gdLst>
                <a:gd name="T0" fmla="*/ 2147483647 w 1558"/>
                <a:gd name="T1" fmla="*/ 2147483647 h 814"/>
                <a:gd name="T2" fmla="*/ 2147483647 w 1558"/>
                <a:gd name="T3" fmla="*/ 0 h 814"/>
                <a:gd name="T4" fmla="*/ 2147483647 w 1558"/>
                <a:gd name="T5" fmla="*/ 2147483647 h 814"/>
                <a:gd name="T6" fmla="*/ 0 w 1558"/>
                <a:gd name="T7" fmla="*/ 2147483647 h 814"/>
                <a:gd name="T8" fmla="*/ 2147483647 w 1558"/>
                <a:gd name="T9" fmla="*/ 2147483647 h 814"/>
                <a:gd name="T10" fmla="*/ 2147483647 w 1558"/>
                <a:gd name="T11" fmla="*/ 214748364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25400" cap="flat" cmpd="sng">
              <a:solidFill>
                <a:srgbClr val="FFFFFF"/>
              </a:solidFill>
              <a:bevel/>
            </a:ln>
            <a:extLst>
              <a:ext uri="{909E8E84-426E-40DD-AFC4-6F175D3DCCD1}">
                <a14:hiddenFill xmlns:a14="http://schemas.microsoft.com/office/drawing/2010/main">
                  <a:solidFill>
                    <a:srgbClr val="FFFFFF"/>
                  </a:solidFill>
                </a14:hiddenFill>
              </a:ext>
            </a:extLst>
          </p:spPr>
          <p:txBody>
            <a:bodyPr wrap="none" lIns="0" tIns="0" rIns="0" bIns="0" anchor="ct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9" name="任意多边形 5"/>
            <p:cNvSpPr>
              <a:spLocks noChangeArrowheads="1"/>
            </p:cNvSpPr>
            <p:nvPr/>
          </p:nvSpPr>
          <p:spPr bwMode="auto">
            <a:xfrm>
              <a:off x="1056578" y="524418"/>
              <a:ext cx="314481" cy="316193"/>
            </a:xfrm>
            <a:custGeom>
              <a:avLst/>
              <a:gdLst>
                <a:gd name="T0" fmla="*/ 228423 w 260920"/>
                <a:gd name="T1" fmla="*/ 0 h 260921"/>
                <a:gd name="T2" fmla="*/ 456845 w 260920"/>
                <a:gd name="T3" fmla="*/ 232172 h 260921"/>
                <a:gd name="T4" fmla="*/ 228423 w 260920"/>
                <a:gd name="T5" fmla="*/ 464343 h 260921"/>
                <a:gd name="T6" fmla="*/ 0 w 260920"/>
                <a:gd name="T7" fmla="*/ 23217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900" b="0" i="0" u="none" strike="noStrike" kern="0" cap="none" spc="0" normalizeH="0" baseline="0" noProof="0">
                  <a:ln>
                    <a:noFill/>
                  </a:ln>
                  <a:solidFill>
                    <a:srgbClr val="F2F2F2"/>
                  </a:solidFill>
                  <a:effectLst/>
                  <a:uLnTx/>
                  <a:uFillTx/>
                  <a:latin typeface="Arial" panose="020B0604020202020204" pitchFamily="34" charset="0"/>
                  <a:ea typeface="微软雅黑 Light" panose="020B0502040204020203" pitchFamily="34" charset="-122"/>
                  <a:sym typeface="Arial" panose="020B0604020202020204" pitchFamily="34" charset="0"/>
                </a:rPr>
                <a:t>1</a:t>
              </a:r>
              <a:endParaRPr kumimoji="0" lang="zh-CN" altLang="en-US" sz="1900" b="0" i="0" u="none" strike="noStrike" kern="0" cap="none" spc="0" normalizeH="0" baseline="0" noProof="0">
                <a:ln>
                  <a:noFill/>
                </a:ln>
                <a:solidFill>
                  <a:srgbClr val="F2F2F2"/>
                </a:solidFill>
                <a:effectLst/>
                <a:uLnTx/>
                <a:uFillTx/>
                <a:latin typeface="Arial" panose="020B0604020202020204" pitchFamily="34" charset="0"/>
                <a:ea typeface="微软雅黑 Light" panose="020B0502040204020203" pitchFamily="34" charset="-122"/>
                <a:sym typeface="Arial" panose="020B0604020202020204" pitchFamily="34" charset="0"/>
              </a:endParaRPr>
            </a:p>
          </p:txBody>
        </p:sp>
        <p:sp>
          <p:nvSpPr>
            <p:cNvPr id="150" name="任意多边形 6"/>
            <p:cNvSpPr>
              <a:spLocks noChangeArrowheads="1"/>
            </p:cNvSpPr>
            <p:nvPr/>
          </p:nvSpPr>
          <p:spPr bwMode="auto">
            <a:xfrm>
              <a:off x="3528327" y="539842"/>
              <a:ext cx="316398" cy="316193"/>
            </a:xfrm>
            <a:custGeom>
              <a:avLst/>
              <a:gdLst>
                <a:gd name="T0" fmla="*/ 232625 w 260920"/>
                <a:gd name="T1" fmla="*/ 0 h 260921"/>
                <a:gd name="T2" fmla="*/ 465250 w 260920"/>
                <a:gd name="T3" fmla="*/ 232172 h 260921"/>
                <a:gd name="T4" fmla="*/ 232625 w 260920"/>
                <a:gd name="T5" fmla="*/ 464343 h 260921"/>
                <a:gd name="T6" fmla="*/ 0 w 260920"/>
                <a:gd name="T7" fmla="*/ 23217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900" b="0" i="0" u="none" strike="noStrike" kern="0" cap="none" spc="0" normalizeH="0" baseline="0" noProof="0">
                  <a:ln>
                    <a:noFill/>
                  </a:ln>
                  <a:solidFill>
                    <a:srgbClr val="F2F2F2"/>
                  </a:solidFill>
                  <a:effectLst/>
                  <a:uLnTx/>
                  <a:uFillTx/>
                  <a:latin typeface="Arial" panose="020B0604020202020204" pitchFamily="34" charset="0"/>
                  <a:ea typeface="微软雅黑 Light" panose="020B0502040204020203" pitchFamily="34" charset="-122"/>
                  <a:sym typeface="Arial" panose="020B0604020202020204" pitchFamily="34" charset="0"/>
                </a:rPr>
                <a:t>2</a:t>
              </a:r>
              <a:endParaRPr kumimoji="0" lang="zh-CN" altLang="en-US" sz="1900" b="0" i="0" u="none" strike="noStrike" kern="0" cap="none" spc="0" normalizeH="0" baseline="0" noProof="0">
                <a:ln>
                  <a:noFill/>
                </a:ln>
                <a:solidFill>
                  <a:srgbClr val="F2F2F2"/>
                </a:solidFill>
                <a:effectLst/>
                <a:uLnTx/>
                <a:uFillTx/>
                <a:latin typeface="Arial" panose="020B0604020202020204" pitchFamily="34" charset="0"/>
                <a:ea typeface="微软雅黑 Light" panose="020B0502040204020203" pitchFamily="34" charset="-122"/>
                <a:sym typeface="Arial" panose="020B0604020202020204" pitchFamily="34" charset="0"/>
              </a:endParaRPr>
            </a:p>
          </p:txBody>
        </p:sp>
        <p:sp>
          <p:nvSpPr>
            <p:cNvPr id="151" name="任意多边形 7"/>
            <p:cNvSpPr>
              <a:spLocks noChangeArrowheads="1"/>
            </p:cNvSpPr>
            <p:nvPr/>
          </p:nvSpPr>
          <p:spPr bwMode="auto">
            <a:xfrm>
              <a:off x="6005824" y="539842"/>
              <a:ext cx="314481" cy="316193"/>
            </a:xfrm>
            <a:custGeom>
              <a:avLst/>
              <a:gdLst>
                <a:gd name="T0" fmla="*/ 228423 w 260920"/>
                <a:gd name="T1" fmla="*/ 0 h 260921"/>
                <a:gd name="T2" fmla="*/ 456845 w 260920"/>
                <a:gd name="T3" fmla="*/ 232172 h 260921"/>
                <a:gd name="T4" fmla="*/ 228423 w 260920"/>
                <a:gd name="T5" fmla="*/ 464343 h 260921"/>
                <a:gd name="T6" fmla="*/ 0 w 260920"/>
                <a:gd name="T7" fmla="*/ 23217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900" b="0" i="0" u="none" strike="noStrike" kern="0" cap="none" spc="0" normalizeH="0" baseline="0" noProof="0">
                  <a:ln>
                    <a:noFill/>
                  </a:ln>
                  <a:solidFill>
                    <a:srgbClr val="F2F2F2"/>
                  </a:solidFill>
                  <a:effectLst/>
                  <a:uLnTx/>
                  <a:uFillTx/>
                  <a:latin typeface="Arial" panose="020B0604020202020204" pitchFamily="34" charset="0"/>
                  <a:ea typeface="微软雅黑 Light" panose="020B0502040204020203" pitchFamily="34" charset="-122"/>
                  <a:sym typeface="Arial" panose="020B0604020202020204" pitchFamily="34" charset="0"/>
                </a:rPr>
                <a:t>3</a:t>
              </a:r>
              <a:endParaRPr kumimoji="0" lang="zh-CN" altLang="en-US" sz="1900" b="0" i="0" u="none" strike="noStrike" kern="0" cap="none" spc="0" normalizeH="0" baseline="0" noProof="0">
                <a:ln>
                  <a:noFill/>
                </a:ln>
                <a:solidFill>
                  <a:srgbClr val="F2F2F2"/>
                </a:solidFill>
                <a:effectLst/>
                <a:uLnTx/>
                <a:uFillTx/>
                <a:latin typeface="Arial" panose="020B0604020202020204" pitchFamily="34" charset="0"/>
                <a:ea typeface="微软雅黑 Light" panose="020B0502040204020203" pitchFamily="34" charset="-122"/>
                <a:sym typeface="Arial" panose="020B0604020202020204" pitchFamily="34" charset="0"/>
              </a:endParaRPr>
            </a:p>
          </p:txBody>
        </p:sp>
        <p:sp>
          <p:nvSpPr>
            <p:cNvPr id="152" name="任意多边形 8"/>
            <p:cNvSpPr>
              <a:spLocks noChangeArrowheads="1"/>
            </p:cNvSpPr>
            <p:nvPr/>
          </p:nvSpPr>
          <p:spPr bwMode="auto">
            <a:xfrm>
              <a:off x="2661584" y="0"/>
              <a:ext cx="4531215" cy="2494836"/>
            </a:xfrm>
            <a:custGeom>
              <a:avLst/>
              <a:gdLst>
                <a:gd name="T0" fmla="*/ 0 w 3751060"/>
                <a:gd name="T1" fmla="*/ 2144208 h 2054225"/>
                <a:gd name="T2" fmla="*/ 1494297 w 3751060"/>
                <a:gd name="T3" fmla="*/ 3679849 h 2054225"/>
                <a:gd name="T4" fmla="*/ 5104115 w 3751060"/>
                <a:gd name="T5" fmla="*/ 0 h 2054225"/>
                <a:gd name="T6" fmla="*/ 6612048 w 3751060"/>
                <a:gd name="T7" fmla="*/ 1549280 h 2054225"/>
                <a:gd name="T8" fmla="*/ 0 60000 65536"/>
                <a:gd name="T9" fmla="*/ 0 60000 65536"/>
                <a:gd name="T10" fmla="*/ 0 60000 65536"/>
                <a:gd name="T11" fmla="*/ 0 60000 65536"/>
                <a:gd name="T12" fmla="*/ 0 w 3751060"/>
                <a:gd name="T13" fmla="*/ 0 h 2054225"/>
                <a:gd name="T14" fmla="*/ 3751060 w 3751060"/>
                <a:gd name="T15" fmla="*/ 2054225 h 2054225"/>
              </a:gdLst>
              <a:ahLst/>
              <a:cxnLst>
                <a:cxn ang="T8">
                  <a:pos x="T0" y="T1"/>
                </a:cxn>
                <a:cxn ang="T9">
                  <a:pos x="T2" y="T3"/>
                </a:cxn>
                <a:cxn ang="T10">
                  <a:pos x="T4" y="T5"/>
                </a:cxn>
                <a:cxn ang="T11">
                  <a:pos x="T6" y="T7"/>
                </a:cxn>
              </a:cxnLst>
              <a:rect l="T12" t="T13" r="T14" b="T15"/>
              <a:pathLst>
                <a:path w="3751060" h="2054225">
                  <a:moveTo>
                    <a:pt x="0" y="1196975"/>
                  </a:moveTo>
                  <a:cubicBezTo>
                    <a:pt x="339725" y="1536700"/>
                    <a:pt x="508000" y="1714500"/>
                    <a:pt x="847725" y="2054225"/>
                  </a:cubicBezTo>
                  <a:lnTo>
                    <a:pt x="2895600" y="0"/>
                  </a:lnTo>
                  <a:lnTo>
                    <a:pt x="3751060" y="864864"/>
                  </a:lnTo>
                </a:path>
              </a:pathLst>
            </a:custGeom>
            <a:noFill/>
            <a:ln w="25400" cap="flat" cmpd="sng">
              <a:solidFill>
                <a:srgbClr val="FFFFFF"/>
              </a:solidFill>
              <a:bevel/>
            </a:ln>
            <a:extLst>
              <a:ext uri="{909E8E84-426E-40DD-AFC4-6F175D3DCCD1}">
                <a14:hiddenFill xmlns:a14="http://schemas.microsoft.com/office/drawing/2010/main">
                  <a:solidFill>
                    <a:srgbClr val="FFFFFF"/>
                  </a:solidFill>
                </a14:hiddenFill>
              </a:ext>
            </a:extLst>
          </p:spPr>
          <p:txBody>
            <a:bodyPr lIns="121954" tIns="60977" rIns="121954" bIns="60977" anchor="ct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3" name="Freeform 5"/>
            <p:cNvSpPr>
              <a:spLocks noChangeArrowheads="1"/>
            </p:cNvSpPr>
            <p:nvPr/>
          </p:nvSpPr>
          <p:spPr bwMode="auto">
            <a:xfrm flipH="1" flipV="1">
              <a:off x="5146754" y="11568"/>
              <a:ext cx="4721055" cy="2479412"/>
            </a:xfrm>
            <a:custGeom>
              <a:avLst/>
              <a:gdLst>
                <a:gd name="T0" fmla="*/ 2147483647 w 1558"/>
                <a:gd name="T1" fmla="*/ 2147483647 h 814"/>
                <a:gd name="T2" fmla="*/ 2147483647 w 1558"/>
                <a:gd name="T3" fmla="*/ 0 h 814"/>
                <a:gd name="T4" fmla="*/ 2147483647 w 1558"/>
                <a:gd name="T5" fmla="*/ 2147483647 h 814"/>
                <a:gd name="T6" fmla="*/ 0 w 1558"/>
                <a:gd name="T7" fmla="*/ 2147483647 h 814"/>
                <a:gd name="T8" fmla="*/ 2147483647 w 1558"/>
                <a:gd name="T9" fmla="*/ 2147483647 h 814"/>
                <a:gd name="T10" fmla="*/ 2147483647 w 1558"/>
                <a:gd name="T11" fmla="*/ 214748364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25400" cap="flat" cmpd="sng">
              <a:solidFill>
                <a:srgbClr val="FFFFFF"/>
              </a:solidFill>
              <a:bevel/>
            </a:ln>
            <a:extLst>
              <a:ext uri="{909E8E84-426E-40DD-AFC4-6F175D3DCCD1}">
                <a14:hiddenFill xmlns:a14="http://schemas.microsoft.com/office/drawing/2010/main">
                  <a:solidFill>
                    <a:srgbClr val="FFFFFF"/>
                  </a:solidFill>
                </a14:hiddenFill>
              </a:ext>
            </a:extLst>
          </p:spPr>
          <p:txBody>
            <a:bodyPr wrap="none" lIns="0" tIns="0" rIns="0" bIns="0" anchor="ct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4" name="任意多边形 10"/>
            <p:cNvSpPr>
              <a:spLocks noChangeArrowheads="1"/>
            </p:cNvSpPr>
            <p:nvPr/>
          </p:nvSpPr>
          <p:spPr bwMode="auto">
            <a:xfrm>
              <a:off x="7831351" y="406809"/>
              <a:ext cx="1674037" cy="1681219"/>
            </a:xfrm>
            <a:custGeom>
              <a:avLst/>
              <a:gdLst>
                <a:gd name="T0" fmla="*/ 1222193 w 1385360"/>
                <a:gd name="T1" fmla="*/ 0 h 1385360"/>
                <a:gd name="T2" fmla="*/ 2444387 w 1385360"/>
                <a:gd name="T3" fmla="*/ 1237989 h 1385360"/>
                <a:gd name="T4" fmla="*/ 1222193 w 1385360"/>
                <a:gd name="T5" fmla="*/ 2475983 h 1385360"/>
                <a:gd name="T6" fmla="*/ 0 w 1385360"/>
                <a:gd name="T7" fmla="*/ 1237990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FFFF">
                <a:alpha val="29803"/>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algn="ctr" eaLnBrk="1" fontAlgn="base" hangingPunct="1">
                <a:spcBef>
                  <a:spcPct val="0"/>
                </a:spcBef>
                <a:spcAft>
                  <a:spcPct val="0"/>
                </a:spcAft>
                <a:defRPr/>
              </a:pPr>
              <a:r>
                <a:rPr lang="zh-CN" altLang="en-US" sz="18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sz="18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sp>
          <p:nvSpPr>
            <p:cNvPr id="155" name="任意多边形 11"/>
            <p:cNvSpPr>
              <a:spLocks noChangeArrowheads="1"/>
            </p:cNvSpPr>
            <p:nvPr/>
          </p:nvSpPr>
          <p:spPr bwMode="auto">
            <a:xfrm>
              <a:off x="8502500" y="539842"/>
              <a:ext cx="316398" cy="316193"/>
            </a:xfrm>
            <a:custGeom>
              <a:avLst/>
              <a:gdLst>
                <a:gd name="T0" fmla="*/ 232625 w 260920"/>
                <a:gd name="T1" fmla="*/ 0 h 260921"/>
                <a:gd name="T2" fmla="*/ 465250 w 260920"/>
                <a:gd name="T3" fmla="*/ 232172 h 260921"/>
                <a:gd name="T4" fmla="*/ 232625 w 260920"/>
                <a:gd name="T5" fmla="*/ 464343 h 260921"/>
                <a:gd name="T6" fmla="*/ 0 w 260920"/>
                <a:gd name="T7" fmla="*/ 23217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lIns="121954" tIns="60977" rIns="121954" bIns="60977"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900" b="0" i="0" u="none" strike="noStrike" kern="0" cap="none" spc="0" normalizeH="0" baseline="0" noProof="0">
                  <a:ln>
                    <a:noFill/>
                  </a:ln>
                  <a:solidFill>
                    <a:srgbClr val="F2F2F2"/>
                  </a:solidFill>
                  <a:effectLst/>
                  <a:uLnTx/>
                  <a:uFillTx/>
                  <a:latin typeface="Arial" panose="020B0604020202020204" pitchFamily="34" charset="0"/>
                  <a:ea typeface="微软雅黑 Light" panose="020B0502040204020203" pitchFamily="34" charset="-122"/>
                  <a:sym typeface="Arial" panose="020B0604020202020204" pitchFamily="34" charset="0"/>
                </a:rPr>
                <a:t>4</a:t>
              </a:r>
              <a:endParaRPr kumimoji="0" lang="zh-CN" altLang="en-US" sz="1900" b="0" i="0" u="none" strike="noStrike" kern="0" cap="none" spc="0" normalizeH="0" baseline="0" noProof="0">
                <a:ln>
                  <a:noFill/>
                </a:ln>
                <a:solidFill>
                  <a:srgbClr val="F2F2F2"/>
                </a:solidFill>
                <a:effectLst/>
                <a:uLnTx/>
                <a:uFillTx/>
                <a:latin typeface="Arial" panose="020B0604020202020204" pitchFamily="34" charset="0"/>
                <a:ea typeface="微软雅黑 Light" panose="020B0502040204020203" pitchFamily="34" charset="-122"/>
                <a:sym typeface="Arial" panose="020B0604020202020204" pitchFamily="34" charset="0"/>
              </a:endParaRPr>
            </a:p>
          </p:txBody>
        </p:sp>
      </p:grpSp>
      <p:sp>
        <p:nvSpPr>
          <p:cNvPr id="156" name="TextBox 13"/>
          <p:cNvSpPr>
            <a:spLocks noChangeArrowheads="1"/>
          </p:cNvSpPr>
          <p:nvPr/>
        </p:nvSpPr>
        <p:spPr bwMode="auto">
          <a:xfrm>
            <a:off x="1498600" y="4148138"/>
            <a:ext cx="1927225"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eaLnBrk="1" fontAlgn="base" hangingPunct="1">
              <a:lnSpc>
                <a:spcPct val="150000"/>
              </a:lnSpc>
              <a:spcBef>
                <a:spcPct val="0"/>
              </a:spcBef>
              <a:spcAft>
                <a:spcPct val="0"/>
              </a:spcAft>
              <a:buClr>
                <a:srgbClr val="CC0099"/>
              </a:buClr>
            </a:pPr>
            <a:r>
              <a:rPr lang="zh-CN" altLang="en-US" sz="1600"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kumimoji="0" lang="zh-CN" altLang="en-US"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157" name="TextBox 14"/>
          <p:cNvSpPr>
            <a:spLocks noChangeArrowheads="1"/>
          </p:cNvSpPr>
          <p:nvPr/>
        </p:nvSpPr>
        <p:spPr bwMode="auto">
          <a:xfrm>
            <a:off x="4002088" y="4148138"/>
            <a:ext cx="1928812"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eaLnBrk="1" fontAlgn="base" hangingPunct="1">
              <a:lnSpc>
                <a:spcPct val="150000"/>
              </a:lnSpc>
              <a:spcBef>
                <a:spcPct val="0"/>
              </a:spcBef>
              <a:spcAft>
                <a:spcPct val="0"/>
              </a:spcAft>
              <a:buClr>
                <a:srgbClr val="CC0099"/>
              </a:buClr>
            </a:pPr>
            <a:r>
              <a:rPr lang="zh-CN" altLang="en-US" sz="1600"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kumimoji="0" lang="zh-CN" altLang="en-US"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158" name="TextBox 15"/>
          <p:cNvSpPr>
            <a:spLocks noChangeArrowheads="1"/>
          </p:cNvSpPr>
          <p:nvPr/>
        </p:nvSpPr>
        <p:spPr bwMode="auto">
          <a:xfrm>
            <a:off x="6446838" y="4148138"/>
            <a:ext cx="1928812"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eaLnBrk="1" fontAlgn="base" hangingPunct="1">
              <a:lnSpc>
                <a:spcPct val="150000"/>
              </a:lnSpc>
              <a:spcBef>
                <a:spcPct val="0"/>
              </a:spcBef>
              <a:spcAft>
                <a:spcPct val="0"/>
              </a:spcAft>
              <a:buClr>
                <a:srgbClr val="CC0099"/>
              </a:buClr>
            </a:pPr>
            <a:r>
              <a:rPr lang="zh-CN" altLang="en-US" sz="1600"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kumimoji="0" lang="zh-CN" altLang="en-US"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159" name="TextBox 16"/>
          <p:cNvSpPr>
            <a:spLocks noChangeArrowheads="1"/>
          </p:cNvSpPr>
          <p:nvPr/>
        </p:nvSpPr>
        <p:spPr bwMode="auto">
          <a:xfrm>
            <a:off x="8943975" y="4148138"/>
            <a:ext cx="1928813"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54" tIns="60977" rIns="121954" bIns="60977">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eaLnBrk="1" fontAlgn="base" hangingPunct="1">
              <a:lnSpc>
                <a:spcPct val="150000"/>
              </a:lnSpc>
              <a:spcBef>
                <a:spcPct val="0"/>
              </a:spcBef>
              <a:spcAft>
                <a:spcPct val="0"/>
              </a:spcAft>
              <a:buClr>
                <a:srgbClr val="CC0099"/>
              </a:buClr>
            </a:pPr>
            <a:r>
              <a:rPr lang="zh-CN" altLang="en-US" sz="1600"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文字文文字文字文字文字文字文字文字文字文字文字文字文字文字文字</a:t>
            </a:r>
            <a:endParaRPr kumimoji="0" lang="zh-CN" altLang="en-US"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p:cBhvr>
                                        <p:cTn id="7" dur="750"/>
                                        <p:tgtEl>
                                          <p:spTgt spid="1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6"/>
                                        </p:tgtEl>
                                        <p:attrNameLst>
                                          <p:attrName>style.visibility</p:attrName>
                                        </p:attrNameLst>
                                      </p:cBhvr>
                                      <p:to>
                                        <p:strVal val="visible"/>
                                      </p:to>
                                    </p:set>
                                    <p:animEffect>
                                      <p:cBhvr>
                                        <p:cTn id="10" dur="500"/>
                                        <p:tgtEl>
                                          <p:spTgt spid="1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7"/>
                                        </p:tgtEl>
                                        <p:attrNameLst>
                                          <p:attrName>style.visibility</p:attrName>
                                        </p:attrNameLst>
                                      </p:cBhvr>
                                      <p:to>
                                        <p:strVal val="visible"/>
                                      </p:to>
                                    </p:set>
                                    <p:animEffect>
                                      <p:cBhvr>
                                        <p:cTn id="13" dur="500"/>
                                        <p:tgtEl>
                                          <p:spTgt spid="15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8"/>
                                        </p:tgtEl>
                                        <p:attrNameLst>
                                          <p:attrName>style.visibility</p:attrName>
                                        </p:attrNameLst>
                                      </p:cBhvr>
                                      <p:to>
                                        <p:strVal val="visible"/>
                                      </p:to>
                                    </p:set>
                                    <p:animEffect>
                                      <p:cBhvr>
                                        <p:cTn id="16" dur="500"/>
                                        <p:tgtEl>
                                          <p:spTgt spid="15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9"/>
                                        </p:tgtEl>
                                        <p:attrNameLst>
                                          <p:attrName>style.visibility</p:attrName>
                                        </p:attrNameLst>
                                      </p:cBhvr>
                                      <p:to>
                                        <p:strVal val="visible"/>
                                      </p:to>
                                    </p:set>
                                    <p:animEffect>
                                      <p:cBhvr>
                                        <p:cTn id="19"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bldLvl="0" autoUpdateAnimBg="0"/>
      <p:bldP spid="157" grpId="0" bldLvl="0" autoUpdateAnimBg="0"/>
      <p:bldP spid="158" grpId="0" bldLvl="0" autoUpdateAnimBg="0"/>
      <p:bldP spid="159"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02</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直接连接符 9"/>
          <p:cNvSpPr>
            <a:spLocks noChangeShapeType="1"/>
          </p:cNvSpPr>
          <p:nvPr/>
        </p:nvSpPr>
        <p:spPr bwMode="auto">
          <a:xfrm>
            <a:off x="0" y="4113213"/>
            <a:ext cx="12198350" cy="0"/>
          </a:xfrm>
          <a:prstGeom prst="line">
            <a:avLst/>
          </a:prstGeom>
          <a:noFill/>
          <a:ln w="76200">
            <a:solidFill>
              <a:srgbClr val="A5A5A5"/>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45" name="椭圆 10"/>
          <p:cNvSpPr>
            <a:spLocks noChangeArrowheads="1"/>
          </p:cNvSpPr>
          <p:nvPr/>
        </p:nvSpPr>
        <p:spPr bwMode="auto">
          <a:xfrm>
            <a:off x="3675063" y="3930650"/>
            <a:ext cx="320675" cy="320675"/>
          </a:xfrm>
          <a:prstGeom prst="ellipse">
            <a:avLst/>
          </a:prstGeom>
          <a:solidFill>
            <a:srgbClr val="FFFFFF">
              <a:alpha val="50195"/>
            </a:srgbClr>
          </a:solidFill>
          <a:ln>
            <a:noFill/>
          </a:ln>
          <a:extLst>
            <a:ext uri="{91240B29-F687-4F45-9708-019B960494DF}">
              <a14:hiddenLine xmlns:a14="http://schemas.microsoft.com/office/drawing/2010/main" w="5715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20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46" name="椭圆 11"/>
          <p:cNvSpPr>
            <a:spLocks noChangeArrowheads="1"/>
          </p:cNvSpPr>
          <p:nvPr/>
        </p:nvSpPr>
        <p:spPr bwMode="auto">
          <a:xfrm>
            <a:off x="1684338" y="3930650"/>
            <a:ext cx="320675" cy="320675"/>
          </a:xfrm>
          <a:prstGeom prst="ellipse">
            <a:avLst/>
          </a:prstGeom>
          <a:solidFill>
            <a:srgbClr val="FFFFFF">
              <a:alpha val="50195"/>
            </a:srgbClr>
          </a:solidFill>
          <a:ln>
            <a:noFill/>
          </a:ln>
          <a:extLst>
            <a:ext uri="{91240B29-F687-4F45-9708-019B960494DF}">
              <a14:hiddenLine xmlns:a14="http://schemas.microsoft.com/office/drawing/2010/main" w="5715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20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47" name="椭圆 12"/>
          <p:cNvSpPr>
            <a:spLocks noChangeArrowheads="1"/>
          </p:cNvSpPr>
          <p:nvPr/>
        </p:nvSpPr>
        <p:spPr bwMode="auto">
          <a:xfrm>
            <a:off x="5794375" y="3930650"/>
            <a:ext cx="320675" cy="320675"/>
          </a:xfrm>
          <a:prstGeom prst="ellipse">
            <a:avLst/>
          </a:prstGeom>
          <a:solidFill>
            <a:srgbClr val="FFFFFF">
              <a:alpha val="50195"/>
            </a:srgbClr>
          </a:solidFill>
          <a:ln>
            <a:noFill/>
          </a:ln>
          <a:extLst>
            <a:ext uri="{91240B29-F687-4F45-9708-019B960494DF}">
              <a14:hiddenLine xmlns:a14="http://schemas.microsoft.com/office/drawing/2010/main" w="5715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20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48" name="椭圆 13"/>
          <p:cNvSpPr>
            <a:spLocks noChangeArrowheads="1"/>
          </p:cNvSpPr>
          <p:nvPr/>
        </p:nvSpPr>
        <p:spPr bwMode="auto">
          <a:xfrm>
            <a:off x="7650163" y="3930650"/>
            <a:ext cx="320675" cy="320675"/>
          </a:xfrm>
          <a:prstGeom prst="ellipse">
            <a:avLst/>
          </a:prstGeom>
          <a:solidFill>
            <a:srgbClr val="FFFFFF">
              <a:alpha val="50195"/>
            </a:srgbClr>
          </a:solidFill>
          <a:ln>
            <a:noFill/>
          </a:ln>
          <a:extLst>
            <a:ext uri="{91240B29-F687-4F45-9708-019B960494DF}">
              <a14:hiddenLine xmlns:a14="http://schemas.microsoft.com/office/drawing/2010/main" w="5715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20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49" name="椭圆 14"/>
          <p:cNvSpPr>
            <a:spLocks noChangeArrowheads="1"/>
          </p:cNvSpPr>
          <p:nvPr/>
        </p:nvSpPr>
        <p:spPr bwMode="auto">
          <a:xfrm>
            <a:off x="9712325" y="3930650"/>
            <a:ext cx="320675" cy="320675"/>
          </a:xfrm>
          <a:prstGeom prst="ellipse">
            <a:avLst/>
          </a:prstGeom>
          <a:solidFill>
            <a:srgbClr val="FFFFFF">
              <a:alpha val="50195"/>
            </a:srgbClr>
          </a:solidFill>
          <a:ln>
            <a:noFill/>
          </a:ln>
          <a:extLst>
            <a:ext uri="{91240B29-F687-4F45-9708-019B960494DF}">
              <a14:hiddenLine xmlns:a14="http://schemas.microsoft.com/office/drawing/2010/main" w="5715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20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grpSp>
        <p:nvGrpSpPr>
          <p:cNvPr id="150" name="组合 34"/>
          <p:cNvGrpSpPr/>
          <p:nvPr/>
        </p:nvGrpSpPr>
        <p:grpSpPr bwMode="auto">
          <a:xfrm>
            <a:off x="847725" y="2659063"/>
            <a:ext cx="2403475" cy="1257300"/>
            <a:chOff x="0" y="0"/>
            <a:chExt cx="2401802" cy="1256950"/>
          </a:xfrm>
        </p:grpSpPr>
        <p:sp>
          <p:nvSpPr>
            <p:cNvPr id="151" name="矩形 8"/>
            <p:cNvSpPr>
              <a:spLocks noChangeArrowheads="1"/>
            </p:cNvSpPr>
            <p:nvPr/>
          </p:nvSpPr>
          <p:spPr bwMode="auto">
            <a:xfrm>
              <a:off x="0" y="0"/>
              <a:ext cx="1992573" cy="68238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8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52" name="直接连接符 19"/>
            <p:cNvSpPr>
              <a:spLocks noChangeShapeType="1"/>
            </p:cNvSpPr>
            <p:nvPr/>
          </p:nvSpPr>
          <p:spPr bwMode="auto">
            <a:xfrm flipH="1">
              <a:off x="996286" y="655608"/>
              <a:ext cx="1" cy="601342"/>
            </a:xfrm>
            <a:prstGeom prst="line">
              <a:avLst/>
            </a:prstGeom>
            <a:noFill/>
            <a:ln w="38100">
              <a:solidFill>
                <a:srgbClr val="A5A5A5"/>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3" name="矩形 24"/>
            <p:cNvSpPr>
              <a:spLocks noChangeArrowheads="1"/>
            </p:cNvSpPr>
            <p:nvPr/>
          </p:nvSpPr>
          <p:spPr bwMode="auto">
            <a:xfrm>
              <a:off x="208879" y="104080"/>
              <a:ext cx="2192923" cy="39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algn="ctr" eaLnBrk="1" fontAlgn="base" hangingPunct="1">
                <a:spcBef>
                  <a:spcPct val="0"/>
                </a:spcBef>
                <a:spcAft>
                  <a:spcPct val="0"/>
                </a:spcAft>
                <a:defRPr/>
              </a:pPr>
              <a:r>
                <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grpSp>
      <p:grpSp>
        <p:nvGrpSpPr>
          <p:cNvPr id="154" name="组合 35"/>
          <p:cNvGrpSpPr/>
          <p:nvPr/>
        </p:nvGrpSpPr>
        <p:grpSpPr bwMode="auto">
          <a:xfrm>
            <a:off x="4957763" y="2659063"/>
            <a:ext cx="1993900" cy="1257300"/>
            <a:chOff x="0" y="0"/>
            <a:chExt cx="1992573" cy="1256950"/>
          </a:xfrm>
        </p:grpSpPr>
        <p:sp>
          <p:nvSpPr>
            <p:cNvPr id="155" name="矩形 16"/>
            <p:cNvSpPr>
              <a:spLocks noChangeArrowheads="1"/>
            </p:cNvSpPr>
            <p:nvPr/>
          </p:nvSpPr>
          <p:spPr bwMode="auto">
            <a:xfrm>
              <a:off x="0" y="0"/>
              <a:ext cx="1992573" cy="68238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8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56" name="直接连接符 20"/>
            <p:cNvSpPr>
              <a:spLocks noChangeShapeType="1"/>
            </p:cNvSpPr>
            <p:nvPr/>
          </p:nvSpPr>
          <p:spPr bwMode="auto">
            <a:xfrm flipH="1">
              <a:off x="996286" y="655608"/>
              <a:ext cx="1" cy="601342"/>
            </a:xfrm>
            <a:prstGeom prst="line">
              <a:avLst/>
            </a:prstGeom>
            <a:noFill/>
            <a:ln w="38100">
              <a:solidFill>
                <a:srgbClr val="A5A5A5"/>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57" name="矩形 25"/>
            <p:cNvSpPr>
              <a:spLocks noChangeArrowheads="1"/>
            </p:cNvSpPr>
            <p:nvPr/>
          </p:nvSpPr>
          <p:spPr bwMode="auto">
            <a:xfrm>
              <a:off x="136842" y="104080"/>
              <a:ext cx="1718887" cy="39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algn="ctr" eaLnBrk="1" fontAlgn="base" hangingPunct="1">
                <a:spcBef>
                  <a:spcPct val="0"/>
                </a:spcBef>
                <a:spcAft>
                  <a:spcPct val="0"/>
                </a:spcAft>
                <a:defRPr/>
              </a:pPr>
              <a:r>
                <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grpSp>
      <p:grpSp>
        <p:nvGrpSpPr>
          <p:cNvPr id="158" name="组合 36"/>
          <p:cNvGrpSpPr/>
          <p:nvPr/>
        </p:nvGrpSpPr>
        <p:grpSpPr bwMode="auto">
          <a:xfrm>
            <a:off x="8875713" y="2659063"/>
            <a:ext cx="1993900" cy="1257300"/>
            <a:chOff x="0" y="0"/>
            <a:chExt cx="1992573" cy="1256950"/>
          </a:xfrm>
        </p:grpSpPr>
        <p:sp>
          <p:nvSpPr>
            <p:cNvPr id="159" name="矩形 18"/>
            <p:cNvSpPr>
              <a:spLocks noChangeArrowheads="1"/>
            </p:cNvSpPr>
            <p:nvPr/>
          </p:nvSpPr>
          <p:spPr bwMode="auto">
            <a:xfrm>
              <a:off x="0" y="0"/>
              <a:ext cx="1992573" cy="68238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8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60" name="直接连接符 21"/>
            <p:cNvSpPr>
              <a:spLocks noChangeShapeType="1"/>
            </p:cNvSpPr>
            <p:nvPr/>
          </p:nvSpPr>
          <p:spPr bwMode="auto">
            <a:xfrm flipH="1">
              <a:off x="996286" y="655608"/>
              <a:ext cx="1" cy="601342"/>
            </a:xfrm>
            <a:prstGeom prst="line">
              <a:avLst/>
            </a:prstGeom>
            <a:noFill/>
            <a:ln w="38100">
              <a:solidFill>
                <a:srgbClr val="A5A5A5"/>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1" name="矩形 26"/>
            <p:cNvSpPr>
              <a:spLocks noChangeArrowheads="1"/>
            </p:cNvSpPr>
            <p:nvPr/>
          </p:nvSpPr>
          <p:spPr bwMode="auto">
            <a:xfrm>
              <a:off x="136842" y="104080"/>
              <a:ext cx="1718887" cy="39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algn="ctr" eaLnBrk="1" fontAlgn="base" hangingPunct="1">
                <a:spcBef>
                  <a:spcPct val="0"/>
                </a:spcBef>
                <a:spcAft>
                  <a:spcPct val="0"/>
                </a:spcAft>
                <a:defRPr/>
              </a:pPr>
              <a:r>
                <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grpSp>
      <p:grpSp>
        <p:nvGrpSpPr>
          <p:cNvPr id="162" name="组合 38"/>
          <p:cNvGrpSpPr/>
          <p:nvPr/>
        </p:nvGrpSpPr>
        <p:grpSpPr bwMode="auto">
          <a:xfrm>
            <a:off x="6813550" y="4254500"/>
            <a:ext cx="1993900" cy="1296988"/>
            <a:chOff x="0" y="0"/>
            <a:chExt cx="1992573" cy="1296430"/>
          </a:xfrm>
        </p:grpSpPr>
        <p:sp>
          <p:nvSpPr>
            <p:cNvPr id="163" name="矩形 17"/>
            <p:cNvSpPr>
              <a:spLocks noChangeArrowheads="1"/>
            </p:cNvSpPr>
            <p:nvPr/>
          </p:nvSpPr>
          <p:spPr bwMode="auto">
            <a:xfrm>
              <a:off x="0" y="614042"/>
              <a:ext cx="1992573" cy="68238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8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64" name="直接连接符 23"/>
            <p:cNvSpPr>
              <a:spLocks noChangeShapeType="1"/>
            </p:cNvSpPr>
            <p:nvPr/>
          </p:nvSpPr>
          <p:spPr bwMode="auto">
            <a:xfrm flipH="1">
              <a:off x="996285" y="0"/>
              <a:ext cx="1" cy="601342"/>
            </a:xfrm>
            <a:prstGeom prst="line">
              <a:avLst/>
            </a:prstGeom>
            <a:noFill/>
            <a:ln w="38100">
              <a:solidFill>
                <a:srgbClr val="A5A5A5"/>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5" name="矩形 27"/>
            <p:cNvSpPr>
              <a:spLocks noChangeArrowheads="1"/>
            </p:cNvSpPr>
            <p:nvPr/>
          </p:nvSpPr>
          <p:spPr bwMode="auto">
            <a:xfrm>
              <a:off x="136841" y="717985"/>
              <a:ext cx="1718887" cy="39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algn="ctr" eaLnBrk="1" fontAlgn="base" hangingPunct="1">
                <a:spcBef>
                  <a:spcPct val="0"/>
                </a:spcBef>
                <a:spcAft>
                  <a:spcPct val="0"/>
                </a:spcAft>
                <a:defRPr/>
              </a:pPr>
              <a:r>
                <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grpSp>
      <p:grpSp>
        <p:nvGrpSpPr>
          <p:cNvPr id="166" name="组合 37"/>
          <p:cNvGrpSpPr/>
          <p:nvPr/>
        </p:nvGrpSpPr>
        <p:grpSpPr bwMode="auto">
          <a:xfrm>
            <a:off x="2838450" y="4254500"/>
            <a:ext cx="1993900" cy="1296988"/>
            <a:chOff x="0" y="0"/>
            <a:chExt cx="1992573" cy="1296430"/>
          </a:xfrm>
        </p:grpSpPr>
        <p:sp>
          <p:nvSpPr>
            <p:cNvPr id="167" name="矩形 15"/>
            <p:cNvSpPr>
              <a:spLocks noChangeArrowheads="1"/>
            </p:cNvSpPr>
            <p:nvPr/>
          </p:nvSpPr>
          <p:spPr bwMode="auto">
            <a:xfrm>
              <a:off x="0" y="614042"/>
              <a:ext cx="1992573" cy="68238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sz="18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68" name="直接连接符 22"/>
            <p:cNvSpPr>
              <a:spLocks noChangeShapeType="1"/>
            </p:cNvSpPr>
            <p:nvPr/>
          </p:nvSpPr>
          <p:spPr bwMode="auto">
            <a:xfrm flipH="1">
              <a:off x="1012802" y="0"/>
              <a:ext cx="1" cy="601342"/>
            </a:xfrm>
            <a:prstGeom prst="line">
              <a:avLst/>
            </a:prstGeom>
            <a:noFill/>
            <a:ln w="38100">
              <a:solidFill>
                <a:srgbClr val="A5A5A5"/>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900">
                <a:solidFill>
                  <a:srgbClr val="000000"/>
                </a:solidFill>
                <a:latin typeface="Arial" panose="020B0604020202020204" pitchFamily="34" charset="0"/>
                <a:ea typeface="微软雅黑 Light" panose="020B0502040204020203" pitchFamily="34" charset="-122"/>
              </a:endParaRPr>
            </a:p>
          </p:txBody>
        </p:sp>
        <p:sp>
          <p:nvSpPr>
            <p:cNvPr id="169" name="矩形 28"/>
            <p:cNvSpPr>
              <a:spLocks noChangeArrowheads="1"/>
            </p:cNvSpPr>
            <p:nvPr/>
          </p:nvSpPr>
          <p:spPr bwMode="auto">
            <a:xfrm>
              <a:off x="205265" y="728700"/>
              <a:ext cx="1718887" cy="39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lvl="0" algn="ctr" eaLnBrk="1" fontAlgn="base" hangingPunct="1">
                <a:spcBef>
                  <a:spcPct val="0"/>
                </a:spcBef>
                <a:spcAft>
                  <a:spcPct val="0"/>
                </a:spcAft>
                <a:defRPr/>
              </a:pPr>
              <a:r>
                <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rPr>
                <a:t>标题</a:t>
              </a:r>
              <a:endParaRPr lang="zh-CN" altLang="en-US" sz="2000" b="1" kern="0" dirty="0">
                <a:solidFill>
                  <a:srgbClr val="FFFFFF"/>
                </a:solidFill>
                <a:latin typeface="Calibri" panose="020F0502020204030204" pitchFamily="34" charset="0"/>
                <a:ea typeface="微软雅黑 Light" panose="020B0502040204020203" pitchFamily="34" charset="-122"/>
                <a:sym typeface="Calibri" panose="020F0502020204030204" pitchFamily="34" charset="0"/>
              </a:endParaRPr>
            </a:p>
          </p:txBody>
        </p:sp>
      </p:grpSp>
      <p:sp>
        <p:nvSpPr>
          <p:cNvPr id="170" name="矩形 29"/>
          <p:cNvSpPr>
            <a:spLocks noChangeArrowheads="1"/>
          </p:cNvSpPr>
          <p:nvPr/>
        </p:nvSpPr>
        <p:spPr bwMode="auto">
          <a:xfrm>
            <a:off x="1385888" y="4313238"/>
            <a:ext cx="915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400">
                <a:solidFill>
                  <a:srgbClr val="F2F2F2"/>
                </a:solidFill>
                <a:latin typeface="方正姚体" panose="02010601030101010101" pitchFamily="2" charset="-122"/>
                <a:ea typeface="微软雅黑 Light" panose="020B0502040204020203" pitchFamily="34" charset="-122"/>
                <a:sym typeface="Nexa Light" pitchFamily="2" charset="-122"/>
              </a:rPr>
              <a:t>2011</a:t>
            </a:r>
            <a:endParaRPr lang="zh-CN" altLang="en-US" sz="24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71" name="矩形 30"/>
          <p:cNvSpPr>
            <a:spLocks noChangeArrowheads="1"/>
          </p:cNvSpPr>
          <p:nvPr/>
        </p:nvSpPr>
        <p:spPr bwMode="auto">
          <a:xfrm>
            <a:off x="3378200" y="3316288"/>
            <a:ext cx="9159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400">
                <a:solidFill>
                  <a:srgbClr val="F2F2F2"/>
                </a:solidFill>
                <a:latin typeface="方正姚体" panose="02010601030101010101" pitchFamily="2" charset="-122"/>
                <a:ea typeface="微软雅黑 Light" panose="020B0502040204020203" pitchFamily="34" charset="-122"/>
                <a:sym typeface="Nexa Light" pitchFamily="2" charset="-122"/>
              </a:rPr>
              <a:t>2012</a:t>
            </a:r>
            <a:endParaRPr lang="zh-CN" altLang="en-US" sz="24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72" name="矩形 31"/>
          <p:cNvSpPr>
            <a:spLocks noChangeArrowheads="1"/>
          </p:cNvSpPr>
          <p:nvPr/>
        </p:nvSpPr>
        <p:spPr bwMode="auto">
          <a:xfrm>
            <a:off x="5497513" y="4313238"/>
            <a:ext cx="915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400">
                <a:solidFill>
                  <a:srgbClr val="F2F2F2"/>
                </a:solidFill>
                <a:latin typeface="方正姚体" panose="02010601030101010101" pitchFamily="2" charset="-122"/>
                <a:ea typeface="微软雅黑 Light" panose="020B0502040204020203" pitchFamily="34" charset="-122"/>
                <a:sym typeface="Nexa Light" pitchFamily="2" charset="-122"/>
              </a:rPr>
              <a:t>2013</a:t>
            </a:r>
            <a:endParaRPr lang="zh-CN" altLang="en-US" sz="24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73" name="矩形 32"/>
          <p:cNvSpPr>
            <a:spLocks noChangeArrowheads="1"/>
          </p:cNvSpPr>
          <p:nvPr/>
        </p:nvSpPr>
        <p:spPr bwMode="auto">
          <a:xfrm>
            <a:off x="7353300" y="3316288"/>
            <a:ext cx="9159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400">
                <a:solidFill>
                  <a:srgbClr val="F2F2F2"/>
                </a:solidFill>
                <a:latin typeface="方正姚体" panose="02010601030101010101" pitchFamily="2" charset="-122"/>
                <a:ea typeface="微软雅黑 Light" panose="020B0502040204020203" pitchFamily="34" charset="-122"/>
                <a:sym typeface="Nexa Light" pitchFamily="2" charset="-122"/>
              </a:rPr>
              <a:t>2014</a:t>
            </a:r>
            <a:endParaRPr lang="zh-CN" altLang="en-US" sz="24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
        <p:nvSpPr>
          <p:cNvPr id="174" name="矩形 33"/>
          <p:cNvSpPr>
            <a:spLocks noChangeArrowheads="1"/>
          </p:cNvSpPr>
          <p:nvPr/>
        </p:nvSpPr>
        <p:spPr bwMode="auto">
          <a:xfrm>
            <a:off x="9415463" y="4313238"/>
            <a:ext cx="915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400">
                <a:solidFill>
                  <a:srgbClr val="F2F2F2"/>
                </a:solidFill>
                <a:latin typeface="方正姚体" panose="02010601030101010101" pitchFamily="2" charset="-122"/>
                <a:ea typeface="微软雅黑 Light" panose="020B0502040204020203" pitchFamily="34" charset="-122"/>
                <a:sym typeface="Nexa Light" pitchFamily="2" charset="-122"/>
              </a:rPr>
              <a:t>2015</a:t>
            </a:r>
            <a:endParaRPr lang="zh-CN" altLang="en-US" sz="2400">
              <a:solidFill>
                <a:srgbClr val="F2F2F2"/>
              </a:solidFill>
              <a:latin typeface="方正姚体" panose="02010601030101010101" pitchFamily="2" charset="-122"/>
              <a:ea typeface="微软雅黑 Light" panose="020B0502040204020203" pitchFamily="34" charset="-122"/>
              <a:sym typeface="Nexa Light"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46"/>
                                        </p:tgtEl>
                                        <p:attrNameLst>
                                          <p:attrName>style.visibility</p:attrName>
                                        </p:attrNameLst>
                                      </p:cBhvr>
                                      <p:to>
                                        <p:strVal val="visible"/>
                                      </p:to>
                                    </p:set>
                                    <p:anim calcmode="lin" valueType="num">
                                      <p:cBhvr>
                                        <p:cTn id="7" dur="500" fill="hold"/>
                                        <p:tgtEl>
                                          <p:spTgt spid="146"/>
                                        </p:tgtEl>
                                        <p:attrNameLst>
                                          <p:attrName>ppt_w</p:attrName>
                                        </p:attrNameLst>
                                      </p:cBhvr>
                                      <p:tavLst>
                                        <p:tav tm="0">
                                          <p:val>
                                            <p:fltVal val="0"/>
                                          </p:val>
                                        </p:tav>
                                        <p:tav tm="100000">
                                          <p:val>
                                            <p:strVal val="#ppt_w"/>
                                          </p:val>
                                        </p:tav>
                                      </p:tavLst>
                                    </p:anim>
                                    <p:anim calcmode="lin" valueType="num">
                                      <p:cBhvr>
                                        <p:cTn id="8" dur="500" fill="hold"/>
                                        <p:tgtEl>
                                          <p:spTgt spid="14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145"/>
                                        </p:tgtEl>
                                        <p:attrNameLst>
                                          <p:attrName>style.visibility</p:attrName>
                                        </p:attrNameLst>
                                      </p:cBhvr>
                                      <p:to>
                                        <p:strVal val="visible"/>
                                      </p:to>
                                    </p:set>
                                    <p:anim calcmode="lin" valueType="num">
                                      <p:cBhvr>
                                        <p:cTn id="11" dur="500" fill="hold"/>
                                        <p:tgtEl>
                                          <p:spTgt spid="145"/>
                                        </p:tgtEl>
                                        <p:attrNameLst>
                                          <p:attrName>ppt_w</p:attrName>
                                        </p:attrNameLst>
                                      </p:cBhvr>
                                      <p:tavLst>
                                        <p:tav tm="0">
                                          <p:val>
                                            <p:fltVal val="0"/>
                                          </p:val>
                                        </p:tav>
                                        <p:tav tm="100000">
                                          <p:val>
                                            <p:strVal val="#ppt_w"/>
                                          </p:val>
                                        </p:tav>
                                      </p:tavLst>
                                    </p:anim>
                                    <p:anim calcmode="lin" valueType="num">
                                      <p:cBhvr>
                                        <p:cTn id="12" dur="500" fill="hold"/>
                                        <p:tgtEl>
                                          <p:spTgt spid="145"/>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500"/>
                                  </p:stCondLst>
                                  <p:childTnLst>
                                    <p:set>
                                      <p:cBhvr>
                                        <p:cTn id="14" dur="1" fill="hold">
                                          <p:stCondLst>
                                            <p:cond delay="0"/>
                                          </p:stCondLst>
                                        </p:cTn>
                                        <p:tgtEl>
                                          <p:spTgt spid="147"/>
                                        </p:tgtEl>
                                        <p:attrNameLst>
                                          <p:attrName>style.visibility</p:attrName>
                                        </p:attrNameLst>
                                      </p:cBhvr>
                                      <p:to>
                                        <p:strVal val="visible"/>
                                      </p:to>
                                    </p:set>
                                    <p:anim calcmode="lin" valueType="num">
                                      <p:cBhvr>
                                        <p:cTn id="15" dur="500" fill="hold"/>
                                        <p:tgtEl>
                                          <p:spTgt spid="147"/>
                                        </p:tgtEl>
                                        <p:attrNameLst>
                                          <p:attrName>ppt_w</p:attrName>
                                        </p:attrNameLst>
                                      </p:cBhvr>
                                      <p:tavLst>
                                        <p:tav tm="0">
                                          <p:val>
                                            <p:fltVal val="0"/>
                                          </p:val>
                                        </p:tav>
                                        <p:tav tm="100000">
                                          <p:val>
                                            <p:strVal val="#ppt_w"/>
                                          </p:val>
                                        </p:tav>
                                      </p:tavLst>
                                    </p:anim>
                                    <p:anim calcmode="lin" valueType="num">
                                      <p:cBhvr>
                                        <p:cTn id="16" dur="500" fill="hold"/>
                                        <p:tgtEl>
                                          <p:spTgt spid="147"/>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750"/>
                                  </p:stCondLst>
                                  <p:childTnLst>
                                    <p:set>
                                      <p:cBhvr>
                                        <p:cTn id="18" dur="1" fill="hold">
                                          <p:stCondLst>
                                            <p:cond delay="0"/>
                                          </p:stCondLst>
                                        </p:cTn>
                                        <p:tgtEl>
                                          <p:spTgt spid="148"/>
                                        </p:tgtEl>
                                        <p:attrNameLst>
                                          <p:attrName>style.visibility</p:attrName>
                                        </p:attrNameLst>
                                      </p:cBhvr>
                                      <p:to>
                                        <p:strVal val="visible"/>
                                      </p:to>
                                    </p:set>
                                    <p:anim calcmode="lin" valueType="num">
                                      <p:cBhvr>
                                        <p:cTn id="19" dur="500" fill="hold"/>
                                        <p:tgtEl>
                                          <p:spTgt spid="148"/>
                                        </p:tgtEl>
                                        <p:attrNameLst>
                                          <p:attrName>ppt_w</p:attrName>
                                        </p:attrNameLst>
                                      </p:cBhvr>
                                      <p:tavLst>
                                        <p:tav tm="0">
                                          <p:val>
                                            <p:fltVal val="0"/>
                                          </p:val>
                                        </p:tav>
                                        <p:tav tm="100000">
                                          <p:val>
                                            <p:strVal val="#ppt_w"/>
                                          </p:val>
                                        </p:tav>
                                      </p:tavLst>
                                    </p:anim>
                                    <p:anim calcmode="lin" valueType="num">
                                      <p:cBhvr>
                                        <p:cTn id="20" dur="500" fill="hold"/>
                                        <p:tgtEl>
                                          <p:spTgt spid="14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1000"/>
                                  </p:stCondLst>
                                  <p:childTnLst>
                                    <p:set>
                                      <p:cBhvr>
                                        <p:cTn id="22" dur="1" fill="hold">
                                          <p:stCondLst>
                                            <p:cond delay="0"/>
                                          </p:stCondLst>
                                        </p:cTn>
                                        <p:tgtEl>
                                          <p:spTgt spid="149"/>
                                        </p:tgtEl>
                                        <p:attrNameLst>
                                          <p:attrName>style.visibility</p:attrName>
                                        </p:attrNameLst>
                                      </p:cBhvr>
                                      <p:to>
                                        <p:strVal val="visible"/>
                                      </p:to>
                                    </p:set>
                                    <p:anim calcmode="lin" valueType="num">
                                      <p:cBhvr>
                                        <p:cTn id="23" dur="500" fill="hold"/>
                                        <p:tgtEl>
                                          <p:spTgt spid="149"/>
                                        </p:tgtEl>
                                        <p:attrNameLst>
                                          <p:attrName>ppt_w</p:attrName>
                                        </p:attrNameLst>
                                      </p:cBhvr>
                                      <p:tavLst>
                                        <p:tav tm="0">
                                          <p:val>
                                            <p:fltVal val="0"/>
                                          </p:val>
                                        </p:tav>
                                        <p:tav tm="100000">
                                          <p:val>
                                            <p:strVal val="#ppt_w"/>
                                          </p:val>
                                        </p:tav>
                                      </p:tavLst>
                                    </p:anim>
                                    <p:anim calcmode="lin" valueType="num">
                                      <p:cBhvr>
                                        <p:cTn id="24" dur="500" fill="hold"/>
                                        <p:tgtEl>
                                          <p:spTgt spid="149"/>
                                        </p:tgtEl>
                                        <p:attrNameLst>
                                          <p:attrName>ppt_h</p:attrName>
                                        </p:attrNameLst>
                                      </p:cBhvr>
                                      <p:tavLst>
                                        <p:tav tm="0">
                                          <p:val>
                                            <p:fltVal val="0"/>
                                          </p:val>
                                        </p:tav>
                                        <p:tav tm="100000">
                                          <p:val>
                                            <p:strVal val="#ppt_h"/>
                                          </p:val>
                                        </p:tav>
                                      </p:tavLst>
                                    </p:anim>
                                  </p:childTnLst>
                                </p:cTn>
                              </p:par>
                              <p:par>
                                <p:cTn id="25" presetID="22" presetClass="entr" presetSubtype="8" fill="hold" nodeType="withEffect">
                                  <p:stCondLst>
                                    <p:cond delay="1000"/>
                                  </p:stCondLst>
                                  <p:childTnLst>
                                    <p:set>
                                      <p:cBhvr>
                                        <p:cTn id="26" dur="1" fill="hold">
                                          <p:stCondLst>
                                            <p:cond delay="0"/>
                                          </p:stCondLst>
                                        </p:cTn>
                                        <p:tgtEl>
                                          <p:spTgt spid="144"/>
                                        </p:tgtEl>
                                        <p:attrNameLst>
                                          <p:attrName>style.visibility</p:attrName>
                                        </p:attrNameLst>
                                      </p:cBhvr>
                                      <p:to>
                                        <p:strVal val="visible"/>
                                      </p:to>
                                    </p:set>
                                    <p:animEffect>
                                      <p:cBhvr>
                                        <p:cTn id="27" dur="1250"/>
                                        <p:tgtEl>
                                          <p:spTgt spid="144"/>
                                        </p:tgtEl>
                                      </p:cBhvr>
                                    </p:animEffect>
                                  </p:childTnLst>
                                </p:cTn>
                              </p:par>
                              <p:par>
                                <p:cTn id="28" presetID="47" presetClass="entr" presetSubtype="0" fill="hold" nodeType="withEffect">
                                  <p:stCondLst>
                                    <p:cond delay="1500"/>
                                  </p:stCondLst>
                                  <p:childTnLst>
                                    <p:set>
                                      <p:cBhvr>
                                        <p:cTn id="29" dur="1" fill="hold">
                                          <p:stCondLst>
                                            <p:cond delay="0"/>
                                          </p:stCondLst>
                                        </p:cTn>
                                        <p:tgtEl>
                                          <p:spTgt spid="150"/>
                                        </p:tgtEl>
                                        <p:attrNameLst>
                                          <p:attrName>style.visibility</p:attrName>
                                        </p:attrNameLst>
                                      </p:cBhvr>
                                      <p:to>
                                        <p:strVal val="visible"/>
                                      </p:to>
                                    </p:set>
                                    <p:animEffect>
                                      <p:cBhvr>
                                        <p:cTn id="30" dur="1000"/>
                                        <p:tgtEl>
                                          <p:spTgt spid="150"/>
                                        </p:tgtEl>
                                      </p:cBhvr>
                                    </p:animEffect>
                                    <p:anim calcmode="lin" valueType="num">
                                      <p:cBhvr>
                                        <p:cTn id="31" dur="1000" fill="hold"/>
                                        <p:tgtEl>
                                          <p:spTgt spid="150"/>
                                        </p:tgtEl>
                                        <p:attrNameLst>
                                          <p:attrName>ppt_x</p:attrName>
                                        </p:attrNameLst>
                                      </p:cBhvr>
                                      <p:tavLst>
                                        <p:tav tm="0">
                                          <p:val>
                                            <p:strVal val="#ppt_x"/>
                                          </p:val>
                                        </p:tav>
                                        <p:tav tm="100000">
                                          <p:val>
                                            <p:strVal val="#ppt_x"/>
                                          </p:val>
                                        </p:tav>
                                      </p:tavLst>
                                    </p:anim>
                                    <p:anim calcmode="lin" valueType="num">
                                      <p:cBhvr>
                                        <p:cTn id="32" dur="1000" fill="hold"/>
                                        <p:tgtEl>
                                          <p:spTgt spid="150"/>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1500"/>
                                  </p:stCondLst>
                                  <p:childTnLst>
                                    <p:set>
                                      <p:cBhvr>
                                        <p:cTn id="34" dur="1" fill="hold">
                                          <p:stCondLst>
                                            <p:cond delay="0"/>
                                          </p:stCondLst>
                                        </p:cTn>
                                        <p:tgtEl>
                                          <p:spTgt spid="154"/>
                                        </p:tgtEl>
                                        <p:attrNameLst>
                                          <p:attrName>style.visibility</p:attrName>
                                        </p:attrNameLst>
                                      </p:cBhvr>
                                      <p:to>
                                        <p:strVal val="visible"/>
                                      </p:to>
                                    </p:set>
                                    <p:animEffect>
                                      <p:cBhvr>
                                        <p:cTn id="35" dur="1000"/>
                                        <p:tgtEl>
                                          <p:spTgt spid="154"/>
                                        </p:tgtEl>
                                      </p:cBhvr>
                                    </p:animEffect>
                                    <p:anim calcmode="lin" valueType="num">
                                      <p:cBhvr>
                                        <p:cTn id="36" dur="1000" fill="hold"/>
                                        <p:tgtEl>
                                          <p:spTgt spid="154"/>
                                        </p:tgtEl>
                                        <p:attrNameLst>
                                          <p:attrName>ppt_x</p:attrName>
                                        </p:attrNameLst>
                                      </p:cBhvr>
                                      <p:tavLst>
                                        <p:tav tm="0">
                                          <p:val>
                                            <p:strVal val="#ppt_x"/>
                                          </p:val>
                                        </p:tav>
                                        <p:tav tm="100000">
                                          <p:val>
                                            <p:strVal val="#ppt_x"/>
                                          </p:val>
                                        </p:tav>
                                      </p:tavLst>
                                    </p:anim>
                                    <p:anim calcmode="lin" valueType="num">
                                      <p:cBhvr>
                                        <p:cTn id="37" dur="1000" fill="hold"/>
                                        <p:tgtEl>
                                          <p:spTgt spid="154"/>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1500"/>
                                  </p:stCondLst>
                                  <p:childTnLst>
                                    <p:set>
                                      <p:cBhvr>
                                        <p:cTn id="39" dur="1" fill="hold">
                                          <p:stCondLst>
                                            <p:cond delay="0"/>
                                          </p:stCondLst>
                                        </p:cTn>
                                        <p:tgtEl>
                                          <p:spTgt spid="158"/>
                                        </p:tgtEl>
                                        <p:attrNameLst>
                                          <p:attrName>style.visibility</p:attrName>
                                        </p:attrNameLst>
                                      </p:cBhvr>
                                      <p:to>
                                        <p:strVal val="visible"/>
                                      </p:to>
                                    </p:set>
                                    <p:animEffect>
                                      <p:cBhvr>
                                        <p:cTn id="40" dur="1000"/>
                                        <p:tgtEl>
                                          <p:spTgt spid="158"/>
                                        </p:tgtEl>
                                      </p:cBhvr>
                                    </p:animEffect>
                                    <p:anim calcmode="lin" valueType="num">
                                      <p:cBhvr>
                                        <p:cTn id="41" dur="1000" fill="hold"/>
                                        <p:tgtEl>
                                          <p:spTgt spid="158"/>
                                        </p:tgtEl>
                                        <p:attrNameLst>
                                          <p:attrName>ppt_x</p:attrName>
                                        </p:attrNameLst>
                                      </p:cBhvr>
                                      <p:tavLst>
                                        <p:tav tm="0">
                                          <p:val>
                                            <p:strVal val="#ppt_x"/>
                                          </p:val>
                                        </p:tav>
                                        <p:tav tm="100000">
                                          <p:val>
                                            <p:strVal val="#ppt_x"/>
                                          </p:val>
                                        </p:tav>
                                      </p:tavLst>
                                    </p:anim>
                                    <p:anim calcmode="lin" valueType="num">
                                      <p:cBhvr>
                                        <p:cTn id="42" dur="1000" fill="hold"/>
                                        <p:tgtEl>
                                          <p:spTgt spid="158"/>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300"/>
                                  </p:stCondLst>
                                  <p:childTnLst>
                                    <p:set>
                                      <p:cBhvr>
                                        <p:cTn id="44" dur="1" fill="hold">
                                          <p:stCondLst>
                                            <p:cond delay="0"/>
                                          </p:stCondLst>
                                        </p:cTn>
                                        <p:tgtEl>
                                          <p:spTgt spid="166"/>
                                        </p:tgtEl>
                                        <p:attrNameLst>
                                          <p:attrName>style.visibility</p:attrName>
                                        </p:attrNameLst>
                                      </p:cBhvr>
                                      <p:to>
                                        <p:strVal val="visible"/>
                                      </p:to>
                                    </p:set>
                                    <p:animEffect>
                                      <p:cBhvr>
                                        <p:cTn id="45" dur="1000"/>
                                        <p:tgtEl>
                                          <p:spTgt spid="166"/>
                                        </p:tgtEl>
                                      </p:cBhvr>
                                    </p:animEffect>
                                    <p:anim calcmode="lin" valueType="num">
                                      <p:cBhvr>
                                        <p:cTn id="46" dur="1000" fill="hold"/>
                                        <p:tgtEl>
                                          <p:spTgt spid="166"/>
                                        </p:tgtEl>
                                        <p:attrNameLst>
                                          <p:attrName>ppt_x</p:attrName>
                                        </p:attrNameLst>
                                      </p:cBhvr>
                                      <p:tavLst>
                                        <p:tav tm="0">
                                          <p:val>
                                            <p:strVal val="#ppt_x"/>
                                          </p:val>
                                        </p:tav>
                                        <p:tav tm="100000">
                                          <p:val>
                                            <p:strVal val="#ppt_x"/>
                                          </p:val>
                                        </p:tav>
                                      </p:tavLst>
                                    </p:anim>
                                    <p:anim calcmode="lin" valueType="num">
                                      <p:cBhvr>
                                        <p:cTn id="47" dur="1000" fill="hold"/>
                                        <p:tgtEl>
                                          <p:spTgt spid="16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250"/>
                                  </p:stCondLst>
                                  <p:childTnLst>
                                    <p:set>
                                      <p:cBhvr>
                                        <p:cTn id="49" dur="1" fill="hold">
                                          <p:stCondLst>
                                            <p:cond delay="0"/>
                                          </p:stCondLst>
                                        </p:cTn>
                                        <p:tgtEl>
                                          <p:spTgt spid="162"/>
                                        </p:tgtEl>
                                        <p:attrNameLst>
                                          <p:attrName>style.visibility</p:attrName>
                                        </p:attrNameLst>
                                      </p:cBhvr>
                                      <p:to>
                                        <p:strVal val="visible"/>
                                      </p:to>
                                    </p:set>
                                    <p:animEffect>
                                      <p:cBhvr>
                                        <p:cTn id="50" dur="1000"/>
                                        <p:tgtEl>
                                          <p:spTgt spid="162"/>
                                        </p:tgtEl>
                                      </p:cBhvr>
                                    </p:animEffect>
                                    <p:anim calcmode="lin" valueType="num">
                                      <p:cBhvr>
                                        <p:cTn id="51" dur="1000" fill="hold"/>
                                        <p:tgtEl>
                                          <p:spTgt spid="162"/>
                                        </p:tgtEl>
                                        <p:attrNameLst>
                                          <p:attrName>ppt_x</p:attrName>
                                        </p:attrNameLst>
                                      </p:cBhvr>
                                      <p:tavLst>
                                        <p:tav tm="0">
                                          <p:val>
                                            <p:strVal val="#ppt_x"/>
                                          </p:val>
                                        </p:tav>
                                        <p:tav tm="100000">
                                          <p:val>
                                            <p:strVal val="#ppt_x"/>
                                          </p:val>
                                        </p:tav>
                                      </p:tavLst>
                                    </p:anim>
                                    <p:anim calcmode="lin" valueType="num">
                                      <p:cBhvr>
                                        <p:cTn id="52" dur="1000" fill="hold"/>
                                        <p:tgtEl>
                                          <p:spTgt spid="162"/>
                                        </p:tgtEl>
                                        <p:attrNameLst>
                                          <p:attrName>ppt_y</p:attrName>
                                        </p:attrNameLst>
                                      </p:cBhvr>
                                      <p:tavLst>
                                        <p:tav tm="0">
                                          <p:val>
                                            <p:strVal val="#ppt_y+.1"/>
                                          </p:val>
                                        </p:tav>
                                        <p:tav tm="100000">
                                          <p:val>
                                            <p:strVal val="#ppt_y"/>
                                          </p:val>
                                        </p:tav>
                                      </p:tavLst>
                                    </p:anim>
                                  </p:childTnLst>
                                </p:cTn>
                              </p:par>
                              <p:par>
                                <p:cTn id="53" presetID="16" presetClass="entr" presetSubtype="21" fill="hold" grpId="0" nodeType="withEffect">
                                  <p:stCondLst>
                                    <p:cond delay="3000"/>
                                  </p:stCondLst>
                                  <p:childTnLst>
                                    <p:set>
                                      <p:cBhvr>
                                        <p:cTn id="54" dur="1" fill="hold">
                                          <p:stCondLst>
                                            <p:cond delay="0"/>
                                          </p:stCondLst>
                                        </p:cTn>
                                        <p:tgtEl>
                                          <p:spTgt spid="170"/>
                                        </p:tgtEl>
                                        <p:attrNameLst>
                                          <p:attrName>style.visibility</p:attrName>
                                        </p:attrNameLst>
                                      </p:cBhvr>
                                      <p:to>
                                        <p:strVal val="visible"/>
                                      </p:to>
                                    </p:set>
                                    <p:animEffect>
                                      <p:cBhvr>
                                        <p:cTn id="55" dur="500"/>
                                        <p:tgtEl>
                                          <p:spTgt spid="170"/>
                                        </p:tgtEl>
                                      </p:cBhvr>
                                    </p:animEffect>
                                  </p:childTnLst>
                                </p:cTn>
                              </p:par>
                              <p:par>
                                <p:cTn id="56" presetID="16" presetClass="entr" presetSubtype="21" fill="hold" grpId="0" nodeType="withEffect">
                                  <p:stCondLst>
                                    <p:cond delay="3000"/>
                                  </p:stCondLst>
                                  <p:childTnLst>
                                    <p:set>
                                      <p:cBhvr>
                                        <p:cTn id="57" dur="1" fill="hold">
                                          <p:stCondLst>
                                            <p:cond delay="0"/>
                                          </p:stCondLst>
                                        </p:cTn>
                                        <p:tgtEl>
                                          <p:spTgt spid="171"/>
                                        </p:tgtEl>
                                        <p:attrNameLst>
                                          <p:attrName>style.visibility</p:attrName>
                                        </p:attrNameLst>
                                      </p:cBhvr>
                                      <p:to>
                                        <p:strVal val="visible"/>
                                      </p:to>
                                    </p:set>
                                    <p:animEffect>
                                      <p:cBhvr>
                                        <p:cTn id="58" dur="500"/>
                                        <p:tgtEl>
                                          <p:spTgt spid="171"/>
                                        </p:tgtEl>
                                      </p:cBhvr>
                                    </p:animEffect>
                                  </p:childTnLst>
                                </p:cTn>
                              </p:par>
                              <p:par>
                                <p:cTn id="59" presetID="16" presetClass="entr" presetSubtype="21" fill="hold" grpId="0" nodeType="withEffect">
                                  <p:stCondLst>
                                    <p:cond delay="3000"/>
                                  </p:stCondLst>
                                  <p:childTnLst>
                                    <p:set>
                                      <p:cBhvr>
                                        <p:cTn id="60" dur="1" fill="hold">
                                          <p:stCondLst>
                                            <p:cond delay="0"/>
                                          </p:stCondLst>
                                        </p:cTn>
                                        <p:tgtEl>
                                          <p:spTgt spid="172"/>
                                        </p:tgtEl>
                                        <p:attrNameLst>
                                          <p:attrName>style.visibility</p:attrName>
                                        </p:attrNameLst>
                                      </p:cBhvr>
                                      <p:to>
                                        <p:strVal val="visible"/>
                                      </p:to>
                                    </p:set>
                                    <p:animEffect>
                                      <p:cBhvr>
                                        <p:cTn id="61" dur="500"/>
                                        <p:tgtEl>
                                          <p:spTgt spid="172"/>
                                        </p:tgtEl>
                                      </p:cBhvr>
                                    </p:animEffect>
                                  </p:childTnLst>
                                </p:cTn>
                              </p:par>
                              <p:par>
                                <p:cTn id="62" presetID="16" presetClass="entr" presetSubtype="21" fill="hold" grpId="0" nodeType="withEffect">
                                  <p:stCondLst>
                                    <p:cond delay="3000"/>
                                  </p:stCondLst>
                                  <p:childTnLst>
                                    <p:set>
                                      <p:cBhvr>
                                        <p:cTn id="63" dur="1" fill="hold">
                                          <p:stCondLst>
                                            <p:cond delay="0"/>
                                          </p:stCondLst>
                                        </p:cTn>
                                        <p:tgtEl>
                                          <p:spTgt spid="173"/>
                                        </p:tgtEl>
                                        <p:attrNameLst>
                                          <p:attrName>style.visibility</p:attrName>
                                        </p:attrNameLst>
                                      </p:cBhvr>
                                      <p:to>
                                        <p:strVal val="visible"/>
                                      </p:to>
                                    </p:set>
                                    <p:animEffect>
                                      <p:cBhvr>
                                        <p:cTn id="64" dur="500"/>
                                        <p:tgtEl>
                                          <p:spTgt spid="173"/>
                                        </p:tgtEl>
                                      </p:cBhvr>
                                    </p:animEffect>
                                  </p:childTnLst>
                                </p:cTn>
                              </p:par>
                              <p:par>
                                <p:cTn id="65" presetID="16" presetClass="entr" presetSubtype="21" fill="hold" grpId="0" nodeType="withEffect">
                                  <p:stCondLst>
                                    <p:cond delay="3000"/>
                                  </p:stCondLst>
                                  <p:childTnLst>
                                    <p:set>
                                      <p:cBhvr>
                                        <p:cTn id="66" dur="1" fill="hold">
                                          <p:stCondLst>
                                            <p:cond delay="0"/>
                                          </p:stCondLst>
                                        </p:cTn>
                                        <p:tgtEl>
                                          <p:spTgt spid="174"/>
                                        </p:tgtEl>
                                        <p:attrNameLst>
                                          <p:attrName>style.visibility</p:attrName>
                                        </p:attrNameLst>
                                      </p:cBhvr>
                                      <p:to>
                                        <p:strVal val="visible"/>
                                      </p:to>
                                    </p:set>
                                    <p:animEffect>
                                      <p:cBhvr>
                                        <p:cTn id="67"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bldLvl="0" animBg="1" autoUpdateAnimBg="0"/>
      <p:bldP spid="146" grpId="0" bldLvl="0" animBg="1" autoUpdateAnimBg="0"/>
      <p:bldP spid="147" grpId="0" bldLvl="0" animBg="1" autoUpdateAnimBg="0"/>
      <p:bldP spid="148" grpId="0" bldLvl="0" animBg="1" autoUpdateAnimBg="0"/>
      <p:bldP spid="149" grpId="0" bldLvl="0" animBg="1" autoUpdateAnimBg="0"/>
      <p:bldP spid="170" grpId="0" bldLvl="0" autoUpdateAnimBg="0"/>
      <p:bldP spid="171" grpId="0" bldLvl="0" autoUpdateAnimBg="0"/>
      <p:bldP spid="172" grpId="0" bldLvl="0" autoUpdateAnimBg="0"/>
      <p:bldP spid="173" grpId="0" bldLvl="0" autoUpdateAnimBg="0"/>
      <p:bldP spid="174"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9"/>
          <p:cNvSpPr>
            <a:spLocks noChangeArrowheads="1"/>
          </p:cNvSpPr>
          <p:nvPr/>
        </p:nvSpPr>
        <p:spPr bwMode="auto">
          <a:xfrm>
            <a:off x="4349750" y="245903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3200" b="1" dirty="0">
                <a:solidFill>
                  <a:schemeClr val="bg1"/>
                </a:solidFill>
                <a:latin typeface="微软雅黑 Light" panose="020B0502040204020203" pitchFamily="34" charset="-122"/>
                <a:ea typeface="微软雅黑 Light" panose="020B0502040204020203" pitchFamily="34" charset="-122"/>
              </a:rPr>
              <a:t>标题</a:t>
            </a:r>
            <a:endParaRPr lang="en-US" altLang="zh-CN" sz="3600" b="1" dirty="0">
              <a:solidFill>
                <a:schemeClr val="bg1"/>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3" name="文本框 20"/>
          <p:cNvSpPr>
            <a:spLocks noChangeArrowheads="1"/>
          </p:cNvSpPr>
          <p:nvPr/>
        </p:nvSpPr>
        <p:spPr bwMode="auto">
          <a:xfrm>
            <a:off x="5138738" y="3289300"/>
            <a:ext cx="59298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rPr>
              <a:t>文字文文字文字文字文字文字文字文</a:t>
            </a:r>
            <a:endParaRPr lang="en-US" altLang="zh-CN"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endParaRPr>
          </a:p>
          <a:p>
            <a:pPr fontAlgn="base">
              <a:lnSpc>
                <a:spcPct val="100000"/>
              </a:lnSpc>
              <a:spcBef>
                <a:spcPct val="0"/>
              </a:spcBef>
              <a:spcAft>
                <a:spcPct val="0"/>
              </a:spcAft>
              <a:buFont typeface="Arial" panose="020B0604020202020204" pitchFamily="34" charset="0"/>
              <a:buNone/>
            </a:pPr>
            <a:r>
              <a:rPr lang="zh-CN" altLang="en-US"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rPr>
              <a:t>字文字文字文字文字文字文字文字</a:t>
            </a:r>
            <a:endParaRPr lang="zh-CN" altLang="en-US" sz="1600" dirty="0">
              <a:solidFill>
                <a:prstClr val="white"/>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4" name="直接连接符 21"/>
          <p:cNvSpPr>
            <a:spLocks noChangeShapeType="1"/>
          </p:cNvSpPr>
          <p:nvPr/>
        </p:nvSpPr>
        <p:spPr bwMode="auto">
          <a:xfrm rot="5400000">
            <a:off x="8140729" y="-190187"/>
            <a:ext cx="0" cy="6937165"/>
          </a:xfrm>
          <a:prstGeom prst="line">
            <a:avLst/>
          </a:prstGeom>
          <a:noFill/>
          <a:ln w="12700">
            <a:solidFill>
              <a:srgbClr val="FFFFFF">
                <a:alpha val="50195"/>
              </a:srgbClr>
            </a:solidFill>
            <a:bevel/>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grpSp>
        <p:nvGrpSpPr>
          <p:cNvPr id="5" name="组合 4"/>
          <p:cNvGrpSpPr/>
          <p:nvPr/>
        </p:nvGrpSpPr>
        <p:grpSpPr>
          <a:xfrm>
            <a:off x="1889125" y="4375150"/>
            <a:ext cx="2689225" cy="2482850"/>
            <a:chOff x="1889125" y="4375150"/>
            <a:chExt cx="2689225" cy="2482850"/>
          </a:xfrm>
        </p:grpSpPr>
        <p:sp>
          <p:nvSpPr>
            <p:cNvPr id="6" name="等腰三角形 16"/>
            <p:cNvSpPr>
              <a:spLocks noChangeArrowheads="1"/>
            </p:cNvSpPr>
            <p:nvPr/>
          </p:nvSpPr>
          <p:spPr bwMode="auto">
            <a:xfrm>
              <a:off x="1889125" y="4375150"/>
              <a:ext cx="2689225" cy="2482850"/>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7" name="等腰三角形 24"/>
            <p:cNvSpPr>
              <a:spLocks noChangeArrowheads="1"/>
            </p:cNvSpPr>
            <p:nvPr/>
          </p:nvSpPr>
          <p:spPr bwMode="auto">
            <a:xfrm>
              <a:off x="2155825" y="4867275"/>
              <a:ext cx="2155825" cy="1990725"/>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grpSp>
        <p:nvGrpSpPr>
          <p:cNvPr id="8" name="组合 7"/>
          <p:cNvGrpSpPr/>
          <p:nvPr/>
        </p:nvGrpSpPr>
        <p:grpSpPr>
          <a:xfrm>
            <a:off x="868363" y="-19050"/>
            <a:ext cx="4738687" cy="4394200"/>
            <a:chOff x="868363" y="-19050"/>
            <a:chExt cx="4738687" cy="4394200"/>
          </a:xfrm>
        </p:grpSpPr>
        <p:sp>
          <p:nvSpPr>
            <p:cNvPr id="9" name="等腰三角形 26"/>
            <p:cNvSpPr>
              <a:spLocks noChangeArrowheads="1"/>
            </p:cNvSpPr>
            <p:nvPr/>
          </p:nvSpPr>
          <p:spPr bwMode="auto">
            <a:xfrm flipV="1">
              <a:off x="868363" y="0"/>
              <a:ext cx="4738687" cy="4375150"/>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0" name="等腰三角形 28"/>
            <p:cNvSpPr>
              <a:spLocks noChangeArrowheads="1"/>
            </p:cNvSpPr>
            <p:nvPr/>
          </p:nvSpPr>
          <p:spPr bwMode="auto">
            <a:xfrm flipV="1">
              <a:off x="1177925" y="-19050"/>
              <a:ext cx="4140200" cy="3822700"/>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sp>
        <p:nvSpPr>
          <p:cNvPr id="11" name="文本框 29"/>
          <p:cNvSpPr>
            <a:spLocks noChangeArrowheads="1"/>
          </p:cNvSpPr>
          <p:nvPr/>
        </p:nvSpPr>
        <p:spPr bwMode="auto">
          <a:xfrm>
            <a:off x="2463800" y="428625"/>
            <a:ext cx="1757212"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11500" dirty="0">
                <a:solidFill>
                  <a:srgbClr val="0059B3"/>
                </a:solidFill>
                <a:latin typeface="Impact" panose="020B0806030902050204" pitchFamily="34" charset="0"/>
                <a:ea typeface="微软雅黑 Light" panose="020B0502040204020203" pitchFamily="34" charset="-122"/>
                <a:sym typeface="Impact" panose="020B0806030902050204" pitchFamily="34" charset="0"/>
              </a:rPr>
              <a:t>03</a:t>
            </a:r>
            <a:endParaRPr lang="zh-CN" altLang="en-US" sz="11500" dirty="0">
              <a:solidFill>
                <a:srgbClr val="0059B3"/>
              </a:solidFill>
              <a:latin typeface="Impact" panose="020B0806030902050204" pitchFamily="34" charset="0"/>
              <a:ea typeface="微软雅黑 Light" panose="020B0502040204020203" pitchFamily="34" charset="-122"/>
              <a:sym typeface="Impact" panose="020B0806030902050204" pitchFamily="34" charset="0"/>
            </a:endParaRPr>
          </a:p>
        </p:txBody>
      </p:sp>
      <p:sp>
        <p:nvSpPr>
          <p:cNvPr id="12" name="任意多边形 25"/>
          <p:cNvSpPr>
            <a:spLocks noChangeArrowheads="1"/>
          </p:cNvSpPr>
          <p:nvPr/>
        </p:nvSpPr>
        <p:spPr bwMode="auto">
          <a:xfrm rot="1800000">
            <a:off x="1408113" y="-146050"/>
            <a:ext cx="203200" cy="1446213"/>
          </a:xfrm>
          <a:custGeom>
            <a:avLst/>
            <a:gdLst>
              <a:gd name="T0" fmla="*/ 0 w 202739"/>
              <a:gd name="T1" fmla="*/ 116976 h 1446522"/>
              <a:gd name="T2" fmla="*/ 204125 w 202739"/>
              <a:gd name="T3" fmla="*/ 0 h 1446522"/>
              <a:gd name="T4" fmla="*/ 204125 w 202739"/>
              <a:gd name="T5" fmla="*/ 1445595 h 1446522"/>
              <a:gd name="T6" fmla="*/ 0 w 202739"/>
              <a:gd name="T7" fmla="*/ 1445595 h 1446522"/>
              <a:gd name="T8" fmla="*/ 0 60000 65536"/>
              <a:gd name="T9" fmla="*/ 0 60000 65536"/>
              <a:gd name="T10" fmla="*/ 0 60000 65536"/>
              <a:gd name="T11" fmla="*/ 0 60000 65536"/>
              <a:gd name="T12" fmla="*/ 0 w 202739"/>
              <a:gd name="T13" fmla="*/ 0 h 1446522"/>
              <a:gd name="T14" fmla="*/ 202739 w 202739"/>
              <a:gd name="T15" fmla="*/ 1446522 h 1446522"/>
            </a:gdLst>
            <a:ahLst/>
            <a:cxnLst>
              <a:cxn ang="T8">
                <a:pos x="T0" y="T1"/>
              </a:cxn>
              <a:cxn ang="T9">
                <a:pos x="T2" y="T3"/>
              </a:cxn>
              <a:cxn ang="T10">
                <a:pos x="T4" y="T5"/>
              </a:cxn>
              <a:cxn ang="T11">
                <a:pos x="T6" y="T7"/>
              </a:cxn>
            </a:cxnLst>
            <a:rect l="T12" t="T13" r="T14" b="T15"/>
            <a:pathLst>
              <a:path w="202739" h="1446522">
                <a:moveTo>
                  <a:pt x="0" y="117051"/>
                </a:moveTo>
                <a:lnTo>
                  <a:pt x="202739" y="0"/>
                </a:lnTo>
                <a:lnTo>
                  <a:pt x="202739" y="1446522"/>
                </a:lnTo>
                <a:lnTo>
                  <a:pt x="0" y="1446522"/>
                </a:lnTo>
                <a:lnTo>
                  <a:pt x="0" y="117051"/>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3" name="任意多边形 27"/>
          <p:cNvSpPr>
            <a:spLocks noChangeArrowheads="1"/>
          </p:cNvSpPr>
          <p:nvPr/>
        </p:nvSpPr>
        <p:spPr bwMode="auto">
          <a:xfrm rot="1800000">
            <a:off x="1304925" y="-219075"/>
            <a:ext cx="46038" cy="3121025"/>
          </a:xfrm>
          <a:custGeom>
            <a:avLst/>
            <a:gdLst>
              <a:gd name="T0" fmla="*/ 0 w 45719"/>
              <a:gd name="T1" fmla="*/ 26387 h 3121422"/>
              <a:gd name="T2" fmla="*/ 46682 w 45719"/>
              <a:gd name="T3" fmla="*/ 0 h 3121422"/>
              <a:gd name="T4" fmla="*/ 46682 w 45719"/>
              <a:gd name="T5" fmla="*/ 3120231 h 3121422"/>
              <a:gd name="T6" fmla="*/ 0 w 45719"/>
              <a:gd name="T7" fmla="*/ 3120231 h 3121422"/>
              <a:gd name="T8" fmla="*/ 0 60000 65536"/>
              <a:gd name="T9" fmla="*/ 0 60000 65536"/>
              <a:gd name="T10" fmla="*/ 0 60000 65536"/>
              <a:gd name="T11" fmla="*/ 0 60000 65536"/>
              <a:gd name="T12" fmla="*/ 0 w 45719"/>
              <a:gd name="T13" fmla="*/ 0 h 3121422"/>
              <a:gd name="T14" fmla="*/ 45719 w 45719"/>
              <a:gd name="T15" fmla="*/ 3121422 h 3121422"/>
            </a:gdLst>
            <a:ahLst/>
            <a:cxnLst>
              <a:cxn ang="T8">
                <a:pos x="T0" y="T1"/>
              </a:cxn>
              <a:cxn ang="T9">
                <a:pos x="T2" y="T3"/>
              </a:cxn>
              <a:cxn ang="T10">
                <a:pos x="T4" y="T5"/>
              </a:cxn>
              <a:cxn ang="T11">
                <a:pos x="T6" y="T7"/>
              </a:cxn>
            </a:cxnLst>
            <a:rect l="T12" t="T13" r="T14" b="T15"/>
            <a:pathLst>
              <a:path w="45719" h="3121422">
                <a:moveTo>
                  <a:pt x="0" y="26396"/>
                </a:moveTo>
                <a:lnTo>
                  <a:pt x="45719" y="0"/>
                </a:lnTo>
                <a:lnTo>
                  <a:pt x="45719" y="3121422"/>
                </a:lnTo>
                <a:lnTo>
                  <a:pt x="0" y="3121422"/>
                </a:lnTo>
                <a:lnTo>
                  <a:pt x="0" y="26396"/>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4" name="任意多边形 31"/>
          <p:cNvSpPr>
            <a:spLocks noChangeArrowheads="1"/>
          </p:cNvSpPr>
          <p:nvPr/>
        </p:nvSpPr>
        <p:spPr bwMode="auto">
          <a:xfrm rot="1800000">
            <a:off x="2024063" y="4803775"/>
            <a:ext cx="46037" cy="2219325"/>
          </a:xfrm>
          <a:custGeom>
            <a:avLst/>
            <a:gdLst>
              <a:gd name="T0" fmla="*/ 0 w 45719"/>
              <a:gd name="T1" fmla="*/ 0 h 2219821"/>
              <a:gd name="T2" fmla="*/ 46679 w 45719"/>
              <a:gd name="T3" fmla="*/ 0 h 2219821"/>
              <a:gd name="T4" fmla="*/ 46679 w 45719"/>
              <a:gd name="T5" fmla="*/ 2191955 h 2219821"/>
              <a:gd name="T6" fmla="*/ 0 w 45719"/>
              <a:gd name="T7" fmla="*/ 2218333 h 2219821"/>
              <a:gd name="T8" fmla="*/ 0 60000 65536"/>
              <a:gd name="T9" fmla="*/ 0 60000 65536"/>
              <a:gd name="T10" fmla="*/ 0 60000 65536"/>
              <a:gd name="T11" fmla="*/ 0 60000 65536"/>
              <a:gd name="T12" fmla="*/ 0 w 45719"/>
              <a:gd name="T13" fmla="*/ 0 h 2219821"/>
              <a:gd name="T14" fmla="*/ 45719 w 45719"/>
              <a:gd name="T15" fmla="*/ 2219821 h 2219821"/>
            </a:gdLst>
            <a:ahLst/>
            <a:cxnLst>
              <a:cxn ang="T8">
                <a:pos x="T0" y="T1"/>
              </a:cxn>
              <a:cxn ang="T9">
                <a:pos x="T2" y="T3"/>
              </a:cxn>
              <a:cxn ang="T10">
                <a:pos x="T4" y="T5"/>
              </a:cxn>
              <a:cxn ang="T11">
                <a:pos x="T6" y="T7"/>
              </a:cxn>
            </a:cxnLst>
            <a:rect l="T12" t="T13" r="T14" b="T15"/>
            <a:pathLst>
              <a:path w="45719" h="2219821">
                <a:moveTo>
                  <a:pt x="0" y="0"/>
                </a:moveTo>
                <a:lnTo>
                  <a:pt x="45719" y="0"/>
                </a:lnTo>
                <a:lnTo>
                  <a:pt x="45719" y="2193425"/>
                </a:lnTo>
                <a:lnTo>
                  <a:pt x="0" y="2219821"/>
                </a:lnTo>
                <a:lnTo>
                  <a:pt x="0" y="0"/>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5" name="任意多边形 34"/>
          <p:cNvSpPr>
            <a:spLocks noChangeArrowheads="1"/>
          </p:cNvSpPr>
          <p:nvPr/>
        </p:nvSpPr>
        <p:spPr bwMode="auto">
          <a:xfrm rot="1800000">
            <a:off x="1930400" y="6380163"/>
            <a:ext cx="238125" cy="582612"/>
          </a:xfrm>
          <a:custGeom>
            <a:avLst/>
            <a:gdLst>
              <a:gd name="T0" fmla="*/ 0 w 239049"/>
              <a:gd name="T1" fmla="*/ 0 h 581981"/>
              <a:gd name="T2" fmla="*/ 236288 w 239049"/>
              <a:gd name="T3" fmla="*/ 0 h 581981"/>
              <a:gd name="T4" fmla="*/ 236288 w 239049"/>
              <a:gd name="T5" fmla="*/ 445410 h 581981"/>
              <a:gd name="T6" fmla="*/ 0 w 239049"/>
              <a:gd name="T7" fmla="*/ 583876 h 581981"/>
              <a:gd name="T8" fmla="*/ 0 60000 65536"/>
              <a:gd name="T9" fmla="*/ 0 60000 65536"/>
              <a:gd name="T10" fmla="*/ 0 60000 65536"/>
              <a:gd name="T11" fmla="*/ 0 60000 65536"/>
              <a:gd name="T12" fmla="*/ 0 w 239049"/>
              <a:gd name="T13" fmla="*/ 0 h 581981"/>
              <a:gd name="T14" fmla="*/ 239049 w 239049"/>
              <a:gd name="T15" fmla="*/ 581981 h 581981"/>
            </a:gdLst>
            <a:ahLst/>
            <a:cxnLst>
              <a:cxn ang="T8">
                <a:pos x="T0" y="T1"/>
              </a:cxn>
              <a:cxn ang="T9">
                <a:pos x="T2" y="T3"/>
              </a:cxn>
              <a:cxn ang="T10">
                <a:pos x="T4" y="T5"/>
              </a:cxn>
              <a:cxn ang="T11">
                <a:pos x="T6" y="T7"/>
              </a:cxn>
            </a:cxnLst>
            <a:rect l="T12" t="T13" r="T14" b="T15"/>
            <a:pathLst>
              <a:path w="239049" h="581981">
                <a:moveTo>
                  <a:pt x="0" y="0"/>
                </a:moveTo>
                <a:lnTo>
                  <a:pt x="239049" y="0"/>
                </a:lnTo>
                <a:lnTo>
                  <a:pt x="239049" y="443965"/>
                </a:lnTo>
                <a:lnTo>
                  <a:pt x="0" y="581981"/>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 name="矩形 14"/>
          <p:cNvSpPr>
            <a:spLocks noChangeArrowheads="1"/>
          </p:cNvSpPr>
          <p:nvPr/>
        </p:nvSpPr>
        <p:spPr bwMode="auto">
          <a:xfrm rot="1800000">
            <a:off x="11090275" y="2316163"/>
            <a:ext cx="44450" cy="3463925"/>
          </a:xfrm>
          <a:prstGeom prst="rect">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 name="任意多边形 36"/>
          <p:cNvSpPr>
            <a:spLocks noChangeArrowheads="1"/>
          </p:cNvSpPr>
          <p:nvPr/>
        </p:nvSpPr>
        <p:spPr bwMode="auto">
          <a:xfrm rot="1800000">
            <a:off x="11558588" y="2481263"/>
            <a:ext cx="239712" cy="2520950"/>
          </a:xfrm>
          <a:custGeom>
            <a:avLst/>
            <a:gdLst>
              <a:gd name="T0" fmla="*/ 0 w 239049"/>
              <a:gd name="T1" fmla="*/ 0 h 2521176"/>
              <a:gd name="T2" fmla="*/ 241044 w 239049"/>
              <a:gd name="T3" fmla="*/ 413935 h 2521176"/>
              <a:gd name="T4" fmla="*/ 241044 w 239049"/>
              <a:gd name="T5" fmla="*/ 2520498 h 2521176"/>
              <a:gd name="T6" fmla="*/ 0 w 239049"/>
              <a:gd name="T7" fmla="*/ 2520498 h 2521176"/>
              <a:gd name="T8" fmla="*/ 0 60000 65536"/>
              <a:gd name="T9" fmla="*/ 0 60000 65536"/>
              <a:gd name="T10" fmla="*/ 0 60000 65536"/>
              <a:gd name="T11" fmla="*/ 0 60000 65536"/>
              <a:gd name="T12" fmla="*/ 0 w 239049"/>
              <a:gd name="T13" fmla="*/ 0 h 2521176"/>
              <a:gd name="T14" fmla="*/ 239049 w 239049"/>
              <a:gd name="T15" fmla="*/ 2521176 h 2521176"/>
            </a:gdLst>
            <a:ahLst/>
            <a:cxnLst>
              <a:cxn ang="T8">
                <a:pos x="T0" y="T1"/>
              </a:cxn>
              <a:cxn ang="T9">
                <a:pos x="T2" y="T3"/>
              </a:cxn>
              <a:cxn ang="T10">
                <a:pos x="T4" y="T5"/>
              </a:cxn>
              <a:cxn ang="T11">
                <a:pos x="T6" y="T7"/>
              </a:cxn>
            </a:cxnLst>
            <a:rect l="T12" t="T13" r="T14" b="T15"/>
            <a:pathLst>
              <a:path w="239049" h="2521176">
                <a:moveTo>
                  <a:pt x="0" y="0"/>
                </a:moveTo>
                <a:lnTo>
                  <a:pt x="239049" y="414046"/>
                </a:lnTo>
                <a:lnTo>
                  <a:pt x="239049" y="2521176"/>
                </a:lnTo>
                <a:lnTo>
                  <a:pt x="0" y="2521176"/>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4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45"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750"/>
                                        <p:tgtEl>
                                          <p:spTgt spid="8"/>
                                        </p:tgtEl>
                                      </p:cBhvr>
                                    </p:animEffect>
                                    <p:anim calcmode="lin" valueType="num">
                                      <p:cBhvr>
                                        <p:cTn id="39" dur="2750" fill="hold"/>
                                        <p:tgtEl>
                                          <p:spTgt spid="8"/>
                                        </p:tgtEl>
                                        <p:attrNameLst>
                                          <p:attrName>ppt_w</p:attrName>
                                        </p:attrNameLst>
                                      </p:cBhvr>
                                      <p:tavLst>
                                        <p:tav tm="0" fmla="#ppt_w*sin(2.5*pi*$)">
                                          <p:val>
                                            <p:fltVal val="0"/>
                                          </p:val>
                                        </p:tav>
                                        <p:tav tm="100000">
                                          <p:val>
                                            <p:fltVal val="1"/>
                                          </p:val>
                                        </p:tav>
                                      </p:tavLst>
                                    </p:anim>
                                    <p:anim calcmode="lin" valueType="num">
                                      <p:cBhvr>
                                        <p:cTn id="40" dur="2750" fill="hold"/>
                                        <p:tgtEl>
                                          <p:spTgt spid="8"/>
                                        </p:tgtEl>
                                        <p:attrNameLst>
                                          <p:attrName>ppt_h</p:attrName>
                                        </p:attrNameLst>
                                      </p:cBhvr>
                                      <p:tavLst>
                                        <p:tav tm="0">
                                          <p:val>
                                            <p:strVal val="#ppt_h"/>
                                          </p:val>
                                        </p:tav>
                                        <p:tav tm="100000">
                                          <p:val>
                                            <p:strVal val="#ppt_h"/>
                                          </p:val>
                                        </p:tav>
                                      </p:tavLst>
                                    </p:anim>
                                  </p:childTnLst>
                                </p:cTn>
                              </p:par>
                            </p:childTnLst>
                          </p:cTn>
                        </p:par>
                        <p:par>
                          <p:cTn id="41" fill="hold">
                            <p:stCondLst>
                              <p:cond delay="45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par>
                          <p:cTn id="47" fill="hold">
                            <p:stCondLst>
                              <p:cond delay="50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
                                        </p:tgtEl>
                                        <p:attrNameLst>
                                          <p:attrName>ppt_y</p:attrName>
                                        </p:attrNameLst>
                                      </p:cBhvr>
                                      <p:tavLst>
                                        <p:tav tm="0">
                                          <p:val>
                                            <p:strVal val="#ppt_y"/>
                                          </p:val>
                                        </p:tav>
                                        <p:tav tm="100000">
                                          <p:val>
                                            <p:strVal val="#ppt_y"/>
                                          </p:val>
                                        </p:tav>
                                      </p:tavLst>
                                    </p:anim>
                                    <p:anim calcmode="lin" valueType="num">
                                      <p:cBhvr>
                                        <p:cTn id="5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
                                        </p:tgtEl>
                                      </p:cBhvr>
                                    </p:animEffect>
                                  </p:childTnLst>
                                </p:cTn>
                              </p:par>
                            </p:childTnLst>
                          </p:cTn>
                        </p:par>
                        <p:par>
                          <p:cTn id="55" fill="hold">
                            <p:stCondLst>
                              <p:cond delay="4800"/>
                            </p:stCondLst>
                            <p:childTnLst>
                              <p:par>
                                <p:cTn id="56" presetID="22" presetClass="entr" presetSubtype="8"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childTnLst>
                          </p:cTn>
                        </p:par>
                        <p:par>
                          <p:cTn id="59" fill="hold">
                            <p:stCondLst>
                              <p:cond delay="5300"/>
                            </p:stCondLst>
                            <p:childTnLst>
                              <p:par>
                                <p:cTn id="60" presetID="42" presetClass="entr" presetSubtype="0"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11" grpId="0"/>
      <p:bldP spid="12" grpId="0" animBg="1"/>
      <p:bldP spid="13" grpId="0" animBg="1"/>
      <p:bldP spid="14"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03</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椭圆 1"/>
          <p:cNvSpPr>
            <a:spLocks noChangeArrowheads="1"/>
          </p:cNvSpPr>
          <p:nvPr/>
        </p:nvSpPr>
        <p:spPr bwMode="auto">
          <a:xfrm>
            <a:off x="1238250" y="1816100"/>
            <a:ext cx="2335213" cy="2495550"/>
          </a:xfrm>
          <a:custGeom>
            <a:avLst/>
            <a:gdLst>
              <a:gd name="T0" fmla="*/ 2219463 w 1751265"/>
              <a:gd name="T1" fmla="*/ 0 h 1872208"/>
              <a:gd name="T2" fmla="*/ 4152177 w 1751265"/>
              <a:gd name="T3" fmla="*/ 1129198 h 1872208"/>
              <a:gd name="T4" fmla="*/ 3843390 w 1751265"/>
              <a:gd name="T5" fmla="*/ 2253202 h 1872208"/>
              <a:gd name="T6" fmla="*/ 4130143 w 1751265"/>
              <a:gd name="T7" fmla="*/ 3340978 h 1872208"/>
              <a:gd name="T8" fmla="*/ 2219463 w 1751265"/>
              <a:gd name="T9" fmla="*/ 4433949 h 1872208"/>
              <a:gd name="T10" fmla="*/ 0 w 1751265"/>
              <a:gd name="T11" fmla="*/ 2216974 h 1872208"/>
              <a:gd name="T12" fmla="*/ 2219463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ysClr val="window" lastClr="FFFFFF">
              <a:alpha val="34901"/>
            </a:sysClr>
          </a:solidFill>
          <a:ln>
            <a:noFill/>
          </a:ln>
          <a:extLst>
            <a:ext uri="{91240B29-F687-4F45-9708-019B960494DF}">
              <a14:hiddenLine xmlns:a14="http://schemas.microsoft.com/office/drawing/2010/main" w="254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45" name="椭圆 11"/>
          <p:cNvSpPr>
            <a:spLocks noChangeArrowheads="1"/>
          </p:cNvSpPr>
          <p:nvPr/>
        </p:nvSpPr>
        <p:spPr bwMode="auto">
          <a:xfrm>
            <a:off x="8247063" y="1836738"/>
            <a:ext cx="2497137" cy="2495550"/>
          </a:xfrm>
          <a:prstGeom prst="ellipse">
            <a:avLst/>
          </a:prstGeom>
          <a:solidFill>
            <a:sysClr val="window" lastClr="FFFFFF">
              <a:alpha val="34901"/>
            </a:sysClr>
          </a:solidFill>
          <a:ln>
            <a:noFill/>
          </a:ln>
          <a:extLst>
            <a:ext uri="{91240B29-F687-4F45-9708-019B960494DF}">
              <a14:hiddenLine xmlns:a14="http://schemas.microsoft.com/office/drawing/2010/main" w="25400">
                <a:solidFill>
                  <a:srgbClr val="000000"/>
                </a:solidFill>
                <a:bevel/>
              </a14:hiddenLine>
            </a:ext>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zh-CN" sz="2400" b="0" i="0" u="none" strike="noStrike" kern="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46" name="椭圆 1"/>
          <p:cNvSpPr>
            <a:spLocks noChangeArrowheads="1"/>
          </p:cNvSpPr>
          <p:nvPr/>
        </p:nvSpPr>
        <p:spPr bwMode="auto">
          <a:xfrm>
            <a:off x="3573463" y="1836738"/>
            <a:ext cx="2336800" cy="2495550"/>
          </a:xfrm>
          <a:custGeom>
            <a:avLst/>
            <a:gdLst>
              <a:gd name="T0" fmla="*/ 2223991 w 1751265"/>
              <a:gd name="T1" fmla="*/ 0 h 1872208"/>
              <a:gd name="T2" fmla="*/ 4160647 w 1751265"/>
              <a:gd name="T3" fmla="*/ 1129198 h 1872208"/>
              <a:gd name="T4" fmla="*/ 3851231 w 1751265"/>
              <a:gd name="T5" fmla="*/ 2253202 h 1872208"/>
              <a:gd name="T6" fmla="*/ 4138570 w 1751265"/>
              <a:gd name="T7" fmla="*/ 3340978 h 1872208"/>
              <a:gd name="T8" fmla="*/ 2223991 w 1751265"/>
              <a:gd name="T9" fmla="*/ 4433949 h 1872208"/>
              <a:gd name="T10" fmla="*/ 0 w 1751265"/>
              <a:gd name="T11" fmla="*/ 2216974 h 1872208"/>
              <a:gd name="T12" fmla="*/ 2223991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ysClr val="window" lastClr="FFFFFF">
              <a:alpha val="34901"/>
            </a:sysClr>
          </a:solidFill>
          <a:ln>
            <a:noFill/>
          </a:ln>
          <a:extLst>
            <a:ext uri="{91240B29-F687-4F45-9708-019B960494DF}">
              <a14:hiddenLine xmlns:a14="http://schemas.microsoft.com/office/drawing/2010/main" w="254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47" name="椭圆 1"/>
          <p:cNvSpPr>
            <a:spLocks noChangeArrowheads="1"/>
          </p:cNvSpPr>
          <p:nvPr/>
        </p:nvSpPr>
        <p:spPr bwMode="auto">
          <a:xfrm>
            <a:off x="5910263" y="1836738"/>
            <a:ext cx="2333625" cy="2495550"/>
          </a:xfrm>
          <a:custGeom>
            <a:avLst/>
            <a:gdLst>
              <a:gd name="T0" fmla="*/ 2214939 w 1751265"/>
              <a:gd name="T1" fmla="*/ 0 h 1872208"/>
              <a:gd name="T2" fmla="*/ 4143711 w 1751265"/>
              <a:gd name="T3" fmla="*/ 1129198 h 1872208"/>
              <a:gd name="T4" fmla="*/ 3835554 w 1751265"/>
              <a:gd name="T5" fmla="*/ 2253202 h 1872208"/>
              <a:gd name="T6" fmla="*/ 4121723 w 1751265"/>
              <a:gd name="T7" fmla="*/ 3340978 h 1872208"/>
              <a:gd name="T8" fmla="*/ 2214939 w 1751265"/>
              <a:gd name="T9" fmla="*/ 4433949 h 1872208"/>
              <a:gd name="T10" fmla="*/ 0 w 1751265"/>
              <a:gd name="T11" fmla="*/ 2216974 h 1872208"/>
              <a:gd name="T12" fmla="*/ 221493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ysClr val="window" lastClr="FFFFFF">
              <a:alpha val="34901"/>
            </a:sysClr>
          </a:solidFill>
          <a:ln>
            <a:noFill/>
          </a:ln>
          <a:extLst>
            <a:ext uri="{91240B29-F687-4F45-9708-019B960494DF}">
              <a14:hiddenLine xmlns:a14="http://schemas.microsoft.com/office/drawing/2010/main" w="25400">
                <a:solidFill>
                  <a:srgbClr val="000000"/>
                </a:solidFill>
                <a:bevel/>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48" name="TextBox 14"/>
          <p:cNvSpPr>
            <a:spLocks noChangeArrowheads="1"/>
          </p:cNvSpPr>
          <p:nvPr/>
        </p:nvSpPr>
        <p:spPr bwMode="auto">
          <a:xfrm>
            <a:off x="2052638" y="1830388"/>
            <a:ext cx="700833" cy="748988"/>
          </a:xfrm>
          <a:prstGeom prst="rect">
            <a:avLst/>
          </a:prstGeom>
          <a:noFill/>
          <a:ln w="9525">
            <a:noFill/>
            <a:miter lim="800000"/>
          </a:ln>
        </p:spPr>
        <p:txBody>
          <a:bodyPr wrap="none">
            <a:spAutoFit/>
          </a:bodyPr>
          <a:lstStyle/>
          <a:p>
            <a:pPr>
              <a:defRPr/>
            </a:pPr>
            <a:r>
              <a:rPr lang="en-US" altLang="zh-CN" sz="4265" b="1" dirty="0">
                <a:solidFill>
                  <a:prstClr val="white"/>
                </a:solidFill>
                <a:latin typeface="微软雅黑 Light" panose="020B0502040204020203" pitchFamily="34" charset="-122"/>
                <a:ea typeface="微软雅黑 Light" panose="020B0502040204020203" pitchFamily="34" charset="-122"/>
                <a:sym typeface="方正兰亭粗黑_GBK" pitchFamily="2" charset="-122"/>
              </a:rPr>
              <a:t>01</a:t>
            </a:r>
            <a:endParaRPr lang="en-US" altLang="zh-CN" sz="4265" b="1" dirty="0">
              <a:solidFill>
                <a:prstClr val="white"/>
              </a:solidFill>
              <a:latin typeface="微软雅黑 Light" panose="020B0502040204020203" pitchFamily="34" charset="-122"/>
              <a:ea typeface="微软雅黑 Light" panose="020B0502040204020203" pitchFamily="34" charset="-122"/>
              <a:sym typeface="方正兰亭粗黑_GBK" pitchFamily="2" charset="-122"/>
            </a:endParaRPr>
          </a:p>
        </p:txBody>
      </p:sp>
      <p:sp>
        <p:nvSpPr>
          <p:cNvPr id="149" name="TextBox 15"/>
          <p:cNvSpPr>
            <a:spLocks noChangeArrowheads="1"/>
          </p:cNvSpPr>
          <p:nvPr/>
        </p:nvSpPr>
        <p:spPr bwMode="auto">
          <a:xfrm>
            <a:off x="4427538" y="1830388"/>
            <a:ext cx="793807" cy="748988"/>
          </a:xfrm>
          <a:prstGeom prst="rect">
            <a:avLst/>
          </a:prstGeom>
          <a:noFill/>
          <a:ln w="9525">
            <a:noFill/>
            <a:miter lim="800000"/>
          </a:ln>
        </p:spPr>
        <p:txBody>
          <a:bodyPr wrap="none">
            <a:spAutoFit/>
          </a:bodyPr>
          <a:lstStyle/>
          <a:p>
            <a:pPr>
              <a:defRPr/>
            </a:pPr>
            <a:r>
              <a:rPr lang="en-US" altLang="zh-CN" sz="4265" b="1">
                <a:solidFill>
                  <a:prstClr val="white"/>
                </a:solidFill>
                <a:latin typeface="微软雅黑 Light" panose="020B0502040204020203" pitchFamily="34" charset="-122"/>
                <a:ea typeface="微软雅黑 Light" panose="020B0502040204020203" pitchFamily="34" charset="-122"/>
                <a:sym typeface="方正兰亭粗黑_GBK" pitchFamily="2" charset="-122"/>
              </a:rPr>
              <a:t>02</a:t>
            </a:r>
            <a:endParaRPr lang="en-US" altLang="zh-CN" sz="4265" b="1">
              <a:solidFill>
                <a:prstClr val="white"/>
              </a:solidFill>
              <a:latin typeface="微软雅黑 Light" panose="020B0502040204020203" pitchFamily="34" charset="-122"/>
              <a:ea typeface="微软雅黑 Light" panose="020B0502040204020203" pitchFamily="34" charset="-122"/>
              <a:sym typeface="方正兰亭粗黑_GBK" pitchFamily="2" charset="-122"/>
            </a:endParaRPr>
          </a:p>
        </p:txBody>
      </p:sp>
      <p:sp>
        <p:nvSpPr>
          <p:cNvPr id="150" name="TextBox 16"/>
          <p:cNvSpPr>
            <a:spLocks noChangeArrowheads="1"/>
          </p:cNvSpPr>
          <p:nvPr/>
        </p:nvSpPr>
        <p:spPr bwMode="auto">
          <a:xfrm>
            <a:off x="6710363" y="1830388"/>
            <a:ext cx="793807" cy="748988"/>
          </a:xfrm>
          <a:prstGeom prst="rect">
            <a:avLst/>
          </a:prstGeom>
          <a:noFill/>
          <a:ln w="9525">
            <a:noFill/>
            <a:miter lim="800000"/>
          </a:ln>
        </p:spPr>
        <p:txBody>
          <a:bodyPr wrap="none">
            <a:spAutoFit/>
          </a:bodyPr>
          <a:lstStyle/>
          <a:p>
            <a:pPr>
              <a:defRPr/>
            </a:pPr>
            <a:r>
              <a:rPr lang="en-US" altLang="zh-CN" sz="4265" b="1">
                <a:solidFill>
                  <a:prstClr val="white"/>
                </a:solidFill>
                <a:latin typeface="微软雅黑 Light" panose="020B0502040204020203" pitchFamily="34" charset="-122"/>
                <a:ea typeface="微软雅黑 Light" panose="020B0502040204020203" pitchFamily="34" charset="-122"/>
                <a:sym typeface="方正兰亭粗黑_GBK" pitchFamily="2" charset="-122"/>
              </a:rPr>
              <a:t>03</a:t>
            </a:r>
            <a:endParaRPr lang="en-US" altLang="zh-CN" sz="4265" b="1">
              <a:solidFill>
                <a:prstClr val="white"/>
              </a:solidFill>
              <a:latin typeface="微软雅黑 Light" panose="020B0502040204020203" pitchFamily="34" charset="-122"/>
              <a:ea typeface="微软雅黑 Light" panose="020B0502040204020203" pitchFamily="34" charset="-122"/>
              <a:sym typeface="方正兰亭粗黑_GBK" pitchFamily="2" charset="-122"/>
            </a:endParaRPr>
          </a:p>
        </p:txBody>
      </p:sp>
      <p:sp>
        <p:nvSpPr>
          <p:cNvPr id="151" name="TextBox 17"/>
          <p:cNvSpPr>
            <a:spLocks noChangeArrowheads="1"/>
          </p:cNvSpPr>
          <p:nvPr/>
        </p:nvSpPr>
        <p:spPr bwMode="auto">
          <a:xfrm>
            <a:off x="9129713" y="1830388"/>
            <a:ext cx="803425" cy="748988"/>
          </a:xfrm>
          <a:prstGeom prst="rect">
            <a:avLst/>
          </a:prstGeom>
          <a:noFill/>
          <a:ln w="9525">
            <a:noFill/>
            <a:miter lim="800000"/>
          </a:ln>
        </p:spPr>
        <p:txBody>
          <a:bodyPr wrap="none">
            <a:spAutoFit/>
          </a:bodyPr>
          <a:lstStyle/>
          <a:p>
            <a:pPr>
              <a:defRPr/>
            </a:pPr>
            <a:r>
              <a:rPr lang="en-US" altLang="zh-CN" sz="4265" b="1">
                <a:solidFill>
                  <a:prstClr val="white"/>
                </a:solidFill>
                <a:latin typeface="微软雅黑 Light" panose="020B0502040204020203" pitchFamily="34" charset="-122"/>
                <a:ea typeface="微软雅黑 Light" panose="020B0502040204020203" pitchFamily="34" charset="-122"/>
                <a:sym typeface="方正兰亭粗黑_GBK" pitchFamily="2" charset="-122"/>
              </a:rPr>
              <a:t>04</a:t>
            </a:r>
            <a:endParaRPr lang="en-US" altLang="zh-CN" sz="4265" b="1">
              <a:solidFill>
                <a:prstClr val="white"/>
              </a:solidFill>
              <a:latin typeface="微软雅黑 Light" panose="020B0502040204020203" pitchFamily="34" charset="-122"/>
              <a:ea typeface="微软雅黑 Light" panose="020B0502040204020203" pitchFamily="34" charset="-122"/>
              <a:sym typeface="方正兰亭粗黑_GBK" pitchFamily="2" charset="-122"/>
            </a:endParaRPr>
          </a:p>
        </p:txBody>
      </p:sp>
      <p:sp>
        <p:nvSpPr>
          <p:cNvPr id="152" name="直接连接符 18"/>
          <p:cNvSpPr>
            <a:spLocks noChangeShapeType="1"/>
          </p:cNvSpPr>
          <p:nvPr/>
        </p:nvSpPr>
        <p:spPr bwMode="auto">
          <a:xfrm>
            <a:off x="1525588" y="2609850"/>
            <a:ext cx="1714500" cy="1588"/>
          </a:xfrm>
          <a:prstGeom prst="line">
            <a:avLst/>
          </a:prstGeom>
          <a:noFill/>
          <a:ln w="9525">
            <a:solidFill>
              <a:sysClr val="window" lastClr="FFFFFF"/>
            </a:solidFill>
            <a:prstDash val="dash"/>
            <a:bevel/>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53" name="直接连接符 19"/>
          <p:cNvSpPr>
            <a:spLocks noChangeShapeType="1"/>
          </p:cNvSpPr>
          <p:nvPr/>
        </p:nvSpPr>
        <p:spPr bwMode="auto">
          <a:xfrm>
            <a:off x="3884613" y="2609850"/>
            <a:ext cx="1714500" cy="1588"/>
          </a:xfrm>
          <a:prstGeom prst="line">
            <a:avLst/>
          </a:prstGeom>
          <a:noFill/>
          <a:ln w="9525">
            <a:solidFill>
              <a:sysClr val="window" lastClr="FFFFFF"/>
            </a:solidFill>
            <a:prstDash val="dash"/>
            <a:bevel/>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54" name="直接连接符 20"/>
          <p:cNvSpPr>
            <a:spLocks noChangeShapeType="1"/>
          </p:cNvSpPr>
          <p:nvPr/>
        </p:nvSpPr>
        <p:spPr bwMode="auto">
          <a:xfrm>
            <a:off x="6218238" y="2609850"/>
            <a:ext cx="1714500" cy="1588"/>
          </a:xfrm>
          <a:prstGeom prst="line">
            <a:avLst/>
          </a:prstGeom>
          <a:noFill/>
          <a:ln w="9525">
            <a:solidFill>
              <a:sysClr val="window" lastClr="FFFFFF"/>
            </a:solidFill>
            <a:prstDash val="dash"/>
            <a:bevel/>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55" name="直接连接符 21"/>
          <p:cNvSpPr>
            <a:spLocks noChangeShapeType="1"/>
          </p:cNvSpPr>
          <p:nvPr/>
        </p:nvSpPr>
        <p:spPr bwMode="auto">
          <a:xfrm>
            <a:off x="8566150" y="2609850"/>
            <a:ext cx="1912938" cy="1588"/>
          </a:xfrm>
          <a:prstGeom prst="line">
            <a:avLst/>
          </a:prstGeom>
          <a:noFill/>
          <a:ln w="9525">
            <a:solidFill>
              <a:sysClr val="window" lastClr="FFFFFF"/>
            </a:solidFill>
            <a:prstDash val="dash"/>
            <a:bevel/>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Light" panose="020B0502040204020203" pitchFamily="34" charset="-122"/>
              <a:ea typeface="微软雅黑 Light" panose="020B0502040204020203" pitchFamily="34" charset="-122"/>
            </a:endParaRPr>
          </a:p>
        </p:txBody>
      </p:sp>
      <p:sp>
        <p:nvSpPr>
          <p:cNvPr id="156" name="TextBox 22"/>
          <p:cNvSpPr>
            <a:spLocks noChangeArrowheads="1"/>
          </p:cNvSpPr>
          <p:nvPr/>
        </p:nvSpPr>
        <p:spPr bwMode="auto">
          <a:xfrm>
            <a:off x="1574800" y="2767013"/>
            <a:ext cx="2330450" cy="420564"/>
          </a:xfrm>
          <a:prstGeom prst="rect">
            <a:avLst/>
          </a:prstGeom>
          <a:noFill/>
          <a:ln w="9525">
            <a:noFill/>
            <a:miter lim="800000"/>
          </a:ln>
        </p:spPr>
        <p:txBody>
          <a:bodyPr>
            <a:spAutoFit/>
          </a:bodyPr>
          <a:lstStyle/>
          <a:p>
            <a:pPr algn="just">
              <a:lnSpc>
                <a:spcPct val="125000"/>
              </a:lnSpc>
              <a:defRPr/>
            </a:pPr>
            <a:r>
              <a:rPr lang="zh-CN" altLang="en-US" sz="1865" b="1" dirty="0">
                <a:solidFill>
                  <a:prstClr val="white"/>
                </a:solidFill>
                <a:latin typeface="微软雅黑 Light" panose="020B0502040204020203" pitchFamily="34" charset="-122"/>
                <a:ea typeface="微软雅黑 Light" panose="020B0502040204020203" pitchFamily="34" charset="-122"/>
                <a:sym typeface="微软雅黑" panose="020B0503020204020204" charset="-122"/>
              </a:rPr>
              <a:t>点此输入标题</a:t>
            </a:r>
            <a:endParaRPr lang="zh-CN" altLang="en-US" sz="1865" b="1" dirty="0">
              <a:solidFill>
                <a:prstClr val="white"/>
              </a:solidFill>
              <a:latin typeface="微软雅黑 Light" panose="020B0502040204020203" pitchFamily="34" charset="-122"/>
              <a:ea typeface="微软雅黑 Light" panose="020B0502040204020203" pitchFamily="34" charset="-122"/>
              <a:sym typeface="微软雅黑" panose="020B0503020204020204" charset="-122"/>
            </a:endParaRPr>
          </a:p>
        </p:txBody>
      </p:sp>
      <p:sp>
        <p:nvSpPr>
          <p:cNvPr id="157" name="TextBox 24"/>
          <p:cNvSpPr>
            <a:spLocks noChangeArrowheads="1"/>
          </p:cNvSpPr>
          <p:nvPr/>
        </p:nvSpPr>
        <p:spPr bwMode="auto">
          <a:xfrm>
            <a:off x="3957638" y="2767013"/>
            <a:ext cx="2328862" cy="420564"/>
          </a:xfrm>
          <a:prstGeom prst="rect">
            <a:avLst/>
          </a:prstGeom>
          <a:noFill/>
          <a:ln w="9525">
            <a:noFill/>
            <a:miter lim="800000"/>
          </a:ln>
        </p:spPr>
        <p:txBody>
          <a:bodyPr>
            <a:spAutoFit/>
          </a:bodyPr>
          <a:lstStyle/>
          <a:p>
            <a:pPr algn="just">
              <a:lnSpc>
                <a:spcPct val="125000"/>
              </a:lnSpc>
              <a:defRPr/>
            </a:pPr>
            <a:r>
              <a:rPr lang="zh-CN" altLang="en-US" sz="1865" b="1" dirty="0">
                <a:solidFill>
                  <a:prstClr val="white"/>
                </a:solidFill>
                <a:latin typeface="微软雅黑 Light" panose="020B0502040204020203" pitchFamily="34" charset="-122"/>
                <a:ea typeface="微软雅黑 Light" panose="020B0502040204020203" pitchFamily="34" charset="-122"/>
                <a:sym typeface="微软雅黑" panose="020B0503020204020204" charset="-122"/>
              </a:rPr>
              <a:t>点此输入标题</a:t>
            </a:r>
            <a:endParaRPr lang="zh-CN" altLang="en-US" sz="1865" b="1" dirty="0">
              <a:solidFill>
                <a:prstClr val="white"/>
              </a:solidFill>
              <a:latin typeface="微软雅黑 Light" panose="020B0502040204020203" pitchFamily="34" charset="-122"/>
              <a:ea typeface="微软雅黑 Light" panose="020B0502040204020203" pitchFamily="34" charset="-122"/>
              <a:sym typeface="微软雅黑" panose="020B0503020204020204" charset="-122"/>
            </a:endParaRPr>
          </a:p>
        </p:txBody>
      </p:sp>
      <p:sp>
        <p:nvSpPr>
          <p:cNvPr id="158" name="TextBox 26"/>
          <p:cNvSpPr>
            <a:spLocks noChangeArrowheads="1"/>
          </p:cNvSpPr>
          <p:nvPr/>
        </p:nvSpPr>
        <p:spPr bwMode="auto">
          <a:xfrm>
            <a:off x="6242050" y="2767013"/>
            <a:ext cx="2330450" cy="420564"/>
          </a:xfrm>
          <a:prstGeom prst="rect">
            <a:avLst/>
          </a:prstGeom>
          <a:noFill/>
          <a:ln w="9525">
            <a:noFill/>
            <a:miter lim="800000"/>
          </a:ln>
        </p:spPr>
        <p:txBody>
          <a:bodyPr>
            <a:spAutoFit/>
          </a:bodyPr>
          <a:lstStyle/>
          <a:p>
            <a:pPr algn="just">
              <a:lnSpc>
                <a:spcPct val="125000"/>
              </a:lnSpc>
              <a:defRPr/>
            </a:pPr>
            <a:r>
              <a:rPr lang="zh-CN" altLang="en-US" sz="1865" b="1" dirty="0">
                <a:solidFill>
                  <a:prstClr val="white"/>
                </a:solidFill>
                <a:latin typeface="微软雅黑 Light" panose="020B0502040204020203" pitchFamily="34" charset="-122"/>
                <a:ea typeface="微软雅黑 Light" panose="020B0502040204020203" pitchFamily="34" charset="-122"/>
                <a:sym typeface="微软雅黑" panose="020B0503020204020204" charset="-122"/>
              </a:rPr>
              <a:t>点此输入标题</a:t>
            </a:r>
            <a:endParaRPr lang="zh-CN" altLang="en-US" sz="1865" b="1" dirty="0">
              <a:solidFill>
                <a:prstClr val="white"/>
              </a:solidFill>
              <a:latin typeface="微软雅黑 Light" panose="020B0502040204020203" pitchFamily="34" charset="-122"/>
              <a:ea typeface="微软雅黑 Light" panose="020B0502040204020203" pitchFamily="34" charset="-122"/>
              <a:sym typeface="微软雅黑" panose="020B0503020204020204" charset="-122"/>
            </a:endParaRPr>
          </a:p>
        </p:txBody>
      </p:sp>
      <p:sp>
        <p:nvSpPr>
          <p:cNvPr id="159" name="TextBox 28"/>
          <p:cNvSpPr>
            <a:spLocks noChangeArrowheads="1"/>
          </p:cNvSpPr>
          <p:nvPr/>
        </p:nvSpPr>
        <p:spPr bwMode="auto">
          <a:xfrm>
            <a:off x="8720138" y="2768600"/>
            <a:ext cx="2328862" cy="420564"/>
          </a:xfrm>
          <a:prstGeom prst="rect">
            <a:avLst/>
          </a:prstGeom>
          <a:noFill/>
          <a:ln w="9525">
            <a:noFill/>
            <a:miter lim="800000"/>
          </a:ln>
        </p:spPr>
        <p:txBody>
          <a:bodyPr>
            <a:spAutoFit/>
          </a:bodyPr>
          <a:lstStyle/>
          <a:p>
            <a:pPr algn="just">
              <a:lnSpc>
                <a:spcPct val="125000"/>
              </a:lnSpc>
              <a:defRPr/>
            </a:pPr>
            <a:r>
              <a:rPr lang="zh-CN" altLang="en-US" sz="1865" b="1" dirty="0">
                <a:solidFill>
                  <a:prstClr val="white"/>
                </a:solidFill>
                <a:latin typeface="微软雅黑 Light" panose="020B0502040204020203" pitchFamily="34" charset="-122"/>
                <a:ea typeface="微软雅黑 Light" panose="020B0502040204020203" pitchFamily="34" charset="-122"/>
                <a:sym typeface="微软雅黑" panose="020B0503020204020204" charset="-122"/>
              </a:rPr>
              <a:t>点此输入标题</a:t>
            </a:r>
            <a:endParaRPr lang="zh-CN" altLang="en-US" sz="1865" b="1" dirty="0">
              <a:solidFill>
                <a:prstClr val="white"/>
              </a:solidFill>
              <a:latin typeface="微软雅黑 Light" panose="020B0502040204020203" pitchFamily="34" charset="-122"/>
              <a:ea typeface="微软雅黑 Light" panose="020B0502040204020203" pitchFamily="34" charset="-122"/>
              <a:sym typeface="微软雅黑" panose="020B0503020204020204" charset="-122"/>
            </a:endParaRPr>
          </a:p>
        </p:txBody>
      </p:sp>
      <p:grpSp>
        <p:nvGrpSpPr>
          <p:cNvPr id="160" name="组合 23"/>
          <p:cNvGrpSpPr/>
          <p:nvPr/>
        </p:nvGrpSpPr>
        <p:grpSpPr bwMode="auto">
          <a:xfrm>
            <a:off x="1238250" y="4292600"/>
            <a:ext cx="2381250" cy="1553836"/>
            <a:chOff x="609271" y="1168971"/>
            <a:chExt cx="2311699" cy="2117217"/>
          </a:xfrm>
        </p:grpSpPr>
        <p:sp>
          <p:nvSpPr>
            <p:cNvPr id="161" name="矩形 24"/>
            <p:cNvSpPr>
              <a:spLocks noChangeArrowheads="1"/>
            </p:cNvSpPr>
            <p:nvPr/>
          </p:nvSpPr>
          <p:spPr bwMode="auto">
            <a:xfrm>
              <a:off x="714348" y="1168971"/>
              <a:ext cx="2206622" cy="461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endParaRPr lang="zh-CN" altLang="en-US" sz="1600" b="1">
                <a:solidFill>
                  <a:prstClr val="white"/>
                </a:solidFill>
                <a:latin typeface="微软雅黑 Light" panose="020B0502040204020203" pitchFamily="34" charset="-122"/>
                <a:ea typeface="微软雅黑 Light" panose="020B0502040204020203" pitchFamily="34" charset="-122"/>
              </a:endParaRPr>
            </a:p>
          </p:txBody>
        </p:sp>
        <p:sp>
          <p:nvSpPr>
            <p:cNvPr id="162" name="矩形 25"/>
            <p:cNvSpPr>
              <a:spLocks noChangeArrowheads="1"/>
            </p:cNvSpPr>
            <p:nvPr/>
          </p:nvSpPr>
          <p:spPr bwMode="auto">
            <a:xfrm>
              <a:off x="609271" y="1818398"/>
              <a:ext cx="2311699" cy="146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600" dirty="0">
                  <a:solidFill>
                    <a:prstClr val="white"/>
                  </a:solidFill>
                  <a:latin typeface="微软雅黑 Light" panose="020B0502040204020203" pitchFamily="34" charset="-122"/>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微软雅黑 Light" panose="020B0502040204020203" pitchFamily="34" charset="-122"/>
                <a:ea typeface="微软雅黑 Light" panose="020B0502040204020203" pitchFamily="34" charset="-122"/>
              </a:endParaRPr>
            </a:p>
          </p:txBody>
        </p:sp>
      </p:grpSp>
      <p:sp>
        <p:nvSpPr>
          <p:cNvPr id="163" name="矩形 25"/>
          <p:cNvSpPr>
            <a:spLocks noChangeArrowheads="1"/>
          </p:cNvSpPr>
          <p:nvPr/>
        </p:nvSpPr>
        <p:spPr bwMode="auto">
          <a:xfrm>
            <a:off x="3714750" y="4768850"/>
            <a:ext cx="23812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600" dirty="0">
                <a:solidFill>
                  <a:prstClr val="white"/>
                </a:solidFill>
                <a:latin typeface="微软雅黑 Light" panose="020B0502040204020203" pitchFamily="34" charset="-122"/>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微软雅黑 Light" panose="020B0502040204020203" pitchFamily="34" charset="-122"/>
              <a:ea typeface="微软雅黑 Light" panose="020B0502040204020203" pitchFamily="34" charset="-122"/>
            </a:endParaRPr>
          </a:p>
        </p:txBody>
      </p:sp>
      <p:sp>
        <p:nvSpPr>
          <p:cNvPr id="164" name="矩形 25"/>
          <p:cNvSpPr>
            <a:spLocks noChangeArrowheads="1"/>
          </p:cNvSpPr>
          <p:nvPr/>
        </p:nvSpPr>
        <p:spPr bwMode="auto">
          <a:xfrm>
            <a:off x="6096000" y="4768850"/>
            <a:ext cx="23812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600" dirty="0">
                <a:solidFill>
                  <a:prstClr val="white"/>
                </a:solidFill>
                <a:latin typeface="微软雅黑 Light" panose="020B0502040204020203" pitchFamily="34" charset="-122"/>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微软雅黑 Light" panose="020B0502040204020203" pitchFamily="34" charset="-122"/>
              <a:ea typeface="微软雅黑 Light" panose="020B0502040204020203" pitchFamily="34" charset="-122"/>
            </a:endParaRPr>
          </a:p>
        </p:txBody>
      </p:sp>
      <p:sp>
        <p:nvSpPr>
          <p:cNvPr id="165" name="矩形 25"/>
          <p:cNvSpPr>
            <a:spLocks noChangeArrowheads="1"/>
          </p:cNvSpPr>
          <p:nvPr/>
        </p:nvSpPr>
        <p:spPr bwMode="auto">
          <a:xfrm>
            <a:off x="8382000" y="4768850"/>
            <a:ext cx="23812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600" dirty="0">
                <a:solidFill>
                  <a:prstClr val="white"/>
                </a:solidFill>
                <a:latin typeface="微软雅黑 Light" panose="020B0502040204020203" pitchFamily="34" charset="-122"/>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微软雅黑 Light" panose="020B0502040204020203" pitchFamily="34" charset="-122"/>
              <a:ea typeface="微软雅黑 Light" panose="020B0502040204020203" pitchFamily="34" charset="-122"/>
            </a:endParaRPr>
          </a:p>
        </p:txBody>
      </p:sp>
      <p:pic>
        <p:nvPicPr>
          <p:cNvPr id="166" name="图片 53" descr="345.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286250" y="3238500"/>
            <a:ext cx="1011238"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 name="图片 54" descr="456.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53500" y="3143250"/>
            <a:ext cx="1165225"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 name="图片 55" descr="54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036888"/>
            <a:ext cx="1439863"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 name="图片 56" descr="589.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2952750"/>
            <a:ext cx="14398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p:cTn id="7" dur="250" fill="hold"/>
                                        <p:tgtEl>
                                          <p:spTgt spid="144"/>
                                        </p:tgtEl>
                                        <p:attrNameLst>
                                          <p:attrName>ppt_w</p:attrName>
                                        </p:attrNameLst>
                                      </p:cBhvr>
                                      <p:tavLst>
                                        <p:tav tm="0">
                                          <p:val>
                                            <p:strVal val="4*#ppt_w"/>
                                          </p:val>
                                        </p:tav>
                                        <p:tav tm="100000">
                                          <p:val>
                                            <p:strVal val="#ppt_w"/>
                                          </p:val>
                                        </p:tav>
                                      </p:tavLst>
                                    </p:anim>
                                    <p:anim calcmode="lin" valueType="num">
                                      <p:cBhvr>
                                        <p:cTn id="8" dur="250" fill="hold"/>
                                        <p:tgtEl>
                                          <p:spTgt spid="144"/>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46"/>
                                        </p:tgtEl>
                                        <p:attrNameLst>
                                          <p:attrName>style.visibility</p:attrName>
                                        </p:attrNameLst>
                                      </p:cBhvr>
                                      <p:to>
                                        <p:strVal val="visible"/>
                                      </p:to>
                                    </p:set>
                                    <p:anim calcmode="lin" valueType="num">
                                      <p:cBhvr>
                                        <p:cTn id="11" dur="250" fill="hold"/>
                                        <p:tgtEl>
                                          <p:spTgt spid="146"/>
                                        </p:tgtEl>
                                        <p:attrNameLst>
                                          <p:attrName>ppt_w</p:attrName>
                                        </p:attrNameLst>
                                      </p:cBhvr>
                                      <p:tavLst>
                                        <p:tav tm="0">
                                          <p:val>
                                            <p:strVal val="4*#ppt_w"/>
                                          </p:val>
                                        </p:tav>
                                        <p:tav tm="100000">
                                          <p:val>
                                            <p:strVal val="#ppt_w"/>
                                          </p:val>
                                        </p:tav>
                                      </p:tavLst>
                                    </p:anim>
                                    <p:anim calcmode="lin" valueType="num">
                                      <p:cBhvr>
                                        <p:cTn id="12" dur="250" fill="hold"/>
                                        <p:tgtEl>
                                          <p:spTgt spid="146"/>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147"/>
                                        </p:tgtEl>
                                        <p:attrNameLst>
                                          <p:attrName>style.visibility</p:attrName>
                                        </p:attrNameLst>
                                      </p:cBhvr>
                                      <p:to>
                                        <p:strVal val="visible"/>
                                      </p:to>
                                    </p:set>
                                    <p:anim calcmode="lin" valueType="num">
                                      <p:cBhvr>
                                        <p:cTn id="15" dur="250" fill="hold"/>
                                        <p:tgtEl>
                                          <p:spTgt spid="147"/>
                                        </p:tgtEl>
                                        <p:attrNameLst>
                                          <p:attrName>ppt_w</p:attrName>
                                        </p:attrNameLst>
                                      </p:cBhvr>
                                      <p:tavLst>
                                        <p:tav tm="0">
                                          <p:val>
                                            <p:strVal val="4*#ppt_w"/>
                                          </p:val>
                                        </p:tav>
                                        <p:tav tm="100000">
                                          <p:val>
                                            <p:strVal val="#ppt_w"/>
                                          </p:val>
                                        </p:tav>
                                      </p:tavLst>
                                    </p:anim>
                                    <p:anim calcmode="lin" valueType="num">
                                      <p:cBhvr>
                                        <p:cTn id="16" dur="250" fill="hold"/>
                                        <p:tgtEl>
                                          <p:spTgt spid="147"/>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145"/>
                                        </p:tgtEl>
                                        <p:attrNameLst>
                                          <p:attrName>style.visibility</p:attrName>
                                        </p:attrNameLst>
                                      </p:cBhvr>
                                      <p:to>
                                        <p:strVal val="visible"/>
                                      </p:to>
                                    </p:set>
                                    <p:anim calcmode="lin" valueType="num">
                                      <p:cBhvr>
                                        <p:cTn id="19" dur="250" fill="hold"/>
                                        <p:tgtEl>
                                          <p:spTgt spid="145"/>
                                        </p:tgtEl>
                                        <p:attrNameLst>
                                          <p:attrName>ppt_w</p:attrName>
                                        </p:attrNameLst>
                                      </p:cBhvr>
                                      <p:tavLst>
                                        <p:tav tm="0">
                                          <p:val>
                                            <p:strVal val="4*#ppt_w"/>
                                          </p:val>
                                        </p:tav>
                                        <p:tav tm="100000">
                                          <p:val>
                                            <p:strVal val="#ppt_w"/>
                                          </p:val>
                                        </p:tav>
                                      </p:tavLst>
                                    </p:anim>
                                    <p:anim calcmode="lin" valueType="num">
                                      <p:cBhvr>
                                        <p:cTn id="20" dur="250" fill="hold"/>
                                        <p:tgtEl>
                                          <p:spTgt spid="145"/>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48"/>
                                        </p:tgtEl>
                                        <p:attrNameLst>
                                          <p:attrName>style.visibility</p:attrName>
                                        </p:attrNameLst>
                                      </p:cBhvr>
                                      <p:to>
                                        <p:strVal val="visible"/>
                                      </p:to>
                                    </p:set>
                                    <p:animEffect>
                                      <p:cBhvr>
                                        <p:cTn id="24" dur="500"/>
                                        <p:tgtEl>
                                          <p:spTgt spid="14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9"/>
                                        </p:tgtEl>
                                        <p:attrNameLst>
                                          <p:attrName>style.visibility</p:attrName>
                                        </p:attrNameLst>
                                      </p:cBhvr>
                                      <p:to>
                                        <p:strVal val="visible"/>
                                      </p:to>
                                    </p:set>
                                    <p:animEffect>
                                      <p:cBhvr>
                                        <p:cTn id="27" dur="500"/>
                                        <p:tgtEl>
                                          <p:spTgt spid="14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0"/>
                                        </p:tgtEl>
                                        <p:attrNameLst>
                                          <p:attrName>style.visibility</p:attrName>
                                        </p:attrNameLst>
                                      </p:cBhvr>
                                      <p:to>
                                        <p:strVal val="visible"/>
                                      </p:to>
                                    </p:set>
                                    <p:animEffect>
                                      <p:cBhvr>
                                        <p:cTn id="30" dur="500"/>
                                        <p:tgtEl>
                                          <p:spTgt spid="15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1"/>
                                        </p:tgtEl>
                                        <p:attrNameLst>
                                          <p:attrName>style.visibility</p:attrName>
                                        </p:attrNameLst>
                                      </p:cBhvr>
                                      <p:to>
                                        <p:strVal val="visible"/>
                                      </p:to>
                                    </p:set>
                                    <p:animEffect>
                                      <p:cBhvr>
                                        <p:cTn id="33" dur="500"/>
                                        <p:tgtEl>
                                          <p:spTgt spid="151"/>
                                        </p:tgtEl>
                                      </p:cBhvr>
                                    </p:animEffect>
                                  </p:childTnLst>
                                </p:cTn>
                              </p:par>
                              <p:par>
                                <p:cTn id="34" presetID="22" presetClass="entr" presetSubtype="8" fill="hold" grpId="0" nodeType="withEffect">
                                  <p:stCondLst>
                                    <p:cond delay="250"/>
                                  </p:stCondLst>
                                  <p:childTnLst>
                                    <p:set>
                                      <p:cBhvr>
                                        <p:cTn id="35" dur="1" fill="hold">
                                          <p:stCondLst>
                                            <p:cond delay="0"/>
                                          </p:stCondLst>
                                        </p:cTn>
                                        <p:tgtEl>
                                          <p:spTgt spid="152"/>
                                        </p:tgtEl>
                                        <p:attrNameLst>
                                          <p:attrName>style.visibility</p:attrName>
                                        </p:attrNameLst>
                                      </p:cBhvr>
                                      <p:to>
                                        <p:strVal val="visible"/>
                                      </p:to>
                                    </p:set>
                                    <p:animEffect>
                                      <p:cBhvr>
                                        <p:cTn id="36" dur="500"/>
                                        <p:tgtEl>
                                          <p:spTgt spid="152"/>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153"/>
                                        </p:tgtEl>
                                        <p:attrNameLst>
                                          <p:attrName>style.visibility</p:attrName>
                                        </p:attrNameLst>
                                      </p:cBhvr>
                                      <p:to>
                                        <p:strVal val="visible"/>
                                      </p:to>
                                    </p:set>
                                    <p:animEffect>
                                      <p:cBhvr>
                                        <p:cTn id="39" dur="500"/>
                                        <p:tgtEl>
                                          <p:spTgt spid="153"/>
                                        </p:tgtEl>
                                      </p:cBhvr>
                                    </p:animEffect>
                                  </p:childTnLst>
                                </p:cTn>
                              </p:par>
                              <p:par>
                                <p:cTn id="40" presetID="22" presetClass="entr" presetSubtype="8" fill="hold" grpId="0" nodeType="withEffect">
                                  <p:stCondLst>
                                    <p:cond delay="250"/>
                                  </p:stCondLst>
                                  <p:childTnLst>
                                    <p:set>
                                      <p:cBhvr>
                                        <p:cTn id="41" dur="1" fill="hold">
                                          <p:stCondLst>
                                            <p:cond delay="0"/>
                                          </p:stCondLst>
                                        </p:cTn>
                                        <p:tgtEl>
                                          <p:spTgt spid="154"/>
                                        </p:tgtEl>
                                        <p:attrNameLst>
                                          <p:attrName>style.visibility</p:attrName>
                                        </p:attrNameLst>
                                      </p:cBhvr>
                                      <p:to>
                                        <p:strVal val="visible"/>
                                      </p:to>
                                    </p:set>
                                    <p:animEffect>
                                      <p:cBhvr>
                                        <p:cTn id="42" dur="500"/>
                                        <p:tgtEl>
                                          <p:spTgt spid="154"/>
                                        </p:tgtEl>
                                      </p:cBhvr>
                                    </p:animEffect>
                                  </p:childTnLst>
                                </p:cTn>
                              </p:par>
                              <p:par>
                                <p:cTn id="43" presetID="22" presetClass="entr" presetSubtype="8" fill="hold" grpId="0" nodeType="withEffect">
                                  <p:stCondLst>
                                    <p:cond delay="250"/>
                                  </p:stCondLst>
                                  <p:childTnLst>
                                    <p:set>
                                      <p:cBhvr>
                                        <p:cTn id="44" dur="1" fill="hold">
                                          <p:stCondLst>
                                            <p:cond delay="0"/>
                                          </p:stCondLst>
                                        </p:cTn>
                                        <p:tgtEl>
                                          <p:spTgt spid="155"/>
                                        </p:tgtEl>
                                        <p:attrNameLst>
                                          <p:attrName>style.visibility</p:attrName>
                                        </p:attrNameLst>
                                      </p:cBhvr>
                                      <p:to>
                                        <p:strVal val="visible"/>
                                      </p:to>
                                    </p:set>
                                    <p:animEffect>
                                      <p:cBhvr>
                                        <p:cTn id="45" dur="500"/>
                                        <p:tgtEl>
                                          <p:spTgt spid="155"/>
                                        </p:tgtEl>
                                      </p:cBhvr>
                                    </p:animEffect>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156"/>
                                        </p:tgtEl>
                                        <p:attrNameLst>
                                          <p:attrName>style.visibility</p:attrName>
                                        </p:attrNameLst>
                                      </p:cBhvr>
                                      <p:to>
                                        <p:strVal val="visible"/>
                                      </p:to>
                                    </p:set>
                                    <p:anim calcmode="lin" valueType="num">
                                      <p:cBhvr>
                                        <p:cTn id="48" dur="500" fill="hold"/>
                                        <p:tgtEl>
                                          <p:spTgt spid="156"/>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56"/>
                                        </p:tgtEl>
                                        <p:attrNameLst>
                                          <p:attrName>ppt_y</p:attrName>
                                        </p:attrNameLst>
                                      </p:cBhvr>
                                      <p:tavLst>
                                        <p:tav tm="0">
                                          <p:val>
                                            <p:strVal val="#ppt_y"/>
                                          </p:val>
                                        </p:tav>
                                        <p:tav tm="100000">
                                          <p:val>
                                            <p:strVal val="#ppt_y"/>
                                          </p:val>
                                        </p:tav>
                                      </p:tavLst>
                                    </p:anim>
                                    <p:anim calcmode="lin" valueType="num">
                                      <p:cBhvr>
                                        <p:cTn id="50" dur="500" fill="hold"/>
                                        <p:tgtEl>
                                          <p:spTgt spid="156"/>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56"/>
                                        </p:tgtEl>
                                        <p:attrNameLst>
                                          <p:attrName>ppt_w</p:attrName>
                                        </p:attrNameLst>
                                      </p:cBhvr>
                                      <p:tavLst>
                                        <p:tav tm="0">
                                          <p:val>
                                            <p:strVal val="#ppt_w/10"/>
                                          </p:val>
                                        </p:tav>
                                        <p:tav tm="50000">
                                          <p:val>
                                            <p:strVal val="#ppt_w+.01"/>
                                          </p:val>
                                        </p:tav>
                                        <p:tav tm="100000">
                                          <p:val>
                                            <p:strVal val="#ppt_w"/>
                                          </p:val>
                                        </p:tav>
                                      </p:tavLst>
                                    </p:anim>
                                    <p:animEffect>
                                      <p:cBhvr>
                                        <p:cTn id="52" dur="500" tmFilter="0,0; .5, 1; 1, 1"/>
                                        <p:tgtEl>
                                          <p:spTgt spid="156"/>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157"/>
                                        </p:tgtEl>
                                        <p:attrNameLst>
                                          <p:attrName>style.visibility</p:attrName>
                                        </p:attrNameLst>
                                      </p:cBhvr>
                                      <p:to>
                                        <p:strVal val="visible"/>
                                      </p:to>
                                    </p:set>
                                    <p:anim calcmode="lin" valueType="num">
                                      <p:cBhvr>
                                        <p:cTn id="55" dur="500" fill="hold"/>
                                        <p:tgtEl>
                                          <p:spTgt spid="157"/>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57"/>
                                        </p:tgtEl>
                                        <p:attrNameLst>
                                          <p:attrName>ppt_y</p:attrName>
                                        </p:attrNameLst>
                                      </p:cBhvr>
                                      <p:tavLst>
                                        <p:tav tm="0">
                                          <p:val>
                                            <p:strVal val="#ppt_y"/>
                                          </p:val>
                                        </p:tav>
                                        <p:tav tm="100000">
                                          <p:val>
                                            <p:strVal val="#ppt_y"/>
                                          </p:val>
                                        </p:tav>
                                      </p:tavLst>
                                    </p:anim>
                                    <p:anim calcmode="lin" valueType="num">
                                      <p:cBhvr>
                                        <p:cTn id="57" dur="500" fill="hold"/>
                                        <p:tgtEl>
                                          <p:spTgt spid="157"/>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57"/>
                                        </p:tgtEl>
                                        <p:attrNameLst>
                                          <p:attrName>ppt_w</p:attrName>
                                        </p:attrNameLst>
                                      </p:cBhvr>
                                      <p:tavLst>
                                        <p:tav tm="0">
                                          <p:val>
                                            <p:strVal val="#ppt_w/10"/>
                                          </p:val>
                                        </p:tav>
                                        <p:tav tm="50000">
                                          <p:val>
                                            <p:strVal val="#ppt_w+.01"/>
                                          </p:val>
                                        </p:tav>
                                        <p:tav tm="100000">
                                          <p:val>
                                            <p:strVal val="#ppt_w"/>
                                          </p:val>
                                        </p:tav>
                                      </p:tavLst>
                                    </p:anim>
                                    <p:animEffect>
                                      <p:cBhvr>
                                        <p:cTn id="59" dur="500" tmFilter="0,0; .5, 1; 1, 1"/>
                                        <p:tgtEl>
                                          <p:spTgt spid="157"/>
                                        </p:tgtEl>
                                      </p:cBhvr>
                                    </p:animEffect>
                                  </p:childTnLst>
                                </p:cTn>
                              </p:par>
                              <p:par>
                                <p:cTn id="60" presetID="41" presetClass="entr" presetSubtype="0" fill="hold" grpId="0" nodeType="withEffect">
                                  <p:stCondLst>
                                    <p:cond delay="0"/>
                                  </p:stCondLst>
                                  <p:iterate type="lt">
                                    <p:tmPct val="10000"/>
                                  </p:iterate>
                                  <p:childTnLst>
                                    <p:set>
                                      <p:cBhvr>
                                        <p:cTn id="61" dur="1" fill="hold">
                                          <p:stCondLst>
                                            <p:cond delay="0"/>
                                          </p:stCondLst>
                                        </p:cTn>
                                        <p:tgtEl>
                                          <p:spTgt spid="158"/>
                                        </p:tgtEl>
                                        <p:attrNameLst>
                                          <p:attrName>style.visibility</p:attrName>
                                        </p:attrNameLst>
                                      </p:cBhvr>
                                      <p:to>
                                        <p:strVal val="visible"/>
                                      </p:to>
                                    </p:set>
                                    <p:anim calcmode="lin" valueType="num">
                                      <p:cBhvr>
                                        <p:cTn id="62" dur="500" fill="hold"/>
                                        <p:tgtEl>
                                          <p:spTgt spid="158"/>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58"/>
                                        </p:tgtEl>
                                        <p:attrNameLst>
                                          <p:attrName>ppt_y</p:attrName>
                                        </p:attrNameLst>
                                      </p:cBhvr>
                                      <p:tavLst>
                                        <p:tav tm="0">
                                          <p:val>
                                            <p:strVal val="#ppt_y"/>
                                          </p:val>
                                        </p:tav>
                                        <p:tav tm="100000">
                                          <p:val>
                                            <p:strVal val="#ppt_y"/>
                                          </p:val>
                                        </p:tav>
                                      </p:tavLst>
                                    </p:anim>
                                    <p:anim calcmode="lin" valueType="num">
                                      <p:cBhvr>
                                        <p:cTn id="64" dur="500" fill="hold"/>
                                        <p:tgtEl>
                                          <p:spTgt spid="158"/>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58"/>
                                        </p:tgtEl>
                                        <p:attrNameLst>
                                          <p:attrName>ppt_w</p:attrName>
                                        </p:attrNameLst>
                                      </p:cBhvr>
                                      <p:tavLst>
                                        <p:tav tm="0">
                                          <p:val>
                                            <p:strVal val="#ppt_w/10"/>
                                          </p:val>
                                        </p:tav>
                                        <p:tav tm="50000">
                                          <p:val>
                                            <p:strVal val="#ppt_w+.01"/>
                                          </p:val>
                                        </p:tav>
                                        <p:tav tm="100000">
                                          <p:val>
                                            <p:strVal val="#ppt_w"/>
                                          </p:val>
                                        </p:tav>
                                      </p:tavLst>
                                    </p:anim>
                                    <p:animEffect>
                                      <p:cBhvr>
                                        <p:cTn id="66" dur="500" tmFilter="0,0; .5, 1; 1, 1"/>
                                        <p:tgtEl>
                                          <p:spTgt spid="158"/>
                                        </p:tgtEl>
                                      </p:cBhvr>
                                    </p:animEffect>
                                  </p:childTnLst>
                                </p:cTn>
                              </p:par>
                              <p:par>
                                <p:cTn id="67" presetID="41" presetClass="entr" presetSubtype="0" fill="hold" grpId="0" nodeType="withEffect">
                                  <p:stCondLst>
                                    <p:cond delay="0"/>
                                  </p:stCondLst>
                                  <p:iterate type="lt">
                                    <p:tmPct val="10000"/>
                                  </p:iterate>
                                  <p:childTnLst>
                                    <p:set>
                                      <p:cBhvr>
                                        <p:cTn id="68" dur="1" fill="hold">
                                          <p:stCondLst>
                                            <p:cond delay="0"/>
                                          </p:stCondLst>
                                        </p:cTn>
                                        <p:tgtEl>
                                          <p:spTgt spid="159"/>
                                        </p:tgtEl>
                                        <p:attrNameLst>
                                          <p:attrName>style.visibility</p:attrName>
                                        </p:attrNameLst>
                                      </p:cBhvr>
                                      <p:to>
                                        <p:strVal val="visible"/>
                                      </p:to>
                                    </p:set>
                                    <p:anim calcmode="lin" valueType="num">
                                      <p:cBhvr>
                                        <p:cTn id="69" dur="500" fill="hold"/>
                                        <p:tgtEl>
                                          <p:spTgt spid="159"/>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59"/>
                                        </p:tgtEl>
                                        <p:attrNameLst>
                                          <p:attrName>ppt_y</p:attrName>
                                        </p:attrNameLst>
                                      </p:cBhvr>
                                      <p:tavLst>
                                        <p:tav tm="0">
                                          <p:val>
                                            <p:strVal val="#ppt_y"/>
                                          </p:val>
                                        </p:tav>
                                        <p:tav tm="100000">
                                          <p:val>
                                            <p:strVal val="#ppt_y"/>
                                          </p:val>
                                        </p:tav>
                                      </p:tavLst>
                                    </p:anim>
                                    <p:anim calcmode="lin" valueType="num">
                                      <p:cBhvr>
                                        <p:cTn id="71" dur="500" fill="hold"/>
                                        <p:tgtEl>
                                          <p:spTgt spid="159"/>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59"/>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5" grpId="0" bldLvl="0" animBg="1" autoUpdateAnimBg="0"/>
      <p:bldP spid="146" grpId="0" animBg="1"/>
      <p:bldP spid="147" grpId="0" animBg="1"/>
      <p:bldP spid="148" grpId="0" bldLvl="0" autoUpdateAnimBg="0"/>
      <p:bldP spid="149" grpId="0" bldLvl="0" autoUpdateAnimBg="0"/>
      <p:bldP spid="150" grpId="0" bldLvl="0" autoUpdateAnimBg="0"/>
      <p:bldP spid="151" grpId="0" bldLvl="0" autoUpdateAnimBg="0"/>
      <p:bldP spid="152" grpId="0" animBg="1"/>
      <p:bldP spid="153" grpId="0" animBg="1"/>
      <p:bldP spid="154" grpId="0" animBg="1"/>
      <p:bldP spid="155" grpId="0" animBg="1"/>
      <p:bldP spid="156" grpId="0" bldLvl="0" autoUpdateAnimBg="0"/>
      <p:bldP spid="157" grpId="0" bldLvl="0" autoUpdateAnimBg="0"/>
      <p:bldP spid="158" grpId="0" bldLvl="0" autoUpdateAnimBg="0"/>
      <p:bldP spid="159"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03</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44" name="组合 143"/>
          <p:cNvGrpSpPr/>
          <p:nvPr/>
        </p:nvGrpSpPr>
        <p:grpSpPr>
          <a:xfrm>
            <a:off x="6762750" y="1238250"/>
            <a:ext cx="4191000" cy="1210410"/>
            <a:chOff x="6762750" y="1238250"/>
            <a:chExt cx="4191000" cy="1210410"/>
          </a:xfrm>
        </p:grpSpPr>
        <p:sp>
          <p:nvSpPr>
            <p:cNvPr id="145" name="矩形 16"/>
            <p:cNvSpPr>
              <a:spLocks noChangeArrowheads="1"/>
            </p:cNvSpPr>
            <p:nvPr/>
          </p:nvSpPr>
          <p:spPr bwMode="auto">
            <a:xfrm>
              <a:off x="7334250" y="1617663"/>
              <a:ext cx="3619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pitchFamily="34" charset="0"/>
                  <a:ea typeface="微软雅黑 Light" panose="020B0502040204020203" pitchFamily="34" charset="-122"/>
                </a:rPr>
                <a:t>文字文文字文字文字文字文字文字文字文字文字文字文字文字文字文字</a:t>
              </a: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a:p>
              <a:pPr marL="0" marR="0" lvl="0" indent="0" defTabSz="914400" eaLnBrk="1" fontAlgn="base" latinLnBrk="0" hangingPunct="1">
                <a:lnSpc>
                  <a:spcPct val="100000"/>
                </a:lnSpc>
                <a:spcBef>
                  <a:spcPct val="0"/>
                </a:spcBef>
                <a:spcAft>
                  <a:spcPct val="0"/>
                </a:spcAft>
                <a:buClrTx/>
                <a:buSzTx/>
                <a:buFontTx/>
                <a:buNone/>
                <a:defRPr/>
              </a:pP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46" name="矩形 9"/>
            <p:cNvSpPr>
              <a:spLocks noChangeArrowheads="1"/>
            </p:cNvSpPr>
            <p:nvPr/>
          </p:nvSpPr>
          <p:spPr bwMode="auto">
            <a:xfrm>
              <a:off x="7373938" y="1238250"/>
              <a:ext cx="2919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fontAlgn="base">
                <a:spcBef>
                  <a:spcPct val="0"/>
                </a:spcBef>
                <a:spcAft>
                  <a:spcPct val="0"/>
                </a:spcAft>
                <a:defRPr/>
              </a:pPr>
              <a:r>
                <a:rPr lang="zh-CN" altLang="en-US" sz="2400" b="1" kern="0" dirty="0">
                  <a:solidFill>
                    <a:prstClr val="white"/>
                  </a:solidFill>
                  <a:latin typeface="Calibri" panose="020F0502020204030204" pitchFamily="34" charset="0"/>
                  <a:ea typeface="微软雅黑 Light" panose="020B0502040204020203" pitchFamily="34" charset="-122"/>
                </a:rPr>
                <a:t>标题</a:t>
              </a:r>
              <a:endParaRPr lang="zh-CN" altLang="en-US" sz="2400" b="1" kern="0" dirty="0">
                <a:solidFill>
                  <a:prstClr val="white"/>
                </a:solidFill>
                <a:latin typeface="Calibri" panose="020F0502020204030204" pitchFamily="34" charset="0"/>
                <a:ea typeface="微软雅黑 Light" panose="020B0502040204020203" pitchFamily="34" charset="-122"/>
              </a:endParaRPr>
            </a:p>
          </p:txBody>
        </p:sp>
        <p:grpSp>
          <p:nvGrpSpPr>
            <p:cNvPr id="147" name="组合 16"/>
            <p:cNvGrpSpPr/>
            <p:nvPr/>
          </p:nvGrpSpPr>
          <p:grpSpPr bwMode="auto">
            <a:xfrm>
              <a:off x="6762750" y="1238250"/>
              <a:ext cx="571500" cy="428625"/>
              <a:chOff x="3000364" y="642924"/>
              <a:chExt cx="428628" cy="321471"/>
            </a:xfrm>
          </p:grpSpPr>
          <p:sp>
            <p:nvSpPr>
              <p:cNvPr id="148" name="等腰三角形 147"/>
              <p:cNvSpPr/>
              <p:nvPr/>
            </p:nvSpPr>
            <p:spPr>
              <a:xfrm rot="5400000">
                <a:off x="3125380" y="660784"/>
                <a:ext cx="321471" cy="285752"/>
              </a:xfrm>
              <a:prstGeom prst="triangle">
                <a:avLst/>
              </a:prstGeom>
              <a:solidFill>
                <a:sysClr val="window" lastClr="FFFFFF">
                  <a:alpha val="5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49" name="等腰三角形 148"/>
              <p:cNvSpPr/>
              <p:nvPr/>
            </p:nvSpPr>
            <p:spPr>
              <a:xfrm rot="5400000">
                <a:off x="2982504" y="696503"/>
                <a:ext cx="250033" cy="214314"/>
              </a:xfrm>
              <a:prstGeom prst="triangle">
                <a:avLst/>
              </a:prstGeom>
              <a:solidFill>
                <a:sysClr val="window" lastClr="FFFFFF">
                  <a:alpha val="5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grpSp>
      </p:grpSp>
      <p:grpSp>
        <p:nvGrpSpPr>
          <p:cNvPr id="150" name="组合 149"/>
          <p:cNvGrpSpPr/>
          <p:nvPr/>
        </p:nvGrpSpPr>
        <p:grpSpPr>
          <a:xfrm>
            <a:off x="293691" y="2337063"/>
            <a:ext cx="4095750" cy="1210410"/>
            <a:chOff x="571500" y="3810000"/>
            <a:chExt cx="4095750" cy="1210410"/>
          </a:xfrm>
        </p:grpSpPr>
        <p:sp>
          <p:nvSpPr>
            <p:cNvPr id="151" name="矩形 16"/>
            <p:cNvSpPr>
              <a:spLocks noChangeArrowheads="1"/>
            </p:cNvSpPr>
            <p:nvPr/>
          </p:nvSpPr>
          <p:spPr bwMode="auto">
            <a:xfrm>
              <a:off x="1047750" y="4189413"/>
              <a:ext cx="3619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pitchFamily="34" charset="0"/>
                  <a:ea typeface="微软雅黑 Light" panose="020B0502040204020203" pitchFamily="34" charset="-122"/>
                </a:rPr>
                <a:t>文字文文字文字文字文字文字文字文字文字文字文字文字文字文字文字</a:t>
              </a: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a:p>
              <a:pPr marL="0" marR="0" lvl="0" indent="0" defTabSz="914400" eaLnBrk="1" fontAlgn="base" latinLnBrk="0" hangingPunct="1">
                <a:lnSpc>
                  <a:spcPct val="100000"/>
                </a:lnSpc>
                <a:spcBef>
                  <a:spcPct val="0"/>
                </a:spcBef>
                <a:spcAft>
                  <a:spcPct val="0"/>
                </a:spcAft>
                <a:buClrTx/>
                <a:buSzTx/>
                <a:buFontTx/>
                <a:buNone/>
                <a:defRPr/>
              </a:pP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52" name="矩形 13"/>
            <p:cNvSpPr>
              <a:spLocks noChangeArrowheads="1"/>
            </p:cNvSpPr>
            <p:nvPr/>
          </p:nvSpPr>
          <p:spPr bwMode="auto">
            <a:xfrm>
              <a:off x="1087438" y="3810000"/>
              <a:ext cx="2919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Calibri" panose="020F0502020204030204" pitchFamily="34" charset="0"/>
                  <a:ea typeface="微软雅黑 Light" panose="020B0502040204020203" pitchFamily="34" charset="-122"/>
                </a:rPr>
                <a:t>标题</a:t>
              </a:r>
              <a:endParaRPr kumimoji="0" lang="zh-CN" altLang="en-US" sz="2400" b="1" i="0" u="none" strike="noStrike" kern="0" cap="none" spc="0" normalizeH="0" baseline="0" noProof="0" dirty="0">
                <a:ln>
                  <a:noFill/>
                </a:ln>
                <a:solidFill>
                  <a:prstClr val="white"/>
                </a:solidFill>
                <a:effectLst/>
                <a:uLnTx/>
                <a:uFillTx/>
                <a:latin typeface="Calibri" panose="020F0502020204030204" pitchFamily="34" charset="0"/>
                <a:ea typeface="微软雅黑 Light" panose="020B0502040204020203" pitchFamily="34" charset="-122"/>
              </a:endParaRPr>
            </a:p>
          </p:txBody>
        </p:sp>
        <p:grpSp>
          <p:nvGrpSpPr>
            <p:cNvPr id="153" name="组合 17"/>
            <p:cNvGrpSpPr/>
            <p:nvPr/>
          </p:nvGrpSpPr>
          <p:grpSpPr bwMode="auto">
            <a:xfrm>
              <a:off x="571500" y="3810000"/>
              <a:ext cx="571500" cy="428625"/>
              <a:chOff x="3000364" y="642924"/>
              <a:chExt cx="428628" cy="321471"/>
            </a:xfrm>
          </p:grpSpPr>
          <p:sp>
            <p:nvSpPr>
              <p:cNvPr id="154" name="等腰三角形 153"/>
              <p:cNvSpPr/>
              <p:nvPr/>
            </p:nvSpPr>
            <p:spPr>
              <a:xfrm rot="5400000">
                <a:off x="3125380" y="660784"/>
                <a:ext cx="321471" cy="285752"/>
              </a:xfrm>
              <a:prstGeom prst="triangle">
                <a:avLst/>
              </a:prstGeom>
              <a:solidFill>
                <a:sysClr val="window" lastClr="FFFFFF">
                  <a:alpha val="5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55" name="等腰三角形 154"/>
              <p:cNvSpPr/>
              <p:nvPr/>
            </p:nvSpPr>
            <p:spPr>
              <a:xfrm rot="5400000">
                <a:off x="2982504" y="696503"/>
                <a:ext cx="250033" cy="214314"/>
              </a:xfrm>
              <a:prstGeom prst="triangle">
                <a:avLst/>
              </a:prstGeom>
              <a:solidFill>
                <a:sysClr val="window" lastClr="FFFFFF">
                  <a:alpha val="5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grpSp>
      </p:grpSp>
      <p:grpSp>
        <p:nvGrpSpPr>
          <p:cNvPr id="156" name="组合 155"/>
          <p:cNvGrpSpPr/>
          <p:nvPr/>
        </p:nvGrpSpPr>
        <p:grpSpPr>
          <a:xfrm>
            <a:off x="7524750" y="4572000"/>
            <a:ext cx="4095750" cy="1210410"/>
            <a:chOff x="7524750" y="4572000"/>
            <a:chExt cx="4095750" cy="1210410"/>
          </a:xfrm>
        </p:grpSpPr>
        <p:sp>
          <p:nvSpPr>
            <p:cNvPr id="157" name="矩形 16"/>
            <p:cNvSpPr>
              <a:spLocks noChangeArrowheads="1"/>
            </p:cNvSpPr>
            <p:nvPr/>
          </p:nvSpPr>
          <p:spPr bwMode="auto">
            <a:xfrm>
              <a:off x="8001000" y="4951413"/>
              <a:ext cx="3619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pitchFamily="34" charset="0"/>
                  <a:ea typeface="微软雅黑 Light" panose="020B0502040204020203" pitchFamily="34" charset="-122"/>
                </a:rPr>
                <a:t>文字文文字文字文字文字文字文字文字文字文字文字文字文字文字文字</a:t>
              </a: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a:p>
              <a:pPr marL="0" marR="0" lvl="0" indent="0" defTabSz="914400" eaLnBrk="1" fontAlgn="base" latinLnBrk="0" hangingPunct="1">
                <a:lnSpc>
                  <a:spcPct val="100000"/>
                </a:lnSpc>
                <a:spcBef>
                  <a:spcPct val="0"/>
                </a:spcBef>
                <a:spcAft>
                  <a:spcPct val="0"/>
                </a:spcAft>
                <a:buClrTx/>
                <a:buSzTx/>
                <a:buFontTx/>
                <a:buNone/>
                <a:defRPr/>
              </a:pP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58" name="矩形 11"/>
            <p:cNvSpPr>
              <a:spLocks noChangeArrowheads="1"/>
            </p:cNvSpPr>
            <p:nvPr/>
          </p:nvSpPr>
          <p:spPr bwMode="auto">
            <a:xfrm>
              <a:off x="8040688" y="4572000"/>
              <a:ext cx="2919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fontAlgn="base">
                <a:spcBef>
                  <a:spcPct val="0"/>
                </a:spcBef>
                <a:spcAft>
                  <a:spcPct val="0"/>
                </a:spcAft>
                <a:defRPr/>
              </a:pPr>
              <a:r>
                <a:rPr lang="zh-CN" altLang="en-US" sz="2400" b="1" kern="0" dirty="0">
                  <a:solidFill>
                    <a:prstClr val="white"/>
                  </a:solidFill>
                  <a:latin typeface="Calibri" panose="020F0502020204030204" pitchFamily="34" charset="0"/>
                  <a:ea typeface="微软雅黑 Light" panose="020B0502040204020203" pitchFamily="34" charset="-122"/>
                </a:rPr>
                <a:t>标题</a:t>
              </a:r>
              <a:endParaRPr lang="zh-CN" altLang="en-US" sz="2400" b="1" kern="0" dirty="0">
                <a:solidFill>
                  <a:prstClr val="white"/>
                </a:solidFill>
                <a:latin typeface="Calibri" panose="020F0502020204030204" pitchFamily="34" charset="0"/>
                <a:ea typeface="微软雅黑 Light" panose="020B0502040204020203" pitchFamily="34" charset="-122"/>
              </a:endParaRPr>
            </a:p>
          </p:txBody>
        </p:sp>
        <p:grpSp>
          <p:nvGrpSpPr>
            <p:cNvPr id="159" name="组合 20"/>
            <p:cNvGrpSpPr/>
            <p:nvPr/>
          </p:nvGrpSpPr>
          <p:grpSpPr bwMode="auto">
            <a:xfrm>
              <a:off x="7524750" y="4667250"/>
              <a:ext cx="571500" cy="428625"/>
              <a:chOff x="3000364" y="642924"/>
              <a:chExt cx="428628" cy="321471"/>
            </a:xfrm>
          </p:grpSpPr>
          <p:sp>
            <p:nvSpPr>
              <p:cNvPr id="160" name="等腰三角形 159"/>
              <p:cNvSpPr/>
              <p:nvPr/>
            </p:nvSpPr>
            <p:spPr>
              <a:xfrm rot="5400000">
                <a:off x="3125380" y="660784"/>
                <a:ext cx="321471" cy="285752"/>
              </a:xfrm>
              <a:prstGeom prst="triangle">
                <a:avLst/>
              </a:prstGeom>
              <a:solidFill>
                <a:sysClr val="window" lastClr="FFFFFF">
                  <a:alpha val="5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61" name="等腰三角形 160"/>
              <p:cNvSpPr/>
              <p:nvPr/>
            </p:nvSpPr>
            <p:spPr>
              <a:xfrm rot="5400000">
                <a:off x="2982504" y="696503"/>
                <a:ext cx="250033" cy="214314"/>
              </a:xfrm>
              <a:prstGeom prst="triangle">
                <a:avLst/>
              </a:prstGeom>
              <a:solidFill>
                <a:sysClr val="window" lastClr="FFFFFF">
                  <a:alpha val="5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grpSp>
      </p:grpSp>
      <p:grpSp>
        <p:nvGrpSpPr>
          <p:cNvPr id="162" name="组合 161"/>
          <p:cNvGrpSpPr/>
          <p:nvPr/>
        </p:nvGrpSpPr>
        <p:grpSpPr>
          <a:xfrm>
            <a:off x="4000500" y="1714500"/>
            <a:ext cx="3905250" cy="4005263"/>
            <a:chOff x="4000500" y="1714500"/>
            <a:chExt cx="3905250" cy="4005263"/>
          </a:xfrm>
        </p:grpSpPr>
        <p:grpSp>
          <p:nvGrpSpPr>
            <p:cNvPr id="163" name="组合 4"/>
            <p:cNvGrpSpPr/>
            <p:nvPr/>
          </p:nvGrpSpPr>
          <p:grpSpPr bwMode="auto">
            <a:xfrm>
              <a:off x="4000500" y="1714500"/>
              <a:ext cx="3905250" cy="4005263"/>
              <a:chOff x="857223" y="954920"/>
              <a:chExt cx="3357586" cy="3406892"/>
            </a:xfrm>
          </p:grpSpPr>
          <p:sp>
            <p:nvSpPr>
              <p:cNvPr id="168" name="椭圆 167"/>
              <p:cNvSpPr/>
              <p:nvPr/>
            </p:nvSpPr>
            <p:spPr>
              <a:xfrm rot="1906325">
                <a:off x="2063770" y="954920"/>
                <a:ext cx="1029114" cy="3356929"/>
              </a:xfrm>
              <a:prstGeom prst="ellipse">
                <a:avLst/>
              </a:prstGeom>
              <a:noFill/>
              <a:ln w="9525"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69" name="椭圆 168"/>
              <p:cNvSpPr/>
              <p:nvPr/>
            </p:nvSpPr>
            <p:spPr>
              <a:xfrm rot="19526860">
                <a:off x="2108811" y="1004883"/>
                <a:ext cx="1030478" cy="3356929"/>
              </a:xfrm>
              <a:prstGeom prst="ellipse">
                <a:avLst/>
              </a:prstGeom>
              <a:noFill/>
              <a:ln w="9525"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70" name="椭圆 169"/>
              <p:cNvSpPr/>
              <p:nvPr/>
            </p:nvSpPr>
            <p:spPr>
              <a:xfrm rot="16200000">
                <a:off x="2035717" y="964719"/>
                <a:ext cx="1000598" cy="3357586"/>
              </a:xfrm>
              <a:prstGeom prst="ellipse">
                <a:avLst/>
              </a:prstGeom>
              <a:noFill/>
              <a:ln w="9525"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grpSp>
        <p:sp>
          <p:nvSpPr>
            <p:cNvPr id="164" name="椭圆 163"/>
            <p:cNvSpPr/>
            <p:nvPr/>
          </p:nvSpPr>
          <p:spPr>
            <a:xfrm>
              <a:off x="6191250" y="2286000"/>
              <a:ext cx="190500" cy="190500"/>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65" name="椭圆 164"/>
            <p:cNvSpPr/>
            <p:nvPr/>
          </p:nvSpPr>
          <p:spPr>
            <a:xfrm>
              <a:off x="7143750" y="4762500"/>
              <a:ext cx="190500" cy="190500"/>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66" name="椭圆 165"/>
            <p:cNvSpPr/>
            <p:nvPr/>
          </p:nvSpPr>
          <p:spPr>
            <a:xfrm>
              <a:off x="4270375" y="3933825"/>
              <a:ext cx="190500" cy="190500"/>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pic>
          <p:nvPicPr>
            <p:cNvPr id="167" name="图片 23" descr="hs .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524500" y="3333750"/>
              <a:ext cx="890588"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2000"/>
                                        <p:tgtEl>
                                          <p:spTgt spid="162"/>
                                        </p:tgtEl>
                                      </p:cBhvr>
                                    </p:animEffect>
                                    <p:anim calcmode="lin" valueType="num">
                                      <p:cBhvr>
                                        <p:cTn id="8" dur="2000" fill="hold"/>
                                        <p:tgtEl>
                                          <p:spTgt spid="162"/>
                                        </p:tgtEl>
                                        <p:attrNameLst>
                                          <p:attrName>style.rotation</p:attrName>
                                        </p:attrNameLst>
                                      </p:cBhvr>
                                      <p:tavLst>
                                        <p:tav tm="0">
                                          <p:val>
                                            <p:fltVal val="720"/>
                                          </p:val>
                                        </p:tav>
                                        <p:tav tm="100000">
                                          <p:val>
                                            <p:fltVal val="0"/>
                                          </p:val>
                                        </p:tav>
                                      </p:tavLst>
                                    </p:anim>
                                    <p:anim calcmode="lin" valueType="num">
                                      <p:cBhvr>
                                        <p:cTn id="9" dur="2000" fill="hold"/>
                                        <p:tgtEl>
                                          <p:spTgt spid="162"/>
                                        </p:tgtEl>
                                        <p:attrNameLst>
                                          <p:attrName>ppt_h</p:attrName>
                                        </p:attrNameLst>
                                      </p:cBhvr>
                                      <p:tavLst>
                                        <p:tav tm="0">
                                          <p:val>
                                            <p:fltVal val="0"/>
                                          </p:val>
                                        </p:tav>
                                        <p:tav tm="100000">
                                          <p:val>
                                            <p:strVal val="#ppt_h"/>
                                          </p:val>
                                        </p:tav>
                                      </p:tavLst>
                                    </p:anim>
                                    <p:anim calcmode="lin" valueType="num">
                                      <p:cBhvr>
                                        <p:cTn id="10" dur="2000" fill="hold"/>
                                        <p:tgtEl>
                                          <p:spTgt spid="16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wipe(left)">
                                      <p:cBhvr>
                                        <p:cTn id="14" dur="500"/>
                                        <p:tgtEl>
                                          <p:spTgt spid="144"/>
                                        </p:tgtEl>
                                      </p:cBhvr>
                                    </p:animEffect>
                                  </p:childTnLst>
                                </p:cTn>
                              </p:par>
                            </p:childTnLst>
                          </p:cTn>
                        </p:par>
                        <p:par>
                          <p:cTn id="15" fill="hold">
                            <p:stCondLst>
                              <p:cond delay="2500"/>
                            </p:stCondLst>
                            <p:childTnLst>
                              <p:par>
                                <p:cTn id="16" presetID="22" presetClass="entr" presetSubtype="8" fill="hold" nodeType="afterEffect">
                                  <p:stCondLst>
                                    <p:cond delay="0"/>
                                  </p:stCondLst>
                                  <p:childTnLst>
                                    <p:set>
                                      <p:cBhvr>
                                        <p:cTn id="17" dur="1" fill="hold">
                                          <p:stCondLst>
                                            <p:cond delay="0"/>
                                          </p:stCondLst>
                                        </p:cTn>
                                        <p:tgtEl>
                                          <p:spTgt spid="156"/>
                                        </p:tgtEl>
                                        <p:attrNameLst>
                                          <p:attrName>style.visibility</p:attrName>
                                        </p:attrNameLst>
                                      </p:cBhvr>
                                      <p:to>
                                        <p:strVal val="visible"/>
                                      </p:to>
                                    </p:set>
                                    <p:animEffect transition="in" filter="wipe(left)">
                                      <p:cBhvr>
                                        <p:cTn id="18" dur="500"/>
                                        <p:tgtEl>
                                          <p:spTgt spid="156"/>
                                        </p:tgtEl>
                                      </p:cBhvr>
                                    </p:animEffect>
                                  </p:childTnLst>
                                </p:cTn>
                              </p:par>
                            </p:childTnLst>
                          </p:cTn>
                        </p:par>
                        <p:par>
                          <p:cTn id="19" fill="hold">
                            <p:stCondLst>
                              <p:cond delay="3000"/>
                            </p:stCondLst>
                            <p:childTnLst>
                              <p:par>
                                <p:cTn id="20" presetID="22" presetClass="entr" presetSubtype="8" fill="hold" nodeType="afterEffect">
                                  <p:stCondLst>
                                    <p:cond delay="0"/>
                                  </p:stCondLst>
                                  <p:childTnLst>
                                    <p:set>
                                      <p:cBhvr>
                                        <p:cTn id="21" dur="1" fill="hold">
                                          <p:stCondLst>
                                            <p:cond delay="0"/>
                                          </p:stCondLst>
                                        </p:cTn>
                                        <p:tgtEl>
                                          <p:spTgt spid="150"/>
                                        </p:tgtEl>
                                        <p:attrNameLst>
                                          <p:attrName>style.visibility</p:attrName>
                                        </p:attrNameLst>
                                      </p:cBhvr>
                                      <p:to>
                                        <p:strVal val="visible"/>
                                      </p:to>
                                    </p:set>
                                    <p:animEffect transition="in" filter="wipe(left)">
                                      <p:cBhvr>
                                        <p:cTn id="22"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03</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44" name="组合 43"/>
          <p:cNvGrpSpPr/>
          <p:nvPr/>
        </p:nvGrpSpPr>
        <p:grpSpPr bwMode="auto">
          <a:xfrm>
            <a:off x="623888" y="1643063"/>
            <a:ext cx="3856037" cy="1001712"/>
            <a:chOff x="344487" y="1202286"/>
            <a:chExt cx="2892425" cy="750759"/>
          </a:xfrm>
        </p:grpSpPr>
        <p:sp>
          <p:nvSpPr>
            <p:cNvPr id="145" name="TextBox 19"/>
            <p:cNvSpPr>
              <a:spLocks noChangeArrowheads="1"/>
            </p:cNvSpPr>
            <p:nvPr/>
          </p:nvSpPr>
          <p:spPr bwMode="auto">
            <a:xfrm>
              <a:off x="344487" y="1514464"/>
              <a:ext cx="2892425"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Calibri" panose="020F0502020204030204" pitchFamily="34" charset="0"/>
                <a:ea typeface="微软雅黑 Light" panose="020B0502040204020203" pitchFamily="34" charset="-122"/>
              </a:endParaRPr>
            </a:p>
          </p:txBody>
        </p:sp>
        <p:sp>
          <p:nvSpPr>
            <p:cNvPr id="146" name="矩形 145"/>
            <p:cNvSpPr/>
            <p:nvPr/>
          </p:nvSpPr>
          <p:spPr>
            <a:xfrm>
              <a:off x="357585" y="1202286"/>
              <a:ext cx="549745" cy="315203"/>
            </a:xfrm>
            <a:prstGeom prst="rect">
              <a:avLst/>
            </a:prstGeom>
          </p:spPr>
          <p:txBody>
            <a:bodyPr wrap="none">
              <a:spAutoFit/>
            </a:bodyPr>
            <a:lstStyle/>
            <a:p>
              <a:pPr>
                <a:defRPr/>
              </a:pPr>
              <a:r>
                <a:rPr lang="zh-CN" altLang="en-US" sz="2135" b="1" dirty="0">
                  <a:solidFill>
                    <a:prstClr val="white"/>
                  </a:solidFill>
                  <a:latin typeface="Calibri" panose="020F0502020204030204"/>
                  <a:ea typeface="微软雅黑 Light" panose="020B0502040204020203" pitchFamily="34" charset="-122"/>
                </a:rPr>
                <a:t>标题</a:t>
              </a:r>
              <a:endParaRPr lang="zh-CN" altLang="en-US" sz="2135" b="1" dirty="0">
                <a:solidFill>
                  <a:prstClr val="white"/>
                </a:solidFill>
                <a:latin typeface="Calibri" panose="020F0502020204030204"/>
                <a:ea typeface="微软雅黑 Light" panose="020B0502040204020203" pitchFamily="34" charset="-122"/>
              </a:endParaRPr>
            </a:p>
          </p:txBody>
        </p:sp>
      </p:grpSp>
      <p:grpSp>
        <p:nvGrpSpPr>
          <p:cNvPr id="147" name="组合 46"/>
          <p:cNvGrpSpPr/>
          <p:nvPr/>
        </p:nvGrpSpPr>
        <p:grpSpPr bwMode="auto">
          <a:xfrm>
            <a:off x="639763" y="3087688"/>
            <a:ext cx="3892550" cy="1001712"/>
            <a:chOff x="344487" y="1202286"/>
            <a:chExt cx="2892425" cy="750759"/>
          </a:xfrm>
        </p:grpSpPr>
        <p:sp>
          <p:nvSpPr>
            <p:cNvPr id="148" name="TextBox 19"/>
            <p:cNvSpPr>
              <a:spLocks noChangeArrowheads="1"/>
            </p:cNvSpPr>
            <p:nvPr/>
          </p:nvSpPr>
          <p:spPr bwMode="auto">
            <a:xfrm>
              <a:off x="344487" y="1514464"/>
              <a:ext cx="2892425"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Calibri" panose="020F0502020204030204" pitchFamily="34" charset="0"/>
                <a:ea typeface="微软雅黑 Light" panose="020B0502040204020203" pitchFamily="34" charset="-122"/>
              </a:endParaRPr>
            </a:p>
          </p:txBody>
        </p:sp>
        <p:sp>
          <p:nvSpPr>
            <p:cNvPr id="149" name="矩形 148"/>
            <p:cNvSpPr/>
            <p:nvPr/>
          </p:nvSpPr>
          <p:spPr>
            <a:xfrm>
              <a:off x="357462" y="1202286"/>
              <a:ext cx="544589" cy="315203"/>
            </a:xfrm>
            <a:prstGeom prst="rect">
              <a:avLst/>
            </a:prstGeom>
          </p:spPr>
          <p:txBody>
            <a:bodyPr wrap="none">
              <a:spAutoFit/>
            </a:bodyPr>
            <a:lstStyle/>
            <a:p>
              <a:pPr>
                <a:defRPr/>
              </a:pPr>
              <a:r>
                <a:rPr lang="zh-CN" altLang="en-US" sz="2135" b="1" dirty="0">
                  <a:solidFill>
                    <a:prstClr val="white"/>
                  </a:solidFill>
                  <a:latin typeface="Calibri" panose="020F0502020204030204"/>
                  <a:ea typeface="微软雅黑 Light" panose="020B0502040204020203" pitchFamily="34" charset="-122"/>
                </a:rPr>
                <a:t>标题</a:t>
              </a:r>
              <a:endParaRPr lang="zh-CN" altLang="en-US" sz="2135" b="1" dirty="0">
                <a:solidFill>
                  <a:prstClr val="white"/>
                </a:solidFill>
                <a:latin typeface="Calibri" panose="020F0502020204030204"/>
                <a:ea typeface="微软雅黑 Light" panose="020B0502040204020203" pitchFamily="34" charset="-122"/>
              </a:endParaRPr>
            </a:p>
          </p:txBody>
        </p:sp>
      </p:grpSp>
      <p:grpSp>
        <p:nvGrpSpPr>
          <p:cNvPr id="150" name="组合 55"/>
          <p:cNvGrpSpPr/>
          <p:nvPr/>
        </p:nvGrpSpPr>
        <p:grpSpPr bwMode="auto">
          <a:xfrm>
            <a:off x="639763" y="4532313"/>
            <a:ext cx="3857625" cy="1001712"/>
            <a:chOff x="344487" y="1202286"/>
            <a:chExt cx="2892425" cy="750759"/>
          </a:xfrm>
        </p:grpSpPr>
        <p:sp>
          <p:nvSpPr>
            <p:cNvPr id="151" name="TextBox 19"/>
            <p:cNvSpPr>
              <a:spLocks noChangeArrowheads="1"/>
            </p:cNvSpPr>
            <p:nvPr/>
          </p:nvSpPr>
          <p:spPr bwMode="auto">
            <a:xfrm>
              <a:off x="344487" y="1514464"/>
              <a:ext cx="2892425"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Calibri" panose="020F0502020204030204" pitchFamily="34" charset="0"/>
                <a:ea typeface="微软雅黑 Light" panose="020B0502040204020203" pitchFamily="34" charset="-122"/>
              </a:endParaRPr>
            </a:p>
          </p:txBody>
        </p:sp>
        <p:sp>
          <p:nvSpPr>
            <p:cNvPr id="152" name="矩形 151"/>
            <p:cNvSpPr/>
            <p:nvPr/>
          </p:nvSpPr>
          <p:spPr>
            <a:xfrm>
              <a:off x="357580" y="1202286"/>
              <a:ext cx="549519" cy="315203"/>
            </a:xfrm>
            <a:prstGeom prst="rect">
              <a:avLst/>
            </a:prstGeom>
          </p:spPr>
          <p:txBody>
            <a:bodyPr wrap="none">
              <a:spAutoFit/>
            </a:bodyPr>
            <a:lstStyle/>
            <a:p>
              <a:pPr>
                <a:defRPr/>
              </a:pPr>
              <a:r>
                <a:rPr lang="zh-CN" altLang="en-US" sz="2135" b="1" dirty="0">
                  <a:solidFill>
                    <a:prstClr val="white"/>
                  </a:solidFill>
                  <a:latin typeface="Calibri" panose="020F0502020204030204"/>
                  <a:ea typeface="微软雅黑 Light" panose="020B0502040204020203" pitchFamily="34" charset="-122"/>
                </a:rPr>
                <a:t>标题</a:t>
              </a:r>
              <a:endParaRPr lang="zh-CN" altLang="en-US" sz="2135" b="1" dirty="0">
                <a:solidFill>
                  <a:prstClr val="white"/>
                </a:solidFill>
                <a:latin typeface="Calibri" panose="020F0502020204030204"/>
                <a:ea typeface="微软雅黑 Light" panose="020B0502040204020203" pitchFamily="34" charset="-122"/>
              </a:endParaRPr>
            </a:p>
          </p:txBody>
        </p:sp>
      </p:grpSp>
      <p:grpSp>
        <p:nvGrpSpPr>
          <p:cNvPr id="153" name="组合 62"/>
          <p:cNvGrpSpPr/>
          <p:nvPr/>
        </p:nvGrpSpPr>
        <p:grpSpPr bwMode="auto">
          <a:xfrm>
            <a:off x="7832725" y="1658938"/>
            <a:ext cx="3856038" cy="1001712"/>
            <a:chOff x="344487" y="1202286"/>
            <a:chExt cx="2892425" cy="750759"/>
          </a:xfrm>
        </p:grpSpPr>
        <p:sp>
          <p:nvSpPr>
            <p:cNvPr id="154" name="TextBox 19"/>
            <p:cNvSpPr>
              <a:spLocks noChangeArrowheads="1"/>
            </p:cNvSpPr>
            <p:nvPr/>
          </p:nvSpPr>
          <p:spPr bwMode="auto">
            <a:xfrm>
              <a:off x="344487" y="1514464"/>
              <a:ext cx="2892425"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Calibri" panose="020F0502020204030204" pitchFamily="34" charset="0"/>
                <a:ea typeface="微软雅黑 Light" panose="020B0502040204020203" pitchFamily="34" charset="-122"/>
              </a:endParaRPr>
            </a:p>
          </p:txBody>
        </p:sp>
        <p:sp>
          <p:nvSpPr>
            <p:cNvPr id="155" name="矩形 154"/>
            <p:cNvSpPr/>
            <p:nvPr/>
          </p:nvSpPr>
          <p:spPr>
            <a:xfrm>
              <a:off x="1718657" y="1202286"/>
              <a:ext cx="549745" cy="315203"/>
            </a:xfrm>
            <a:prstGeom prst="rect">
              <a:avLst/>
            </a:prstGeom>
          </p:spPr>
          <p:txBody>
            <a:bodyPr wrap="none">
              <a:spAutoFit/>
            </a:bodyPr>
            <a:lstStyle/>
            <a:p>
              <a:pPr>
                <a:defRPr/>
              </a:pPr>
              <a:r>
                <a:rPr lang="zh-CN" altLang="en-US" sz="2135" b="1" dirty="0">
                  <a:solidFill>
                    <a:prstClr val="white"/>
                  </a:solidFill>
                  <a:latin typeface="Calibri" panose="020F0502020204030204"/>
                  <a:ea typeface="微软雅黑 Light" panose="020B0502040204020203" pitchFamily="34" charset="-122"/>
                </a:rPr>
                <a:t>标题</a:t>
              </a:r>
              <a:endParaRPr lang="zh-CN" altLang="en-US" sz="2135" b="1" dirty="0">
                <a:solidFill>
                  <a:prstClr val="white"/>
                </a:solidFill>
                <a:latin typeface="Calibri" panose="020F0502020204030204"/>
                <a:ea typeface="微软雅黑 Light" panose="020B0502040204020203" pitchFamily="34" charset="-122"/>
              </a:endParaRPr>
            </a:p>
          </p:txBody>
        </p:sp>
      </p:grpSp>
      <p:grpSp>
        <p:nvGrpSpPr>
          <p:cNvPr id="156" name="组合 65"/>
          <p:cNvGrpSpPr/>
          <p:nvPr/>
        </p:nvGrpSpPr>
        <p:grpSpPr bwMode="auto">
          <a:xfrm>
            <a:off x="7858125" y="4532313"/>
            <a:ext cx="3856038" cy="1001712"/>
            <a:chOff x="344487" y="1202286"/>
            <a:chExt cx="2892425" cy="750759"/>
          </a:xfrm>
        </p:grpSpPr>
        <p:sp>
          <p:nvSpPr>
            <p:cNvPr id="157" name="TextBox 19"/>
            <p:cNvSpPr>
              <a:spLocks noChangeArrowheads="1"/>
            </p:cNvSpPr>
            <p:nvPr/>
          </p:nvSpPr>
          <p:spPr bwMode="auto">
            <a:xfrm>
              <a:off x="344487" y="1514464"/>
              <a:ext cx="2892425"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Calibri" panose="020F0502020204030204" pitchFamily="34" charset="0"/>
                <a:ea typeface="微软雅黑 Light" panose="020B0502040204020203" pitchFamily="34" charset="-122"/>
              </a:endParaRPr>
            </a:p>
          </p:txBody>
        </p:sp>
        <p:sp>
          <p:nvSpPr>
            <p:cNvPr id="158" name="矩形 157"/>
            <p:cNvSpPr/>
            <p:nvPr/>
          </p:nvSpPr>
          <p:spPr>
            <a:xfrm>
              <a:off x="1686506" y="1202286"/>
              <a:ext cx="549745" cy="315203"/>
            </a:xfrm>
            <a:prstGeom prst="rect">
              <a:avLst/>
            </a:prstGeom>
          </p:spPr>
          <p:txBody>
            <a:bodyPr wrap="none">
              <a:spAutoFit/>
            </a:bodyPr>
            <a:lstStyle/>
            <a:p>
              <a:pPr>
                <a:defRPr/>
              </a:pPr>
              <a:r>
                <a:rPr lang="zh-CN" altLang="en-US" sz="2135" b="1" dirty="0">
                  <a:solidFill>
                    <a:prstClr val="white"/>
                  </a:solidFill>
                  <a:latin typeface="Calibri" panose="020F0502020204030204"/>
                  <a:ea typeface="微软雅黑 Light" panose="020B0502040204020203" pitchFamily="34" charset="-122"/>
                </a:rPr>
                <a:t>标题</a:t>
              </a:r>
              <a:endParaRPr lang="zh-CN" altLang="en-US" sz="2135" b="1" dirty="0">
                <a:solidFill>
                  <a:prstClr val="white"/>
                </a:solidFill>
                <a:latin typeface="Calibri" panose="020F0502020204030204"/>
                <a:ea typeface="微软雅黑 Light" panose="020B0502040204020203" pitchFamily="34" charset="-122"/>
              </a:endParaRPr>
            </a:p>
          </p:txBody>
        </p:sp>
      </p:grpSp>
      <p:grpSp>
        <p:nvGrpSpPr>
          <p:cNvPr id="159" name="组合 68"/>
          <p:cNvGrpSpPr/>
          <p:nvPr/>
        </p:nvGrpSpPr>
        <p:grpSpPr bwMode="auto">
          <a:xfrm>
            <a:off x="7842250" y="3101975"/>
            <a:ext cx="3967651" cy="1001713"/>
            <a:chOff x="344487" y="1202286"/>
            <a:chExt cx="2892425" cy="750759"/>
          </a:xfrm>
        </p:grpSpPr>
        <p:sp>
          <p:nvSpPr>
            <p:cNvPr id="160" name="TextBox 19"/>
            <p:cNvSpPr>
              <a:spLocks noChangeArrowheads="1"/>
            </p:cNvSpPr>
            <p:nvPr/>
          </p:nvSpPr>
          <p:spPr bwMode="auto">
            <a:xfrm>
              <a:off x="344487" y="1514464"/>
              <a:ext cx="2892425"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fontAlgn="base">
                <a:spcBef>
                  <a:spcPct val="0"/>
                </a:spcBef>
                <a:spcAft>
                  <a:spcPct val="0"/>
                </a:spcAft>
              </a:pPr>
              <a:r>
                <a:rPr lang="zh-CN" altLang="en-US" sz="16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600" dirty="0">
                <a:solidFill>
                  <a:prstClr val="white"/>
                </a:solidFill>
                <a:latin typeface="Calibri" panose="020F0502020204030204" pitchFamily="34" charset="0"/>
                <a:ea typeface="微软雅黑 Light" panose="020B0502040204020203" pitchFamily="34" charset="-122"/>
              </a:endParaRPr>
            </a:p>
          </p:txBody>
        </p:sp>
        <p:sp>
          <p:nvSpPr>
            <p:cNvPr id="161" name="矩形 160"/>
            <p:cNvSpPr/>
            <p:nvPr/>
          </p:nvSpPr>
          <p:spPr>
            <a:xfrm>
              <a:off x="1680000" y="1202286"/>
              <a:ext cx="534280" cy="315202"/>
            </a:xfrm>
            <a:prstGeom prst="rect">
              <a:avLst/>
            </a:prstGeom>
          </p:spPr>
          <p:txBody>
            <a:bodyPr wrap="none">
              <a:spAutoFit/>
            </a:bodyPr>
            <a:lstStyle/>
            <a:p>
              <a:pPr>
                <a:defRPr/>
              </a:pPr>
              <a:r>
                <a:rPr lang="zh-CN" altLang="en-US" sz="2135" b="1" dirty="0">
                  <a:solidFill>
                    <a:prstClr val="white"/>
                  </a:solidFill>
                  <a:latin typeface="Calibri" panose="020F0502020204030204"/>
                  <a:ea typeface="微软雅黑 Light" panose="020B0502040204020203" pitchFamily="34" charset="-122"/>
                </a:rPr>
                <a:t>标题</a:t>
              </a:r>
              <a:endParaRPr lang="zh-CN" altLang="en-US" sz="2135" b="1" dirty="0">
                <a:solidFill>
                  <a:prstClr val="white"/>
                </a:solidFill>
                <a:latin typeface="Calibri" panose="020F0502020204030204"/>
                <a:ea typeface="微软雅黑 Light" panose="020B0502040204020203" pitchFamily="34" charset="-122"/>
              </a:endParaRPr>
            </a:p>
          </p:txBody>
        </p:sp>
      </p:grpSp>
      <p:grpSp>
        <p:nvGrpSpPr>
          <p:cNvPr id="162" name="组合 56"/>
          <p:cNvGrpSpPr/>
          <p:nvPr/>
        </p:nvGrpSpPr>
        <p:grpSpPr bwMode="auto">
          <a:xfrm>
            <a:off x="4621213" y="1223963"/>
            <a:ext cx="2970212" cy="4651375"/>
            <a:chOff x="3357554" y="571486"/>
            <a:chExt cx="2165349" cy="3557586"/>
          </a:xfrm>
        </p:grpSpPr>
        <p:grpSp>
          <p:nvGrpSpPr>
            <p:cNvPr id="163" name="组合 208"/>
            <p:cNvGrpSpPr/>
            <p:nvPr/>
          </p:nvGrpSpPr>
          <p:grpSpPr bwMode="auto">
            <a:xfrm>
              <a:off x="4396006" y="2704762"/>
              <a:ext cx="120702" cy="431547"/>
              <a:chOff x="0" y="0"/>
              <a:chExt cx="184150" cy="644525"/>
            </a:xfrm>
            <a:solidFill>
              <a:sysClr val="window" lastClr="FFFFFF">
                <a:alpha val="70000"/>
              </a:sysClr>
            </a:solidFill>
          </p:grpSpPr>
          <p:sp>
            <p:nvSpPr>
              <p:cNvPr id="367" name="Freeform 101"/>
              <p:cNvSpPr>
                <a:spLocks noChangeArrowheads="1"/>
              </p:cNvSpPr>
              <p:nvPr/>
            </p:nvSpPr>
            <p:spPr bwMode="auto">
              <a:xfrm>
                <a:off x="9525" y="82550"/>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8" name="Freeform 102"/>
              <p:cNvSpPr>
                <a:spLocks noChangeArrowheads="1"/>
              </p:cNvSpPr>
              <p:nvPr/>
            </p:nvSpPr>
            <p:spPr bwMode="auto">
              <a:xfrm>
                <a:off x="1587" y="0"/>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9" name="Freeform 103"/>
              <p:cNvSpPr>
                <a:spLocks noChangeArrowheads="1"/>
              </p:cNvSpPr>
              <p:nvPr/>
            </p:nvSpPr>
            <p:spPr bwMode="auto">
              <a:xfrm>
                <a:off x="0" y="49212"/>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70" name="Freeform 104"/>
              <p:cNvSpPr>
                <a:spLocks noChangeArrowheads="1"/>
              </p:cNvSpPr>
              <p:nvPr/>
            </p:nvSpPr>
            <p:spPr bwMode="auto">
              <a:xfrm>
                <a:off x="115887" y="588962"/>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grpSp>
          <p:nvGrpSpPr>
            <p:cNvPr id="164" name="组合 215"/>
            <p:cNvGrpSpPr/>
            <p:nvPr/>
          </p:nvGrpSpPr>
          <p:grpSpPr bwMode="auto">
            <a:xfrm>
              <a:off x="3996441" y="3096979"/>
              <a:ext cx="927115" cy="1032092"/>
              <a:chOff x="0" y="0"/>
              <a:chExt cx="1414463" cy="1541463"/>
            </a:xfrm>
            <a:solidFill>
              <a:sysClr val="window" lastClr="FFFFFF">
                <a:alpha val="70000"/>
              </a:sysClr>
            </a:solidFill>
          </p:grpSpPr>
          <p:sp>
            <p:nvSpPr>
              <p:cNvPr id="270" name="Freeform 5"/>
              <p:cNvSpPr>
                <a:spLocks noChangeArrowheads="1"/>
              </p:cNvSpPr>
              <p:nvPr/>
            </p:nvSpPr>
            <p:spPr bwMode="auto">
              <a:xfrm>
                <a:off x="0" y="152400"/>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1" name="Freeform 6"/>
              <p:cNvSpPr>
                <a:spLocks noChangeArrowheads="1"/>
              </p:cNvSpPr>
              <p:nvPr/>
            </p:nvSpPr>
            <p:spPr bwMode="auto">
              <a:xfrm>
                <a:off x="303212" y="152400"/>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2" name="Freeform 7"/>
              <p:cNvSpPr>
                <a:spLocks noChangeArrowheads="1"/>
              </p:cNvSpPr>
              <p:nvPr/>
            </p:nvSpPr>
            <p:spPr bwMode="auto">
              <a:xfrm>
                <a:off x="557212" y="1400175"/>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3" name="Freeform 8"/>
              <p:cNvSpPr>
                <a:spLocks noChangeArrowheads="1"/>
              </p:cNvSpPr>
              <p:nvPr/>
            </p:nvSpPr>
            <p:spPr bwMode="auto">
              <a:xfrm>
                <a:off x="436562" y="1335088"/>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4" name="Freeform 9"/>
              <p:cNvSpPr>
                <a:spLocks noChangeArrowheads="1"/>
              </p:cNvSpPr>
              <p:nvPr/>
            </p:nvSpPr>
            <p:spPr bwMode="auto">
              <a:xfrm>
                <a:off x="361950" y="1379538"/>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5" name="Freeform 10"/>
              <p:cNvSpPr>
                <a:spLocks noChangeArrowheads="1"/>
              </p:cNvSpPr>
              <p:nvPr/>
            </p:nvSpPr>
            <p:spPr bwMode="auto">
              <a:xfrm>
                <a:off x="69850" y="509588"/>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6" name="Freeform 11"/>
              <p:cNvSpPr>
                <a:spLocks noChangeArrowheads="1"/>
              </p:cNvSpPr>
              <p:nvPr/>
            </p:nvSpPr>
            <p:spPr bwMode="auto">
              <a:xfrm>
                <a:off x="46037" y="401638"/>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7" name="Freeform 12"/>
              <p:cNvSpPr>
                <a:spLocks noChangeArrowheads="1"/>
              </p:cNvSpPr>
              <p:nvPr/>
            </p:nvSpPr>
            <p:spPr bwMode="auto">
              <a:xfrm>
                <a:off x="73025" y="598488"/>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8" name="Freeform 13"/>
              <p:cNvSpPr>
                <a:spLocks noChangeArrowheads="1"/>
              </p:cNvSpPr>
              <p:nvPr/>
            </p:nvSpPr>
            <p:spPr bwMode="auto">
              <a:xfrm>
                <a:off x="84137" y="684213"/>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79" name="Freeform 14"/>
              <p:cNvSpPr>
                <a:spLocks noChangeArrowheads="1"/>
              </p:cNvSpPr>
              <p:nvPr/>
            </p:nvSpPr>
            <p:spPr bwMode="auto">
              <a:xfrm>
                <a:off x="76200" y="782638"/>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0" name="Freeform 15"/>
              <p:cNvSpPr>
                <a:spLocks noChangeArrowheads="1"/>
              </p:cNvSpPr>
              <p:nvPr/>
            </p:nvSpPr>
            <p:spPr bwMode="auto">
              <a:xfrm>
                <a:off x="71437" y="873125"/>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1" name="Freeform 16"/>
              <p:cNvSpPr>
                <a:spLocks noChangeArrowheads="1"/>
              </p:cNvSpPr>
              <p:nvPr/>
            </p:nvSpPr>
            <p:spPr bwMode="auto">
              <a:xfrm>
                <a:off x="84137" y="965200"/>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2" name="Freeform 17"/>
              <p:cNvSpPr>
                <a:spLocks noChangeArrowheads="1"/>
              </p:cNvSpPr>
              <p:nvPr/>
            </p:nvSpPr>
            <p:spPr bwMode="auto">
              <a:xfrm>
                <a:off x="103187" y="1098550"/>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3" name="Freeform 18"/>
              <p:cNvSpPr>
                <a:spLocks noChangeArrowheads="1"/>
              </p:cNvSpPr>
              <p:nvPr/>
            </p:nvSpPr>
            <p:spPr bwMode="auto">
              <a:xfrm>
                <a:off x="327025" y="1130300"/>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4" name="Freeform 19"/>
              <p:cNvSpPr>
                <a:spLocks noChangeArrowheads="1"/>
              </p:cNvSpPr>
              <p:nvPr/>
            </p:nvSpPr>
            <p:spPr bwMode="auto">
              <a:xfrm>
                <a:off x="901700" y="152400"/>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5"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6"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7"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8"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89"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0"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1"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2"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3"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4"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5"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6" name="Freeform 31"/>
              <p:cNvSpPr>
                <a:spLocks noChangeArrowheads="1"/>
              </p:cNvSpPr>
              <p:nvPr/>
            </p:nvSpPr>
            <p:spPr bwMode="auto">
              <a:xfrm>
                <a:off x="973137" y="152400"/>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7" name="Freeform 32"/>
              <p:cNvSpPr>
                <a:spLocks noChangeArrowheads="1"/>
              </p:cNvSpPr>
              <p:nvPr/>
            </p:nvSpPr>
            <p:spPr bwMode="auto">
              <a:xfrm>
                <a:off x="979487" y="152400"/>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8"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99"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0" name="Freeform 35"/>
              <p:cNvSpPr>
                <a:spLocks noChangeArrowheads="1"/>
              </p:cNvSpPr>
              <p:nvPr/>
            </p:nvSpPr>
            <p:spPr bwMode="auto">
              <a:xfrm>
                <a:off x="995362" y="152400"/>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1" name="Freeform 36"/>
              <p:cNvSpPr>
                <a:spLocks noChangeArrowheads="1"/>
              </p:cNvSpPr>
              <p:nvPr/>
            </p:nvSpPr>
            <p:spPr bwMode="auto">
              <a:xfrm>
                <a:off x="1001712" y="152400"/>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2" name="Freeform 37"/>
              <p:cNvSpPr>
                <a:spLocks noChangeArrowheads="1"/>
              </p:cNvSpPr>
              <p:nvPr/>
            </p:nvSpPr>
            <p:spPr bwMode="auto">
              <a:xfrm>
                <a:off x="1009650" y="152400"/>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3" name="Freeform 38"/>
              <p:cNvSpPr>
                <a:spLocks noChangeArrowheads="1"/>
              </p:cNvSpPr>
              <p:nvPr/>
            </p:nvSpPr>
            <p:spPr bwMode="auto">
              <a:xfrm>
                <a:off x="1016000" y="152400"/>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4" name="Freeform 39"/>
              <p:cNvSpPr>
                <a:spLocks noChangeArrowheads="1"/>
              </p:cNvSpPr>
              <p:nvPr/>
            </p:nvSpPr>
            <p:spPr bwMode="auto">
              <a:xfrm>
                <a:off x="1019175" y="152400"/>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5" name="Freeform 40"/>
              <p:cNvSpPr>
                <a:spLocks noChangeArrowheads="1"/>
              </p:cNvSpPr>
              <p:nvPr/>
            </p:nvSpPr>
            <p:spPr bwMode="auto">
              <a:xfrm>
                <a:off x="1025525" y="152400"/>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6" name="Freeform 41"/>
              <p:cNvSpPr>
                <a:spLocks noChangeArrowheads="1"/>
              </p:cNvSpPr>
              <p:nvPr/>
            </p:nvSpPr>
            <p:spPr bwMode="auto">
              <a:xfrm>
                <a:off x="1031875" y="152400"/>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7" name="Freeform 42"/>
              <p:cNvSpPr>
                <a:spLocks noChangeArrowheads="1"/>
              </p:cNvSpPr>
              <p:nvPr/>
            </p:nvSpPr>
            <p:spPr bwMode="auto">
              <a:xfrm>
                <a:off x="1039812" y="152400"/>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8" name="Freeform 43"/>
              <p:cNvSpPr>
                <a:spLocks noChangeArrowheads="1"/>
              </p:cNvSpPr>
              <p:nvPr/>
            </p:nvSpPr>
            <p:spPr bwMode="auto">
              <a:xfrm>
                <a:off x="1046162" y="152400"/>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09" name="Freeform 44"/>
              <p:cNvSpPr>
                <a:spLocks noChangeArrowheads="1"/>
              </p:cNvSpPr>
              <p:nvPr/>
            </p:nvSpPr>
            <p:spPr bwMode="auto">
              <a:xfrm>
                <a:off x="1049337" y="152400"/>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0" name="Freeform 45"/>
              <p:cNvSpPr>
                <a:spLocks noChangeArrowheads="1"/>
              </p:cNvSpPr>
              <p:nvPr/>
            </p:nvSpPr>
            <p:spPr bwMode="auto">
              <a:xfrm>
                <a:off x="1055687" y="152400"/>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1" name="Freeform 46"/>
              <p:cNvSpPr>
                <a:spLocks noChangeArrowheads="1"/>
              </p:cNvSpPr>
              <p:nvPr/>
            </p:nvSpPr>
            <p:spPr bwMode="auto">
              <a:xfrm>
                <a:off x="1062037" y="152400"/>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2" name="Freeform 47"/>
              <p:cNvSpPr>
                <a:spLocks noChangeArrowheads="1"/>
              </p:cNvSpPr>
              <p:nvPr/>
            </p:nvSpPr>
            <p:spPr bwMode="auto">
              <a:xfrm>
                <a:off x="1068387" y="152400"/>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3" name="Freeform 48"/>
              <p:cNvSpPr>
                <a:spLocks noChangeArrowheads="1"/>
              </p:cNvSpPr>
              <p:nvPr/>
            </p:nvSpPr>
            <p:spPr bwMode="auto">
              <a:xfrm>
                <a:off x="1073150" y="152400"/>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4" name="Freeform 49"/>
              <p:cNvSpPr>
                <a:spLocks noChangeArrowheads="1"/>
              </p:cNvSpPr>
              <p:nvPr/>
            </p:nvSpPr>
            <p:spPr bwMode="auto">
              <a:xfrm>
                <a:off x="1079500" y="152400"/>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5" name="Freeform 50"/>
              <p:cNvSpPr>
                <a:spLocks noChangeArrowheads="1"/>
              </p:cNvSpPr>
              <p:nvPr/>
            </p:nvSpPr>
            <p:spPr bwMode="auto">
              <a:xfrm>
                <a:off x="1085850" y="152400"/>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6" name="Freeform 51"/>
              <p:cNvSpPr>
                <a:spLocks noChangeArrowheads="1"/>
              </p:cNvSpPr>
              <p:nvPr/>
            </p:nvSpPr>
            <p:spPr bwMode="auto">
              <a:xfrm>
                <a:off x="1092200" y="152400"/>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7" name="Freeform 52"/>
              <p:cNvSpPr>
                <a:spLocks noChangeArrowheads="1"/>
              </p:cNvSpPr>
              <p:nvPr/>
            </p:nvSpPr>
            <p:spPr bwMode="auto">
              <a:xfrm>
                <a:off x="1096962" y="152400"/>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8" name="Freeform 53"/>
              <p:cNvSpPr>
                <a:spLocks noChangeArrowheads="1"/>
              </p:cNvSpPr>
              <p:nvPr/>
            </p:nvSpPr>
            <p:spPr bwMode="auto">
              <a:xfrm>
                <a:off x="1103312" y="152400"/>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19" name="Freeform 54"/>
              <p:cNvSpPr>
                <a:spLocks noChangeArrowheads="1"/>
              </p:cNvSpPr>
              <p:nvPr/>
            </p:nvSpPr>
            <p:spPr bwMode="auto">
              <a:xfrm>
                <a:off x="1109662" y="152400"/>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0" name="Freeform 55"/>
              <p:cNvSpPr>
                <a:spLocks noChangeArrowheads="1"/>
              </p:cNvSpPr>
              <p:nvPr/>
            </p:nvSpPr>
            <p:spPr bwMode="auto">
              <a:xfrm>
                <a:off x="1116012" y="152400"/>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1" name="Freeform 56"/>
              <p:cNvSpPr>
                <a:spLocks noChangeArrowheads="1"/>
              </p:cNvSpPr>
              <p:nvPr/>
            </p:nvSpPr>
            <p:spPr bwMode="auto">
              <a:xfrm>
                <a:off x="1122362" y="152400"/>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2" name="Freeform 57"/>
              <p:cNvSpPr>
                <a:spLocks noChangeArrowheads="1"/>
              </p:cNvSpPr>
              <p:nvPr/>
            </p:nvSpPr>
            <p:spPr bwMode="auto">
              <a:xfrm>
                <a:off x="1127125" y="152400"/>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3" name="Freeform 58"/>
              <p:cNvSpPr>
                <a:spLocks noChangeArrowheads="1"/>
              </p:cNvSpPr>
              <p:nvPr/>
            </p:nvSpPr>
            <p:spPr bwMode="auto">
              <a:xfrm>
                <a:off x="1133475" y="152400"/>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4" name="Freeform 59"/>
              <p:cNvSpPr>
                <a:spLocks noChangeArrowheads="1"/>
              </p:cNvSpPr>
              <p:nvPr/>
            </p:nvSpPr>
            <p:spPr bwMode="auto">
              <a:xfrm>
                <a:off x="1139825" y="152400"/>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5" name="Freeform 60"/>
              <p:cNvSpPr>
                <a:spLocks noChangeArrowheads="1"/>
              </p:cNvSpPr>
              <p:nvPr/>
            </p:nvSpPr>
            <p:spPr bwMode="auto">
              <a:xfrm>
                <a:off x="1146175" y="152400"/>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6" name="Freeform 61"/>
              <p:cNvSpPr>
                <a:spLocks noChangeArrowheads="1"/>
              </p:cNvSpPr>
              <p:nvPr/>
            </p:nvSpPr>
            <p:spPr bwMode="auto">
              <a:xfrm>
                <a:off x="1150937" y="152400"/>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7" name="Freeform 62"/>
              <p:cNvSpPr>
                <a:spLocks noChangeArrowheads="1"/>
              </p:cNvSpPr>
              <p:nvPr/>
            </p:nvSpPr>
            <p:spPr bwMode="auto">
              <a:xfrm>
                <a:off x="1157287" y="152400"/>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8" name="Freeform 63"/>
              <p:cNvSpPr>
                <a:spLocks noChangeArrowheads="1"/>
              </p:cNvSpPr>
              <p:nvPr/>
            </p:nvSpPr>
            <p:spPr bwMode="auto">
              <a:xfrm>
                <a:off x="1163637" y="152400"/>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29" name="Freeform 64"/>
              <p:cNvSpPr>
                <a:spLocks noChangeArrowheads="1"/>
              </p:cNvSpPr>
              <p:nvPr/>
            </p:nvSpPr>
            <p:spPr bwMode="auto">
              <a:xfrm>
                <a:off x="1169987" y="152400"/>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0" name="Freeform 65"/>
              <p:cNvSpPr>
                <a:spLocks noChangeArrowheads="1"/>
              </p:cNvSpPr>
              <p:nvPr/>
            </p:nvSpPr>
            <p:spPr bwMode="auto">
              <a:xfrm>
                <a:off x="1174750" y="152400"/>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1" name="Freeform 66"/>
              <p:cNvSpPr>
                <a:spLocks noChangeArrowheads="1"/>
              </p:cNvSpPr>
              <p:nvPr/>
            </p:nvSpPr>
            <p:spPr bwMode="auto">
              <a:xfrm>
                <a:off x="1181100" y="152400"/>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2" name="Freeform 67"/>
              <p:cNvSpPr>
                <a:spLocks noChangeArrowheads="1"/>
              </p:cNvSpPr>
              <p:nvPr/>
            </p:nvSpPr>
            <p:spPr bwMode="auto">
              <a:xfrm>
                <a:off x="1187450" y="152400"/>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3" name="Freeform 68"/>
              <p:cNvSpPr>
                <a:spLocks noChangeArrowheads="1"/>
              </p:cNvSpPr>
              <p:nvPr/>
            </p:nvSpPr>
            <p:spPr bwMode="auto">
              <a:xfrm>
                <a:off x="1193800" y="152400"/>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4" name="Freeform 69"/>
              <p:cNvSpPr>
                <a:spLocks noChangeArrowheads="1"/>
              </p:cNvSpPr>
              <p:nvPr/>
            </p:nvSpPr>
            <p:spPr bwMode="auto">
              <a:xfrm>
                <a:off x="1200150" y="152400"/>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5" name="Freeform 70"/>
              <p:cNvSpPr>
                <a:spLocks noChangeArrowheads="1"/>
              </p:cNvSpPr>
              <p:nvPr/>
            </p:nvSpPr>
            <p:spPr bwMode="auto">
              <a:xfrm>
                <a:off x="1204912" y="152400"/>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6" name="Freeform 71"/>
              <p:cNvSpPr>
                <a:spLocks noChangeArrowheads="1"/>
              </p:cNvSpPr>
              <p:nvPr/>
            </p:nvSpPr>
            <p:spPr bwMode="auto">
              <a:xfrm>
                <a:off x="1211262" y="152400"/>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7" name="Freeform 72"/>
              <p:cNvSpPr>
                <a:spLocks noChangeArrowheads="1"/>
              </p:cNvSpPr>
              <p:nvPr/>
            </p:nvSpPr>
            <p:spPr bwMode="auto">
              <a:xfrm>
                <a:off x="1217612" y="152400"/>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8" name="Freeform 73"/>
              <p:cNvSpPr>
                <a:spLocks noChangeArrowheads="1"/>
              </p:cNvSpPr>
              <p:nvPr/>
            </p:nvSpPr>
            <p:spPr bwMode="auto">
              <a:xfrm>
                <a:off x="1223962" y="152400"/>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39" name="Freeform 74"/>
              <p:cNvSpPr>
                <a:spLocks noChangeArrowheads="1"/>
              </p:cNvSpPr>
              <p:nvPr/>
            </p:nvSpPr>
            <p:spPr bwMode="auto">
              <a:xfrm>
                <a:off x="1228725" y="152400"/>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0" name="Freeform 75"/>
              <p:cNvSpPr>
                <a:spLocks noChangeArrowheads="1"/>
              </p:cNvSpPr>
              <p:nvPr/>
            </p:nvSpPr>
            <p:spPr bwMode="auto">
              <a:xfrm>
                <a:off x="1235075" y="152400"/>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1" name="Freeform 76"/>
              <p:cNvSpPr>
                <a:spLocks noChangeArrowheads="1"/>
              </p:cNvSpPr>
              <p:nvPr/>
            </p:nvSpPr>
            <p:spPr bwMode="auto">
              <a:xfrm>
                <a:off x="1241425" y="152400"/>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2" name="Freeform 77"/>
              <p:cNvSpPr>
                <a:spLocks noChangeArrowheads="1"/>
              </p:cNvSpPr>
              <p:nvPr/>
            </p:nvSpPr>
            <p:spPr bwMode="auto">
              <a:xfrm>
                <a:off x="1247775" y="152400"/>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3" name="Freeform 78"/>
              <p:cNvSpPr>
                <a:spLocks noChangeArrowheads="1"/>
              </p:cNvSpPr>
              <p:nvPr/>
            </p:nvSpPr>
            <p:spPr bwMode="auto">
              <a:xfrm>
                <a:off x="1252537" y="152400"/>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4" name="Freeform 79"/>
              <p:cNvSpPr>
                <a:spLocks noChangeArrowheads="1"/>
              </p:cNvSpPr>
              <p:nvPr/>
            </p:nvSpPr>
            <p:spPr bwMode="auto">
              <a:xfrm>
                <a:off x="1258887" y="152400"/>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5" name="Freeform 80"/>
              <p:cNvSpPr>
                <a:spLocks noChangeArrowheads="1"/>
              </p:cNvSpPr>
              <p:nvPr/>
            </p:nvSpPr>
            <p:spPr bwMode="auto">
              <a:xfrm>
                <a:off x="1265237" y="152400"/>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6" name="Freeform 81"/>
              <p:cNvSpPr>
                <a:spLocks noChangeArrowheads="1"/>
              </p:cNvSpPr>
              <p:nvPr/>
            </p:nvSpPr>
            <p:spPr bwMode="auto">
              <a:xfrm>
                <a:off x="1271587" y="152400"/>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7" name="Freeform 82"/>
              <p:cNvSpPr>
                <a:spLocks noChangeArrowheads="1"/>
              </p:cNvSpPr>
              <p:nvPr/>
            </p:nvSpPr>
            <p:spPr bwMode="auto">
              <a:xfrm>
                <a:off x="1274762" y="152400"/>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8" name="Freeform 83"/>
              <p:cNvSpPr>
                <a:spLocks noChangeArrowheads="1"/>
              </p:cNvSpPr>
              <p:nvPr/>
            </p:nvSpPr>
            <p:spPr bwMode="auto">
              <a:xfrm>
                <a:off x="1282700" y="152400"/>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49" name="Freeform 84"/>
              <p:cNvSpPr>
                <a:spLocks noChangeArrowheads="1"/>
              </p:cNvSpPr>
              <p:nvPr/>
            </p:nvSpPr>
            <p:spPr bwMode="auto">
              <a:xfrm>
                <a:off x="1289050" y="152400"/>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0" name="Freeform 85"/>
              <p:cNvSpPr>
                <a:spLocks noChangeArrowheads="1"/>
              </p:cNvSpPr>
              <p:nvPr/>
            </p:nvSpPr>
            <p:spPr bwMode="auto">
              <a:xfrm>
                <a:off x="1295400" y="152400"/>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1" name="Freeform 86"/>
              <p:cNvSpPr>
                <a:spLocks noChangeArrowheads="1"/>
              </p:cNvSpPr>
              <p:nvPr/>
            </p:nvSpPr>
            <p:spPr bwMode="auto">
              <a:xfrm>
                <a:off x="1301750" y="152400"/>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2" name="Freeform 87"/>
              <p:cNvSpPr>
                <a:spLocks noChangeArrowheads="1"/>
              </p:cNvSpPr>
              <p:nvPr/>
            </p:nvSpPr>
            <p:spPr bwMode="auto">
              <a:xfrm>
                <a:off x="1304925" y="152400"/>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3" name="Freeform 88"/>
              <p:cNvSpPr>
                <a:spLocks noChangeArrowheads="1"/>
              </p:cNvSpPr>
              <p:nvPr/>
            </p:nvSpPr>
            <p:spPr bwMode="auto">
              <a:xfrm>
                <a:off x="1311275" y="152400"/>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4" name="Freeform 89"/>
              <p:cNvSpPr>
                <a:spLocks noChangeArrowheads="1"/>
              </p:cNvSpPr>
              <p:nvPr/>
            </p:nvSpPr>
            <p:spPr bwMode="auto">
              <a:xfrm>
                <a:off x="1319212" y="152400"/>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5" name="Freeform 90"/>
              <p:cNvSpPr>
                <a:spLocks noChangeArrowheads="1"/>
              </p:cNvSpPr>
              <p:nvPr/>
            </p:nvSpPr>
            <p:spPr bwMode="auto">
              <a:xfrm>
                <a:off x="1325562" y="152400"/>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6" name="Freeform 91"/>
              <p:cNvSpPr>
                <a:spLocks noChangeArrowheads="1"/>
              </p:cNvSpPr>
              <p:nvPr/>
            </p:nvSpPr>
            <p:spPr bwMode="auto">
              <a:xfrm>
                <a:off x="1328737" y="152400"/>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7" name="Freeform 92"/>
              <p:cNvSpPr>
                <a:spLocks noChangeArrowheads="1"/>
              </p:cNvSpPr>
              <p:nvPr/>
            </p:nvSpPr>
            <p:spPr bwMode="auto">
              <a:xfrm>
                <a:off x="1335087" y="152400"/>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8" name="Freeform 93"/>
              <p:cNvSpPr>
                <a:spLocks noChangeArrowheads="1"/>
              </p:cNvSpPr>
              <p:nvPr/>
            </p:nvSpPr>
            <p:spPr bwMode="auto">
              <a:xfrm>
                <a:off x="1341437" y="152400"/>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59" name="Freeform 94"/>
              <p:cNvSpPr>
                <a:spLocks noChangeArrowheads="1"/>
              </p:cNvSpPr>
              <p:nvPr/>
            </p:nvSpPr>
            <p:spPr bwMode="auto">
              <a:xfrm>
                <a:off x="1349375" y="152400"/>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0" name="Freeform 95"/>
              <p:cNvSpPr>
                <a:spLocks noChangeArrowheads="1"/>
              </p:cNvSpPr>
              <p:nvPr/>
            </p:nvSpPr>
            <p:spPr bwMode="auto">
              <a:xfrm>
                <a:off x="1352550" y="152400"/>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1" name="Freeform 96"/>
              <p:cNvSpPr>
                <a:spLocks noChangeArrowheads="1"/>
              </p:cNvSpPr>
              <p:nvPr/>
            </p:nvSpPr>
            <p:spPr bwMode="auto">
              <a:xfrm>
                <a:off x="1358900" y="152400"/>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2" name="Freeform 97"/>
              <p:cNvSpPr>
                <a:spLocks noChangeArrowheads="1"/>
              </p:cNvSpPr>
              <p:nvPr/>
            </p:nvSpPr>
            <p:spPr bwMode="auto">
              <a:xfrm>
                <a:off x="1365250" y="152400"/>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3" name="Freeform 98"/>
              <p:cNvSpPr>
                <a:spLocks noChangeArrowheads="1"/>
              </p:cNvSpPr>
              <p:nvPr/>
            </p:nvSpPr>
            <p:spPr bwMode="auto">
              <a:xfrm>
                <a:off x="1370012" y="152400"/>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4" name="Freeform 99"/>
              <p:cNvSpPr>
                <a:spLocks noChangeArrowheads="1"/>
              </p:cNvSpPr>
              <p:nvPr/>
            </p:nvSpPr>
            <p:spPr bwMode="auto">
              <a:xfrm>
                <a:off x="1370012" y="152400"/>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5" name="Freeform 100"/>
              <p:cNvSpPr>
                <a:spLocks noChangeArrowheads="1"/>
              </p:cNvSpPr>
              <p:nvPr/>
            </p:nvSpPr>
            <p:spPr bwMode="auto">
              <a:xfrm>
                <a:off x="1371600" y="152400"/>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10" y="140"/>
                    </a:lnTo>
                    <a:lnTo>
                      <a:pt x="9" y="145"/>
                    </a:lnTo>
                    <a:lnTo>
                      <a:pt x="7" y="149"/>
                    </a:lnTo>
                    <a:lnTo>
                      <a:pt x="3" y="153"/>
                    </a:lnTo>
                    <a:lnTo>
                      <a:pt x="0" y="157"/>
                    </a:lnTo>
                    <a:lnTo>
                      <a:pt x="15"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366" name="Freeform 108"/>
              <p:cNvSpPr>
                <a:spLocks noChangeArrowheads="1"/>
              </p:cNvSpPr>
              <p:nvPr/>
            </p:nvSpPr>
            <p:spPr bwMode="auto">
              <a:xfrm>
                <a:off x="544512" y="0"/>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grpSp>
          <p:nvGrpSpPr>
            <p:cNvPr id="165" name="组合 209"/>
            <p:cNvGrpSpPr/>
            <p:nvPr/>
          </p:nvGrpSpPr>
          <p:grpSpPr bwMode="auto">
            <a:xfrm>
              <a:off x="4266982" y="2701574"/>
              <a:ext cx="133186" cy="402846"/>
              <a:chOff x="0" y="0"/>
              <a:chExt cx="203200" cy="601663"/>
            </a:xfrm>
            <a:solidFill>
              <a:sysClr val="window" lastClr="FFFFFF">
                <a:alpha val="70000"/>
              </a:sysClr>
            </a:solidFill>
          </p:grpSpPr>
          <p:sp>
            <p:nvSpPr>
              <p:cNvPr id="266" name="Freeform 105"/>
              <p:cNvSpPr>
                <a:spLocks noChangeArrowheads="1"/>
              </p:cNvSpPr>
              <p:nvPr/>
            </p:nvSpPr>
            <p:spPr bwMode="auto">
              <a:xfrm>
                <a:off x="26987" y="84138"/>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67" name="Freeform 106"/>
              <p:cNvSpPr>
                <a:spLocks noChangeArrowheads="1"/>
              </p:cNvSpPr>
              <p:nvPr/>
            </p:nvSpPr>
            <p:spPr bwMode="auto">
              <a:xfrm>
                <a:off x="20637" y="0"/>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68" name="Freeform 107"/>
              <p:cNvSpPr>
                <a:spLocks noChangeArrowheads="1"/>
              </p:cNvSpPr>
              <p:nvPr/>
            </p:nvSpPr>
            <p:spPr bwMode="auto">
              <a:xfrm>
                <a:off x="15875" y="49213"/>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69" name="Freeform 109"/>
              <p:cNvSpPr>
                <a:spLocks noChangeArrowheads="1"/>
              </p:cNvSpPr>
              <p:nvPr/>
            </p:nvSpPr>
            <p:spPr bwMode="auto">
              <a:xfrm>
                <a:off x="0" y="90488"/>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grpSp>
          <p:nvGrpSpPr>
            <p:cNvPr id="166" name="组合 207"/>
            <p:cNvGrpSpPr/>
            <p:nvPr/>
          </p:nvGrpSpPr>
          <p:grpSpPr bwMode="auto">
            <a:xfrm>
              <a:off x="4570815" y="2705825"/>
              <a:ext cx="522347" cy="410289"/>
              <a:chOff x="0" y="0"/>
              <a:chExt cx="796925" cy="612776"/>
            </a:xfrm>
            <a:solidFill>
              <a:sysClr val="window" lastClr="FFFFFF">
                <a:alpha val="70000"/>
              </a:sysClr>
            </a:solidFill>
          </p:grpSpPr>
          <p:sp>
            <p:nvSpPr>
              <p:cNvPr id="260" name="Freeform 110"/>
              <p:cNvSpPr>
                <a:spLocks noChangeArrowheads="1"/>
              </p:cNvSpPr>
              <p:nvPr/>
            </p:nvSpPr>
            <p:spPr bwMode="auto">
              <a:xfrm>
                <a:off x="20637" y="0"/>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61" name="Rectangle 111"/>
              <p:cNvSpPr>
                <a:spLocks noChangeArrowheads="1"/>
              </p:cNvSpPr>
              <p:nvPr/>
            </p:nvSpPr>
            <p:spPr bwMode="auto">
              <a:xfrm>
                <a:off x="30162" y="163513"/>
                <a:ext cx="22225" cy="255588"/>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62" name="Freeform 112"/>
              <p:cNvSpPr>
                <a:spLocks noChangeArrowheads="1"/>
              </p:cNvSpPr>
              <p:nvPr/>
            </p:nvSpPr>
            <p:spPr bwMode="auto">
              <a:xfrm>
                <a:off x="3175" y="388938"/>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63" name="Freeform 113"/>
              <p:cNvSpPr>
                <a:spLocks noChangeArrowheads="1"/>
              </p:cNvSpPr>
              <p:nvPr/>
            </p:nvSpPr>
            <p:spPr bwMode="auto">
              <a:xfrm>
                <a:off x="33337" y="431800"/>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64" name="Freeform 114"/>
              <p:cNvSpPr>
                <a:spLocks noChangeArrowheads="1"/>
              </p:cNvSpPr>
              <p:nvPr/>
            </p:nvSpPr>
            <p:spPr bwMode="auto">
              <a:xfrm>
                <a:off x="0" y="431800"/>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65"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167" name="Freeform 116"/>
            <p:cNvSpPr>
              <a:spLocks noEditPoints="1" noChangeArrowheads="1"/>
            </p:cNvSpPr>
            <p:nvPr/>
          </p:nvSpPr>
          <p:spPr bwMode="auto">
            <a:xfrm>
              <a:off x="5232594" y="1281515"/>
              <a:ext cx="258052" cy="329505"/>
            </a:xfrm>
            <a:custGeom>
              <a:avLst/>
              <a:gdLst>
                <a:gd name="T0" fmla="*/ 2147483647 w 247"/>
                <a:gd name="T1" fmla="*/ 2147483647 h 310"/>
                <a:gd name="T2" fmla="*/ 2147483647 w 247"/>
                <a:gd name="T3" fmla="*/ 2147483647 h 310"/>
                <a:gd name="T4" fmla="*/ 2147483647 w 247"/>
                <a:gd name="T5" fmla="*/ 2147483647 h 310"/>
                <a:gd name="T6" fmla="*/ 2147483647 w 247"/>
                <a:gd name="T7" fmla="*/ 2147483647 h 310"/>
                <a:gd name="T8" fmla="*/ 2147483647 w 247"/>
                <a:gd name="T9" fmla="*/ 2147483647 h 310"/>
                <a:gd name="T10" fmla="*/ 2147483647 w 247"/>
                <a:gd name="T11" fmla="*/ 2147483647 h 310"/>
                <a:gd name="T12" fmla="*/ 2147483647 w 247"/>
                <a:gd name="T13" fmla="*/ 2147483647 h 310"/>
                <a:gd name="T14" fmla="*/ 2147483647 w 247"/>
                <a:gd name="T15" fmla="*/ 0 h 310"/>
                <a:gd name="T16" fmla="*/ 2147483647 w 247"/>
                <a:gd name="T17" fmla="*/ 2147483647 h 310"/>
                <a:gd name="T18" fmla="*/ 2147483647 w 247"/>
                <a:gd name="T19" fmla="*/ 2147483647 h 310"/>
                <a:gd name="T20" fmla="*/ 2147483647 w 247"/>
                <a:gd name="T21" fmla="*/ 2147483647 h 310"/>
                <a:gd name="T22" fmla="*/ 2147483647 w 247"/>
                <a:gd name="T23" fmla="*/ 2147483647 h 310"/>
                <a:gd name="T24" fmla="*/ 2147483647 w 247"/>
                <a:gd name="T25" fmla="*/ 2147483647 h 310"/>
                <a:gd name="T26" fmla="*/ 2147483647 w 247"/>
                <a:gd name="T27" fmla="*/ 2147483647 h 310"/>
                <a:gd name="T28" fmla="*/ 2147483647 w 247"/>
                <a:gd name="T29" fmla="*/ 2147483647 h 310"/>
                <a:gd name="T30" fmla="*/ 2147483647 w 247"/>
                <a:gd name="T31" fmla="*/ 2147483647 h 310"/>
                <a:gd name="T32" fmla="*/ 2147483647 w 247"/>
                <a:gd name="T33" fmla="*/ 2147483647 h 310"/>
                <a:gd name="T34" fmla="*/ 2147483647 w 247"/>
                <a:gd name="T35" fmla="*/ 2147483647 h 310"/>
                <a:gd name="T36" fmla="*/ 2147483647 w 247"/>
                <a:gd name="T37" fmla="*/ 2147483647 h 310"/>
                <a:gd name="T38" fmla="*/ 2147483647 w 247"/>
                <a:gd name="T39" fmla="*/ 2147483647 h 310"/>
                <a:gd name="T40" fmla="*/ 2147483647 w 247"/>
                <a:gd name="T41" fmla="*/ 2147483647 h 310"/>
                <a:gd name="T42" fmla="*/ 2147483647 w 247"/>
                <a:gd name="T43" fmla="*/ 2147483647 h 310"/>
                <a:gd name="T44" fmla="*/ 2147483647 w 247"/>
                <a:gd name="T45" fmla="*/ 2147483647 h 310"/>
                <a:gd name="T46" fmla="*/ 2147483647 w 247"/>
                <a:gd name="T47" fmla="*/ 2147483647 h 310"/>
                <a:gd name="T48" fmla="*/ 2147483647 w 247"/>
                <a:gd name="T49" fmla="*/ 2147483647 h 310"/>
                <a:gd name="T50" fmla="*/ 2147483647 w 247"/>
                <a:gd name="T51" fmla="*/ 2147483647 h 310"/>
                <a:gd name="T52" fmla="*/ 2147483647 w 247"/>
                <a:gd name="T53" fmla="*/ 2147483647 h 310"/>
                <a:gd name="T54" fmla="*/ 2147483647 w 247"/>
                <a:gd name="T55" fmla="*/ 2147483647 h 310"/>
                <a:gd name="T56" fmla="*/ 2147483647 w 247"/>
                <a:gd name="T57" fmla="*/ 2147483647 h 310"/>
                <a:gd name="T58" fmla="*/ 2147483647 w 247"/>
                <a:gd name="T59" fmla="*/ 2147483647 h 310"/>
                <a:gd name="T60" fmla="*/ 2147483647 w 247"/>
                <a:gd name="T61" fmla="*/ 2147483647 h 310"/>
                <a:gd name="T62" fmla="*/ 2147483647 w 247"/>
                <a:gd name="T63" fmla="*/ 2147483647 h 310"/>
                <a:gd name="T64" fmla="*/ 2147483647 w 247"/>
                <a:gd name="T65" fmla="*/ 2147483647 h 310"/>
                <a:gd name="T66" fmla="*/ 2147483647 w 247"/>
                <a:gd name="T67" fmla="*/ 2147483647 h 310"/>
                <a:gd name="T68" fmla="*/ 2147483647 w 247"/>
                <a:gd name="T69" fmla="*/ 2147483647 h 310"/>
                <a:gd name="T70" fmla="*/ 2147483647 w 247"/>
                <a:gd name="T71" fmla="*/ 2147483647 h 310"/>
                <a:gd name="T72" fmla="*/ 2147483647 w 247"/>
                <a:gd name="T73" fmla="*/ 2147483647 h 310"/>
                <a:gd name="T74" fmla="*/ 2147483647 w 247"/>
                <a:gd name="T75" fmla="*/ 2147483647 h 310"/>
                <a:gd name="T76" fmla="*/ 2147483647 w 247"/>
                <a:gd name="T77" fmla="*/ 2147483647 h 310"/>
                <a:gd name="T78" fmla="*/ 2147483647 w 247"/>
                <a:gd name="T79" fmla="*/ 2147483647 h 310"/>
                <a:gd name="T80" fmla="*/ 2147483647 w 247"/>
                <a:gd name="T81" fmla="*/ 2147483647 h 310"/>
                <a:gd name="T82" fmla="*/ 2147483647 w 247"/>
                <a:gd name="T83" fmla="*/ 2147483647 h 310"/>
                <a:gd name="T84" fmla="*/ 2147483647 w 247"/>
                <a:gd name="T85" fmla="*/ 2147483647 h 310"/>
                <a:gd name="T86" fmla="*/ 2147483647 w 247"/>
                <a:gd name="T87" fmla="*/ 2147483647 h 310"/>
                <a:gd name="T88" fmla="*/ 2147483647 w 247"/>
                <a:gd name="T89" fmla="*/ 2147483647 h 310"/>
                <a:gd name="T90" fmla="*/ 2147483647 w 247"/>
                <a:gd name="T91" fmla="*/ 2147483647 h 310"/>
                <a:gd name="T92" fmla="*/ 2147483647 w 247"/>
                <a:gd name="T93" fmla="*/ 2147483647 h 310"/>
                <a:gd name="T94" fmla="*/ 2147483647 w 247"/>
                <a:gd name="T95" fmla="*/ 2147483647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168" name="组合 204"/>
            <p:cNvGrpSpPr/>
            <p:nvPr/>
          </p:nvGrpSpPr>
          <p:grpSpPr bwMode="auto">
            <a:xfrm>
              <a:off x="3378365" y="1169908"/>
              <a:ext cx="266377" cy="409225"/>
              <a:chOff x="0" y="0"/>
              <a:chExt cx="404813" cy="611188"/>
            </a:xfrm>
            <a:solidFill>
              <a:sysClr val="window" lastClr="FFFFFF">
                <a:alpha val="70000"/>
              </a:sysClr>
            </a:solidFill>
          </p:grpSpPr>
          <p:sp>
            <p:nvSpPr>
              <p:cNvPr id="256" name="Freeform 117"/>
              <p:cNvSpPr>
                <a:spLocks noChangeArrowheads="1"/>
              </p:cNvSpPr>
              <p:nvPr/>
            </p:nvSpPr>
            <p:spPr bwMode="auto">
              <a:xfrm>
                <a:off x="123825" y="49212"/>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57" name="Freeform 118"/>
              <p:cNvSpPr>
                <a:spLocks noChangeArrowheads="1"/>
              </p:cNvSpPr>
              <p:nvPr/>
            </p:nvSpPr>
            <p:spPr bwMode="auto">
              <a:xfrm>
                <a:off x="0" y="152400"/>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58" name="Freeform 119"/>
              <p:cNvSpPr>
                <a:spLocks noChangeArrowheads="1"/>
              </p:cNvSpPr>
              <p:nvPr/>
            </p:nvSpPr>
            <p:spPr bwMode="auto">
              <a:xfrm>
                <a:off x="169863" y="152400"/>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59" name="Freeform 120"/>
              <p:cNvSpPr>
                <a:spLocks noChangeArrowheads="1"/>
              </p:cNvSpPr>
              <p:nvPr/>
            </p:nvSpPr>
            <p:spPr bwMode="auto">
              <a:xfrm>
                <a:off x="174625" y="0"/>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grpSp>
          <p:nvGrpSpPr>
            <p:cNvPr id="169" name="组合 201"/>
            <p:cNvGrpSpPr/>
            <p:nvPr/>
          </p:nvGrpSpPr>
          <p:grpSpPr bwMode="auto">
            <a:xfrm>
              <a:off x="3975630" y="942444"/>
              <a:ext cx="394361" cy="402846"/>
              <a:chOff x="0" y="0"/>
              <a:chExt cx="601663" cy="601663"/>
            </a:xfrm>
            <a:solidFill>
              <a:sysClr val="window" lastClr="FFFFFF">
                <a:alpha val="70000"/>
              </a:sysClr>
            </a:solidFill>
          </p:grpSpPr>
          <p:sp>
            <p:nvSpPr>
              <p:cNvPr id="251" name="Freeform 121"/>
              <p:cNvSpPr>
                <a:spLocks noEditPoints="1" noChangeArrowheads="1"/>
              </p:cNvSpPr>
              <p:nvPr/>
            </p:nvSpPr>
            <p:spPr bwMode="auto">
              <a:xfrm>
                <a:off x="188912" y="0"/>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52" name="Freeform 122"/>
              <p:cNvSpPr>
                <a:spLocks noEditPoints="1" noChangeArrowheads="1"/>
              </p:cNvSpPr>
              <p:nvPr/>
            </p:nvSpPr>
            <p:spPr bwMode="auto">
              <a:xfrm>
                <a:off x="0" y="192087"/>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53" name="Freeform 123"/>
              <p:cNvSpPr>
                <a:spLocks noEditPoints="1" noChangeArrowheads="1"/>
              </p:cNvSpPr>
              <p:nvPr/>
            </p:nvSpPr>
            <p:spPr bwMode="auto">
              <a:xfrm>
                <a:off x="76200" y="76200"/>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54" name="Freeform 124"/>
              <p:cNvSpPr>
                <a:spLocks noEditPoints="1" noChangeArrowheads="1"/>
              </p:cNvSpPr>
              <p:nvPr/>
            </p:nvSpPr>
            <p:spPr bwMode="auto">
              <a:xfrm>
                <a:off x="76200" y="76200"/>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55" name="Freeform 125"/>
              <p:cNvSpPr>
                <a:spLocks noChangeArrowheads="1"/>
              </p:cNvSpPr>
              <p:nvPr/>
            </p:nvSpPr>
            <p:spPr bwMode="auto">
              <a:xfrm>
                <a:off x="254000" y="254000"/>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grpSp>
          <p:nvGrpSpPr>
            <p:cNvPr id="170" name="组合 203"/>
            <p:cNvGrpSpPr/>
            <p:nvPr/>
          </p:nvGrpSpPr>
          <p:grpSpPr bwMode="auto">
            <a:xfrm>
              <a:off x="3569823" y="827649"/>
              <a:ext cx="249728" cy="324190"/>
              <a:chOff x="0" y="0"/>
              <a:chExt cx="381000" cy="484187"/>
            </a:xfrm>
            <a:solidFill>
              <a:sysClr val="window" lastClr="FFFFFF">
                <a:alpha val="70000"/>
              </a:sysClr>
            </a:solidFill>
          </p:grpSpPr>
          <p:sp>
            <p:nvSpPr>
              <p:cNvPr id="249" name="Freeform 126"/>
              <p:cNvSpPr>
                <a:spLocks noEditPoints="1" noChangeArrowheads="1"/>
              </p:cNvSpPr>
              <p:nvPr/>
            </p:nvSpPr>
            <p:spPr bwMode="auto">
              <a:xfrm>
                <a:off x="0" y="4762"/>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50" name="Rectangle 127"/>
              <p:cNvSpPr>
                <a:spLocks noChangeArrowheads="1"/>
              </p:cNvSpPr>
              <p:nvPr/>
            </p:nvSpPr>
            <p:spPr bwMode="auto">
              <a:xfrm>
                <a:off x="317500" y="0"/>
                <a:ext cx="63500" cy="471488"/>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171" name="Freeform 128"/>
            <p:cNvSpPr>
              <a:spLocks noEditPoints="1" noChangeArrowheads="1"/>
            </p:cNvSpPr>
            <p:nvPr/>
          </p:nvSpPr>
          <p:spPr bwMode="auto">
            <a:xfrm>
              <a:off x="4826786" y="2412460"/>
              <a:ext cx="332970" cy="265729"/>
            </a:xfrm>
            <a:custGeom>
              <a:avLst/>
              <a:gdLst>
                <a:gd name="T0" fmla="*/ 2147483647 w 320"/>
                <a:gd name="T1" fmla="*/ 2147483647 h 250"/>
                <a:gd name="T2" fmla="*/ 2147483647 w 320"/>
                <a:gd name="T3" fmla="*/ 2147483647 h 250"/>
                <a:gd name="T4" fmla="*/ 2147483647 w 320"/>
                <a:gd name="T5" fmla="*/ 2147483647 h 250"/>
                <a:gd name="T6" fmla="*/ 2147483647 w 320"/>
                <a:gd name="T7" fmla="*/ 2147483647 h 250"/>
                <a:gd name="T8" fmla="*/ 2147483647 w 320"/>
                <a:gd name="T9" fmla="*/ 2147483647 h 250"/>
                <a:gd name="T10" fmla="*/ 2147483647 w 320"/>
                <a:gd name="T11" fmla="*/ 2147483647 h 250"/>
                <a:gd name="T12" fmla="*/ 2147483647 w 320"/>
                <a:gd name="T13" fmla="*/ 2147483647 h 250"/>
                <a:gd name="T14" fmla="*/ 2147483647 w 320"/>
                <a:gd name="T15" fmla="*/ 2147483647 h 250"/>
                <a:gd name="T16" fmla="*/ 2147483647 w 320"/>
                <a:gd name="T17" fmla="*/ 2147483647 h 250"/>
                <a:gd name="T18" fmla="*/ 2147483647 w 320"/>
                <a:gd name="T19" fmla="*/ 2147483647 h 250"/>
                <a:gd name="T20" fmla="*/ 2147483647 w 320"/>
                <a:gd name="T21" fmla="*/ 2147483647 h 250"/>
                <a:gd name="T22" fmla="*/ 2147483647 w 320"/>
                <a:gd name="T23" fmla="*/ 2147483647 h 250"/>
                <a:gd name="T24" fmla="*/ 2147483647 w 320"/>
                <a:gd name="T25" fmla="*/ 2147483647 h 250"/>
                <a:gd name="T26" fmla="*/ 2147483647 w 320"/>
                <a:gd name="T27" fmla="*/ 2147483647 h 250"/>
                <a:gd name="T28" fmla="*/ 2147483647 w 320"/>
                <a:gd name="T29" fmla="*/ 2147483647 h 250"/>
                <a:gd name="T30" fmla="*/ 2147483647 w 320"/>
                <a:gd name="T31" fmla="*/ 2147483647 h 250"/>
                <a:gd name="T32" fmla="*/ 2147483647 w 320"/>
                <a:gd name="T33" fmla="*/ 2147483647 h 250"/>
                <a:gd name="T34" fmla="*/ 2147483647 w 320"/>
                <a:gd name="T35" fmla="*/ 2147483647 h 250"/>
                <a:gd name="T36" fmla="*/ 2147483647 w 320"/>
                <a:gd name="T37" fmla="*/ 2147483647 h 250"/>
                <a:gd name="T38" fmla="*/ 2147483647 w 320"/>
                <a:gd name="T39" fmla="*/ 2147483647 h 250"/>
                <a:gd name="T40" fmla="*/ 2147483647 w 320"/>
                <a:gd name="T41" fmla="*/ 2147483647 h 250"/>
                <a:gd name="T42" fmla="*/ 2147483647 w 320"/>
                <a:gd name="T43" fmla="*/ 2147483647 h 250"/>
                <a:gd name="T44" fmla="*/ 2147483647 w 320"/>
                <a:gd name="T45" fmla="*/ 2147483647 h 250"/>
                <a:gd name="T46" fmla="*/ 2147483647 w 320"/>
                <a:gd name="T47" fmla="*/ 2147483647 h 250"/>
                <a:gd name="T48" fmla="*/ 2147483647 w 320"/>
                <a:gd name="T49" fmla="*/ 2147483647 h 250"/>
                <a:gd name="T50" fmla="*/ 2147483647 w 320"/>
                <a:gd name="T51" fmla="*/ 2147483647 h 250"/>
                <a:gd name="T52" fmla="*/ 2147483647 w 320"/>
                <a:gd name="T53" fmla="*/ 2147483647 h 250"/>
                <a:gd name="T54" fmla="*/ 2147483647 w 320"/>
                <a:gd name="T55" fmla="*/ 2147483647 h 250"/>
                <a:gd name="T56" fmla="*/ 2147483647 w 320"/>
                <a:gd name="T57" fmla="*/ 2147483647 h 250"/>
                <a:gd name="T58" fmla="*/ 2147483647 w 320"/>
                <a:gd name="T59" fmla="*/ 2147483647 h 250"/>
                <a:gd name="T60" fmla="*/ 2147483647 w 320"/>
                <a:gd name="T61" fmla="*/ 2147483647 h 250"/>
                <a:gd name="T62" fmla="*/ 2147483647 w 320"/>
                <a:gd name="T63" fmla="*/ 2147483647 h 250"/>
                <a:gd name="T64" fmla="*/ 2147483647 w 320"/>
                <a:gd name="T65" fmla="*/ 2147483647 h 250"/>
                <a:gd name="T66" fmla="*/ 2147483647 w 320"/>
                <a:gd name="T67" fmla="*/ 2147483647 h 250"/>
                <a:gd name="T68" fmla="*/ 2147483647 w 320"/>
                <a:gd name="T69" fmla="*/ 2147483647 h 250"/>
                <a:gd name="T70" fmla="*/ 2147483647 w 320"/>
                <a:gd name="T71" fmla="*/ 2147483647 h 250"/>
                <a:gd name="T72" fmla="*/ 2147483647 w 320"/>
                <a:gd name="T73" fmla="*/ 2147483647 h 250"/>
                <a:gd name="T74" fmla="*/ 2147483647 w 320"/>
                <a:gd name="T75" fmla="*/ 2147483647 h 250"/>
                <a:gd name="T76" fmla="*/ 2147483647 w 320"/>
                <a:gd name="T77" fmla="*/ 2147483647 h 250"/>
                <a:gd name="T78" fmla="*/ 2147483647 w 320"/>
                <a:gd name="T79" fmla="*/ 2147483647 h 250"/>
                <a:gd name="T80" fmla="*/ 2147483647 w 320"/>
                <a:gd name="T81" fmla="*/ 2147483647 h 250"/>
                <a:gd name="T82" fmla="*/ 2147483647 w 320"/>
                <a:gd name="T83" fmla="*/ 2147483647 h 250"/>
                <a:gd name="T84" fmla="*/ 2147483647 w 320"/>
                <a:gd name="T85" fmla="*/ 2147483647 h 250"/>
                <a:gd name="T86" fmla="*/ 2147483647 w 320"/>
                <a:gd name="T87" fmla="*/ 2147483647 h 250"/>
                <a:gd name="T88" fmla="*/ 2147483647 w 320"/>
                <a:gd name="T89" fmla="*/ 2147483647 h 250"/>
                <a:gd name="T90" fmla="*/ 2147483647 w 320"/>
                <a:gd name="T91" fmla="*/ 2147483647 h 250"/>
                <a:gd name="T92" fmla="*/ 2147483647 w 320"/>
                <a:gd name="T93" fmla="*/ 2147483647 h 250"/>
                <a:gd name="T94" fmla="*/ 2147483647 w 320"/>
                <a:gd name="T95" fmla="*/ 2147483647 h 250"/>
                <a:gd name="T96" fmla="*/ 2147483647 w 320"/>
                <a:gd name="T97" fmla="*/ 2147483647 h 250"/>
                <a:gd name="T98" fmla="*/ 2147483647 w 320"/>
                <a:gd name="T99" fmla="*/ 2147483647 h 250"/>
                <a:gd name="T100" fmla="*/ 2147483647 w 320"/>
                <a:gd name="T101" fmla="*/ 2147483647 h 250"/>
                <a:gd name="T102" fmla="*/ 0 w 320"/>
                <a:gd name="T103" fmla="*/ 2147483647 h 250"/>
                <a:gd name="T104" fmla="*/ 2147483647 w 320"/>
                <a:gd name="T105" fmla="*/ 2147483647 h 250"/>
                <a:gd name="T106" fmla="*/ 2147483647 w 320"/>
                <a:gd name="T107" fmla="*/ 2147483647 h 250"/>
                <a:gd name="T108" fmla="*/ 2147483647 w 320"/>
                <a:gd name="T109" fmla="*/ 2147483647 h 250"/>
                <a:gd name="T110" fmla="*/ 2147483647 w 320"/>
                <a:gd name="T111" fmla="*/ 2147483647 h 250"/>
                <a:gd name="T112" fmla="*/ 2147483647 w 320"/>
                <a:gd name="T113" fmla="*/ 2147483647 h 250"/>
                <a:gd name="T114" fmla="*/ 2147483647 w 320"/>
                <a:gd name="T115" fmla="*/ 2147483647 h 250"/>
                <a:gd name="T116" fmla="*/ 2147483647 w 320"/>
                <a:gd name="T117" fmla="*/ 2147483647 h 250"/>
                <a:gd name="T118" fmla="*/ 2147483647 w 320"/>
                <a:gd name="T119" fmla="*/ 2147483647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172" name="组合 206"/>
            <p:cNvGrpSpPr/>
            <p:nvPr/>
          </p:nvGrpSpPr>
          <p:grpSpPr bwMode="auto">
            <a:xfrm>
              <a:off x="3832037" y="2678189"/>
              <a:ext cx="324646" cy="431545"/>
              <a:chOff x="0" y="0"/>
              <a:chExt cx="495300" cy="644526"/>
            </a:xfrm>
            <a:solidFill>
              <a:sysClr val="window" lastClr="FFFFFF">
                <a:alpha val="70000"/>
              </a:sysClr>
            </a:solidFill>
          </p:grpSpPr>
          <p:sp>
            <p:nvSpPr>
              <p:cNvPr id="241" name="Freeform 129"/>
              <p:cNvSpPr>
                <a:spLocks noChangeArrowheads="1"/>
              </p:cNvSpPr>
              <p:nvPr/>
            </p:nvSpPr>
            <p:spPr bwMode="auto">
              <a:xfrm>
                <a:off x="0" y="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42" name="Freeform 130"/>
              <p:cNvSpPr>
                <a:spLocks noEditPoints="1" noChangeArrowheads="1"/>
              </p:cNvSpPr>
              <p:nvPr/>
            </p:nvSpPr>
            <p:spPr bwMode="auto">
              <a:xfrm>
                <a:off x="53975" y="95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43" name="Freeform 131"/>
              <p:cNvSpPr>
                <a:spLocks noChangeArrowheads="1"/>
              </p:cNvSpPr>
              <p:nvPr/>
            </p:nvSpPr>
            <p:spPr bwMode="auto">
              <a:xfrm>
                <a:off x="47625" y="174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44" name="Freeform 132"/>
              <p:cNvSpPr>
                <a:spLocks noChangeArrowheads="1"/>
              </p:cNvSpPr>
              <p:nvPr/>
            </p:nvSpPr>
            <p:spPr bwMode="auto">
              <a:xfrm>
                <a:off x="246063" y="4810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45" name="Freeform 133"/>
              <p:cNvSpPr>
                <a:spLocks noChangeArrowheads="1"/>
              </p:cNvSpPr>
              <p:nvPr/>
            </p:nvSpPr>
            <p:spPr bwMode="auto">
              <a:xfrm>
                <a:off x="130175" y="4810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46" name="Freeform 134"/>
              <p:cNvSpPr>
                <a:spLocks noChangeArrowheads="1"/>
              </p:cNvSpPr>
              <p:nvPr/>
            </p:nvSpPr>
            <p:spPr bwMode="auto">
              <a:xfrm>
                <a:off x="0" y="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47" name="Freeform 135"/>
              <p:cNvSpPr>
                <a:spLocks noEditPoints="1" noChangeArrowheads="1"/>
              </p:cNvSpPr>
              <p:nvPr/>
            </p:nvSpPr>
            <p:spPr bwMode="auto">
              <a:xfrm>
                <a:off x="53975" y="95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48" name="Freeform 136"/>
              <p:cNvSpPr>
                <a:spLocks noChangeArrowheads="1"/>
              </p:cNvSpPr>
              <p:nvPr/>
            </p:nvSpPr>
            <p:spPr bwMode="auto">
              <a:xfrm>
                <a:off x="47625" y="174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grpSp>
          <p:nvGrpSpPr>
            <p:cNvPr id="173" name="组合 198"/>
            <p:cNvGrpSpPr/>
            <p:nvPr/>
          </p:nvGrpSpPr>
          <p:grpSpPr bwMode="auto">
            <a:xfrm>
              <a:off x="5111892" y="1010471"/>
              <a:ext cx="212269" cy="385840"/>
              <a:chOff x="0" y="0"/>
              <a:chExt cx="323850" cy="576262"/>
            </a:xfrm>
            <a:solidFill>
              <a:sysClr val="window" lastClr="FFFFFF">
                <a:alpha val="70000"/>
              </a:sysClr>
            </a:solidFill>
          </p:grpSpPr>
          <p:sp>
            <p:nvSpPr>
              <p:cNvPr id="238" name="Freeform 137"/>
              <p:cNvSpPr>
                <a:spLocks noEditPoints="1" noChangeArrowheads="1"/>
              </p:cNvSpPr>
              <p:nvPr/>
            </p:nvSpPr>
            <p:spPr bwMode="auto">
              <a:xfrm>
                <a:off x="0" y="0"/>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39" name="Freeform 138"/>
              <p:cNvSpPr>
                <a:spLocks noChangeArrowheads="1"/>
              </p:cNvSpPr>
              <p:nvPr/>
            </p:nvSpPr>
            <p:spPr bwMode="auto">
              <a:xfrm>
                <a:off x="147638" y="304800"/>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40" name="Freeform 139"/>
              <p:cNvSpPr>
                <a:spLocks noChangeArrowheads="1"/>
              </p:cNvSpPr>
              <p:nvPr/>
            </p:nvSpPr>
            <p:spPr bwMode="auto">
              <a:xfrm>
                <a:off x="139700" y="357187"/>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174" name="Freeform 140"/>
            <p:cNvSpPr>
              <a:spLocks noChangeArrowheads="1"/>
            </p:cNvSpPr>
            <p:nvPr/>
          </p:nvSpPr>
          <p:spPr bwMode="auto">
            <a:xfrm>
              <a:off x="4273223" y="571486"/>
              <a:ext cx="338173" cy="281673"/>
            </a:xfrm>
            <a:custGeom>
              <a:avLst/>
              <a:gdLst>
                <a:gd name="T0" fmla="*/ 2147483647 w 325"/>
                <a:gd name="T1" fmla="*/ 2147483647 h 265"/>
                <a:gd name="T2" fmla="*/ 2147483647 w 325"/>
                <a:gd name="T3" fmla="*/ 2147483647 h 265"/>
                <a:gd name="T4" fmla="*/ 2147483647 w 325"/>
                <a:gd name="T5" fmla="*/ 2147483647 h 265"/>
                <a:gd name="T6" fmla="*/ 2147483647 w 325"/>
                <a:gd name="T7" fmla="*/ 2147483647 h 265"/>
                <a:gd name="T8" fmla="*/ 2147483647 w 325"/>
                <a:gd name="T9" fmla="*/ 2147483647 h 265"/>
                <a:gd name="T10" fmla="*/ 2147483647 w 325"/>
                <a:gd name="T11" fmla="*/ 2147483647 h 265"/>
                <a:gd name="T12" fmla="*/ 2147483647 w 325"/>
                <a:gd name="T13" fmla="*/ 2147483647 h 265"/>
                <a:gd name="T14" fmla="*/ 2147483647 w 325"/>
                <a:gd name="T15" fmla="*/ 2147483647 h 265"/>
                <a:gd name="T16" fmla="*/ 2147483647 w 325"/>
                <a:gd name="T17" fmla="*/ 2147483647 h 265"/>
                <a:gd name="T18" fmla="*/ 2147483647 w 325"/>
                <a:gd name="T19" fmla="*/ 2147483647 h 265"/>
                <a:gd name="T20" fmla="*/ 2147483647 w 325"/>
                <a:gd name="T21" fmla="*/ 2147483647 h 265"/>
                <a:gd name="T22" fmla="*/ 2147483647 w 325"/>
                <a:gd name="T23" fmla="*/ 2147483647 h 265"/>
                <a:gd name="T24" fmla="*/ 2147483647 w 325"/>
                <a:gd name="T25" fmla="*/ 2147483647 h 265"/>
                <a:gd name="T26" fmla="*/ 2147483647 w 325"/>
                <a:gd name="T27" fmla="*/ 2147483647 h 265"/>
                <a:gd name="T28" fmla="*/ 2147483647 w 325"/>
                <a:gd name="T29" fmla="*/ 2147483647 h 265"/>
                <a:gd name="T30" fmla="*/ 2147483647 w 325"/>
                <a:gd name="T31" fmla="*/ 2147483647 h 265"/>
                <a:gd name="T32" fmla="*/ 2147483647 w 325"/>
                <a:gd name="T33" fmla="*/ 2147483647 h 265"/>
                <a:gd name="T34" fmla="*/ 2147483647 w 325"/>
                <a:gd name="T35" fmla="*/ 2147483647 h 265"/>
                <a:gd name="T36" fmla="*/ 2147483647 w 325"/>
                <a:gd name="T37" fmla="*/ 2147483647 h 265"/>
                <a:gd name="T38" fmla="*/ 2147483647 w 325"/>
                <a:gd name="T39" fmla="*/ 2147483647 h 265"/>
                <a:gd name="T40" fmla="*/ 2147483647 w 325"/>
                <a:gd name="T41" fmla="*/ 2147483647 h 265"/>
                <a:gd name="T42" fmla="*/ 2147483647 w 325"/>
                <a:gd name="T43" fmla="*/ 0 h 265"/>
                <a:gd name="T44" fmla="*/ 2147483647 w 325"/>
                <a:gd name="T45" fmla="*/ 0 h 265"/>
                <a:gd name="T46" fmla="*/ 2147483647 w 325"/>
                <a:gd name="T47" fmla="*/ 2147483647 h 265"/>
                <a:gd name="T48" fmla="*/ 2147483647 w 325"/>
                <a:gd name="T49" fmla="*/ 2147483647 h 265"/>
                <a:gd name="T50" fmla="*/ 2147483647 w 325"/>
                <a:gd name="T51" fmla="*/ 2147483647 h 265"/>
                <a:gd name="T52" fmla="*/ 2147483647 w 325"/>
                <a:gd name="T53" fmla="*/ 2147483647 h 265"/>
                <a:gd name="T54" fmla="*/ 2147483647 w 325"/>
                <a:gd name="T55" fmla="*/ 2147483647 h 265"/>
                <a:gd name="T56" fmla="*/ 0 w 325"/>
                <a:gd name="T57" fmla="*/ 2147483647 h 265"/>
                <a:gd name="T58" fmla="*/ 0 w 325"/>
                <a:gd name="T59" fmla="*/ 2147483647 h 265"/>
                <a:gd name="T60" fmla="*/ 2147483647 w 325"/>
                <a:gd name="T61" fmla="*/ 214748364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75" name="Freeform 141"/>
            <p:cNvSpPr>
              <a:spLocks noEditPoints="1" noChangeArrowheads="1"/>
            </p:cNvSpPr>
            <p:nvPr/>
          </p:nvSpPr>
          <p:spPr bwMode="auto">
            <a:xfrm>
              <a:off x="4300277" y="2294476"/>
              <a:ext cx="412051" cy="347575"/>
            </a:xfrm>
            <a:custGeom>
              <a:avLst/>
              <a:gdLst>
                <a:gd name="T0" fmla="*/ 2147483647 w 396"/>
                <a:gd name="T1" fmla="*/ 0 h 327"/>
                <a:gd name="T2" fmla="*/ 2147483647 w 396"/>
                <a:gd name="T3" fmla="*/ 2147483647 h 327"/>
                <a:gd name="T4" fmla="*/ 2147483647 w 396"/>
                <a:gd name="T5" fmla="*/ 2147483647 h 327"/>
                <a:gd name="T6" fmla="*/ 2147483647 w 396"/>
                <a:gd name="T7" fmla="*/ 2147483647 h 327"/>
                <a:gd name="T8" fmla="*/ 2147483647 w 396"/>
                <a:gd name="T9" fmla="*/ 2147483647 h 327"/>
                <a:gd name="T10" fmla="*/ 2147483647 w 396"/>
                <a:gd name="T11" fmla="*/ 2147483647 h 327"/>
                <a:gd name="T12" fmla="*/ 2147483647 w 396"/>
                <a:gd name="T13" fmla="*/ 2147483647 h 327"/>
                <a:gd name="T14" fmla="*/ 2147483647 w 396"/>
                <a:gd name="T15" fmla="*/ 2147483647 h 327"/>
                <a:gd name="T16" fmla="*/ 2147483647 w 396"/>
                <a:gd name="T17" fmla="*/ 2147483647 h 327"/>
                <a:gd name="T18" fmla="*/ 2147483647 w 396"/>
                <a:gd name="T19" fmla="*/ 2147483647 h 327"/>
                <a:gd name="T20" fmla="*/ 2147483647 w 396"/>
                <a:gd name="T21" fmla="*/ 2147483647 h 327"/>
                <a:gd name="T22" fmla="*/ 2147483647 w 396"/>
                <a:gd name="T23" fmla="*/ 2147483647 h 327"/>
                <a:gd name="T24" fmla="*/ 2147483647 w 396"/>
                <a:gd name="T25" fmla="*/ 2147483647 h 327"/>
                <a:gd name="T26" fmla="*/ 2147483647 w 396"/>
                <a:gd name="T27" fmla="*/ 2147483647 h 327"/>
                <a:gd name="T28" fmla="*/ 2147483647 w 396"/>
                <a:gd name="T29" fmla="*/ 2147483647 h 327"/>
                <a:gd name="T30" fmla="*/ 2147483647 w 396"/>
                <a:gd name="T31" fmla="*/ 2147483647 h 327"/>
                <a:gd name="T32" fmla="*/ 2147483647 w 396"/>
                <a:gd name="T33" fmla="*/ 2147483647 h 327"/>
                <a:gd name="T34" fmla="*/ 2147483647 w 396"/>
                <a:gd name="T35" fmla="*/ 2147483647 h 327"/>
                <a:gd name="T36" fmla="*/ 2147483647 w 396"/>
                <a:gd name="T37" fmla="*/ 2147483647 h 327"/>
                <a:gd name="T38" fmla="*/ 2147483647 w 396"/>
                <a:gd name="T39" fmla="*/ 2147483647 h 327"/>
                <a:gd name="T40" fmla="*/ 2147483647 w 396"/>
                <a:gd name="T41" fmla="*/ 2147483647 h 327"/>
                <a:gd name="T42" fmla="*/ 2147483647 w 396"/>
                <a:gd name="T43" fmla="*/ 2147483647 h 327"/>
                <a:gd name="T44" fmla="*/ 2147483647 w 396"/>
                <a:gd name="T45" fmla="*/ 2147483647 h 327"/>
                <a:gd name="T46" fmla="*/ 2147483647 w 396"/>
                <a:gd name="T47" fmla="*/ 2147483647 h 327"/>
                <a:gd name="T48" fmla="*/ 2147483647 w 396"/>
                <a:gd name="T49" fmla="*/ 2147483647 h 327"/>
                <a:gd name="T50" fmla="*/ 2147483647 w 396"/>
                <a:gd name="T51" fmla="*/ 2147483647 h 327"/>
                <a:gd name="T52" fmla="*/ 2147483647 w 396"/>
                <a:gd name="T53" fmla="*/ 2147483647 h 327"/>
                <a:gd name="T54" fmla="*/ 2147483647 w 396"/>
                <a:gd name="T55" fmla="*/ 2147483647 h 327"/>
                <a:gd name="T56" fmla="*/ 2147483647 w 396"/>
                <a:gd name="T57" fmla="*/ 2147483647 h 327"/>
                <a:gd name="T58" fmla="*/ 2147483647 w 396"/>
                <a:gd name="T59" fmla="*/ 2147483647 h 327"/>
                <a:gd name="T60" fmla="*/ 2147483647 w 396"/>
                <a:gd name="T61" fmla="*/ 0 h 327"/>
                <a:gd name="T62" fmla="*/ 2147483647 w 396"/>
                <a:gd name="T63" fmla="*/ 0 h 327"/>
                <a:gd name="T64" fmla="*/ 2147483647 w 396"/>
                <a:gd name="T65" fmla="*/ 2147483647 h 327"/>
                <a:gd name="T66" fmla="*/ 2147483647 w 396"/>
                <a:gd name="T67" fmla="*/ 2147483647 h 327"/>
                <a:gd name="T68" fmla="*/ 2147483647 w 396"/>
                <a:gd name="T69" fmla="*/ 2147483647 h 327"/>
                <a:gd name="T70" fmla="*/ 2147483647 w 396"/>
                <a:gd name="T71" fmla="*/ 2147483647 h 327"/>
                <a:gd name="T72" fmla="*/ 2147483647 w 396"/>
                <a:gd name="T73" fmla="*/ 2147483647 h 327"/>
                <a:gd name="T74" fmla="*/ 2147483647 w 396"/>
                <a:gd name="T75" fmla="*/ 2147483647 h 327"/>
                <a:gd name="T76" fmla="*/ 2147483647 w 396"/>
                <a:gd name="T77" fmla="*/ 2147483647 h 327"/>
                <a:gd name="T78" fmla="*/ 2147483647 w 396"/>
                <a:gd name="T79" fmla="*/ 2147483647 h 327"/>
                <a:gd name="T80" fmla="*/ 2147483647 w 396"/>
                <a:gd name="T81" fmla="*/ 2147483647 h 327"/>
                <a:gd name="T82" fmla="*/ 2147483647 w 396"/>
                <a:gd name="T83" fmla="*/ 2147483647 h 327"/>
                <a:gd name="T84" fmla="*/ 2147483647 w 396"/>
                <a:gd name="T85" fmla="*/ 2147483647 h 327"/>
                <a:gd name="T86" fmla="*/ 2147483647 w 396"/>
                <a:gd name="T87" fmla="*/ 2147483647 h 327"/>
                <a:gd name="T88" fmla="*/ 2147483647 w 396"/>
                <a:gd name="T89" fmla="*/ 2147483647 h 327"/>
                <a:gd name="T90" fmla="*/ 2147483647 w 396"/>
                <a:gd name="T91" fmla="*/ 2147483647 h 327"/>
                <a:gd name="T92" fmla="*/ 2147483647 w 396"/>
                <a:gd name="T93" fmla="*/ 2147483647 h 327"/>
                <a:gd name="T94" fmla="*/ 2147483647 w 396"/>
                <a:gd name="T95" fmla="*/ 2147483647 h 327"/>
                <a:gd name="T96" fmla="*/ 0 w 396"/>
                <a:gd name="T97" fmla="*/ 2147483647 h 327"/>
                <a:gd name="T98" fmla="*/ 2147483647 w 396"/>
                <a:gd name="T99" fmla="*/ 2147483647 h 327"/>
                <a:gd name="T100" fmla="*/ 2147483647 w 396"/>
                <a:gd name="T101" fmla="*/ 2147483647 h 327"/>
                <a:gd name="T102" fmla="*/ 2147483647 w 396"/>
                <a:gd name="T103" fmla="*/ 0 h 327"/>
                <a:gd name="T104" fmla="*/ 2147483647 w 396"/>
                <a:gd name="T105" fmla="*/ 2147483647 h 327"/>
                <a:gd name="T106" fmla="*/ 2147483647 w 396"/>
                <a:gd name="T107" fmla="*/ 2147483647 h 327"/>
                <a:gd name="T108" fmla="*/ 2147483647 w 396"/>
                <a:gd name="T109" fmla="*/ 2147483647 h 327"/>
                <a:gd name="T110" fmla="*/ 2147483647 w 396"/>
                <a:gd name="T111" fmla="*/ 2147483647 h 327"/>
                <a:gd name="T112" fmla="*/ 2147483647 w 396"/>
                <a:gd name="T113" fmla="*/ 2147483647 h 327"/>
                <a:gd name="T114" fmla="*/ 2147483647 w 396"/>
                <a:gd name="T115" fmla="*/ 2147483647 h 327"/>
                <a:gd name="T116" fmla="*/ 2147483647 w 396"/>
                <a:gd name="T117" fmla="*/ 2147483647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76" name="Freeform 142"/>
            <p:cNvSpPr>
              <a:spLocks noEditPoints="1" noChangeArrowheads="1"/>
            </p:cNvSpPr>
            <p:nvPr/>
          </p:nvSpPr>
          <p:spPr bwMode="auto">
            <a:xfrm>
              <a:off x="3453283" y="1597201"/>
              <a:ext cx="529632" cy="630311"/>
            </a:xfrm>
            <a:custGeom>
              <a:avLst/>
              <a:gdLst>
                <a:gd name="T0" fmla="*/ 2147483647 w 509"/>
                <a:gd name="T1" fmla="*/ 2147483647 h 593"/>
                <a:gd name="T2" fmla="*/ 2147483647 w 509"/>
                <a:gd name="T3" fmla="*/ 2147483647 h 593"/>
                <a:gd name="T4" fmla="*/ 2147483647 w 509"/>
                <a:gd name="T5" fmla="*/ 2147483647 h 593"/>
                <a:gd name="T6" fmla="*/ 2147483647 w 509"/>
                <a:gd name="T7" fmla="*/ 2147483647 h 593"/>
                <a:gd name="T8" fmla="*/ 2147483647 w 509"/>
                <a:gd name="T9" fmla="*/ 2147483647 h 593"/>
                <a:gd name="T10" fmla="*/ 2147483647 w 509"/>
                <a:gd name="T11" fmla="*/ 2147483647 h 593"/>
                <a:gd name="T12" fmla="*/ 2147483647 w 509"/>
                <a:gd name="T13" fmla="*/ 2147483647 h 593"/>
                <a:gd name="T14" fmla="*/ 2147483647 w 509"/>
                <a:gd name="T15" fmla="*/ 2147483647 h 593"/>
                <a:gd name="T16" fmla="*/ 2147483647 w 509"/>
                <a:gd name="T17" fmla="*/ 2147483647 h 593"/>
                <a:gd name="T18" fmla="*/ 2147483647 w 509"/>
                <a:gd name="T19" fmla="*/ 2147483647 h 593"/>
                <a:gd name="T20" fmla="*/ 2147483647 w 509"/>
                <a:gd name="T21" fmla="*/ 2147483647 h 593"/>
                <a:gd name="T22" fmla="*/ 2147483647 w 509"/>
                <a:gd name="T23" fmla="*/ 2147483647 h 593"/>
                <a:gd name="T24" fmla="*/ 2147483647 w 509"/>
                <a:gd name="T25" fmla="*/ 2147483647 h 593"/>
                <a:gd name="T26" fmla="*/ 2147483647 w 509"/>
                <a:gd name="T27" fmla="*/ 2147483647 h 593"/>
                <a:gd name="T28" fmla="*/ 2147483647 w 509"/>
                <a:gd name="T29" fmla="*/ 2147483647 h 593"/>
                <a:gd name="T30" fmla="*/ 2147483647 w 509"/>
                <a:gd name="T31" fmla="*/ 2147483647 h 593"/>
                <a:gd name="T32" fmla="*/ 2147483647 w 509"/>
                <a:gd name="T33" fmla="*/ 2147483647 h 593"/>
                <a:gd name="T34" fmla="*/ 2147483647 w 509"/>
                <a:gd name="T35" fmla="*/ 2147483647 h 593"/>
                <a:gd name="T36" fmla="*/ 2147483647 w 509"/>
                <a:gd name="T37" fmla="*/ 2147483647 h 593"/>
                <a:gd name="T38" fmla="*/ 2147483647 w 509"/>
                <a:gd name="T39" fmla="*/ 2147483647 h 593"/>
                <a:gd name="T40" fmla="*/ 2147483647 w 509"/>
                <a:gd name="T41" fmla="*/ 2147483647 h 593"/>
                <a:gd name="T42" fmla="*/ 2147483647 w 509"/>
                <a:gd name="T43" fmla="*/ 2147483647 h 593"/>
                <a:gd name="T44" fmla="*/ 2147483647 w 509"/>
                <a:gd name="T45" fmla="*/ 2147483647 h 593"/>
                <a:gd name="T46" fmla="*/ 2147483647 w 509"/>
                <a:gd name="T47" fmla="*/ 2147483647 h 593"/>
                <a:gd name="T48" fmla="*/ 2147483647 w 509"/>
                <a:gd name="T49" fmla="*/ 2147483647 h 593"/>
                <a:gd name="T50" fmla="*/ 2147483647 w 509"/>
                <a:gd name="T51" fmla="*/ 2147483647 h 593"/>
                <a:gd name="T52" fmla="*/ 2147483647 w 509"/>
                <a:gd name="T53" fmla="*/ 2147483647 h 593"/>
                <a:gd name="T54" fmla="*/ 2147483647 w 509"/>
                <a:gd name="T55" fmla="*/ 2147483647 h 593"/>
                <a:gd name="T56" fmla="*/ 2147483647 w 509"/>
                <a:gd name="T57" fmla="*/ 2147483647 h 593"/>
                <a:gd name="T58" fmla="*/ 2147483647 w 509"/>
                <a:gd name="T59" fmla="*/ 2147483647 h 593"/>
                <a:gd name="T60" fmla="*/ 2147483647 w 509"/>
                <a:gd name="T61" fmla="*/ 2147483647 h 593"/>
                <a:gd name="T62" fmla="*/ 2147483647 w 509"/>
                <a:gd name="T63" fmla="*/ 2147483647 h 593"/>
                <a:gd name="T64" fmla="*/ 2147483647 w 509"/>
                <a:gd name="T65" fmla="*/ 2147483647 h 593"/>
                <a:gd name="T66" fmla="*/ 2147483647 w 509"/>
                <a:gd name="T67" fmla="*/ 2147483647 h 593"/>
                <a:gd name="T68" fmla="*/ 2147483647 w 509"/>
                <a:gd name="T69" fmla="*/ 2147483647 h 593"/>
                <a:gd name="T70" fmla="*/ 2147483647 w 509"/>
                <a:gd name="T71" fmla="*/ 2147483647 h 593"/>
                <a:gd name="T72" fmla="*/ 2147483647 w 509"/>
                <a:gd name="T73" fmla="*/ 2147483647 h 593"/>
                <a:gd name="T74" fmla="*/ 2147483647 w 509"/>
                <a:gd name="T75" fmla="*/ 2147483647 h 593"/>
                <a:gd name="T76" fmla="*/ 2147483647 w 509"/>
                <a:gd name="T77" fmla="*/ 2147483647 h 593"/>
                <a:gd name="T78" fmla="*/ 2147483647 w 509"/>
                <a:gd name="T79" fmla="*/ 2147483647 h 593"/>
                <a:gd name="T80" fmla="*/ 2147483647 w 509"/>
                <a:gd name="T81" fmla="*/ 2147483647 h 593"/>
                <a:gd name="T82" fmla="*/ 2147483647 w 509"/>
                <a:gd name="T83" fmla="*/ 2147483647 h 593"/>
                <a:gd name="T84" fmla="*/ 2147483647 w 509"/>
                <a:gd name="T85" fmla="*/ 2147483647 h 593"/>
                <a:gd name="T86" fmla="*/ 2147483647 w 509"/>
                <a:gd name="T87" fmla="*/ 2147483647 h 593"/>
                <a:gd name="T88" fmla="*/ 0 w 509"/>
                <a:gd name="T89" fmla="*/ 2147483647 h 593"/>
                <a:gd name="T90" fmla="*/ 2147483647 w 509"/>
                <a:gd name="T91" fmla="*/ 2147483647 h 593"/>
                <a:gd name="T92" fmla="*/ 2147483647 w 509"/>
                <a:gd name="T93" fmla="*/ 2147483647 h 593"/>
                <a:gd name="T94" fmla="*/ 2147483647 w 509"/>
                <a:gd name="T95" fmla="*/ 2147483647 h 593"/>
                <a:gd name="T96" fmla="*/ 2147483647 w 509"/>
                <a:gd name="T97" fmla="*/ 2147483647 h 593"/>
                <a:gd name="T98" fmla="*/ 2147483647 w 509"/>
                <a:gd name="T99" fmla="*/ 2147483647 h 593"/>
                <a:gd name="T100" fmla="*/ 2147483647 w 509"/>
                <a:gd name="T101" fmla="*/ 2147483647 h 593"/>
                <a:gd name="T102" fmla="*/ 2147483647 w 509"/>
                <a:gd name="T103" fmla="*/ 2147483647 h 593"/>
                <a:gd name="T104" fmla="*/ 2147483647 w 509"/>
                <a:gd name="T105" fmla="*/ 2147483647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77" name="Freeform 143"/>
            <p:cNvSpPr>
              <a:spLocks noEditPoints="1" noChangeArrowheads="1"/>
            </p:cNvSpPr>
            <p:nvPr/>
          </p:nvSpPr>
          <p:spPr bwMode="auto">
            <a:xfrm>
              <a:off x="3357554" y="1783212"/>
              <a:ext cx="222674" cy="458117"/>
            </a:xfrm>
            <a:custGeom>
              <a:avLst/>
              <a:gdLst>
                <a:gd name="T0" fmla="*/ 2147483647 w 214"/>
                <a:gd name="T1" fmla="*/ 2147483647 h 431"/>
                <a:gd name="T2" fmla="*/ 2147483647 w 214"/>
                <a:gd name="T3" fmla="*/ 2147483647 h 431"/>
                <a:gd name="T4" fmla="*/ 2147483647 w 214"/>
                <a:gd name="T5" fmla="*/ 2147483647 h 431"/>
                <a:gd name="T6" fmla="*/ 2147483647 w 214"/>
                <a:gd name="T7" fmla="*/ 2147483647 h 431"/>
                <a:gd name="T8" fmla="*/ 2147483647 w 214"/>
                <a:gd name="T9" fmla="*/ 2147483647 h 431"/>
                <a:gd name="T10" fmla="*/ 2147483647 w 214"/>
                <a:gd name="T11" fmla="*/ 2147483647 h 431"/>
                <a:gd name="T12" fmla="*/ 2147483647 w 214"/>
                <a:gd name="T13" fmla="*/ 2147483647 h 431"/>
                <a:gd name="T14" fmla="*/ 2147483647 w 214"/>
                <a:gd name="T15" fmla="*/ 2147483647 h 431"/>
                <a:gd name="T16" fmla="*/ 2147483647 w 214"/>
                <a:gd name="T17" fmla="*/ 2147483647 h 431"/>
                <a:gd name="T18" fmla="*/ 2147483647 w 214"/>
                <a:gd name="T19" fmla="*/ 2147483647 h 431"/>
                <a:gd name="T20" fmla="*/ 2147483647 w 214"/>
                <a:gd name="T21" fmla="*/ 2147483647 h 431"/>
                <a:gd name="T22" fmla="*/ 2147483647 w 214"/>
                <a:gd name="T23" fmla="*/ 2147483647 h 431"/>
                <a:gd name="T24" fmla="*/ 2147483647 w 214"/>
                <a:gd name="T25" fmla="*/ 2147483647 h 431"/>
                <a:gd name="T26" fmla="*/ 2147483647 w 214"/>
                <a:gd name="T27" fmla="*/ 2147483647 h 431"/>
                <a:gd name="T28" fmla="*/ 2147483647 w 214"/>
                <a:gd name="T29" fmla="*/ 2147483647 h 431"/>
                <a:gd name="T30" fmla="*/ 2147483647 w 214"/>
                <a:gd name="T31" fmla="*/ 2147483647 h 431"/>
                <a:gd name="T32" fmla="*/ 2147483647 w 214"/>
                <a:gd name="T33" fmla="*/ 2147483647 h 431"/>
                <a:gd name="T34" fmla="*/ 2147483647 w 214"/>
                <a:gd name="T35" fmla="*/ 2147483647 h 431"/>
                <a:gd name="T36" fmla="*/ 2147483647 w 214"/>
                <a:gd name="T37" fmla="*/ 2147483647 h 431"/>
                <a:gd name="T38" fmla="*/ 2147483647 w 214"/>
                <a:gd name="T39" fmla="*/ 2147483647 h 431"/>
                <a:gd name="T40" fmla="*/ 2147483647 w 214"/>
                <a:gd name="T41" fmla="*/ 2147483647 h 431"/>
                <a:gd name="T42" fmla="*/ 2147483647 w 214"/>
                <a:gd name="T43" fmla="*/ 2147483647 h 431"/>
                <a:gd name="T44" fmla="*/ 2147483647 w 214"/>
                <a:gd name="T45" fmla="*/ 2147483647 h 431"/>
                <a:gd name="T46" fmla="*/ 2147483647 w 214"/>
                <a:gd name="T47" fmla="*/ 2147483647 h 431"/>
                <a:gd name="T48" fmla="*/ 2147483647 w 214"/>
                <a:gd name="T49" fmla="*/ 2147483647 h 431"/>
                <a:gd name="T50" fmla="*/ 2147483647 w 214"/>
                <a:gd name="T51" fmla="*/ 2147483647 h 431"/>
                <a:gd name="T52" fmla="*/ 2147483647 w 214"/>
                <a:gd name="T53" fmla="*/ 2147483647 h 431"/>
                <a:gd name="T54" fmla="*/ 2147483647 w 214"/>
                <a:gd name="T55" fmla="*/ 2147483647 h 431"/>
                <a:gd name="T56" fmla="*/ 2147483647 w 214"/>
                <a:gd name="T57" fmla="*/ 2147483647 h 431"/>
                <a:gd name="T58" fmla="*/ 2147483647 w 214"/>
                <a:gd name="T59" fmla="*/ 2147483647 h 431"/>
                <a:gd name="T60" fmla="*/ 2147483647 w 214"/>
                <a:gd name="T61" fmla="*/ 0 h 431"/>
                <a:gd name="T62" fmla="*/ 2147483647 w 214"/>
                <a:gd name="T63" fmla="*/ 2147483647 h 431"/>
                <a:gd name="T64" fmla="*/ 2147483647 w 214"/>
                <a:gd name="T65" fmla="*/ 2147483647 h 431"/>
                <a:gd name="T66" fmla="*/ 2147483647 w 214"/>
                <a:gd name="T67" fmla="*/ 2147483647 h 431"/>
                <a:gd name="T68" fmla="*/ 2147483647 w 214"/>
                <a:gd name="T69" fmla="*/ 2147483647 h 431"/>
                <a:gd name="T70" fmla="*/ 2147483647 w 214"/>
                <a:gd name="T71" fmla="*/ 2147483647 h 431"/>
                <a:gd name="T72" fmla="*/ 2147483647 w 214"/>
                <a:gd name="T73" fmla="*/ 2147483647 h 431"/>
                <a:gd name="T74" fmla="*/ 2147483647 w 214"/>
                <a:gd name="T75" fmla="*/ 2147483647 h 431"/>
                <a:gd name="T76" fmla="*/ 2147483647 w 214"/>
                <a:gd name="T77" fmla="*/ 2147483647 h 431"/>
                <a:gd name="T78" fmla="*/ 2147483647 w 214"/>
                <a:gd name="T79" fmla="*/ 2147483647 h 431"/>
                <a:gd name="T80" fmla="*/ 2147483647 w 214"/>
                <a:gd name="T81" fmla="*/ 2147483647 h 431"/>
                <a:gd name="T82" fmla="*/ 2147483647 w 214"/>
                <a:gd name="T83" fmla="*/ 2147483647 h 431"/>
                <a:gd name="T84" fmla="*/ 2147483647 w 214"/>
                <a:gd name="T85" fmla="*/ 2147483647 h 431"/>
                <a:gd name="T86" fmla="*/ 2147483647 w 214"/>
                <a:gd name="T87" fmla="*/ 2147483647 h 431"/>
                <a:gd name="T88" fmla="*/ 2147483647 w 214"/>
                <a:gd name="T89" fmla="*/ 214748364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178" name="组合 213"/>
            <p:cNvGrpSpPr/>
            <p:nvPr/>
          </p:nvGrpSpPr>
          <p:grpSpPr bwMode="auto">
            <a:xfrm>
              <a:off x="4004765" y="1840610"/>
              <a:ext cx="374592" cy="384776"/>
              <a:chOff x="0" y="0"/>
              <a:chExt cx="571500" cy="574675"/>
            </a:xfrm>
            <a:solidFill>
              <a:sysClr val="window" lastClr="FFFFFF">
                <a:alpha val="70000"/>
              </a:sysClr>
            </a:solidFill>
          </p:grpSpPr>
          <p:sp>
            <p:nvSpPr>
              <p:cNvPr id="236" name="Freeform 144"/>
              <p:cNvSpPr>
                <a:spLocks noEditPoints="1" noChangeArrowheads="1"/>
              </p:cNvSpPr>
              <p:nvPr/>
            </p:nvSpPr>
            <p:spPr bwMode="auto">
              <a:xfrm>
                <a:off x="0" y="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37" name="Freeform 145"/>
              <p:cNvSpPr>
                <a:spLocks noChangeArrowheads="1"/>
              </p:cNvSpPr>
              <p:nvPr/>
            </p:nvSpPr>
            <p:spPr bwMode="auto">
              <a:xfrm>
                <a:off x="179388" y="18097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grpSp>
          <p:nvGrpSpPr>
            <p:cNvPr id="179" name="组合 211"/>
            <p:cNvGrpSpPr/>
            <p:nvPr/>
          </p:nvGrpSpPr>
          <p:grpSpPr bwMode="auto">
            <a:xfrm>
              <a:off x="3936090" y="2334867"/>
              <a:ext cx="293430" cy="282736"/>
              <a:chOff x="0" y="0"/>
              <a:chExt cx="447675" cy="422275"/>
            </a:xfrm>
            <a:solidFill>
              <a:sysClr val="window" lastClr="FFFFFF">
                <a:alpha val="70000"/>
              </a:sysClr>
            </a:solidFill>
          </p:grpSpPr>
          <p:sp>
            <p:nvSpPr>
              <p:cNvPr id="234" name="Freeform 146"/>
              <p:cNvSpPr>
                <a:spLocks noChangeArrowheads="1"/>
              </p:cNvSpPr>
              <p:nvPr/>
            </p:nvSpPr>
            <p:spPr bwMode="auto">
              <a:xfrm>
                <a:off x="0" y="87312"/>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35" name="Freeform 147"/>
              <p:cNvSpPr>
                <a:spLocks noChangeArrowheads="1"/>
              </p:cNvSpPr>
              <p:nvPr/>
            </p:nvSpPr>
            <p:spPr bwMode="auto">
              <a:xfrm>
                <a:off x="127000" y="0"/>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grpSp>
          <p:nvGrpSpPr>
            <p:cNvPr id="180" name="组合 200"/>
            <p:cNvGrpSpPr/>
            <p:nvPr/>
          </p:nvGrpSpPr>
          <p:grpSpPr bwMode="auto">
            <a:xfrm>
              <a:off x="4683193" y="619317"/>
              <a:ext cx="443267" cy="372021"/>
              <a:chOff x="0" y="0"/>
              <a:chExt cx="676275" cy="555625"/>
            </a:xfrm>
            <a:solidFill>
              <a:sysClr val="window" lastClr="FFFFFF">
                <a:alpha val="70000"/>
              </a:sysClr>
            </a:solidFill>
          </p:grpSpPr>
          <p:sp>
            <p:nvSpPr>
              <p:cNvPr id="231" name="Freeform 148"/>
              <p:cNvSpPr>
                <a:spLocks noChangeArrowheads="1"/>
              </p:cNvSpPr>
              <p:nvPr/>
            </p:nvSpPr>
            <p:spPr bwMode="auto">
              <a:xfrm>
                <a:off x="19050" y="26987"/>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32" name="Freeform 149"/>
              <p:cNvSpPr>
                <a:spLocks noChangeArrowheads="1"/>
              </p:cNvSpPr>
              <p:nvPr/>
            </p:nvSpPr>
            <p:spPr bwMode="auto">
              <a:xfrm>
                <a:off x="0" y="0"/>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33" name="Freeform 150"/>
              <p:cNvSpPr>
                <a:spLocks noChangeArrowheads="1"/>
              </p:cNvSpPr>
              <p:nvPr/>
            </p:nvSpPr>
            <p:spPr bwMode="auto">
              <a:xfrm>
                <a:off x="96837" y="169862"/>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181" name="Freeform 151"/>
            <p:cNvSpPr>
              <a:spLocks noEditPoints="1" noChangeArrowheads="1"/>
            </p:cNvSpPr>
            <p:nvPr/>
          </p:nvSpPr>
          <p:spPr bwMode="auto">
            <a:xfrm>
              <a:off x="3609363" y="2227512"/>
              <a:ext cx="249728" cy="442174"/>
            </a:xfrm>
            <a:custGeom>
              <a:avLst/>
              <a:gdLst>
                <a:gd name="T0" fmla="*/ 2147483647 w 240"/>
                <a:gd name="T1" fmla="*/ 2147483647 h 416"/>
                <a:gd name="T2" fmla="*/ 2147483647 w 240"/>
                <a:gd name="T3" fmla="*/ 2147483647 h 416"/>
                <a:gd name="T4" fmla="*/ 2147483647 w 240"/>
                <a:gd name="T5" fmla="*/ 2147483647 h 416"/>
                <a:gd name="T6" fmla="*/ 2147483647 w 240"/>
                <a:gd name="T7" fmla="*/ 2147483647 h 416"/>
                <a:gd name="T8" fmla="*/ 2147483647 w 240"/>
                <a:gd name="T9" fmla="*/ 2147483647 h 416"/>
                <a:gd name="T10" fmla="*/ 2147483647 w 240"/>
                <a:gd name="T11" fmla="*/ 2147483647 h 416"/>
                <a:gd name="T12" fmla="*/ 2147483647 w 240"/>
                <a:gd name="T13" fmla="*/ 2147483647 h 416"/>
                <a:gd name="T14" fmla="*/ 2147483647 w 240"/>
                <a:gd name="T15" fmla="*/ 2147483647 h 416"/>
                <a:gd name="T16" fmla="*/ 2147483647 w 240"/>
                <a:gd name="T17" fmla="*/ 2147483647 h 416"/>
                <a:gd name="T18" fmla="*/ 2147483647 w 240"/>
                <a:gd name="T19" fmla="*/ 2147483647 h 416"/>
                <a:gd name="T20" fmla="*/ 2147483647 w 240"/>
                <a:gd name="T21" fmla="*/ 2147483647 h 416"/>
                <a:gd name="T22" fmla="*/ 2147483647 w 240"/>
                <a:gd name="T23" fmla="*/ 2147483647 h 416"/>
                <a:gd name="T24" fmla="*/ 2147483647 w 240"/>
                <a:gd name="T25" fmla="*/ 2147483647 h 416"/>
                <a:gd name="T26" fmla="*/ 2147483647 w 240"/>
                <a:gd name="T27" fmla="*/ 2147483647 h 416"/>
                <a:gd name="T28" fmla="*/ 2147483647 w 240"/>
                <a:gd name="T29" fmla="*/ 2147483647 h 416"/>
                <a:gd name="T30" fmla="*/ 2147483647 w 240"/>
                <a:gd name="T31" fmla="*/ 2147483647 h 416"/>
                <a:gd name="T32" fmla="*/ 2147483647 w 240"/>
                <a:gd name="T33" fmla="*/ 2147483647 h 416"/>
                <a:gd name="T34" fmla="*/ 2147483647 w 240"/>
                <a:gd name="T35" fmla="*/ 2147483647 h 416"/>
                <a:gd name="T36" fmla="*/ 2147483647 w 240"/>
                <a:gd name="T37" fmla="*/ 2147483647 h 416"/>
                <a:gd name="T38" fmla="*/ 2147483647 w 240"/>
                <a:gd name="T39" fmla="*/ 2147483647 h 416"/>
                <a:gd name="T40" fmla="*/ 2147483647 w 240"/>
                <a:gd name="T41" fmla="*/ 2147483647 h 416"/>
                <a:gd name="T42" fmla="*/ 2147483647 w 240"/>
                <a:gd name="T43" fmla="*/ 2147483647 h 416"/>
                <a:gd name="T44" fmla="*/ 2147483647 w 240"/>
                <a:gd name="T45" fmla="*/ 2147483647 h 416"/>
                <a:gd name="T46" fmla="*/ 2147483647 w 240"/>
                <a:gd name="T47" fmla="*/ 2147483647 h 416"/>
                <a:gd name="T48" fmla="*/ 2147483647 w 240"/>
                <a:gd name="T49" fmla="*/ 2147483647 h 416"/>
                <a:gd name="T50" fmla="*/ 2147483647 w 240"/>
                <a:gd name="T51" fmla="*/ 2147483647 h 416"/>
                <a:gd name="T52" fmla="*/ 2147483647 w 240"/>
                <a:gd name="T53" fmla="*/ 2147483647 h 416"/>
                <a:gd name="T54" fmla="*/ 2147483647 w 240"/>
                <a:gd name="T55" fmla="*/ 2147483647 h 416"/>
                <a:gd name="T56" fmla="*/ 2147483647 w 240"/>
                <a:gd name="T57" fmla="*/ 2147483647 h 416"/>
                <a:gd name="T58" fmla="*/ 2147483647 w 240"/>
                <a:gd name="T59" fmla="*/ 2147483647 h 416"/>
                <a:gd name="T60" fmla="*/ 2147483647 w 240"/>
                <a:gd name="T61" fmla="*/ 2147483647 h 416"/>
                <a:gd name="T62" fmla="*/ 2147483647 w 240"/>
                <a:gd name="T63" fmla="*/ 2147483647 h 416"/>
                <a:gd name="T64" fmla="*/ 2147483647 w 240"/>
                <a:gd name="T65" fmla="*/ 2147483647 h 416"/>
                <a:gd name="T66" fmla="*/ 2147483647 w 240"/>
                <a:gd name="T67" fmla="*/ 2147483647 h 416"/>
                <a:gd name="T68" fmla="*/ 2147483647 w 240"/>
                <a:gd name="T69" fmla="*/ 2147483647 h 416"/>
                <a:gd name="T70" fmla="*/ 2147483647 w 240"/>
                <a:gd name="T71" fmla="*/ 2147483647 h 416"/>
                <a:gd name="T72" fmla="*/ 2147483647 w 240"/>
                <a:gd name="T73" fmla="*/ 2147483647 h 416"/>
                <a:gd name="T74" fmla="*/ 2147483647 w 240"/>
                <a:gd name="T75" fmla="*/ 2147483647 h 416"/>
                <a:gd name="T76" fmla="*/ 2147483647 w 240"/>
                <a:gd name="T77" fmla="*/ 0 h 416"/>
                <a:gd name="T78" fmla="*/ 2147483647 w 240"/>
                <a:gd name="T79" fmla="*/ 2147483647 h 416"/>
                <a:gd name="T80" fmla="*/ 2147483647 w 240"/>
                <a:gd name="T81" fmla="*/ 2147483647 h 416"/>
                <a:gd name="T82" fmla="*/ 2147483647 w 240"/>
                <a:gd name="T83" fmla="*/ 2147483647 h 416"/>
                <a:gd name="T84" fmla="*/ 2147483647 w 240"/>
                <a:gd name="T85" fmla="*/ 2147483647 h 416"/>
                <a:gd name="T86" fmla="*/ 2147483647 w 240"/>
                <a:gd name="T87" fmla="*/ 2147483647 h 416"/>
                <a:gd name="T88" fmla="*/ 2147483647 w 240"/>
                <a:gd name="T89" fmla="*/ 2147483647 h 416"/>
                <a:gd name="T90" fmla="*/ 2147483647 w 240"/>
                <a:gd name="T91" fmla="*/ 2147483647 h 416"/>
                <a:gd name="T92" fmla="*/ 2147483647 w 240"/>
                <a:gd name="T93" fmla="*/ 2147483647 h 416"/>
                <a:gd name="T94" fmla="*/ 2147483647 w 240"/>
                <a:gd name="T95" fmla="*/ 2147483647 h 416"/>
                <a:gd name="T96" fmla="*/ 2147483647 w 240"/>
                <a:gd name="T97" fmla="*/ 2147483647 h 416"/>
                <a:gd name="T98" fmla="*/ 2147483647 w 240"/>
                <a:gd name="T99" fmla="*/ 2147483647 h 416"/>
                <a:gd name="T100" fmla="*/ 2147483647 w 240"/>
                <a:gd name="T101" fmla="*/ 2147483647 h 416"/>
                <a:gd name="T102" fmla="*/ 2147483647 w 240"/>
                <a:gd name="T103" fmla="*/ 2147483647 h 416"/>
                <a:gd name="T104" fmla="*/ 2147483647 w 240"/>
                <a:gd name="T105" fmla="*/ 2147483647 h 416"/>
                <a:gd name="T106" fmla="*/ 2147483647 w 240"/>
                <a:gd name="T107" fmla="*/ 2147483647 h 416"/>
                <a:gd name="T108" fmla="*/ 2147483647 w 240"/>
                <a:gd name="T109" fmla="*/ 2147483647 h 416"/>
                <a:gd name="T110" fmla="*/ 2147483647 w 240"/>
                <a:gd name="T111" fmla="*/ 2147483647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82" name="Freeform 152"/>
            <p:cNvSpPr>
              <a:spLocks noEditPoints="1" noChangeArrowheads="1"/>
            </p:cNvSpPr>
            <p:nvPr/>
          </p:nvSpPr>
          <p:spPr bwMode="auto">
            <a:xfrm>
              <a:off x="5163919" y="1649285"/>
              <a:ext cx="358984" cy="398594"/>
            </a:xfrm>
            <a:custGeom>
              <a:avLst/>
              <a:gdLst>
                <a:gd name="T0" fmla="*/ 2147483647 w 345"/>
                <a:gd name="T1" fmla="*/ 2147483647 h 375"/>
                <a:gd name="T2" fmla="*/ 2147483647 w 345"/>
                <a:gd name="T3" fmla="*/ 2147483647 h 375"/>
                <a:gd name="T4" fmla="*/ 2147483647 w 345"/>
                <a:gd name="T5" fmla="*/ 2147483647 h 375"/>
                <a:gd name="T6" fmla="*/ 2147483647 w 345"/>
                <a:gd name="T7" fmla="*/ 2147483647 h 375"/>
                <a:gd name="T8" fmla="*/ 2147483647 w 345"/>
                <a:gd name="T9" fmla="*/ 2147483647 h 375"/>
                <a:gd name="T10" fmla="*/ 2147483647 w 345"/>
                <a:gd name="T11" fmla="*/ 2147483647 h 375"/>
                <a:gd name="T12" fmla="*/ 2147483647 w 345"/>
                <a:gd name="T13" fmla="*/ 2147483647 h 375"/>
                <a:gd name="T14" fmla="*/ 2147483647 w 345"/>
                <a:gd name="T15" fmla="*/ 2147483647 h 375"/>
                <a:gd name="T16" fmla="*/ 2147483647 w 345"/>
                <a:gd name="T17" fmla="*/ 2147483647 h 375"/>
                <a:gd name="T18" fmla="*/ 2147483647 w 345"/>
                <a:gd name="T19" fmla="*/ 2147483647 h 375"/>
                <a:gd name="T20" fmla="*/ 2147483647 w 345"/>
                <a:gd name="T21" fmla="*/ 2147483647 h 375"/>
                <a:gd name="T22" fmla="*/ 2147483647 w 345"/>
                <a:gd name="T23" fmla="*/ 2147483647 h 375"/>
                <a:gd name="T24" fmla="*/ 2147483647 w 345"/>
                <a:gd name="T25" fmla="*/ 2147483647 h 375"/>
                <a:gd name="T26" fmla="*/ 2147483647 w 345"/>
                <a:gd name="T27" fmla="*/ 2147483647 h 375"/>
                <a:gd name="T28" fmla="*/ 2147483647 w 345"/>
                <a:gd name="T29" fmla="*/ 2147483647 h 375"/>
                <a:gd name="T30" fmla="*/ 2147483647 w 345"/>
                <a:gd name="T31" fmla="*/ 2147483647 h 375"/>
                <a:gd name="T32" fmla="*/ 2147483647 w 345"/>
                <a:gd name="T33" fmla="*/ 2147483647 h 375"/>
                <a:gd name="T34" fmla="*/ 2147483647 w 345"/>
                <a:gd name="T35" fmla="*/ 2147483647 h 375"/>
                <a:gd name="T36" fmla="*/ 2147483647 w 345"/>
                <a:gd name="T37" fmla="*/ 2147483647 h 375"/>
                <a:gd name="T38" fmla="*/ 2147483647 w 345"/>
                <a:gd name="T39" fmla="*/ 2147483647 h 375"/>
                <a:gd name="T40" fmla="*/ 2147483647 w 345"/>
                <a:gd name="T41" fmla="*/ 2147483647 h 375"/>
                <a:gd name="T42" fmla="*/ 2147483647 w 345"/>
                <a:gd name="T43" fmla="*/ 2147483647 h 375"/>
                <a:gd name="T44" fmla="*/ 2147483647 w 345"/>
                <a:gd name="T45" fmla="*/ 2147483647 h 375"/>
                <a:gd name="T46" fmla="*/ 2147483647 w 345"/>
                <a:gd name="T47" fmla="*/ 2147483647 h 375"/>
                <a:gd name="T48" fmla="*/ 2147483647 w 345"/>
                <a:gd name="T49" fmla="*/ 2147483647 h 375"/>
                <a:gd name="T50" fmla="*/ 2147483647 w 345"/>
                <a:gd name="T51" fmla="*/ 2147483647 h 375"/>
                <a:gd name="T52" fmla="*/ 2147483647 w 345"/>
                <a:gd name="T53" fmla="*/ 2147483647 h 375"/>
                <a:gd name="T54" fmla="*/ 2147483647 w 345"/>
                <a:gd name="T55" fmla="*/ 2147483647 h 375"/>
                <a:gd name="T56" fmla="*/ 2147483647 w 345"/>
                <a:gd name="T57" fmla="*/ 2147483647 h 375"/>
                <a:gd name="T58" fmla="*/ 2147483647 w 345"/>
                <a:gd name="T59" fmla="*/ 2147483647 h 375"/>
                <a:gd name="T60" fmla="*/ 2147483647 w 345"/>
                <a:gd name="T61" fmla="*/ 2147483647 h 375"/>
                <a:gd name="T62" fmla="*/ 2147483647 w 345"/>
                <a:gd name="T63" fmla="*/ 2147483647 h 375"/>
                <a:gd name="T64" fmla="*/ 2147483647 w 345"/>
                <a:gd name="T65" fmla="*/ 2147483647 h 375"/>
                <a:gd name="T66" fmla="*/ 2147483647 w 345"/>
                <a:gd name="T67" fmla="*/ 2147483647 h 375"/>
                <a:gd name="T68" fmla="*/ 2147483647 w 345"/>
                <a:gd name="T69" fmla="*/ 2147483647 h 375"/>
                <a:gd name="T70" fmla="*/ 2147483647 w 345"/>
                <a:gd name="T71" fmla="*/ 2147483647 h 375"/>
                <a:gd name="T72" fmla="*/ 2147483647 w 345"/>
                <a:gd name="T73" fmla="*/ 2147483647 h 375"/>
                <a:gd name="T74" fmla="*/ 2147483647 w 345"/>
                <a:gd name="T75" fmla="*/ 2147483647 h 375"/>
                <a:gd name="T76" fmla="*/ 2147483647 w 345"/>
                <a:gd name="T77" fmla="*/ 2147483647 h 375"/>
                <a:gd name="T78" fmla="*/ 2147483647 w 345"/>
                <a:gd name="T79" fmla="*/ 0 h 375"/>
                <a:gd name="T80" fmla="*/ 2147483647 w 345"/>
                <a:gd name="T81" fmla="*/ 2147483647 h 375"/>
                <a:gd name="T82" fmla="*/ 2147483647 w 345"/>
                <a:gd name="T83" fmla="*/ 2147483647 h 375"/>
                <a:gd name="T84" fmla="*/ 2147483647 w 345"/>
                <a:gd name="T85" fmla="*/ 2147483647 h 375"/>
                <a:gd name="T86" fmla="*/ 2147483647 w 345"/>
                <a:gd name="T87" fmla="*/ 2147483647 h 375"/>
                <a:gd name="T88" fmla="*/ 2147483647 w 345"/>
                <a:gd name="T89" fmla="*/ 2147483647 h 375"/>
                <a:gd name="T90" fmla="*/ 2147483647 w 345"/>
                <a:gd name="T91" fmla="*/ 2147483647 h 375"/>
                <a:gd name="T92" fmla="*/ 2147483647 w 345"/>
                <a:gd name="T93" fmla="*/ 2147483647 h 375"/>
                <a:gd name="T94" fmla="*/ 2147483647 w 345"/>
                <a:gd name="T95" fmla="*/ 2147483647 h 375"/>
                <a:gd name="T96" fmla="*/ 2147483647 w 345"/>
                <a:gd name="T97" fmla="*/ 2147483647 h 375"/>
                <a:gd name="T98" fmla="*/ 2147483647 w 345"/>
                <a:gd name="T99" fmla="*/ 2147483647 h 375"/>
                <a:gd name="T100" fmla="*/ 2147483647 w 345"/>
                <a:gd name="T101" fmla="*/ 2147483647 h 375"/>
                <a:gd name="T102" fmla="*/ 2147483647 w 345"/>
                <a:gd name="T103" fmla="*/ 2147483647 h 375"/>
                <a:gd name="T104" fmla="*/ 2147483647 w 345"/>
                <a:gd name="T105" fmla="*/ 2147483647 h 375"/>
                <a:gd name="T106" fmla="*/ 2147483647 w 345"/>
                <a:gd name="T107" fmla="*/ 2147483647 h 375"/>
                <a:gd name="T108" fmla="*/ 2147483647 w 345"/>
                <a:gd name="T109" fmla="*/ 2147483647 h 375"/>
                <a:gd name="T110" fmla="*/ 0 w 345"/>
                <a:gd name="T111" fmla="*/ 2147483647 h 375"/>
                <a:gd name="T112" fmla="*/ 2147483647 w 345"/>
                <a:gd name="T113" fmla="*/ 2147483647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83" name="Freeform 153"/>
            <p:cNvSpPr>
              <a:spLocks noEditPoints="1" noChangeArrowheads="1"/>
            </p:cNvSpPr>
            <p:nvPr/>
          </p:nvSpPr>
          <p:spPr bwMode="auto">
            <a:xfrm>
              <a:off x="3854929" y="615065"/>
              <a:ext cx="339214" cy="338008"/>
            </a:xfrm>
            <a:custGeom>
              <a:avLst/>
              <a:gdLst>
                <a:gd name="T0" fmla="*/ 2147483647 w 325"/>
                <a:gd name="T1" fmla="*/ 2147483647 h 318"/>
                <a:gd name="T2" fmla="*/ 2147483647 w 325"/>
                <a:gd name="T3" fmla="*/ 2147483647 h 318"/>
                <a:gd name="T4" fmla="*/ 2147483647 w 325"/>
                <a:gd name="T5" fmla="*/ 2147483647 h 318"/>
                <a:gd name="T6" fmla="*/ 2147483647 w 325"/>
                <a:gd name="T7" fmla="*/ 2147483647 h 318"/>
                <a:gd name="T8" fmla="*/ 2147483647 w 325"/>
                <a:gd name="T9" fmla="*/ 2147483647 h 318"/>
                <a:gd name="T10" fmla="*/ 2147483647 w 325"/>
                <a:gd name="T11" fmla="*/ 2147483647 h 318"/>
                <a:gd name="T12" fmla="*/ 2147483647 w 325"/>
                <a:gd name="T13" fmla="*/ 2147483647 h 318"/>
                <a:gd name="T14" fmla="*/ 2147483647 w 325"/>
                <a:gd name="T15" fmla="*/ 2147483647 h 318"/>
                <a:gd name="T16" fmla="*/ 2147483647 w 325"/>
                <a:gd name="T17" fmla="*/ 2147483647 h 318"/>
                <a:gd name="T18" fmla="*/ 2147483647 w 325"/>
                <a:gd name="T19" fmla="*/ 2147483647 h 318"/>
                <a:gd name="T20" fmla="*/ 2147483647 w 325"/>
                <a:gd name="T21" fmla="*/ 2147483647 h 318"/>
                <a:gd name="T22" fmla="*/ 2147483647 w 325"/>
                <a:gd name="T23" fmla="*/ 2147483647 h 318"/>
                <a:gd name="T24" fmla="*/ 2147483647 w 325"/>
                <a:gd name="T25" fmla="*/ 2147483647 h 318"/>
                <a:gd name="T26" fmla="*/ 2147483647 w 325"/>
                <a:gd name="T27" fmla="*/ 2147483647 h 318"/>
                <a:gd name="T28" fmla="*/ 2147483647 w 325"/>
                <a:gd name="T29" fmla="*/ 2147483647 h 318"/>
                <a:gd name="T30" fmla="*/ 2147483647 w 325"/>
                <a:gd name="T31" fmla="*/ 2147483647 h 318"/>
                <a:gd name="T32" fmla="*/ 2147483647 w 325"/>
                <a:gd name="T33" fmla="*/ 2147483647 h 318"/>
                <a:gd name="T34" fmla="*/ 2147483647 w 325"/>
                <a:gd name="T35" fmla="*/ 2147483647 h 318"/>
                <a:gd name="T36" fmla="*/ 2147483647 w 325"/>
                <a:gd name="T37" fmla="*/ 2147483647 h 318"/>
                <a:gd name="T38" fmla="*/ 2147483647 w 325"/>
                <a:gd name="T39" fmla="*/ 2147483647 h 318"/>
                <a:gd name="T40" fmla="*/ 2147483647 w 325"/>
                <a:gd name="T41" fmla="*/ 2147483647 h 318"/>
                <a:gd name="T42" fmla="*/ 2147483647 w 325"/>
                <a:gd name="T43" fmla="*/ 2147483647 h 318"/>
                <a:gd name="T44" fmla="*/ 2147483647 w 325"/>
                <a:gd name="T45" fmla="*/ 2147483647 h 318"/>
                <a:gd name="T46" fmla="*/ 2147483647 w 325"/>
                <a:gd name="T47" fmla="*/ 2147483647 h 318"/>
                <a:gd name="T48" fmla="*/ 2147483647 w 325"/>
                <a:gd name="T49" fmla="*/ 2147483647 h 318"/>
                <a:gd name="T50" fmla="*/ 2147483647 w 325"/>
                <a:gd name="T51" fmla="*/ 2147483647 h 318"/>
                <a:gd name="T52" fmla="*/ 2147483647 w 325"/>
                <a:gd name="T53" fmla="*/ 2147483647 h 318"/>
                <a:gd name="T54" fmla="*/ 2147483647 w 325"/>
                <a:gd name="T55" fmla="*/ 2147483647 h 318"/>
                <a:gd name="T56" fmla="*/ 2147483647 w 325"/>
                <a:gd name="T57" fmla="*/ 2147483647 h 318"/>
                <a:gd name="T58" fmla="*/ 2147483647 w 325"/>
                <a:gd name="T59" fmla="*/ 2147483647 h 318"/>
                <a:gd name="T60" fmla="*/ 2147483647 w 325"/>
                <a:gd name="T61" fmla="*/ 2147483647 h 318"/>
                <a:gd name="T62" fmla="*/ 2147483647 w 325"/>
                <a:gd name="T63" fmla="*/ 2147483647 h 318"/>
                <a:gd name="T64" fmla="*/ 2147483647 w 325"/>
                <a:gd name="T65" fmla="*/ 2147483647 h 318"/>
                <a:gd name="T66" fmla="*/ 2147483647 w 325"/>
                <a:gd name="T67" fmla="*/ 2147483647 h 318"/>
                <a:gd name="T68" fmla="*/ 2147483647 w 325"/>
                <a:gd name="T69" fmla="*/ 2147483647 h 318"/>
                <a:gd name="T70" fmla="*/ 2147483647 w 325"/>
                <a:gd name="T71" fmla="*/ 2147483647 h 318"/>
                <a:gd name="T72" fmla="*/ 2147483647 w 325"/>
                <a:gd name="T73" fmla="*/ 2147483647 h 318"/>
                <a:gd name="T74" fmla="*/ 2147483647 w 325"/>
                <a:gd name="T75" fmla="*/ 2147483647 h 318"/>
                <a:gd name="T76" fmla="*/ 2147483647 w 325"/>
                <a:gd name="T77" fmla="*/ 2147483647 h 318"/>
                <a:gd name="T78" fmla="*/ 2147483647 w 325"/>
                <a:gd name="T79" fmla="*/ 2147483647 h 318"/>
                <a:gd name="T80" fmla="*/ 2147483647 w 325"/>
                <a:gd name="T81" fmla="*/ 2147483647 h 318"/>
                <a:gd name="T82" fmla="*/ 2147483647 w 325"/>
                <a:gd name="T83" fmla="*/ 2147483647 h 318"/>
                <a:gd name="T84" fmla="*/ 2147483647 w 325"/>
                <a:gd name="T85" fmla="*/ 2147483647 h 318"/>
                <a:gd name="T86" fmla="*/ 2147483647 w 325"/>
                <a:gd name="T87" fmla="*/ 2147483647 h 318"/>
                <a:gd name="T88" fmla="*/ 2147483647 w 325"/>
                <a:gd name="T89" fmla="*/ 2147483647 h 318"/>
                <a:gd name="T90" fmla="*/ 2147483647 w 325"/>
                <a:gd name="T91" fmla="*/ 2147483647 h 318"/>
                <a:gd name="T92" fmla="*/ 2147483647 w 325"/>
                <a:gd name="T93" fmla="*/ 2147483647 h 318"/>
                <a:gd name="T94" fmla="*/ 2147483647 w 325"/>
                <a:gd name="T95" fmla="*/ 2147483647 h 318"/>
                <a:gd name="T96" fmla="*/ 2147483647 w 325"/>
                <a:gd name="T97" fmla="*/ 2147483647 h 318"/>
                <a:gd name="T98" fmla="*/ 2147483647 w 325"/>
                <a:gd name="T99" fmla="*/ 2147483647 h 318"/>
                <a:gd name="T100" fmla="*/ 2147483647 w 325"/>
                <a:gd name="T101" fmla="*/ 2147483647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84" name="Freeform 154"/>
            <p:cNvSpPr>
              <a:spLocks noEditPoints="1" noChangeArrowheads="1"/>
            </p:cNvSpPr>
            <p:nvPr/>
          </p:nvSpPr>
          <p:spPr bwMode="auto">
            <a:xfrm>
              <a:off x="5043217" y="2056382"/>
              <a:ext cx="320484" cy="343323"/>
            </a:xfrm>
            <a:custGeom>
              <a:avLst/>
              <a:gdLst>
                <a:gd name="T0" fmla="*/ 2147483647 w 308"/>
                <a:gd name="T1" fmla="*/ 2147483647 h 323"/>
                <a:gd name="T2" fmla="*/ 2147483647 w 308"/>
                <a:gd name="T3" fmla="*/ 2147483647 h 323"/>
                <a:gd name="T4" fmla="*/ 2147483647 w 308"/>
                <a:gd name="T5" fmla="*/ 2147483647 h 323"/>
                <a:gd name="T6" fmla="*/ 2147483647 w 308"/>
                <a:gd name="T7" fmla="*/ 2147483647 h 323"/>
                <a:gd name="T8" fmla="*/ 2147483647 w 308"/>
                <a:gd name="T9" fmla="*/ 2147483647 h 323"/>
                <a:gd name="T10" fmla="*/ 2147483647 w 308"/>
                <a:gd name="T11" fmla="*/ 2147483647 h 323"/>
                <a:gd name="T12" fmla="*/ 2147483647 w 308"/>
                <a:gd name="T13" fmla="*/ 2147483647 h 323"/>
                <a:gd name="T14" fmla="*/ 2147483647 w 308"/>
                <a:gd name="T15" fmla="*/ 2147483647 h 323"/>
                <a:gd name="T16" fmla="*/ 2147483647 w 308"/>
                <a:gd name="T17" fmla="*/ 2147483647 h 323"/>
                <a:gd name="T18" fmla="*/ 2147483647 w 308"/>
                <a:gd name="T19" fmla="*/ 2147483647 h 323"/>
                <a:gd name="T20" fmla="*/ 2147483647 w 308"/>
                <a:gd name="T21" fmla="*/ 2147483647 h 323"/>
                <a:gd name="T22" fmla="*/ 2147483647 w 308"/>
                <a:gd name="T23" fmla="*/ 2147483647 h 323"/>
                <a:gd name="T24" fmla="*/ 2147483647 w 308"/>
                <a:gd name="T25" fmla="*/ 2147483647 h 323"/>
                <a:gd name="T26" fmla="*/ 2147483647 w 308"/>
                <a:gd name="T27" fmla="*/ 2147483647 h 323"/>
                <a:gd name="T28" fmla="*/ 2147483647 w 308"/>
                <a:gd name="T29" fmla="*/ 2147483647 h 323"/>
                <a:gd name="T30" fmla="*/ 2147483647 w 308"/>
                <a:gd name="T31" fmla="*/ 2147483647 h 323"/>
                <a:gd name="T32" fmla="*/ 2147483647 w 308"/>
                <a:gd name="T33" fmla="*/ 2147483647 h 323"/>
                <a:gd name="T34" fmla="*/ 2147483647 w 308"/>
                <a:gd name="T35" fmla="*/ 2147483647 h 323"/>
                <a:gd name="T36" fmla="*/ 2147483647 w 308"/>
                <a:gd name="T37" fmla="*/ 2147483647 h 323"/>
                <a:gd name="T38" fmla="*/ 2147483647 w 308"/>
                <a:gd name="T39" fmla="*/ 2147483647 h 323"/>
                <a:gd name="T40" fmla="*/ 2147483647 w 308"/>
                <a:gd name="T41" fmla="*/ 2147483647 h 323"/>
                <a:gd name="T42" fmla="*/ 2147483647 w 308"/>
                <a:gd name="T43" fmla="*/ 2147483647 h 323"/>
                <a:gd name="T44" fmla="*/ 2147483647 w 308"/>
                <a:gd name="T45" fmla="*/ 2147483647 h 323"/>
                <a:gd name="T46" fmla="*/ 2147483647 w 308"/>
                <a:gd name="T47" fmla="*/ 2147483647 h 323"/>
                <a:gd name="T48" fmla="*/ 2147483647 w 308"/>
                <a:gd name="T49" fmla="*/ 2147483647 h 323"/>
                <a:gd name="T50" fmla="*/ 2147483647 w 308"/>
                <a:gd name="T51" fmla="*/ 2147483647 h 323"/>
                <a:gd name="T52" fmla="*/ 2147483647 w 308"/>
                <a:gd name="T53" fmla="*/ 2147483647 h 323"/>
                <a:gd name="T54" fmla="*/ 2147483647 w 308"/>
                <a:gd name="T55" fmla="*/ 0 h 323"/>
                <a:gd name="T56" fmla="*/ 2147483647 w 308"/>
                <a:gd name="T57" fmla="*/ 2147483647 h 323"/>
                <a:gd name="T58" fmla="*/ 2147483647 w 308"/>
                <a:gd name="T59" fmla="*/ 2147483647 h 323"/>
                <a:gd name="T60" fmla="*/ 2147483647 w 308"/>
                <a:gd name="T61" fmla="*/ 2147483647 h 323"/>
                <a:gd name="T62" fmla="*/ 2147483647 w 308"/>
                <a:gd name="T63" fmla="*/ 2147483647 h 323"/>
                <a:gd name="T64" fmla="*/ 2147483647 w 308"/>
                <a:gd name="T65" fmla="*/ 2147483647 h 323"/>
                <a:gd name="T66" fmla="*/ 2147483647 w 308"/>
                <a:gd name="T67" fmla="*/ 2147483647 h 323"/>
                <a:gd name="T68" fmla="*/ 2147483647 w 308"/>
                <a:gd name="T69" fmla="*/ 2147483647 h 323"/>
                <a:gd name="T70" fmla="*/ 2147483647 w 308"/>
                <a:gd name="T71" fmla="*/ 2147483647 h 323"/>
                <a:gd name="T72" fmla="*/ 2147483647 w 308"/>
                <a:gd name="T73" fmla="*/ 2147483647 h 323"/>
                <a:gd name="T74" fmla="*/ 2147483647 w 308"/>
                <a:gd name="T75" fmla="*/ 2147483647 h 323"/>
                <a:gd name="T76" fmla="*/ 2147483647 w 308"/>
                <a:gd name="T77" fmla="*/ 2147483647 h 323"/>
                <a:gd name="T78" fmla="*/ 2147483647 w 308"/>
                <a:gd name="T79" fmla="*/ 2147483647 h 323"/>
                <a:gd name="T80" fmla="*/ 2147483647 w 308"/>
                <a:gd name="T81" fmla="*/ 2147483647 h 323"/>
                <a:gd name="T82" fmla="*/ 2147483647 w 308"/>
                <a:gd name="T83" fmla="*/ 2147483647 h 323"/>
                <a:gd name="T84" fmla="*/ 2147483647 w 308"/>
                <a:gd name="T85" fmla="*/ 2147483647 h 323"/>
                <a:gd name="T86" fmla="*/ 2147483647 w 308"/>
                <a:gd name="T87" fmla="*/ 2147483647 h 323"/>
                <a:gd name="T88" fmla="*/ 2147483647 w 308"/>
                <a:gd name="T89" fmla="*/ 2147483647 h 323"/>
                <a:gd name="T90" fmla="*/ 2147483647 w 308"/>
                <a:gd name="T91" fmla="*/ 2147483647 h 323"/>
                <a:gd name="T92" fmla="*/ 2147483647 w 308"/>
                <a:gd name="T93" fmla="*/ 2147483647 h 323"/>
                <a:gd name="T94" fmla="*/ 2147483647 w 308"/>
                <a:gd name="T95" fmla="*/ 2147483647 h 323"/>
                <a:gd name="T96" fmla="*/ 2147483647 w 308"/>
                <a:gd name="T97" fmla="*/ 2147483647 h 323"/>
                <a:gd name="T98" fmla="*/ 2147483647 w 308"/>
                <a:gd name="T99" fmla="*/ 2147483647 h 323"/>
                <a:gd name="T100" fmla="*/ 2147483647 w 308"/>
                <a:gd name="T101" fmla="*/ 2147483647 h 323"/>
                <a:gd name="T102" fmla="*/ 2147483647 w 308"/>
                <a:gd name="T103" fmla="*/ 2147483647 h 323"/>
                <a:gd name="T104" fmla="*/ 2147483647 w 308"/>
                <a:gd name="T105" fmla="*/ 2147483647 h 323"/>
                <a:gd name="T106" fmla="*/ 2147483647 w 308"/>
                <a:gd name="T107" fmla="*/ 2147483647 h 323"/>
                <a:gd name="T108" fmla="*/ 2147483647 w 308"/>
                <a:gd name="T109" fmla="*/ 2147483647 h 323"/>
                <a:gd name="T110" fmla="*/ 2147483647 w 308"/>
                <a:gd name="T111" fmla="*/ 2147483647 h 323"/>
                <a:gd name="T112" fmla="*/ 2147483647 w 308"/>
                <a:gd name="T113" fmla="*/ 2147483647 h 323"/>
                <a:gd name="T114" fmla="*/ 2147483647 w 308"/>
                <a:gd name="T115" fmla="*/ 2147483647 h 323"/>
                <a:gd name="T116" fmla="*/ 2147483647 w 308"/>
                <a:gd name="T117" fmla="*/ 2147483647 h 323"/>
                <a:gd name="T118" fmla="*/ 2147483647 w 308"/>
                <a:gd name="T119" fmla="*/ 2147483647 h 323"/>
                <a:gd name="T120" fmla="*/ 2147483647 w 308"/>
                <a:gd name="T121" fmla="*/ 2147483647 h 323"/>
                <a:gd name="T122" fmla="*/ 2147483647 w 308"/>
                <a:gd name="T123" fmla="*/ 2147483647 h 323"/>
                <a:gd name="T124" fmla="*/ 2147483647 w 308"/>
                <a:gd name="T125" fmla="*/ 2147483647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185" name="组合 212"/>
            <p:cNvGrpSpPr/>
            <p:nvPr/>
          </p:nvGrpSpPr>
          <p:grpSpPr bwMode="auto">
            <a:xfrm>
              <a:off x="3709254" y="1305962"/>
              <a:ext cx="405808" cy="435801"/>
              <a:chOff x="0" y="0"/>
              <a:chExt cx="619125" cy="650875"/>
            </a:xfrm>
            <a:solidFill>
              <a:sysClr val="window" lastClr="FFFFFF">
                <a:alpha val="70000"/>
              </a:sysClr>
            </a:solidFill>
          </p:grpSpPr>
          <p:sp>
            <p:nvSpPr>
              <p:cNvPr id="218" name="Rectangle 155"/>
              <p:cNvSpPr>
                <a:spLocks noChangeArrowheads="1"/>
              </p:cNvSpPr>
              <p:nvPr/>
            </p:nvSpPr>
            <p:spPr bwMode="auto">
              <a:xfrm>
                <a:off x="0" y="617537"/>
                <a:ext cx="619125" cy="33338"/>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19" name="Rectangle 156"/>
              <p:cNvSpPr>
                <a:spLocks noChangeArrowheads="1"/>
              </p:cNvSpPr>
              <p:nvPr/>
            </p:nvSpPr>
            <p:spPr bwMode="auto">
              <a:xfrm>
                <a:off x="25400" y="555625"/>
                <a:ext cx="568325" cy="33338"/>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0" name="Rectangle 157"/>
              <p:cNvSpPr>
                <a:spLocks noChangeArrowheads="1"/>
              </p:cNvSpPr>
              <p:nvPr/>
            </p:nvSpPr>
            <p:spPr bwMode="auto">
              <a:xfrm>
                <a:off x="249237" y="492125"/>
                <a:ext cx="120650" cy="31750"/>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1" name="Rectangle 158"/>
              <p:cNvSpPr>
                <a:spLocks noChangeArrowheads="1"/>
              </p:cNvSpPr>
              <p:nvPr/>
            </p:nvSpPr>
            <p:spPr bwMode="auto">
              <a:xfrm>
                <a:off x="271462" y="261937"/>
                <a:ext cx="77788" cy="250825"/>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2" name="Rectangle 159"/>
              <p:cNvSpPr>
                <a:spLocks noChangeArrowheads="1"/>
              </p:cNvSpPr>
              <p:nvPr/>
            </p:nvSpPr>
            <p:spPr bwMode="auto">
              <a:xfrm>
                <a:off x="249237" y="249237"/>
                <a:ext cx="120650" cy="31750"/>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3" name="Rectangle 160"/>
              <p:cNvSpPr>
                <a:spLocks noChangeArrowheads="1"/>
              </p:cNvSpPr>
              <p:nvPr/>
            </p:nvSpPr>
            <p:spPr bwMode="auto">
              <a:xfrm>
                <a:off x="69850" y="492125"/>
                <a:ext cx="119063" cy="31750"/>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4" name="Rectangle 161"/>
              <p:cNvSpPr>
                <a:spLocks noChangeArrowheads="1"/>
              </p:cNvSpPr>
              <p:nvPr/>
            </p:nvSpPr>
            <p:spPr bwMode="auto">
              <a:xfrm>
                <a:off x="90487" y="261937"/>
                <a:ext cx="77788" cy="250825"/>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5" name="Rectangle 162"/>
              <p:cNvSpPr>
                <a:spLocks noChangeArrowheads="1"/>
              </p:cNvSpPr>
              <p:nvPr/>
            </p:nvSpPr>
            <p:spPr bwMode="auto">
              <a:xfrm>
                <a:off x="69850" y="249237"/>
                <a:ext cx="119063" cy="31750"/>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6" name="Rectangle 163"/>
              <p:cNvSpPr>
                <a:spLocks noChangeArrowheads="1"/>
              </p:cNvSpPr>
              <p:nvPr/>
            </p:nvSpPr>
            <p:spPr bwMode="auto">
              <a:xfrm>
                <a:off x="430212" y="492125"/>
                <a:ext cx="120650" cy="31750"/>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7" name="Rectangle 164"/>
              <p:cNvSpPr>
                <a:spLocks noChangeArrowheads="1"/>
              </p:cNvSpPr>
              <p:nvPr/>
            </p:nvSpPr>
            <p:spPr bwMode="auto">
              <a:xfrm>
                <a:off x="452437" y="261937"/>
                <a:ext cx="76200" cy="250825"/>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8" name="Rectangle 165"/>
              <p:cNvSpPr>
                <a:spLocks noChangeArrowheads="1"/>
              </p:cNvSpPr>
              <p:nvPr/>
            </p:nvSpPr>
            <p:spPr bwMode="auto">
              <a:xfrm>
                <a:off x="430212" y="249237"/>
                <a:ext cx="120650" cy="31750"/>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29" name="Rectangle 166"/>
              <p:cNvSpPr>
                <a:spLocks noChangeArrowheads="1"/>
              </p:cNvSpPr>
              <p:nvPr/>
            </p:nvSpPr>
            <p:spPr bwMode="auto">
              <a:xfrm>
                <a:off x="25400" y="179387"/>
                <a:ext cx="568325" cy="33338"/>
              </a:xfrm>
              <a:prstGeom prst="rect">
                <a:avLst/>
              </a:pr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30" name="Freeform 167"/>
              <p:cNvSpPr>
                <a:spLocks noChangeArrowheads="1"/>
              </p:cNvSpPr>
              <p:nvPr/>
            </p:nvSpPr>
            <p:spPr bwMode="auto">
              <a:xfrm>
                <a:off x="25400" y="0"/>
                <a:ext cx="568325" cy="179388"/>
              </a:xfrm>
              <a:custGeom>
                <a:avLst/>
                <a:gdLst>
                  <a:gd name="T0" fmla="*/ 179 w 358"/>
                  <a:gd name="T1" fmla="*/ 0 h 113"/>
                  <a:gd name="T2" fmla="*/ 0 w 358"/>
                  <a:gd name="T3" fmla="*/ 113 h 113"/>
                  <a:gd name="T4" fmla="*/ 358 w 358"/>
                  <a:gd name="T5" fmla="*/ 113 h 113"/>
                  <a:gd name="T6" fmla="*/ 179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186" name="Freeform 168"/>
            <p:cNvSpPr>
              <a:spLocks noEditPoints="1" noChangeArrowheads="1"/>
            </p:cNvSpPr>
            <p:nvPr/>
          </p:nvSpPr>
          <p:spPr bwMode="auto">
            <a:xfrm>
              <a:off x="4604112" y="1414380"/>
              <a:ext cx="518185" cy="345449"/>
            </a:xfrm>
            <a:custGeom>
              <a:avLst/>
              <a:gdLst>
                <a:gd name="T0" fmla="*/ 2147483647 w 497"/>
                <a:gd name="T1" fmla="*/ 0 h 325"/>
                <a:gd name="T2" fmla="*/ 2147483647 w 497"/>
                <a:gd name="T3" fmla="*/ 2147483647 h 325"/>
                <a:gd name="T4" fmla="*/ 2147483647 w 497"/>
                <a:gd name="T5" fmla="*/ 2147483647 h 325"/>
                <a:gd name="T6" fmla="*/ 2147483647 w 497"/>
                <a:gd name="T7" fmla="*/ 2147483647 h 325"/>
                <a:gd name="T8" fmla="*/ 2147483647 w 497"/>
                <a:gd name="T9" fmla="*/ 2147483647 h 325"/>
                <a:gd name="T10" fmla="*/ 2147483647 w 497"/>
                <a:gd name="T11" fmla="*/ 2147483647 h 325"/>
                <a:gd name="T12" fmla="*/ 2147483647 w 497"/>
                <a:gd name="T13" fmla="*/ 2147483647 h 325"/>
                <a:gd name="T14" fmla="*/ 2147483647 w 497"/>
                <a:gd name="T15" fmla="*/ 2147483647 h 325"/>
                <a:gd name="T16" fmla="*/ 2147483647 w 497"/>
                <a:gd name="T17" fmla="*/ 2147483647 h 325"/>
                <a:gd name="T18" fmla="*/ 2147483647 w 497"/>
                <a:gd name="T19" fmla="*/ 2147483647 h 325"/>
                <a:gd name="T20" fmla="*/ 2147483647 w 497"/>
                <a:gd name="T21" fmla="*/ 2147483647 h 325"/>
                <a:gd name="T22" fmla="*/ 2147483647 w 497"/>
                <a:gd name="T23" fmla="*/ 2147483647 h 325"/>
                <a:gd name="T24" fmla="*/ 2147483647 w 497"/>
                <a:gd name="T25" fmla="*/ 2147483647 h 325"/>
                <a:gd name="T26" fmla="*/ 2147483647 w 497"/>
                <a:gd name="T27" fmla="*/ 2147483647 h 325"/>
                <a:gd name="T28" fmla="*/ 2147483647 w 497"/>
                <a:gd name="T29" fmla="*/ 2147483647 h 325"/>
                <a:gd name="T30" fmla="*/ 2147483647 w 497"/>
                <a:gd name="T31" fmla="*/ 2147483647 h 325"/>
                <a:gd name="T32" fmla="*/ 2147483647 w 497"/>
                <a:gd name="T33" fmla="*/ 2147483647 h 325"/>
                <a:gd name="T34" fmla="*/ 2147483647 w 497"/>
                <a:gd name="T35" fmla="*/ 2147483647 h 325"/>
                <a:gd name="T36" fmla="*/ 2147483647 w 497"/>
                <a:gd name="T37" fmla="*/ 2147483647 h 325"/>
                <a:gd name="T38" fmla="*/ 2147483647 w 497"/>
                <a:gd name="T39" fmla="*/ 2147483647 h 325"/>
                <a:gd name="T40" fmla="*/ 2147483647 w 497"/>
                <a:gd name="T41" fmla="*/ 2147483647 h 325"/>
                <a:gd name="T42" fmla="*/ 2147483647 w 497"/>
                <a:gd name="T43" fmla="*/ 2147483647 h 325"/>
                <a:gd name="T44" fmla="*/ 2147483647 w 497"/>
                <a:gd name="T45" fmla="*/ 2147483647 h 325"/>
                <a:gd name="T46" fmla="*/ 2147483647 w 497"/>
                <a:gd name="T47" fmla="*/ 2147483647 h 325"/>
                <a:gd name="T48" fmla="*/ 2147483647 w 497"/>
                <a:gd name="T49" fmla="*/ 2147483647 h 325"/>
                <a:gd name="T50" fmla="*/ 2147483647 w 497"/>
                <a:gd name="T51" fmla="*/ 2147483647 h 325"/>
                <a:gd name="T52" fmla="*/ 2147483647 w 497"/>
                <a:gd name="T53" fmla="*/ 2147483647 h 325"/>
                <a:gd name="T54" fmla="*/ 2147483647 w 497"/>
                <a:gd name="T55" fmla="*/ 2147483647 h 325"/>
                <a:gd name="T56" fmla="*/ 2147483647 w 497"/>
                <a:gd name="T57" fmla="*/ 2147483647 h 325"/>
                <a:gd name="T58" fmla="*/ 2147483647 w 497"/>
                <a:gd name="T59" fmla="*/ 2147483647 h 325"/>
                <a:gd name="T60" fmla="*/ 2147483647 w 497"/>
                <a:gd name="T61" fmla="*/ 0 h 325"/>
                <a:gd name="T62" fmla="*/ 2147483647 w 497"/>
                <a:gd name="T63" fmla="*/ 2147483647 h 325"/>
                <a:gd name="T64" fmla="*/ 0 w 497"/>
                <a:gd name="T65" fmla="*/ 2147483647 h 325"/>
                <a:gd name="T66" fmla="*/ 2147483647 w 497"/>
                <a:gd name="T67" fmla="*/ 2147483647 h 325"/>
                <a:gd name="T68" fmla="*/ 2147483647 w 497"/>
                <a:gd name="T69" fmla="*/ 2147483647 h 325"/>
                <a:gd name="T70" fmla="*/ 2147483647 w 497"/>
                <a:gd name="T71" fmla="*/ 2147483647 h 325"/>
                <a:gd name="T72" fmla="*/ 2147483647 w 497"/>
                <a:gd name="T73" fmla="*/ 2147483647 h 325"/>
                <a:gd name="T74" fmla="*/ 2147483647 w 497"/>
                <a:gd name="T75" fmla="*/ 2147483647 h 325"/>
                <a:gd name="T76" fmla="*/ 2147483647 w 497"/>
                <a:gd name="T77" fmla="*/ 2147483647 h 325"/>
                <a:gd name="T78" fmla="*/ 2147483647 w 497"/>
                <a:gd name="T79" fmla="*/ 2147483647 h 325"/>
                <a:gd name="T80" fmla="*/ 2147483647 w 497"/>
                <a:gd name="T81" fmla="*/ 2147483647 h 325"/>
                <a:gd name="T82" fmla="*/ 2147483647 w 497"/>
                <a:gd name="T83" fmla="*/ 2147483647 h 325"/>
                <a:gd name="T84" fmla="*/ 2147483647 w 497"/>
                <a:gd name="T85" fmla="*/ 2147483647 h 325"/>
                <a:gd name="T86" fmla="*/ 2147483647 w 497"/>
                <a:gd name="T87" fmla="*/ 2147483647 h 325"/>
                <a:gd name="T88" fmla="*/ 2147483647 w 497"/>
                <a:gd name="T89" fmla="*/ 2147483647 h 325"/>
                <a:gd name="T90" fmla="*/ 2147483647 w 497"/>
                <a:gd name="T91" fmla="*/ 2147483647 h 325"/>
                <a:gd name="T92" fmla="*/ 2147483647 w 497"/>
                <a:gd name="T93" fmla="*/ 2147483647 h 325"/>
                <a:gd name="T94" fmla="*/ 2147483647 w 497"/>
                <a:gd name="T95" fmla="*/ 2147483647 h 325"/>
                <a:gd name="T96" fmla="*/ 2147483647 w 497"/>
                <a:gd name="T97" fmla="*/ 2147483647 h 325"/>
                <a:gd name="T98" fmla="*/ 2147483647 w 497"/>
                <a:gd name="T99" fmla="*/ 2147483647 h 325"/>
                <a:gd name="T100" fmla="*/ 2147483647 w 497"/>
                <a:gd name="T101" fmla="*/ 2147483647 h 325"/>
                <a:gd name="T102" fmla="*/ 2147483647 w 497"/>
                <a:gd name="T103" fmla="*/ 2147483647 h 325"/>
                <a:gd name="T104" fmla="*/ 2147483647 w 497"/>
                <a:gd name="T105" fmla="*/ 2147483647 h 325"/>
                <a:gd name="T106" fmla="*/ 2147483647 w 497"/>
                <a:gd name="T107" fmla="*/ 2147483647 h 325"/>
                <a:gd name="T108" fmla="*/ 2147483647 w 497"/>
                <a:gd name="T109" fmla="*/ 2147483647 h 325"/>
                <a:gd name="T110" fmla="*/ 2147483647 w 497"/>
                <a:gd name="T111" fmla="*/ 2147483647 h 325"/>
                <a:gd name="T112" fmla="*/ 2147483647 w 497"/>
                <a:gd name="T113" fmla="*/ 2147483647 h 325"/>
                <a:gd name="T114" fmla="*/ 2147483647 w 497"/>
                <a:gd name="T115" fmla="*/ 2147483647 h 325"/>
                <a:gd name="T116" fmla="*/ 2147483647 w 497"/>
                <a:gd name="T117" fmla="*/ 2147483647 h 325"/>
                <a:gd name="T118" fmla="*/ 2147483647 w 497"/>
                <a:gd name="T119" fmla="*/ 2147483647 h 325"/>
                <a:gd name="T120" fmla="*/ 2147483647 w 497"/>
                <a:gd name="T121" fmla="*/ 2147483647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87" name="Freeform 169"/>
            <p:cNvSpPr>
              <a:spLocks noEditPoints="1" noChangeArrowheads="1"/>
            </p:cNvSpPr>
            <p:nvPr/>
          </p:nvSpPr>
          <p:spPr bwMode="auto">
            <a:xfrm>
              <a:off x="3859091" y="1794904"/>
              <a:ext cx="122783" cy="214709"/>
            </a:xfrm>
            <a:custGeom>
              <a:avLst/>
              <a:gdLst>
                <a:gd name="T0" fmla="*/ 2147483647 w 117"/>
                <a:gd name="T1" fmla="*/ 2147483647 h 202"/>
                <a:gd name="T2" fmla="*/ 2147483647 w 117"/>
                <a:gd name="T3" fmla="*/ 2147483647 h 202"/>
                <a:gd name="T4" fmla="*/ 2147483647 w 117"/>
                <a:gd name="T5" fmla="*/ 2147483647 h 202"/>
                <a:gd name="T6" fmla="*/ 2147483647 w 117"/>
                <a:gd name="T7" fmla="*/ 2147483647 h 202"/>
                <a:gd name="T8" fmla="*/ 2147483647 w 117"/>
                <a:gd name="T9" fmla="*/ 2147483647 h 202"/>
                <a:gd name="T10" fmla="*/ 2147483647 w 117"/>
                <a:gd name="T11" fmla="*/ 2147483647 h 202"/>
                <a:gd name="T12" fmla="*/ 2147483647 w 117"/>
                <a:gd name="T13" fmla="*/ 2147483647 h 202"/>
                <a:gd name="T14" fmla="*/ 2147483647 w 117"/>
                <a:gd name="T15" fmla="*/ 2147483647 h 202"/>
                <a:gd name="T16" fmla="*/ 2147483647 w 117"/>
                <a:gd name="T17" fmla="*/ 2147483647 h 202"/>
                <a:gd name="T18" fmla="*/ 2147483647 w 117"/>
                <a:gd name="T19" fmla="*/ 2147483647 h 202"/>
                <a:gd name="T20" fmla="*/ 2147483647 w 117"/>
                <a:gd name="T21" fmla="*/ 2147483647 h 202"/>
                <a:gd name="T22" fmla="*/ 2147483647 w 117"/>
                <a:gd name="T23" fmla="*/ 2147483647 h 202"/>
                <a:gd name="T24" fmla="*/ 2147483647 w 117"/>
                <a:gd name="T25" fmla="*/ 2147483647 h 202"/>
                <a:gd name="T26" fmla="*/ 2147483647 w 117"/>
                <a:gd name="T27" fmla="*/ 2147483647 h 202"/>
                <a:gd name="T28" fmla="*/ 2147483647 w 117"/>
                <a:gd name="T29" fmla="*/ 2147483647 h 202"/>
                <a:gd name="T30" fmla="*/ 2147483647 w 117"/>
                <a:gd name="T31" fmla="*/ 2147483647 h 202"/>
                <a:gd name="T32" fmla="*/ 2147483647 w 117"/>
                <a:gd name="T33" fmla="*/ 2147483647 h 202"/>
                <a:gd name="T34" fmla="*/ 2147483647 w 117"/>
                <a:gd name="T35" fmla="*/ 2147483647 h 202"/>
                <a:gd name="T36" fmla="*/ 2147483647 w 117"/>
                <a:gd name="T37" fmla="*/ 2147483647 h 202"/>
                <a:gd name="T38" fmla="*/ 2147483647 w 117"/>
                <a:gd name="T39" fmla="*/ 2147483647 h 202"/>
                <a:gd name="T40" fmla="*/ 2147483647 w 117"/>
                <a:gd name="T41" fmla="*/ 2147483647 h 202"/>
                <a:gd name="T42" fmla="*/ 2147483647 w 117"/>
                <a:gd name="T43" fmla="*/ 2147483647 h 202"/>
                <a:gd name="T44" fmla="*/ 2147483647 w 117"/>
                <a:gd name="T45" fmla="*/ 2147483647 h 202"/>
                <a:gd name="T46" fmla="*/ 2147483647 w 117"/>
                <a:gd name="T47" fmla="*/ 2147483647 h 202"/>
                <a:gd name="T48" fmla="*/ 2147483647 w 117"/>
                <a:gd name="T49" fmla="*/ 2147483647 h 202"/>
                <a:gd name="T50" fmla="*/ 2147483647 w 117"/>
                <a:gd name="T51" fmla="*/ 2147483647 h 202"/>
                <a:gd name="T52" fmla="*/ 2147483647 w 117"/>
                <a:gd name="T53" fmla="*/ 2147483647 h 202"/>
                <a:gd name="T54" fmla="*/ 2147483647 w 117"/>
                <a:gd name="T55" fmla="*/ 2147483647 h 202"/>
                <a:gd name="T56" fmla="*/ 2147483647 w 117"/>
                <a:gd name="T57" fmla="*/ 2147483647 h 202"/>
                <a:gd name="T58" fmla="*/ 2147483647 w 117"/>
                <a:gd name="T59" fmla="*/ 0 h 202"/>
                <a:gd name="T60" fmla="*/ 2147483647 w 117"/>
                <a:gd name="T61" fmla="*/ 2147483647 h 202"/>
                <a:gd name="T62" fmla="*/ 2147483647 w 117"/>
                <a:gd name="T63" fmla="*/ 2147483647 h 202"/>
                <a:gd name="T64" fmla="*/ 2147483647 w 117"/>
                <a:gd name="T65" fmla="*/ 2147483647 h 202"/>
                <a:gd name="T66" fmla="*/ 2147483647 w 117"/>
                <a:gd name="T67" fmla="*/ 2147483647 h 202"/>
                <a:gd name="T68" fmla="*/ 2147483647 w 117"/>
                <a:gd name="T69" fmla="*/ 2147483647 h 202"/>
                <a:gd name="T70" fmla="*/ 2147483647 w 117"/>
                <a:gd name="T71" fmla="*/ 2147483647 h 202"/>
                <a:gd name="T72" fmla="*/ 2147483647 w 117"/>
                <a:gd name="T73" fmla="*/ 2147483647 h 202"/>
                <a:gd name="T74" fmla="*/ 2147483647 w 117"/>
                <a:gd name="T75" fmla="*/ 2147483647 h 202"/>
                <a:gd name="T76" fmla="*/ 2147483647 w 117"/>
                <a:gd name="T77" fmla="*/ 2147483647 h 202"/>
                <a:gd name="T78" fmla="*/ 2147483647 w 117"/>
                <a:gd name="T79" fmla="*/ 2147483647 h 202"/>
                <a:gd name="T80" fmla="*/ 2147483647 w 117"/>
                <a:gd name="T81" fmla="*/ 2147483647 h 202"/>
                <a:gd name="T82" fmla="*/ 2147483647 w 117"/>
                <a:gd name="T83" fmla="*/ 2147483647 h 202"/>
                <a:gd name="T84" fmla="*/ 2147483647 w 117"/>
                <a:gd name="T85" fmla="*/ 2147483647 h 202"/>
                <a:gd name="T86" fmla="*/ 2147483647 w 117"/>
                <a:gd name="T87" fmla="*/ 2147483647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88" name="Freeform 170"/>
            <p:cNvSpPr>
              <a:spLocks noEditPoints="1" noChangeArrowheads="1"/>
            </p:cNvSpPr>
            <p:nvPr/>
          </p:nvSpPr>
          <p:spPr bwMode="auto">
            <a:xfrm>
              <a:off x="4799732" y="1051925"/>
              <a:ext cx="242444" cy="305057"/>
            </a:xfrm>
            <a:custGeom>
              <a:avLst/>
              <a:gdLst>
                <a:gd name="T0" fmla="*/ 2147483647 w 233"/>
                <a:gd name="T1" fmla="*/ 0 h 287"/>
                <a:gd name="T2" fmla="*/ 2147483647 w 233"/>
                <a:gd name="T3" fmla="*/ 2147483647 h 287"/>
                <a:gd name="T4" fmla="*/ 2147483647 w 233"/>
                <a:gd name="T5" fmla="*/ 2147483647 h 287"/>
                <a:gd name="T6" fmla="*/ 2147483647 w 233"/>
                <a:gd name="T7" fmla="*/ 2147483647 h 287"/>
                <a:gd name="T8" fmla="*/ 2147483647 w 233"/>
                <a:gd name="T9" fmla="*/ 2147483647 h 287"/>
                <a:gd name="T10" fmla="*/ 2147483647 w 233"/>
                <a:gd name="T11" fmla="*/ 2147483647 h 287"/>
                <a:gd name="T12" fmla="*/ 2147483647 w 233"/>
                <a:gd name="T13" fmla="*/ 2147483647 h 287"/>
                <a:gd name="T14" fmla="*/ 2147483647 w 233"/>
                <a:gd name="T15" fmla="*/ 2147483647 h 287"/>
                <a:gd name="T16" fmla="*/ 2147483647 w 233"/>
                <a:gd name="T17" fmla="*/ 2147483647 h 287"/>
                <a:gd name="T18" fmla="*/ 2147483647 w 233"/>
                <a:gd name="T19" fmla="*/ 2147483647 h 287"/>
                <a:gd name="T20" fmla="*/ 2147483647 w 233"/>
                <a:gd name="T21" fmla="*/ 2147483647 h 287"/>
                <a:gd name="T22" fmla="*/ 2147483647 w 233"/>
                <a:gd name="T23" fmla="*/ 2147483647 h 287"/>
                <a:gd name="T24" fmla="*/ 2147483647 w 233"/>
                <a:gd name="T25" fmla="*/ 2147483647 h 287"/>
                <a:gd name="T26" fmla="*/ 2147483647 w 233"/>
                <a:gd name="T27" fmla="*/ 2147483647 h 287"/>
                <a:gd name="T28" fmla="*/ 2147483647 w 233"/>
                <a:gd name="T29" fmla="*/ 2147483647 h 287"/>
                <a:gd name="T30" fmla="*/ 2147483647 w 233"/>
                <a:gd name="T31" fmla="*/ 2147483647 h 287"/>
                <a:gd name="T32" fmla="*/ 2147483647 w 233"/>
                <a:gd name="T33" fmla="*/ 2147483647 h 287"/>
                <a:gd name="T34" fmla="*/ 2147483647 w 233"/>
                <a:gd name="T35" fmla="*/ 2147483647 h 287"/>
                <a:gd name="T36" fmla="*/ 2147483647 w 233"/>
                <a:gd name="T37" fmla="*/ 2147483647 h 287"/>
                <a:gd name="T38" fmla="*/ 2147483647 w 233"/>
                <a:gd name="T39" fmla="*/ 2147483647 h 287"/>
                <a:gd name="T40" fmla="*/ 2147483647 w 233"/>
                <a:gd name="T41" fmla="*/ 2147483647 h 287"/>
                <a:gd name="T42" fmla="*/ 2147483647 w 233"/>
                <a:gd name="T43" fmla="*/ 2147483647 h 287"/>
                <a:gd name="T44" fmla="*/ 2147483647 w 233"/>
                <a:gd name="T45" fmla="*/ 0 h 287"/>
                <a:gd name="T46" fmla="*/ 2147483647 w 233"/>
                <a:gd name="T47" fmla="*/ 2147483647 h 287"/>
                <a:gd name="T48" fmla="*/ 2147483647 w 233"/>
                <a:gd name="T49" fmla="*/ 2147483647 h 287"/>
                <a:gd name="T50" fmla="*/ 2147483647 w 233"/>
                <a:gd name="T51" fmla="*/ 2147483647 h 287"/>
                <a:gd name="T52" fmla="*/ 2147483647 w 233"/>
                <a:gd name="T53" fmla="*/ 2147483647 h 287"/>
                <a:gd name="T54" fmla="*/ 2147483647 w 233"/>
                <a:gd name="T55" fmla="*/ 2147483647 h 287"/>
                <a:gd name="T56" fmla="*/ 2147483647 w 233"/>
                <a:gd name="T57" fmla="*/ 2147483647 h 287"/>
                <a:gd name="T58" fmla="*/ 2147483647 w 233"/>
                <a:gd name="T59" fmla="*/ 2147483647 h 287"/>
                <a:gd name="T60" fmla="*/ 2147483647 w 233"/>
                <a:gd name="T61" fmla="*/ 2147483647 h 287"/>
                <a:gd name="T62" fmla="*/ 2147483647 w 233"/>
                <a:gd name="T63" fmla="*/ 2147483647 h 287"/>
                <a:gd name="T64" fmla="*/ 2147483647 w 233"/>
                <a:gd name="T65" fmla="*/ 2147483647 h 287"/>
                <a:gd name="T66" fmla="*/ 2147483647 w 233"/>
                <a:gd name="T67" fmla="*/ 2147483647 h 287"/>
                <a:gd name="T68" fmla="*/ 2147483647 w 233"/>
                <a:gd name="T69" fmla="*/ 2147483647 h 287"/>
                <a:gd name="T70" fmla="*/ 2147483647 w 233"/>
                <a:gd name="T71" fmla="*/ 2147483647 h 287"/>
                <a:gd name="T72" fmla="*/ 2147483647 w 233"/>
                <a:gd name="T73" fmla="*/ 2147483647 h 287"/>
                <a:gd name="T74" fmla="*/ 2147483647 w 233"/>
                <a:gd name="T75" fmla="*/ 0 h 287"/>
                <a:gd name="T76" fmla="*/ 2147483647 w 233"/>
                <a:gd name="T77" fmla="*/ 2147483647 h 287"/>
                <a:gd name="T78" fmla="*/ 2147483647 w 233"/>
                <a:gd name="T79" fmla="*/ 2147483647 h 287"/>
                <a:gd name="T80" fmla="*/ 2147483647 w 233"/>
                <a:gd name="T81" fmla="*/ 2147483647 h 287"/>
                <a:gd name="T82" fmla="*/ 2147483647 w 233"/>
                <a:gd name="T83" fmla="*/ 2147483647 h 287"/>
                <a:gd name="T84" fmla="*/ 2147483647 w 233"/>
                <a:gd name="T85" fmla="*/ 2147483647 h 287"/>
                <a:gd name="T86" fmla="*/ 2147483647 w 233"/>
                <a:gd name="T87" fmla="*/ 2147483647 h 287"/>
                <a:gd name="T88" fmla="*/ 2147483647 w 233"/>
                <a:gd name="T89" fmla="*/ 2147483647 h 287"/>
                <a:gd name="T90" fmla="*/ 2147483647 w 233"/>
                <a:gd name="T91" fmla="*/ 2147483647 h 287"/>
                <a:gd name="T92" fmla="*/ 2147483647 w 233"/>
                <a:gd name="T93" fmla="*/ 2147483647 h 287"/>
                <a:gd name="T94" fmla="*/ 2147483647 w 233"/>
                <a:gd name="T95" fmla="*/ 2147483647 h 287"/>
                <a:gd name="T96" fmla="*/ 2147483647 w 233"/>
                <a:gd name="T97" fmla="*/ 2147483647 h 287"/>
                <a:gd name="T98" fmla="*/ 2147483647 w 233"/>
                <a:gd name="T99" fmla="*/ 2147483647 h 287"/>
                <a:gd name="T100" fmla="*/ 2147483647 w 233"/>
                <a:gd name="T101" fmla="*/ 2147483647 h 287"/>
                <a:gd name="T102" fmla="*/ 2147483647 w 233"/>
                <a:gd name="T103" fmla="*/ 2147483647 h 287"/>
                <a:gd name="T104" fmla="*/ 2147483647 w 233"/>
                <a:gd name="T105" fmla="*/ 2147483647 h 287"/>
                <a:gd name="T106" fmla="*/ 2147483647 w 233"/>
                <a:gd name="T107" fmla="*/ 2147483647 h 287"/>
                <a:gd name="T108" fmla="*/ 2147483647 w 233"/>
                <a:gd name="T109" fmla="*/ 2147483647 h 287"/>
                <a:gd name="T110" fmla="*/ 0 w 233"/>
                <a:gd name="T111" fmla="*/ 2147483647 h 287"/>
                <a:gd name="T112" fmla="*/ 2147483647 w 233"/>
                <a:gd name="T113" fmla="*/ 2147483647 h 287"/>
                <a:gd name="T114" fmla="*/ 2147483647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89" name="Freeform 171"/>
            <p:cNvSpPr>
              <a:spLocks noEditPoints="1" noChangeArrowheads="1"/>
            </p:cNvSpPr>
            <p:nvPr/>
          </p:nvSpPr>
          <p:spPr bwMode="auto">
            <a:xfrm>
              <a:off x="4202467" y="1371863"/>
              <a:ext cx="368349" cy="378399"/>
            </a:xfrm>
            <a:custGeom>
              <a:avLst/>
              <a:gdLst>
                <a:gd name="T0" fmla="*/ 2147483647 w 354"/>
                <a:gd name="T1" fmla="*/ 2147483647 h 356"/>
                <a:gd name="T2" fmla="*/ 2147483647 w 354"/>
                <a:gd name="T3" fmla="*/ 2147483647 h 356"/>
                <a:gd name="T4" fmla="*/ 2147483647 w 354"/>
                <a:gd name="T5" fmla="*/ 2147483647 h 356"/>
                <a:gd name="T6" fmla="*/ 2147483647 w 354"/>
                <a:gd name="T7" fmla="*/ 2147483647 h 356"/>
                <a:gd name="T8" fmla="*/ 2147483647 w 354"/>
                <a:gd name="T9" fmla="*/ 2147483647 h 356"/>
                <a:gd name="T10" fmla="*/ 2147483647 w 354"/>
                <a:gd name="T11" fmla="*/ 2147483647 h 356"/>
                <a:gd name="T12" fmla="*/ 2147483647 w 354"/>
                <a:gd name="T13" fmla="*/ 2147483647 h 356"/>
                <a:gd name="T14" fmla="*/ 2147483647 w 354"/>
                <a:gd name="T15" fmla="*/ 2147483647 h 356"/>
                <a:gd name="T16" fmla="*/ 2147483647 w 354"/>
                <a:gd name="T17" fmla="*/ 2147483647 h 356"/>
                <a:gd name="T18" fmla="*/ 2147483647 w 354"/>
                <a:gd name="T19" fmla="*/ 2147483647 h 356"/>
                <a:gd name="T20" fmla="*/ 2147483647 w 354"/>
                <a:gd name="T21" fmla="*/ 2147483647 h 356"/>
                <a:gd name="T22" fmla="*/ 2147483647 w 354"/>
                <a:gd name="T23" fmla="*/ 2147483647 h 356"/>
                <a:gd name="T24" fmla="*/ 2147483647 w 354"/>
                <a:gd name="T25" fmla="*/ 2147483647 h 356"/>
                <a:gd name="T26" fmla="*/ 2147483647 w 354"/>
                <a:gd name="T27" fmla="*/ 2147483647 h 356"/>
                <a:gd name="T28" fmla="*/ 2147483647 w 354"/>
                <a:gd name="T29" fmla="*/ 2147483647 h 356"/>
                <a:gd name="T30" fmla="*/ 2147483647 w 354"/>
                <a:gd name="T31" fmla="*/ 2147483647 h 356"/>
                <a:gd name="T32" fmla="*/ 2147483647 w 354"/>
                <a:gd name="T33" fmla="*/ 2147483647 h 356"/>
                <a:gd name="T34" fmla="*/ 2147483647 w 354"/>
                <a:gd name="T35" fmla="*/ 2147483647 h 356"/>
                <a:gd name="T36" fmla="*/ 2147483647 w 354"/>
                <a:gd name="T37" fmla="*/ 2147483647 h 356"/>
                <a:gd name="T38" fmla="*/ 2147483647 w 354"/>
                <a:gd name="T39" fmla="*/ 2147483647 h 356"/>
                <a:gd name="T40" fmla="*/ 2147483647 w 354"/>
                <a:gd name="T41" fmla="*/ 2147483647 h 356"/>
                <a:gd name="T42" fmla="*/ 2147483647 w 354"/>
                <a:gd name="T43" fmla="*/ 2147483647 h 356"/>
                <a:gd name="T44" fmla="*/ 2147483647 w 354"/>
                <a:gd name="T45" fmla="*/ 2147483647 h 356"/>
                <a:gd name="T46" fmla="*/ 2147483647 w 354"/>
                <a:gd name="T47" fmla="*/ 2147483647 h 356"/>
                <a:gd name="T48" fmla="*/ 2147483647 w 354"/>
                <a:gd name="T49" fmla="*/ 2147483647 h 356"/>
                <a:gd name="T50" fmla="*/ 2147483647 w 354"/>
                <a:gd name="T51" fmla="*/ 2147483647 h 356"/>
                <a:gd name="T52" fmla="*/ 2147483647 w 354"/>
                <a:gd name="T53" fmla="*/ 2147483647 h 356"/>
                <a:gd name="T54" fmla="*/ 2147483647 w 354"/>
                <a:gd name="T55" fmla="*/ 2147483647 h 356"/>
                <a:gd name="T56" fmla="*/ 2147483647 w 354"/>
                <a:gd name="T57" fmla="*/ 2147483647 h 356"/>
                <a:gd name="T58" fmla="*/ 2147483647 w 354"/>
                <a:gd name="T59" fmla="*/ 2147483647 h 356"/>
                <a:gd name="T60" fmla="*/ 2147483647 w 354"/>
                <a:gd name="T61" fmla="*/ 2147483647 h 356"/>
                <a:gd name="T62" fmla="*/ 2147483647 w 354"/>
                <a:gd name="T63" fmla="*/ 2147483647 h 356"/>
                <a:gd name="T64" fmla="*/ 2147483647 w 354"/>
                <a:gd name="T65" fmla="*/ 2147483647 h 356"/>
                <a:gd name="T66" fmla="*/ 2147483647 w 354"/>
                <a:gd name="T67" fmla="*/ 2147483647 h 356"/>
                <a:gd name="T68" fmla="*/ 2147483647 w 354"/>
                <a:gd name="T69" fmla="*/ 2147483647 h 356"/>
                <a:gd name="T70" fmla="*/ 2147483647 w 354"/>
                <a:gd name="T71" fmla="*/ 2147483647 h 356"/>
                <a:gd name="T72" fmla="*/ 2147483647 w 354"/>
                <a:gd name="T73" fmla="*/ 2147483647 h 356"/>
                <a:gd name="T74" fmla="*/ 2147483647 w 354"/>
                <a:gd name="T75" fmla="*/ 2147483647 h 356"/>
                <a:gd name="T76" fmla="*/ 2147483647 w 354"/>
                <a:gd name="T77" fmla="*/ 2147483647 h 356"/>
                <a:gd name="T78" fmla="*/ 2147483647 w 354"/>
                <a:gd name="T79" fmla="*/ 2147483647 h 356"/>
                <a:gd name="T80" fmla="*/ 2147483647 w 354"/>
                <a:gd name="T81" fmla="*/ 2147483647 h 356"/>
                <a:gd name="T82" fmla="*/ 2147483647 w 354"/>
                <a:gd name="T83" fmla="*/ 2147483647 h 356"/>
                <a:gd name="T84" fmla="*/ 2147483647 w 354"/>
                <a:gd name="T85" fmla="*/ 2147483647 h 356"/>
                <a:gd name="T86" fmla="*/ 2147483647 w 354"/>
                <a:gd name="T87" fmla="*/ 2147483647 h 356"/>
                <a:gd name="T88" fmla="*/ 2147483647 w 354"/>
                <a:gd name="T89" fmla="*/ 2147483647 h 356"/>
                <a:gd name="T90" fmla="*/ 2147483647 w 354"/>
                <a:gd name="T91" fmla="*/ 2147483647 h 356"/>
                <a:gd name="T92" fmla="*/ 2147483647 w 354"/>
                <a:gd name="T93" fmla="*/ 2147483647 h 356"/>
                <a:gd name="T94" fmla="*/ 2147483647 w 354"/>
                <a:gd name="T95" fmla="*/ 2147483647 h 356"/>
                <a:gd name="T96" fmla="*/ 2147483647 w 354"/>
                <a:gd name="T97" fmla="*/ 2147483647 h 356"/>
                <a:gd name="T98" fmla="*/ 2147483647 w 354"/>
                <a:gd name="T99" fmla="*/ 2147483647 h 356"/>
                <a:gd name="T100" fmla="*/ 2147483647 w 354"/>
                <a:gd name="T101" fmla="*/ 2147483647 h 356"/>
                <a:gd name="T102" fmla="*/ 2147483647 w 354"/>
                <a:gd name="T103" fmla="*/ 2147483647 h 356"/>
                <a:gd name="T104" fmla="*/ 2147483647 w 354"/>
                <a:gd name="T105" fmla="*/ 2147483647 h 356"/>
                <a:gd name="T106" fmla="*/ 2147483647 w 354"/>
                <a:gd name="T107" fmla="*/ 2147483647 h 356"/>
                <a:gd name="T108" fmla="*/ 2147483647 w 354"/>
                <a:gd name="T109" fmla="*/ 2147483647 h 356"/>
                <a:gd name="T110" fmla="*/ 2147483647 w 354"/>
                <a:gd name="T111" fmla="*/ 2147483647 h 356"/>
                <a:gd name="T112" fmla="*/ 2147483647 w 354"/>
                <a:gd name="T113" fmla="*/ 2147483647 h 356"/>
                <a:gd name="T114" fmla="*/ 2147483647 w 354"/>
                <a:gd name="T115" fmla="*/ 2147483647 h 356"/>
                <a:gd name="T116" fmla="*/ 2147483647 w 354"/>
                <a:gd name="T117" fmla="*/ 2147483647 h 356"/>
                <a:gd name="T118" fmla="*/ 2147483647 w 354"/>
                <a:gd name="T119" fmla="*/ 2147483647 h 356"/>
                <a:gd name="T120" fmla="*/ 0 w 354"/>
                <a:gd name="T121" fmla="*/ 2147483647 h 356"/>
                <a:gd name="T122" fmla="*/ 2147483647 w 354"/>
                <a:gd name="T123" fmla="*/ 2147483647 h 356"/>
                <a:gd name="T124" fmla="*/ 2147483647 w 354"/>
                <a:gd name="T125" fmla="*/ 2147483647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90" name="Freeform 172"/>
            <p:cNvSpPr>
              <a:spLocks noEditPoints="1" noChangeArrowheads="1"/>
            </p:cNvSpPr>
            <p:nvPr/>
          </p:nvSpPr>
          <p:spPr bwMode="auto">
            <a:xfrm>
              <a:off x="4475086" y="1857617"/>
              <a:ext cx="415173" cy="323127"/>
            </a:xfrm>
            <a:custGeom>
              <a:avLst/>
              <a:gdLst>
                <a:gd name="T0" fmla="*/ 2147483647 w 399"/>
                <a:gd name="T1" fmla="*/ 2147483647 h 304"/>
                <a:gd name="T2" fmla="*/ 2147483647 w 399"/>
                <a:gd name="T3" fmla="*/ 2147483647 h 304"/>
                <a:gd name="T4" fmla="*/ 2147483647 w 399"/>
                <a:gd name="T5" fmla="*/ 2147483647 h 304"/>
                <a:gd name="T6" fmla="*/ 2147483647 w 399"/>
                <a:gd name="T7" fmla="*/ 2147483647 h 304"/>
                <a:gd name="T8" fmla="*/ 2147483647 w 399"/>
                <a:gd name="T9" fmla="*/ 2147483647 h 304"/>
                <a:gd name="T10" fmla="*/ 2147483647 w 399"/>
                <a:gd name="T11" fmla="*/ 2147483647 h 304"/>
                <a:gd name="T12" fmla="*/ 2147483647 w 399"/>
                <a:gd name="T13" fmla="*/ 2147483647 h 304"/>
                <a:gd name="T14" fmla="*/ 2147483647 w 399"/>
                <a:gd name="T15" fmla="*/ 2147483647 h 304"/>
                <a:gd name="T16" fmla="*/ 2147483647 w 399"/>
                <a:gd name="T17" fmla="*/ 2147483647 h 304"/>
                <a:gd name="T18" fmla="*/ 2147483647 w 399"/>
                <a:gd name="T19" fmla="*/ 2147483647 h 304"/>
                <a:gd name="T20" fmla="*/ 2147483647 w 399"/>
                <a:gd name="T21" fmla="*/ 2147483647 h 304"/>
                <a:gd name="T22" fmla="*/ 2147483647 w 399"/>
                <a:gd name="T23" fmla="*/ 2147483647 h 304"/>
                <a:gd name="T24" fmla="*/ 2147483647 w 399"/>
                <a:gd name="T25" fmla="*/ 2147483647 h 304"/>
                <a:gd name="T26" fmla="*/ 2147483647 w 399"/>
                <a:gd name="T27" fmla="*/ 2147483647 h 304"/>
                <a:gd name="T28" fmla="*/ 2147483647 w 399"/>
                <a:gd name="T29" fmla="*/ 2147483647 h 304"/>
                <a:gd name="T30" fmla="*/ 2147483647 w 399"/>
                <a:gd name="T31" fmla="*/ 2147483647 h 304"/>
                <a:gd name="T32" fmla="*/ 2147483647 w 399"/>
                <a:gd name="T33" fmla="*/ 2147483647 h 304"/>
                <a:gd name="T34" fmla="*/ 2147483647 w 399"/>
                <a:gd name="T35" fmla="*/ 2147483647 h 304"/>
                <a:gd name="T36" fmla="*/ 2147483647 w 399"/>
                <a:gd name="T37" fmla="*/ 0 h 304"/>
                <a:gd name="T38" fmla="*/ 2147483647 w 399"/>
                <a:gd name="T39" fmla="*/ 2147483647 h 304"/>
                <a:gd name="T40" fmla="*/ 2147483647 w 399"/>
                <a:gd name="T41" fmla="*/ 2147483647 h 304"/>
                <a:gd name="T42" fmla="*/ 2147483647 w 399"/>
                <a:gd name="T43" fmla="*/ 2147483647 h 304"/>
                <a:gd name="T44" fmla="*/ 2147483647 w 399"/>
                <a:gd name="T45" fmla="*/ 2147483647 h 304"/>
                <a:gd name="T46" fmla="*/ 2147483647 w 399"/>
                <a:gd name="T47" fmla="*/ 2147483647 h 304"/>
                <a:gd name="T48" fmla="*/ 2147483647 w 399"/>
                <a:gd name="T49" fmla="*/ 2147483647 h 304"/>
                <a:gd name="T50" fmla="*/ 2147483647 w 399"/>
                <a:gd name="T51" fmla="*/ 2147483647 h 304"/>
                <a:gd name="T52" fmla="*/ 2147483647 w 399"/>
                <a:gd name="T53" fmla="*/ 2147483647 h 304"/>
                <a:gd name="T54" fmla="*/ 2147483647 w 399"/>
                <a:gd name="T55" fmla="*/ 2147483647 h 304"/>
                <a:gd name="T56" fmla="*/ 2147483647 w 399"/>
                <a:gd name="T57" fmla="*/ 2147483647 h 304"/>
                <a:gd name="T58" fmla="*/ 2147483647 w 399"/>
                <a:gd name="T59" fmla="*/ 2147483647 h 304"/>
                <a:gd name="T60" fmla="*/ 2147483647 w 399"/>
                <a:gd name="T61" fmla="*/ 2147483647 h 304"/>
                <a:gd name="T62" fmla="*/ 2147483647 w 399"/>
                <a:gd name="T63" fmla="*/ 2147483647 h 304"/>
                <a:gd name="T64" fmla="*/ 2147483647 w 399"/>
                <a:gd name="T65" fmla="*/ 2147483647 h 304"/>
                <a:gd name="T66" fmla="*/ 2147483647 w 399"/>
                <a:gd name="T67" fmla="*/ 2147483647 h 304"/>
                <a:gd name="T68" fmla="*/ 2147483647 w 399"/>
                <a:gd name="T69" fmla="*/ 2147483647 h 304"/>
                <a:gd name="T70" fmla="*/ 2147483647 w 399"/>
                <a:gd name="T71" fmla="*/ 2147483647 h 304"/>
                <a:gd name="T72" fmla="*/ 2147483647 w 399"/>
                <a:gd name="T73" fmla="*/ 2147483647 h 304"/>
                <a:gd name="T74" fmla="*/ 2147483647 w 399"/>
                <a:gd name="T75" fmla="*/ 2147483647 h 304"/>
                <a:gd name="T76" fmla="*/ 2147483647 w 399"/>
                <a:gd name="T77" fmla="*/ 2147483647 h 304"/>
                <a:gd name="T78" fmla="*/ 2147483647 w 399"/>
                <a:gd name="T79" fmla="*/ 2147483647 h 304"/>
                <a:gd name="T80" fmla="*/ 2147483647 w 399"/>
                <a:gd name="T81" fmla="*/ 2147483647 h 304"/>
                <a:gd name="T82" fmla="*/ 2147483647 w 399"/>
                <a:gd name="T83" fmla="*/ 2147483647 h 304"/>
                <a:gd name="T84" fmla="*/ 2147483647 w 399"/>
                <a:gd name="T85" fmla="*/ 2147483647 h 304"/>
                <a:gd name="T86" fmla="*/ 0 w 399"/>
                <a:gd name="T87" fmla="*/ 2147483647 h 304"/>
                <a:gd name="T88" fmla="*/ 2147483647 w 399"/>
                <a:gd name="T89" fmla="*/ 2147483647 h 304"/>
                <a:gd name="T90" fmla="*/ 2147483647 w 399"/>
                <a:gd name="T91" fmla="*/ 2147483647 h 304"/>
                <a:gd name="T92" fmla="*/ 2147483647 w 399"/>
                <a:gd name="T93" fmla="*/ 2147483647 h 304"/>
                <a:gd name="T94" fmla="*/ 2147483647 w 399"/>
                <a:gd name="T95" fmla="*/ 2147483647 h 304"/>
                <a:gd name="T96" fmla="*/ 2147483647 w 399"/>
                <a:gd name="T97" fmla="*/ 2147483647 h 304"/>
                <a:gd name="T98" fmla="*/ 2147483647 w 399"/>
                <a:gd name="T99" fmla="*/ 2147483647 h 304"/>
                <a:gd name="T100" fmla="*/ 2147483647 w 399"/>
                <a:gd name="T101" fmla="*/ 2147483647 h 304"/>
                <a:gd name="T102" fmla="*/ 2147483647 w 399"/>
                <a:gd name="T103" fmla="*/ 2147483647 h 304"/>
                <a:gd name="T104" fmla="*/ 2147483647 w 399"/>
                <a:gd name="T105" fmla="*/ 2147483647 h 304"/>
                <a:gd name="T106" fmla="*/ 2147483647 w 399"/>
                <a:gd name="T107" fmla="*/ 2147483647 h 304"/>
                <a:gd name="T108" fmla="*/ 2147483647 w 399"/>
                <a:gd name="T109" fmla="*/ 2147483647 h 304"/>
                <a:gd name="T110" fmla="*/ 2147483647 w 399"/>
                <a:gd name="T111" fmla="*/ 2147483647 h 304"/>
                <a:gd name="T112" fmla="*/ 2147483647 w 399"/>
                <a:gd name="T113" fmla="*/ 2147483647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191" name="组合 210"/>
            <p:cNvGrpSpPr/>
            <p:nvPr/>
          </p:nvGrpSpPr>
          <p:grpSpPr bwMode="auto">
            <a:xfrm>
              <a:off x="4618680" y="1360171"/>
              <a:ext cx="137350" cy="133928"/>
              <a:chOff x="0" y="0"/>
              <a:chExt cx="209550" cy="200025"/>
            </a:xfrm>
            <a:solidFill>
              <a:sysClr val="window" lastClr="FFFFFF">
                <a:alpha val="70000"/>
              </a:sysClr>
            </a:solidFill>
          </p:grpSpPr>
          <p:sp>
            <p:nvSpPr>
              <p:cNvPr id="216" name="Freeform 173"/>
              <p:cNvSpPr>
                <a:spLocks noChangeArrowheads="1"/>
              </p:cNvSpPr>
              <p:nvPr/>
            </p:nvSpPr>
            <p:spPr bwMode="auto">
              <a:xfrm>
                <a:off x="0" y="412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17" name="Freeform 174"/>
              <p:cNvSpPr>
                <a:spLocks noChangeArrowheads="1"/>
              </p:cNvSpPr>
              <p:nvPr/>
            </p:nvSpPr>
            <p:spPr bwMode="auto">
              <a:xfrm>
                <a:off x="57150" y="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192" name="Freeform 175"/>
            <p:cNvSpPr>
              <a:spLocks noEditPoints="1" noChangeArrowheads="1"/>
            </p:cNvSpPr>
            <p:nvPr/>
          </p:nvSpPr>
          <p:spPr bwMode="auto">
            <a:xfrm>
              <a:off x="4764354" y="2245581"/>
              <a:ext cx="142553" cy="203018"/>
            </a:xfrm>
            <a:custGeom>
              <a:avLst/>
              <a:gdLst>
                <a:gd name="T0" fmla="*/ 2147483647 w 137"/>
                <a:gd name="T1" fmla="*/ 2147483647 h 191"/>
                <a:gd name="T2" fmla="*/ 2147483647 w 137"/>
                <a:gd name="T3" fmla="*/ 2147483647 h 191"/>
                <a:gd name="T4" fmla="*/ 2147483647 w 137"/>
                <a:gd name="T5" fmla="*/ 2147483647 h 191"/>
                <a:gd name="T6" fmla="*/ 2147483647 w 137"/>
                <a:gd name="T7" fmla="*/ 2147483647 h 191"/>
                <a:gd name="T8" fmla="*/ 2147483647 w 137"/>
                <a:gd name="T9" fmla="*/ 2147483647 h 191"/>
                <a:gd name="T10" fmla="*/ 2147483647 w 137"/>
                <a:gd name="T11" fmla="*/ 2147483647 h 191"/>
                <a:gd name="T12" fmla="*/ 2147483647 w 137"/>
                <a:gd name="T13" fmla="*/ 2147483647 h 191"/>
                <a:gd name="T14" fmla="*/ 2147483647 w 137"/>
                <a:gd name="T15" fmla="*/ 2147483647 h 191"/>
                <a:gd name="T16" fmla="*/ 2147483647 w 137"/>
                <a:gd name="T17" fmla="*/ 0 h 191"/>
                <a:gd name="T18" fmla="*/ 2147483647 w 137"/>
                <a:gd name="T19" fmla="*/ 2147483647 h 191"/>
                <a:gd name="T20" fmla="*/ 2147483647 w 137"/>
                <a:gd name="T21" fmla="*/ 2147483647 h 191"/>
                <a:gd name="T22" fmla="*/ 2147483647 w 137"/>
                <a:gd name="T23" fmla="*/ 2147483647 h 191"/>
                <a:gd name="T24" fmla="*/ 2147483647 w 137"/>
                <a:gd name="T25" fmla="*/ 2147483647 h 191"/>
                <a:gd name="T26" fmla="*/ 2147483647 w 137"/>
                <a:gd name="T27" fmla="*/ 2147483647 h 191"/>
                <a:gd name="T28" fmla="*/ 2147483647 w 137"/>
                <a:gd name="T29" fmla="*/ 2147483647 h 191"/>
                <a:gd name="T30" fmla="*/ 2147483647 w 137"/>
                <a:gd name="T31" fmla="*/ 2147483647 h 191"/>
                <a:gd name="T32" fmla="*/ 2147483647 w 137"/>
                <a:gd name="T33" fmla="*/ 2147483647 h 191"/>
                <a:gd name="T34" fmla="*/ 2147483647 w 137"/>
                <a:gd name="T35" fmla="*/ 2147483647 h 191"/>
                <a:gd name="T36" fmla="*/ 2147483647 w 137"/>
                <a:gd name="T37" fmla="*/ 2147483647 h 191"/>
                <a:gd name="T38" fmla="*/ 2147483647 w 137"/>
                <a:gd name="T39" fmla="*/ 2147483647 h 191"/>
                <a:gd name="T40" fmla="*/ 2147483647 w 137"/>
                <a:gd name="T41" fmla="*/ 2147483647 h 191"/>
                <a:gd name="T42" fmla="*/ 2147483647 w 137"/>
                <a:gd name="T43" fmla="*/ 2147483647 h 191"/>
                <a:gd name="T44" fmla="*/ 2147483647 w 137"/>
                <a:gd name="T45" fmla="*/ 2147483647 h 191"/>
                <a:gd name="T46" fmla="*/ 2147483647 w 137"/>
                <a:gd name="T47" fmla="*/ 2147483647 h 191"/>
                <a:gd name="T48" fmla="*/ 2147483647 w 137"/>
                <a:gd name="T49" fmla="*/ 2147483647 h 191"/>
                <a:gd name="T50" fmla="*/ 2147483647 w 137"/>
                <a:gd name="T51" fmla="*/ 2147483647 h 191"/>
                <a:gd name="T52" fmla="*/ 2147483647 w 137"/>
                <a:gd name="T53" fmla="*/ 2147483647 h 191"/>
                <a:gd name="T54" fmla="*/ 2147483647 w 137"/>
                <a:gd name="T55" fmla="*/ 2147483647 h 191"/>
                <a:gd name="T56" fmla="*/ 2147483647 w 137"/>
                <a:gd name="T57" fmla="*/ 2147483647 h 191"/>
                <a:gd name="T58" fmla="*/ 2147483647 w 137"/>
                <a:gd name="T59" fmla="*/ 2147483647 h 191"/>
                <a:gd name="T60" fmla="*/ 2147483647 w 137"/>
                <a:gd name="T61" fmla="*/ 2147483647 h 191"/>
                <a:gd name="T62" fmla="*/ 2147483647 w 137"/>
                <a:gd name="T63" fmla="*/ 2147483647 h 191"/>
                <a:gd name="T64" fmla="*/ 2147483647 w 137"/>
                <a:gd name="T65" fmla="*/ 2147483647 h 191"/>
                <a:gd name="T66" fmla="*/ 2147483647 w 137"/>
                <a:gd name="T67" fmla="*/ 2147483647 h 191"/>
                <a:gd name="T68" fmla="*/ 2147483647 w 137"/>
                <a:gd name="T69" fmla="*/ 2147483647 h 191"/>
                <a:gd name="T70" fmla="*/ 2147483647 w 137"/>
                <a:gd name="T71" fmla="*/ 2147483647 h 191"/>
                <a:gd name="T72" fmla="*/ 2147483647 w 137"/>
                <a:gd name="T73" fmla="*/ 2147483647 h 191"/>
                <a:gd name="T74" fmla="*/ 2147483647 w 137"/>
                <a:gd name="T75" fmla="*/ 2147483647 h 191"/>
                <a:gd name="T76" fmla="*/ 2147483647 w 137"/>
                <a:gd name="T77" fmla="*/ 2147483647 h 191"/>
                <a:gd name="T78" fmla="*/ 2147483647 w 137"/>
                <a:gd name="T79" fmla="*/ 2147483647 h 191"/>
                <a:gd name="T80" fmla="*/ 2147483647 w 137"/>
                <a:gd name="T81" fmla="*/ 2147483647 h 191"/>
                <a:gd name="T82" fmla="*/ 2147483647 w 137"/>
                <a:gd name="T83" fmla="*/ 2147483647 h 191"/>
                <a:gd name="T84" fmla="*/ 2147483647 w 137"/>
                <a:gd name="T85" fmla="*/ 2147483647 h 191"/>
                <a:gd name="T86" fmla="*/ 2147483647 w 137"/>
                <a:gd name="T87" fmla="*/ 2147483647 h 191"/>
                <a:gd name="T88" fmla="*/ 2147483647 w 137"/>
                <a:gd name="T89" fmla="*/ 2147483647 h 191"/>
                <a:gd name="T90" fmla="*/ 2147483647 w 137"/>
                <a:gd name="T91" fmla="*/ 2147483647 h 191"/>
                <a:gd name="T92" fmla="*/ 2147483647 w 137"/>
                <a:gd name="T93" fmla="*/ 2147483647 h 191"/>
                <a:gd name="T94" fmla="*/ 2147483647 w 137"/>
                <a:gd name="T95" fmla="*/ 2147483647 h 191"/>
                <a:gd name="T96" fmla="*/ 2147483647 w 137"/>
                <a:gd name="T97" fmla="*/ 2147483647 h 191"/>
                <a:gd name="T98" fmla="*/ 2147483647 w 137"/>
                <a:gd name="T99" fmla="*/ 2147483647 h 191"/>
                <a:gd name="T100" fmla="*/ 2147483647 w 137"/>
                <a:gd name="T101" fmla="*/ 2147483647 h 191"/>
                <a:gd name="T102" fmla="*/ 2147483647 w 137"/>
                <a:gd name="T103" fmla="*/ 2147483647 h 191"/>
                <a:gd name="T104" fmla="*/ 2147483647 w 137"/>
                <a:gd name="T105" fmla="*/ 2147483647 h 191"/>
                <a:gd name="T106" fmla="*/ 2147483647 w 137"/>
                <a:gd name="T107" fmla="*/ 2147483647 h 191"/>
                <a:gd name="T108" fmla="*/ 2147483647 w 137"/>
                <a:gd name="T109" fmla="*/ 2147483647 h 191"/>
                <a:gd name="T110" fmla="*/ 2147483647 w 137"/>
                <a:gd name="T111" fmla="*/ 2147483647 h 191"/>
                <a:gd name="T112" fmla="*/ 2147483647 w 137"/>
                <a:gd name="T113" fmla="*/ 2147483647 h 191"/>
                <a:gd name="T114" fmla="*/ 2147483647 w 137"/>
                <a:gd name="T115" fmla="*/ 2147483647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93" name="Freeform 176"/>
            <p:cNvSpPr>
              <a:spLocks noEditPoints="1" noChangeArrowheads="1"/>
            </p:cNvSpPr>
            <p:nvPr/>
          </p:nvSpPr>
          <p:spPr bwMode="auto">
            <a:xfrm>
              <a:off x="3607282" y="1184789"/>
              <a:ext cx="183134" cy="203018"/>
            </a:xfrm>
            <a:custGeom>
              <a:avLst/>
              <a:gdLst>
                <a:gd name="T0" fmla="*/ 2147483647 w 176"/>
                <a:gd name="T1" fmla="*/ 2147483647 h 191"/>
                <a:gd name="T2" fmla="*/ 2147483647 w 176"/>
                <a:gd name="T3" fmla="*/ 2147483647 h 191"/>
                <a:gd name="T4" fmla="*/ 2147483647 w 176"/>
                <a:gd name="T5" fmla="*/ 2147483647 h 191"/>
                <a:gd name="T6" fmla="*/ 2147483647 w 176"/>
                <a:gd name="T7" fmla="*/ 2147483647 h 191"/>
                <a:gd name="T8" fmla="*/ 2147483647 w 176"/>
                <a:gd name="T9" fmla="*/ 2147483647 h 191"/>
                <a:gd name="T10" fmla="*/ 2147483647 w 176"/>
                <a:gd name="T11" fmla="*/ 2147483647 h 191"/>
                <a:gd name="T12" fmla="*/ 2147483647 w 176"/>
                <a:gd name="T13" fmla="*/ 2147483647 h 191"/>
                <a:gd name="T14" fmla="*/ 2147483647 w 176"/>
                <a:gd name="T15" fmla="*/ 2147483647 h 191"/>
                <a:gd name="T16" fmla="*/ 2147483647 w 176"/>
                <a:gd name="T17" fmla="*/ 2147483647 h 191"/>
                <a:gd name="T18" fmla="*/ 2147483647 w 176"/>
                <a:gd name="T19" fmla="*/ 2147483647 h 191"/>
                <a:gd name="T20" fmla="*/ 2147483647 w 176"/>
                <a:gd name="T21" fmla="*/ 2147483647 h 191"/>
                <a:gd name="T22" fmla="*/ 2147483647 w 176"/>
                <a:gd name="T23" fmla="*/ 2147483647 h 191"/>
                <a:gd name="T24" fmla="*/ 2147483647 w 176"/>
                <a:gd name="T25" fmla="*/ 2147483647 h 191"/>
                <a:gd name="T26" fmla="*/ 2147483647 w 176"/>
                <a:gd name="T27" fmla="*/ 2147483647 h 191"/>
                <a:gd name="T28" fmla="*/ 2147483647 w 176"/>
                <a:gd name="T29" fmla="*/ 2147483647 h 191"/>
                <a:gd name="T30" fmla="*/ 2147483647 w 176"/>
                <a:gd name="T31" fmla="*/ 2147483647 h 191"/>
                <a:gd name="T32" fmla="*/ 2147483647 w 176"/>
                <a:gd name="T33" fmla="*/ 2147483647 h 191"/>
                <a:gd name="T34" fmla="*/ 2147483647 w 176"/>
                <a:gd name="T35" fmla="*/ 2147483647 h 191"/>
                <a:gd name="T36" fmla="*/ 2147483647 w 176"/>
                <a:gd name="T37" fmla="*/ 2147483647 h 191"/>
                <a:gd name="T38" fmla="*/ 2147483647 w 176"/>
                <a:gd name="T39" fmla="*/ 2147483647 h 191"/>
                <a:gd name="T40" fmla="*/ 2147483647 w 176"/>
                <a:gd name="T41" fmla="*/ 2147483647 h 191"/>
                <a:gd name="T42" fmla="*/ 2147483647 w 176"/>
                <a:gd name="T43" fmla="*/ 2147483647 h 191"/>
                <a:gd name="T44" fmla="*/ 2147483647 w 176"/>
                <a:gd name="T45" fmla="*/ 2147483647 h 191"/>
                <a:gd name="T46" fmla="*/ 2147483647 w 176"/>
                <a:gd name="T47" fmla="*/ 2147483647 h 191"/>
                <a:gd name="T48" fmla="*/ 2147483647 w 176"/>
                <a:gd name="T49" fmla="*/ 2147483647 h 191"/>
                <a:gd name="T50" fmla="*/ 2147483647 w 176"/>
                <a:gd name="T51" fmla="*/ 2147483647 h 191"/>
                <a:gd name="T52" fmla="*/ 2147483647 w 176"/>
                <a:gd name="T53" fmla="*/ 2147483647 h 191"/>
                <a:gd name="T54" fmla="*/ 2147483647 w 176"/>
                <a:gd name="T55" fmla="*/ 2147483647 h 191"/>
                <a:gd name="T56" fmla="*/ 2147483647 w 176"/>
                <a:gd name="T57" fmla="*/ 2147483647 h 191"/>
                <a:gd name="T58" fmla="*/ 2147483647 w 176"/>
                <a:gd name="T59" fmla="*/ 2147483647 h 191"/>
                <a:gd name="T60" fmla="*/ 2147483647 w 176"/>
                <a:gd name="T61" fmla="*/ 2147483647 h 191"/>
                <a:gd name="T62" fmla="*/ 2147483647 w 176"/>
                <a:gd name="T63" fmla="*/ 2147483647 h 191"/>
                <a:gd name="T64" fmla="*/ 2147483647 w 176"/>
                <a:gd name="T65" fmla="*/ 2147483647 h 191"/>
                <a:gd name="T66" fmla="*/ 2147483647 w 176"/>
                <a:gd name="T67" fmla="*/ 2147483647 h 191"/>
                <a:gd name="T68" fmla="*/ 2147483647 w 176"/>
                <a:gd name="T69" fmla="*/ 2147483647 h 191"/>
                <a:gd name="T70" fmla="*/ 2147483647 w 176"/>
                <a:gd name="T71" fmla="*/ 2147483647 h 191"/>
                <a:gd name="T72" fmla="*/ 2147483647 w 176"/>
                <a:gd name="T73" fmla="*/ 2147483647 h 191"/>
                <a:gd name="T74" fmla="*/ 2147483647 w 176"/>
                <a:gd name="T75" fmla="*/ 2147483647 h 191"/>
                <a:gd name="T76" fmla="*/ 2147483647 w 176"/>
                <a:gd name="T77" fmla="*/ 2147483647 h 191"/>
                <a:gd name="T78" fmla="*/ 2147483647 w 176"/>
                <a:gd name="T79" fmla="*/ 0 h 191"/>
                <a:gd name="T80" fmla="*/ 2147483647 w 176"/>
                <a:gd name="T81" fmla="*/ 2147483647 h 191"/>
                <a:gd name="T82" fmla="*/ 2147483647 w 176"/>
                <a:gd name="T83" fmla="*/ 2147483647 h 191"/>
                <a:gd name="T84" fmla="*/ 2147483647 w 176"/>
                <a:gd name="T85" fmla="*/ 2147483647 h 191"/>
                <a:gd name="T86" fmla="*/ 2147483647 w 176"/>
                <a:gd name="T87" fmla="*/ 2147483647 h 191"/>
                <a:gd name="T88" fmla="*/ 2147483647 w 176"/>
                <a:gd name="T89" fmla="*/ 2147483647 h 191"/>
                <a:gd name="T90" fmla="*/ 2147483647 w 176"/>
                <a:gd name="T91" fmla="*/ 2147483647 h 191"/>
                <a:gd name="T92" fmla="*/ 2147483647 w 176"/>
                <a:gd name="T93" fmla="*/ 2147483647 h 191"/>
                <a:gd name="T94" fmla="*/ 2147483647 w 176"/>
                <a:gd name="T95" fmla="*/ 2147483647 h 191"/>
                <a:gd name="T96" fmla="*/ 2147483647 w 176"/>
                <a:gd name="T97" fmla="*/ 2147483647 h 191"/>
                <a:gd name="T98" fmla="*/ 2147483647 w 176"/>
                <a:gd name="T99" fmla="*/ 2147483647 h 191"/>
                <a:gd name="T100" fmla="*/ 2147483647 w 176"/>
                <a:gd name="T101" fmla="*/ 2147483647 h 191"/>
                <a:gd name="T102" fmla="*/ 2147483647 w 176"/>
                <a:gd name="T103" fmla="*/ 2147483647 h 191"/>
                <a:gd name="T104" fmla="*/ 2147483647 w 176"/>
                <a:gd name="T105" fmla="*/ 2147483647 h 191"/>
                <a:gd name="T106" fmla="*/ 0 w 176"/>
                <a:gd name="T107" fmla="*/ 2147483647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94" name="Freeform 177"/>
            <p:cNvSpPr>
              <a:spLocks noEditPoints="1" noChangeArrowheads="1"/>
            </p:cNvSpPr>
            <p:nvPr/>
          </p:nvSpPr>
          <p:spPr bwMode="auto">
            <a:xfrm>
              <a:off x="4429303" y="908431"/>
              <a:ext cx="274701" cy="406035"/>
            </a:xfrm>
            <a:custGeom>
              <a:avLst/>
              <a:gdLst>
                <a:gd name="T0" fmla="*/ 2147483647 w 264"/>
                <a:gd name="T1" fmla="*/ 2147483647 h 382"/>
                <a:gd name="T2" fmla="*/ 2147483647 w 264"/>
                <a:gd name="T3" fmla="*/ 2147483647 h 382"/>
                <a:gd name="T4" fmla="*/ 2147483647 w 264"/>
                <a:gd name="T5" fmla="*/ 2147483647 h 382"/>
                <a:gd name="T6" fmla="*/ 2147483647 w 264"/>
                <a:gd name="T7" fmla="*/ 2147483647 h 382"/>
                <a:gd name="T8" fmla="*/ 2147483647 w 264"/>
                <a:gd name="T9" fmla="*/ 2147483647 h 382"/>
                <a:gd name="T10" fmla="*/ 2147483647 w 264"/>
                <a:gd name="T11" fmla="*/ 2147483647 h 382"/>
                <a:gd name="T12" fmla="*/ 2147483647 w 264"/>
                <a:gd name="T13" fmla="*/ 2147483647 h 382"/>
                <a:gd name="T14" fmla="*/ 2147483647 w 264"/>
                <a:gd name="T15" fmla="*/ 2147483647 h 382"/>
                <a:gd name="T16" fmla="*/ 2147483647 w 264"/>
                <a:gd name="T17" fmla="*/ 2147483647 h 382"/>
                <a:gd name="T18" fmla="*/ 2147483647 w 264"/>
                <a:gd name="T19" fmla="*/ 2147483647 h 382"/>
                <a:gd name="T20" fmla="*/ 2147483647 w 264"/>
                <a:gd name="T21" fmla="*/ 2147483647 h 382"/>
                <a:gd name="T22" fmla="*/ 2147483647 w 264"/>
                <a:gd name="T23" fmla="*/ 2147483647 h 382"/>
                <a:gd name="T24" fmla="*/ 2147483647 w 264"/>
                <a:gd name="T25" fmla="*/ 2147483647 h 382"/>
                <a:gd name="T26" fmla="*/ 2147483647 w 264"/>
                <a:gd name="T27" fmla="*/ 2147483647 h 382"/>
                <a:gd name="T28" fmla="*/ 2147483647 w 264"/>
                <a:gd name="T29" fmla="*/ 2147483647 h 382"/>
                <a:gd name="T30" fmla="*/ 2147483647 w 264"/>
                <a:gd name="T31" fmla="*/ 2147483647 h 382"/>
                <a:gd name="T32" fmla="*/ 2147483647 w 264"/>
                <a:gd name="T33" fmla="*/ 2147483647 h 382"/>
                <a:gd name="T34" fmla="*/ 2147483647 w 264"/>
                <a:gd name="T35" fmla="*/ 2147483647 h 382"/>
                <a:gd name="T36" fmla="*/ 2147483647 w 264"/>
                <a:gd name="T37" fmla="*/ 2147483647 h 382"/>
                <a:gd name="T38" fmla="*/ 2147483647 w 264"/>
                <a:gd name="T39" fmla="*/ 2147483647 h 382"/>
                <a:gd name="T40" fmla="*/ 2147483647 w 264"/>
                <a:gd name="T41" fmla="*/ 2147483647 h 382"/>
                <a:gd name="T42" fmla="*/ 2147483647 w 264"/>
                <a:gd name="T43" fmla="*/ 2147483647 h 382"/>
                <a:gd name="T44" fmla="*/ 2147483647 w 264"/>
                <a:gd name="T45" fmla="*/ 2147483647 h 382"/>
                <a:gd name="T46" fmla="*/ 2147483647 w 264"/>
                <a:gd name="T47" fmla="*/ 2147483647 h 382"/>
                <a:gd name="T48" fmla="*/ 2147483647 w 264"/>
                <a:gd name="T49" fmla="*/ 2147483647 h 382"/>
                <a:gd name="T50" fmla="*/ 2147483647 w 264"/>
                <a:gd name="T51" fmla="*/ 2147483647 h 382"/>
                <a:gd name="T52" fmla="*/ 2147483647 w 264"/>
                <a:gd name="T53" fmla="*/ 2147483647 h 382"/>
                <a:gd name="T54" fmla="*/ 2147483647 w 264"/>
                <a:gd name="T55" fmla="*/ 2147483647 h 382"/>
                <a:gd name="T56" fmla="*/ 2147483647 w 264"/>
                <a:gd name="T57" fmla="*/ 2147483647 h 382"/>
                <a:gd name="T58" fmla="*/ 2147483647 w 264"/>
                <a:gd name="T59" fmla="*/ 2147483647 h 382"/>
                <a:gd name="T60" fmla="*/ 2147483647 w 264"/>
                <a:gd name="T61" fmla="*/ 2147483647 h 382"/>
                <a:gd name="T62" fmla="*/ 2147483647 w 264"/>
                <a:gd name="T63" fmla="*/ 2147483647 h 382"/>
                <a:gd name="T64" fmla="*/ 2147483647 w 264"/>
                <a:gd name="T65" fmla="*/ 2147483647 h 382"/>
                <a:gd name="T66" fmla="*/ 2147483647 w 264"/>
                <a:gd name="T67" fmla="*/ 2147483647 h 382"/>
                <a:gd name="T68" fmla="*/ 2147483647 w 264"/>
                <a:gd name="T69" fmla="*/ 2147483647 h 382"/>
                <a:gd name="T70" fmla="*/ 2147483647 w 264"/>
                <a:gd name="T71" fmla="*/ 2147483647 h 382"/>
                <a:gd name="T72" fmla="*/ 2147483647 w 264"/>
                <a:gd name="T73" fmla="*/ 2147483647 h 382"/>
                <a:gd name="T74" fmla="*/ 2147483647 w 264"/>
                <a:gd name="T75" fmla="*/ 2147483647 h 382"/>
                <a:gd name="T76" fmla="*/ 2147483647 w 264"/>
                <a:gd name="T77" fmla="*/ 2147483647 h 382"/>
                <a:gd name="T78" fmla="*/ 2147483647 w 264"/>
                <a:gd name="T79" fmla="*/ 0 h 382"/>
                <a:gd name="T80" fmla="*/ 2147483647 w 264"/>
                <a:gd name="T81" fmla="*/ 2147483647 h 382"/>
                <a:gd name="T82" fmla="*/ 2147483647 w 264"/>
                <a:gd name="T83" fmla="*/ 2147483647 h 382"/>
                <a:gd name="T84" fmla="*/ 2147483647 w 264"/>
                <a:gd name="T85" fmla="*/ 2147483647 h 382"/>
                <a:gd name="T86" fmla="*/ 2147483647 w 264"/>
                <a:gd name="T87" fmla="*/ 2147483647 h 382"/>
                <a:gd name="T88" fmla="*/ 2147483647 w 264"/>
                <a:gd name="T89" fmla="*/ 2147483647 h 382"/>
                <a:gd name="T90" fmla="*/ 2147483647 w 264"/>
                <a:gd name="T91" fmla="*/ 2147483647 h 382"/>
                <a:gd name="T92" fmla="*/ 2147483647 w 264"/>
                <a:gd name="T93" fmla="*/ 2147483647 h 382"/>
                <a:gd name="T94" fmla="*/ 0 w 264"/>
                <a:gd name="T95" fmla="*/ 2147483647 h 382"/>
                <a:gd name="T96" fmla="*/ 2147483647 w 264"/>
                <a:gd name="T97" fmla="*/ 2147483647 h 382"/>
                <a:gd name="T98" fmla="*/ 2147483647 w 264"/>
                <a:gd name="T99" fmla="*/ 2147483647 h 382"/>
                <a:gd name="T100" fmla="*/ 2147483647 w 264"/>
                <a:gd name="T101" fmla="*/ 2147483647 h 382"/>
                <a:gd name="T102" fmla="*/ 2147483647 w 264"/>
                <a:gd name="T103" fmla="*/ 2147483647 h 382"/>
                <a:gd name="T104" fmla="*/ 2147483647 w 264"/>
                <a:gd name="T105" fmla="*/ 2147483647 h 382"/>
                <a:gd name="T106" fmla="*/ 2147483647 w 264"/>
                <a:gd name="T107" fmla="*/ 2147483647 h 382"/>
                <a:gd name="T108" fmla="*/ 2147483647 w 264"/>
                <a:gd name="T109" fmla="*/ 2147483647 h 382"/>
                <a:gd name="T110" fmla="*/ 2147483647 w 264"/>
                <a:gd name="T111" fmla="*/ 2147483647 h 382"/>
                <a:gd name="T112" fmla="*/ 2147483647 w 264"/>
                <a:gd name="T113" fmla="*/ 2147483647 h 382"/>
                <a:gd name="T114" fmla="*/ 2147483647 w 264"/>
                <a:gd name="T115" fmla="*/ 2147483647 h 382"/>
                <a:gd name="T116" fmla="*/ 2147483647 w 264"/>
                <a:gd name="T117" fmla="*/ 2147483647 h 382"/>
                <a:gd name="T118" fmla="*/ 2147483647 w 264"/>
                <a:gd name="T119" fmla="*/ 2147483647 h 382"/>
                <a:gd name="T120" fmla="*/ 2147483647 w 264"/>
                <a:gd name="T121" fmla="*/ 2147483647 h 382"/>
                <a:gd name="T122" fmla="*/ 2147483647 w 264"/>
                <a:gd name="T123" fmla="*/ 2147483647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195" name="组合 197"/>
            <p:cNvGrpSpPr/>
            <p:nvPr/>
          </p:nvGrpSpPr>
          <p:grpSpPr bwMode="auto">
            <a:xfrm>
              <a:off x="4651977" y="852096"/>
              <a:ext cx="238282" cy="147745"/>
              <a:chOff x="0" y="0"/>
              <a:chExt cx="363538" cy="220663"/>
            </a:xfrm>
            <a:solidFill>
              <a:sysClr val="window" lastClr="FFFFFF">
                <a:alpha val="70000"/>
              </a:sysClr>
            </a:solidFill>
          </p:grpSpPr>
          <p:sp>
            <p:nvSpPr>
              <p:cNvPr id="213" name="Freeform 178"/>
              <p:cNvSpPr>
                <a:spLocks noEditPoints="1" noChangeArrowheads="1"/>
              </p:cNvSpPr>
              <p:nvPr/>
            </p:nvSpPr>
            <p:spPr bwMode="auto">
              <a:xfrm>
                <a:off x="0" y="0"/>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14" name="Freeform 179"/>
              <p:cNvSpPr>
                <a:spLocks noChangeArrowheads="1"/>
              </p:cNvSpPr>
              <p:nvPr/>
            </p:nvSpPr>
            <p:spPr bwMode="auto">
              <a:xfrm>
                <a:off x="192087" y="128588"/>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15" name="Freeform 180"/>
              <p:cNvSpPr>
                <a:spLocks noChangeArrowheads="1"/>
              </p:cNvSpPr>
              <p:nvPr/>
            </p:nvSpPr>
            <p:spPr bwMode="auto">
              <a:xfrm>
                <a:off x="225425" y="139700"/>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196" name="Freeform 181"/>
            <p:cNvSpPr>
              <a:spLocks noEditPoints="1" noChangeArrowheads="1"/>
            </p:cNvSpPr>
            <p:nvPr/>
          </p:nvSpPr>
          <p:spPr bwMode="auto">
            <a:xfrm>
              <a:off x="4660301" y="1710934"/>
              <a:ext cx="286147" cy="104166"/>
            </a:xfrm>
            <a:custGeom>
              <a:avLst/>
              <a:gdLst>
                <a:gd name="T0" fmla="*/ 2147483647 w 275"/>
                <a:gd name="T1" fmla="*/ 2147483647 h 98"/>
                <a:gd name="T2" fmla="*/ 2147483647 w 275"/>
                <a:gd name="T3" fmla="*/ 2147483647 h 98"/>
                <a:gd name="T4" fmla="*/ 2147483647 w 275"/>
                <a:gd name="T5" fmla="*/ 2147483647 h 98"/>
                <a:gd name="T6" fmla="*/ 2147483647 w 275"/>
                <a:gd name="T7" fmla="*/ 2147483647 h 98"/>
                <a:gd name="T8" fmla="*/ 2147483647 w 275"/>
                <a:gd name="T9" fmla="*/ 2147483647 h 98"/>
                <a:gd name="T10" fmla="*/ 2147483647 w 275"/>
                <a:gd name="T11" fmla="*/ 2147483647 h 98"/>
                <a:gd name="T12" fmla="*/ 2147483647 w 275"/>
                <a:gd name="T13" fmla="*/ 2147483647 h 98"/>
                <a:gd name="T14" fmla="*/ 2147483647 w 275"/>
                <a:gd name="T15" fmla="*/ 2147483647 h 98"/>
                <a:gd name="T16" fmla="*/ 2147483647 w 275"/>
                <a:gd name="T17" fmla="*/ 2147483647 h 98"/>
                <a:gd name="T18" fmla="*/ 2147483647 w 275"/>
                <a:gd name="T19" fmla="*/ 2147483647 h 98"/>
                <a:gd name="T20" fmla="*/ 2147483647 w 275"/>
                <a:gd name="T21" fmla="*/ 2147483647 h 98"/>
                <a:gd name="T22" fmla="*/ 2147483647 w 275"/>
                <a:gd name="T23" fmla="*/ 2147483647 h 98"/>
                <a:gd name="T24" fmla="*/ 2147483647 w 275"/>
                <a:gd name="T25" fmla="*/ 2147483647 h 98"/>
                <a:gd name="T26" fmla="*/ 2147483647 w 275"/>
                <a:gd name="T27" fmla="*/ 2147483647 h 98"/>
                <a:gd name="T28" fmla="*/ 2147483647 w 275"/>
                <a:gd name="T29" fmla="*/ 2147483647 h 98"/>
                <a:gd name="T30" fmla="*/ 2147483647 w 275"/>
                <a:gd name="T31" fmla="*/ 2147483647 h 98"/>
                <a:gd name="T32" fmla="*/ 2147483647 w 275"/>
                <a:gd name="T33" fmla="*/ 2147483647 h 98"/>
                <a:gd name="T34" fmla="*/ 2147483647 w 275"/>
                <a:gd name="T35" fmla="*/ 2147483647 h 98"/>
                <a:gd name="T36" fmla="*/ 2147483647 w 275"/>
                <a:gd name="T37" fmla="*/ 2147483647 h 98"/>
                <a:gd name="T38" fmla="*/ 2147483647 w 275"/>
                <a:gd name="T39" fmla="*/ 2147483647 h 98"/>
                <a:gd name="T40" fmla="*/ 2147483647 w 275"/>
                <a:gd name="T41" fmla="*/ 2147483647 h 98"/>
                <a:gd name="T42" fmla="*/ 2147483647 w 275"/>
                <a:gd name="T43" fmla="*/ 2147483647 h 98"/>
                <a:gd name="T44" fmla="*/ 2147483647 w 275"/>
                <a:gd name="T45" fmla="*/ 2147483647 h 98"/>
                <a:gd name="T46" fmla="*/ 2147483647 w 275"/>
                <a:gd name="T47" fmla="*/ 2147483647 h 98"/>
                <a:gd name="T48" fmla="*/ 2147483647 w 275"/>
                <a:gd name="T49" fmla="*/ 2147483647 h 98"/>
                <a:gd name="T50" fmla="*/ 2147483647 w 275"/>
                <a:gd name="T51" fmla="*/ 2147483647 h 98"/>
                <a:gd name="T52" fmla="*/ 2147483647 w 275"/>
                <a:gd name="T53" fmla="*/ 2147483647 h 98"/>
                <a:gd name="T54" fmla="*/ 2147483647 w 275"/>
                <a:gd name="T55" fmla="*/ 2147483647 h 98"/>
                <a:gd name="T56" fmla="*/ 2147483647 w 275"/>
                <a:gd name="T57" fmla="*/ 2147483647 h 98"/>
                <a:gd name="T58" fmla="*/ 2147483647 w 275"/>
                <a:gd name="T59" fmla="*/ 2147483647 h 98"/>
                <a:gd name="T60" fmla="*/ 2147483647 w 275"/>
                <a:gd name="T61" fmla="*/ 2147483647 h 98"/>
                <a:gd name="T62" fmla="*/ 2147483647 w 275"/>
                <a:gd name="T63" fmla="*/ 2147483647 h 98"/>
                <a:gd name="T64" fmla="*/ 2147483647 w 275"/>
                <a:gd name="T65" fmla="*/ 2147483647 h 98"/>
                <a:gd name="T66" fmla="*/ 2147483647 w 275"/>
                <a:gd name="T67" fmla="*/ 2147483647 h 98"/>
                <a:gd name="T68" fmla="*/ 2147483647 w 275"/>
                <a:gd name="T69" fmla="*/ 2147483647 h 98"/>
                <a:gd name="T70" fmla="*/ 2147483647 w 275"/>
                <a:gd name="T71" fmla="*/ 2147483647 h 98"/>
                <a:gd name="T72" fmla="*/ 2147483647 w 275"/>
                <a:gd name="T73" fmla="*/ 0 h 98"/>
                <a:gd name="T74" fmla="*/ 2147483647 w 275"/>
                <a:gd name="T75" fmla="*/ 0 h 98"/>
                <a:gd name="T76" fmla="*/ 2147483647 w 275"/>
                <a:gd name="T77" fmla="*/ 2147483647 h 98"/>
                <a:gd name="T78" fmla="*/ 2147483647 w 275"/>
                <a:gd name="T79" fmla="*/ 2147483647 h 98"/>
                <a:gd name="T80" fmla="*/ 2147483647 w 275"/>
                <a:gd name="T81" fmla="*/ 0 h 98"/>
                <a:gd name="T82" fmla="*/ 2147483647 w 275"/>
                <a:gd name="T83" fmla="*/ 2147483647 h 98"/>
                <a:gd name="T84" fmla="*/ 2147483647 w 275"/>
                <a:gd name="T85" fmla="*/ 2147483647 h 98"/>
                <a:gd name="T86" fmla="*/ 2147483647 w 275"/>
                <a:gd name="T87" fmla="*/ 2147483647 h 98"/>
                <a:gd name="T88" fmla="*/ 2147483647 w 275"/>
                <a:gd name="T89" fmla="*/ 2147483647 h 98"/>
                <a:gd name="T90" fmla="*/ 2147483647 w 275"/>
                <a:gd name="T91" fmla="*/ 2147483647 h 98"/>
                <a:gd name="T92" fmla="*/ 2147483647 w 275"/>
                <a:gd name="T93" fmla="*/ 2147483647 h 98"/>
                <a:gd name="T94" fmla="*/ 2147483647 w 275"/>
                <a:gd name="T95" fmla="*/ 2147483647 h 98"/>
                <a:gd name="T96" fmla="*/ 2147483647 w 275"/>
                <a:gd name="T97" fmla="*/ 2147483647 h 98"/>
                <a:gd name="T98" fmla="*/ 2147483647 w 275"/>
                <a:gd name="T99" fmla="*/ 2147483647 h 98"/>
                <a:gd name="T100" fmla="*/ 2147483647 w 275"/>
                <a:gd name="T101" fmla="*/ 2147483647 h 98"/>
                <a:gd name="T102" fmla="*/ 2147483647 w 275"/>
                <a:gd name="T103" fmla="*/ 2147483647 h 98"/>
                <a:gd name="T104" fmla="*/ 2147483647 w 275"/>
                <a:gd name="T105" fmla="*/ 2147483647 h 98"/>
                <a:gd name="T106" fmla="*/ 2147483647 w 275"/>
                <a:gd name="T107" fmla="*/ 2147483647 h 98"/>
                <a:gd name="T108" fmla="*/ 2147483647 w 275"/>
                <a:gd name="T109" fmla="*/ 2147483647 h 98"/>
                <a:gd name="T110" fmla="*/ 2147483647 w 275"/>
                <a:gd name="T111" fmla="*/ 2147483647 h 98"/>
                <a:gd name="T112" fmla="*/ 2147483647 w 275"/>
                <a:gd name="T113" fmla="*/ 2147483647 h 98"/>
                <a:gd name="T114" fmla="*/ 2147483647 w 275"/>
                <a:gd name="T115" fmla="*/ 2147483647 h 98"/>
                <a:gd name="T116" fmla="*/ 2147483647 w 275"/>
                <a:gd name="T117" fmla="*/ 2147483647 h 98"/>
                <a:gd name="T118" fmla="*/ 2147483647 w 275"/>
                <a:gd name="T119" fmla="*/ 2147483647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197" name="组合 205"/>
            <p:cNvGrpSpPr/>
            <p:nvPr/>
          </p:nvGrpSpPr>
          <p:grpSpPr bwMode="auto">
            <a:xfrm>
              <a:off x="3584390" y="1973474"/>
              <a:ext cx="162323" cy="209395"/>
              <a:chOff x="0" y="0"/>
              <a:chExt cx="247651" cy="312737"/>
            </a:xfrm>
            <a:solidFill>
              <a:sysClr val="window" lastClr="FFFFFF">
                <a:alpha val="70000"/>
              </a:sysClr>
            </a:solidFill>
          </p:grpSpPr>
          <p:sp>
            <p:nvSpPr>
              <p:cNvPr id="210" name="Freeform 182"/>
              <p:cNvSpPr>
                <a:spLocks noChangeArrowheads="1"/>
              </p:cNvSpPr>
              <p:nvPr/>
            </p:nvSpPr>
            <p:spPr bwMode="auto">
              <a:xfrm>
                <a:off x="11113" y="11112"/>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11" name="Freeform 183"/>
              <p:cNvSpPr>
                <a:spLocks noChangeArrowheads="1"/>
              </p:cNvSpPr>
              <p:nvPr/>
            </p:nvSpPr>
            <p:spPr bwMode="auto">
              <a:xfrm>
                <a:off x="0" y="0"/>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12" name="Freeform 184"/>
              <p:cNvSpPr>
                <a:spLocks noChangeArrowheads="1"/>
              </p:cNvSpPr>
              <p:nvPr/>
            </p:nvSpPr>
            <p:spPr bwMode="auto">
              <a:xfrm>
                <a:off x="44450" y="63500"/>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198" name="Freeform 185"/>
            <p:cNvSpPr>
              <a:spLocks noEditPoints="1" noChangeArrowheads="1"/>
            </p:cNvSpPr>
            <p:nvPr/>
          </p:nvSpPr>
          <p:spPr bwMode="auto">
            <a:xfrm>
              <a:off x="3832037" y="1164594"/>
              <a:ext cx="131107" cy="103103"/>
            </a:xfrm>
            <a:custGeom>
              <a:avLst/>
              <a:gdLst>
                <a:gd name="T0" fmla="*/ 2147483647 w 126"/>
                <a:gd name="T1" fmla="*/ 2147483647 h 97"/>
                <a:gd name="T2" fmla="*/ 2147483647 w 126"/>
                <a:gd name="T3" fmla="*/ 2147483647 h 97"/>
                <a:gd name="T4" fmla="*/ 2147483647 w 126"/>
                <a:gd name="T5" fmla="*/ 2147483647 h 97"/>
                <a:gd name="T6" fmla="*/ 2147483647 w 126"/>
                <a:gd name="T7" fmla="*/ 2147483647 h 97"/>
                <a:gd name="T8" fmla="*/ 2147483647 w 126"/>
                <a:gd name="T9" fmla="*/ 2147483647 h 97"/>
                <a:gd name="T10" fmla="*/ 2147483647 w 126"/>
                <a:gd name="T11" fmla="*/ 2147483647 h 97"/>
                <a:gd name="T12" fmla="*/ 2147483647 w 126"/>
                <a:gd name="T13" fmla="*/ 2147483647 h 97"/>
                <a:gd name="T14" fmla="*/ 2147483647 w 126"/>
                <a:gd name="T15" fmla="*/ 2147483647 h 97"/>
                <a:gd name="T16" fmla="*/ 2147483647 w 126"/>
                <a:gd name="T17" fmla="*/ 2147483647 h 97"/>
                <a:gd name="T18" fmla="*/ 2147483647 w 126"/>
                <a:gd name="T19" fmla="*/ 2147483647 h 97"/>
                <a:gd name="T20" fmla="*/ 2147483647 w 126"/>
                <a:gd name="T21" fmla="*/ 2147483647 h 97"/>
                <a:gd name="T22" fmla="*/ 2147483647 w 126"/>
                <a:gd name="T23" fmla="*/ 2147483647 h 97"/>
                <a:gd name="T24" fmla="*/ 2147483647 w 126"/>
                <a:gd name="T25" fmla="*/ 2147483647 h 97"/>
                <a:gd name="T26" fmla="*/ 2147483647 w 126"/>
                <a:gd name="T27" fmla="*/ 2147483647 h 97"/>
                <a:gd name="T28" fmla="*/ 2147483647 w 126"/>
                <a:gd name="T29" fmla="*/ 2147483647 h 97"/>
                <a:gd name="T30" fmla="*/ 2147483647 w 126"/>
                <a:gd name="T31" fmla="*/ 2147483647 h 97"/>
                <a:gd name="T32" fmla="*/ 2147483647 w 126"/>
                <a:gd name="T33" fmla="*/ 2147483647 h 97"/>
                <a:gd name="T34" fmla="*/ 2147483647 w 126"/>
                <a:gd name="T35" fmla="*/ 2147483647 h 97"/>
                <a:gd name="T36" fmla="*/ 2147483647 w 126"/>
                <a:gd name="T37" fmla="*/ 2147483647 h 97"/>
                <a:gd name="T38" fmla="*/ 2147483647 w 126"/>
                <a:gd name="T39" fmla="*/ 2147483647 h 97"/>
                <a:gd name="T40" fmla="*/ 2147483647 w 126"/>
                <a:gd name="T41" fmla="*/ 2147483647 h 97"/>
                <a:gd name="T42" fmla="*/ 2147483647 w 126"/>
                <a:gd name="T43" fmla="*/ 2147483647 h 97"/>
                <a:gd name="T44" fmla="*/ 2147483647 w 126"/>
                <a:gd name="T45" fmla="*/ 2147483647 h 97"/>
                <a:gd name="T46" fmla="*/ 2147483647 w 126"/>
                <a:gd name="T47" fmla="*/ 2147483647 h 97"/>
                <a:gd name="T48" fmla="*/ 2147483647 w 126"/>
                <a:gd name="T49" fmla="*/ 2147483647 h 97"/>
                <a:gd name="T50" fmla="*/ 2147483647 w 126"/>
                <a:gd name="T51" fmla="*/ 2147483647 h 97"/>
                <a:gd name="T52" fmla="*/ 2147483647 w 126"/>
                <a:gd name="T53" fmla="*/ 2147483647 h 97"/>
                <a:gd name="T54" fmla="*/ 2147483647 w 126"/>
                <a:gd name="T55" fmla="*/ 2147483647 h 97"/>
                <a:gd name="T56" fmla="*/ 2147483647 w 126"/>
                <a:gd name="T57" fmla="*/ 2147483647 h 97"/>
                <a:gd name="T58" fmla="*/ 2147483647 w 126"/>
                <a:gd name="T59" fmla="*/ 2147483647 h 97"/>
                <a:gd name="T60" fmla="*/ 2147483647 w 126"/>
                <a:gd name="T61" fmla="*/ 2147483647 h 97"/>
                <a:gd name="T62" fmla="*/ 2147483647 w 126"/>
                <a:gd name="T63" fmla="*/ 2147483647 h 97"/>
                <a:gd name="T64" fmla="*/ 2147483647 w 126"/>
                <a:gd name="T65" fmla="*/ 2147483647 h 97"/>
                <a:gd name="T66" fmla="*/ 2147483647 w 126"/>
                <a:gd name="T67" fmla="*/ 2147483647 h 97"/>
                <a:gd name="T68" fmla="*/ 2147483647 w 126"/>
                <a:gd name="T69" fmla="*/ 2147483647 h 97"/>
                <a:gd name="T70" fmla="*/ 2147483647 w 126"/>
                <a:gd name="T71" fmla="*/ 2147483647 h 97"/>
                <a:gd name="T72" fmla="*/ 2147483647 w 126"/>
                <a:gd name="T73" fmla="*/ 2147483647 h 97"/>
                <a:gd name="T74" fmla="*/ 2147483647 w 126"/>
                <a:gd name="T75" fmla="*/ 2147483647 h 97"/>
                <a:gd name="T76" fmla="*/ 2147483647 w 126"/>
                <a:gd name="T77" fmla="*/ 2147483647 h 97"/>
                <a:gd name="T78" fmla="*/ 2147483647 w 126"/>
                <a:gd name="T79" fmla="*/ 2147483647 h 97"/>
                <a:gd name="T80" fmla="*/ 2147483647 w 126"/>
                <a:gd name="T81" fmla="*/ 2147483647 h 97"/>
                <a:gd name="T82" fmla="*/ 2147483647 w 126"/>
                <a:gd name="T83" fmla="*/ 2147483647 h 97"/>
                <a:gd name="T84" fmla="*/ 2147483647 w 126"/>
                <a:gd name="T85" fmla="*/ 2147483647 h 97"/>
                <a:gd name="T86" fmla="*/ 2147483647 w 126"/>
                <a:gd name="T87" fmla="*/ 2147483647 h 97"/>
                <a:gd name="T88" fmla="*/ 2147483647 w 126"/>
                <a:gd name="T89" fmla="*/ 2147483647 h 97"/>
                <a:gd name="T90" fmla="*/ 2147483647 w 126"/>
                <a:gd name="T91" fmla="*/ 2147483647 h 97"/>
                <a:gd name="T92" fmla="*/ 2147483647 w 126"/>
                <a:gd name="T93" fmla="*/ 2147483647 h 97"/>
                <a:gd name="T94" fmla="*/ 2147483647 w 126"/>
                <a:gd name="T95" fmla="*/ 2147483647 h 97"/>
                <a:gd name="T96" fmla="*/ 2147483647 w 126"/>
                <a:gd name="T97" fmla="*/ 2147483647 h 97"/>
                <a:gd name="T98" fmla="*/ 2147483647 w 126"/>
                <a:gd name="T99" fmla="*/ 2147483647 h 97"/>
                <a:gd name="T100" fmla="*/ 2147483647 w 126"/>
                <a:gd name="T101" fmla="*/ 2147483647 h 97"/>
                <a:gd name="T102" fmla="*/ 2147483647 w 126"/>
                <a:gd name="T103" fmla="*/ 2147483647 h 97"/>
                <a:gd name="T104" fmla="*/ 2147483647 w 126"/>
                <a:gd name="T105" fmla="*/ 2147483647 h 97"/>
                <a:gd name="T106" fmla="*/ 2147483647 w 126"/>
                <a:gd name="T107" fmla="*/ 2147483647 h 97"/>
                <a:gd name="T108" fmla="*/ 2147483647 w 126"/>
                <a:gd name="T109" fmla="*/ 2147483647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199" name="组合 199"/>
            <p:cNvGrpSpPr/>
            <p:nvPr/>
          </p:nvGrpSpPr>
          <p:grpSpPr bwMode="auto">
            <a:xfrm>
              <a:off x="4993271" y="1871434"/>
              <a:ext cx="174810" cy="224275"/>
              <a:chOff x="0" y="0"/>
              <a:chExt cx="265113" cy="334963"/>
            </a:xfrm>
            <a:solidFill>
              <a:sysClr val="window" lastClr="FFFFFF">
                <a:alpha val="70000"/>
              </a:sysClr>
            </a:solidFill>
          </p:grpSpPr>
          <p:sp>
            <p:nvSpPr>
              <p:cNvPr id="207" name="Freeform 186"/>
              <p:cNvSpPr>
                <a:spLocks noChangeArrowheads="1"/>
              </p:cNvSpPr>
              <p:nvPr/>
            </p:nvSpPr>
            <p:spPr bwMode="auto">
              <a:xfrm>
                <a:off x="0" y="9525"/>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08" name="Freeform 187"/>
              <p:cNvSpPr>
                <a:spLocks noChangeArrowheads="1"/>
              </p:cNvSpPr>
              <p:nvPr/>
            </p:nvSpPr>
            <p:spPr bwMode="auto">
              <a:xfrm>
                <a:off x="142875" y="0"/>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09" name="Freeform 188"/>
              <p:cNvSpPr>
                <a:spLocks noChangeArrowheads="1"/>
              </p:cNvSpPr>
              <p:nvPr/>
            </p:nvSpPr>
            <p:spPr bwMode="auto">
              <a:xfrm>
                <a:off x="42863" y="68262"/>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200" name="Freeform 189"/>
            <p:cNvSpPr>
              <a:spLocks noEditPoints="1" noChangeArrowheads="1"/>
            </p:cNvSpPr>
            <p:nvPr/>
          </p:nvSpPr>
          <p:spPr bwMode="auto">
            <a:xfrm>
              <a:off x="4142116" y="2953485"/>
              <a:ext cx="143594" cy="156249"/>
            </a:xfrm>
            <a:custGeom>
              <a:avLst/>
              <a:gdLst>
                <a:gd name="T0" fmla="*/ 2147483647 w 137"/>
                <a:gd name="T1" fmla="*/ 2147483647 h 147"/>
                <a:gd name="T2" fmla="*/ 2147483647 w 137"/>
                <a:gd name="T3" fmla="*/ 2147483647 h 147"/>
                <a:gd name="T4" fmla="*/ 2147483647 w 137"/>
                <a:gd name="T5" fmla="*/ 2147483647 h 147"/>
                <a:gd name="T6" fmla="*/ 2147483647 w 137"/>
                <a:gd name="T7" fmla="*/ 2147483647 h 147"/>
                <a:gd name="T8" fmla="*/ 2147483647 w 137"/>
                <a:gd name="T9" fmla="*/ 2147483647 h 147"/>
                <a:gd name="T10" fmla="*/ 2147483647 w 137"/>
                <a:gd name="T11" fmla="*/ 2147483647 h 147"/>
                <a:gd name="T12" fmla="*/ 2147483647 w 137"/>
                <a:gd name="T13" fmla="*/ 2147483647 h 147"/>
                <a:gd name="T14" fmla="*/ 2147483647 w 137"/>
                <a:gd name="T15" fmla="*/ 2147483647 h 147"/>
                <a:gd name="T16" fmla="*/ 2147483647 w 137"/>
                <a:gd name="T17" fmla="*/ 2147483647 h 147"/>
                <a:gd name="T18" fmla="*/ 2147483647 w 137"/>
                <a:gd name="T19" fmla="*/ 2147483647 h 147"/>
                <a:gd name="T20" fmla="*/ 2147483647 w 137"/>
                <a:gd name="T21" fmla="*/ 2147483647 h 147"/>
                <a:gd name="T22" fmla="*/ 2147483647 w 137"/>
                <a:gd name="T23" fmla="*/ 2147483647 h 147"/>
                <a:gd name="T24" fmla="*/ 2147483647 w 137"/>
                <a:gd name="T25" fmla="*/ 2147483647 h 147"/>
                <a:gd name="T26" fmla="*/ 2147483647 w 137"/>
                <a:gd name="T27" fmla="*/ 2147483647 h 147"/>
                <a:gd name="T28" fmla="*/ 2147483647 w 137"/>
                <a:gd name="T29" fmla="*/ 2147483647 h 147"/>
                <a:gd name="T30" fmla="*/ 2147483647 w 137"/>
                <a:gd name="T31" fmla="*/ 2147483647 h 147"/>
                <a:gd name="T32" fmla="*/ 2147483647 w 137"/>
                <a:gd name="T33" fmla="*/ 2147483647 h 147"/>
                <a:gd name="T34" fmla="*/ 2147483647 w 137"/>
                <a:gd name="T35" fmla="*/ 2147483647 h 147"/>
                <a:gd name="T36" fmla="*/ 2147483647 w 137"/>
                <a:gd name="T37" fmla="*/ 2147483647 h 147"/>
                <a:gd name="T38" fmla="*/ 2147483647 w 137"/>
                <a:gd name="T39" fmla="*/ 2147483647 h 147"/>
                <a:gd name="T40" fmla="*/ 2147483647 w 137"/>
                <a:gd name="T41" fmla="*/ 2147483647 h 147"/>
                <a:gd name="T42" fmla="*/ 2147483647 w 137"/>
                <a:gd name="T43" fmla="*/ 2147483647 h 147"/>
                <a:gd name="T44" fmla="*/ 2147483647 w 137"/>
                <a:gd name="T45" fmla="*/ 2147483647 h 147"/>
                <a:gd name="T46" fmla="*/ 2147483647 w 137"/>
                <a:gd name="T47" fmla="*/ 2147483647 h 147"/>
                <a:gd name="T48" fmla="*/ 2147483647 w 137"/>
                <a:gd name="T49" fmla="*/ 2147483647 h 147"/>
                <a:gd name="T50" fmla="*/ 2147483647 w 137"/>
                <a:gd name="T51" fmla="*/ 2147483647 h 147"/>
                <a:gd name="T52" fmla="*/ 2147483647 w 137"/>
                <a:gd name="T53" fmla="*/ 2147483647 h 147"/>
                <a:gd name="T54" fmla="*/ 2147483647 w 137"/>
                <a:gd name="T55" fmla="*/ 2147483647 h 147"/>
                <a:gd name="T56" fmla="*/ 2147483647 w 137"/>
                <a:gd name="T57" fmla="*/ 2147483647 h 147"/>
                <a:gd name="T58" fmla="*/ 2147483647 w 137"/>
                <a:gd name="T59" fmla="*/ 2147483647 h 147"/>
                <a:gd name="T60" fmla="*/ 2147483647 w 137"/>
                <a:gd name="T61" fmla="*/ 2147483647 h 147"/>
                <a:gd name="T62" fmla="*/ 2147483647 w 137"/>
                <a:gd name="T63" fmla="*/ 2147483647 h 147"/>
                <a:gd name="T64" fmla="*/ 2147483647 w 137"/>
                <a:gd name="T65" fmla="*/ 2147483647 h 147"/>
                <a:gd name="T66" fmla="*/ 2147483647 w 137"/>
                <a:gd name="T67" fmla="*/ 2147483647 h 147"/>
                <a:gd name="T68" fmla="*/ 2147483647 w 137"/>
                <a:gd name="T69" fmla="*/ 2147483647 h 147"/>
                <a:gd name="T70" fmla="*/ 2147483647 w 137"/>
                <a:gd name="T71" fmla="*/ 2147483647 h 147"/>
                <a:gd name="T72" fmla="*/ 2147483647 w 137"/>
                <a:gd name="T73" fmla="*/ 2147483647 h 147"/>
                <a:gd name="T74" fmla="*/ 2147483647 w 137"/>
                <a:gd name="T75" fmla="*/ 2147483647 h 147"/>
                <a:gd name="T76" fmla="*/ 2147483647 w 137"/>
                <a:gd name="T77" fmla="*/ 2147483647 h 147"/>
                <a:gd name="T78" fmla="*/ 2147483647 w 137"/>
                <a:gd name="T79" fmla="*/ 2147483647 h 147"/>
                <a:gd name="T80" fmla="*/ 2147483647 w 137"/>
                <a:gd name="T81" fmla="*/ 2147483647 h 147"/>
                <a:gd name="T82" fmla="*/ 2147483647 w 137"/>
                <a:gd name="T83" fmla="*/ 2147483647 h 147"/>
                <a:gd name="T84" fmla="*/ 2147483647 w 137"/>
                <a:gd name="T85" fmla="*/ 2147483647 h 147"/>
                <a:gd name="T86" fmla="*/ 2147483647 w 137"/>
                <a:gd name="T87" fmla="*/ 0 h 147"/>
                <a:gd name="T88" fmla="*/ 2147483647 w 137"/>
                <a:gd name="T89" fmla="*/ 2147483647 h 147"/>
                <a:gd name="T90" fmla="*/ 2147483647 w 137"/>
                <a:gd name="T91" fmla="*/ 2147483647 h 147"/>
                <a:gd name="T92" fmla="*/ 2147483647 w 137"/>
                <a:gd name="T93" fmla="*/ 2147483647 h 147"/>
                <a:gd name="T94" fmla="*/ 2147483647 w 137"/>
                <a:gd name="T95" fmla="*/ 2147483647 h 147"/>
                <a:gd name="T96" fmla="*/ 2147483647 w 137"/>
                <a:gd name="T97" fmla="*/ 2147483647 h 147"/>
                <a:gd name="T98" fmla="*/ 2147483647 w 137"/>
                <a:gd name="T99" fmla="*/ 2147483647 h 147"/>
                <a:gd name="T100" fmla="*/ 2147483647 w 137"/>
                <a:gd name="T101" fmla="*/ 2147483647 h 147"/>
                <a:gd name="T102" fmla="*/ 2147483647 w 137"/>
                <a:gd name="T103" fmla="*/ 2147483647 h 147"/>
                <a:gd name="T104" fmla="*/ 2147483647 w 137"/>
                <a:gd name="T105" fmla="*/ 2147483647 h 147"/>
                <a:gd name="T106" fmla="*/ 2147483647 w 137"/>
                <a:gd name="T107" fmla="*/ 2147483647 h 147"/>
                <a:gd name="T108" fmla="*/ 2147483647 w 137"/>
                <a:gd name="T109" fmla="*/ 2147483647 h 147"/>
                <a:gd name="T110" fmla="*/ 2147483647 w 137"/>
                <a:gd name="T111" fmla="*/ 2147483647 h 147"/>
                <a:gd name="T112" fmla="*/ 2147483647 w 137"/>
                <a:gd name="T113" fmla="*/ 2147483647 h 147"/>
                <a:gd name="T114" fmla="*/ 2147483647 w 137"/>
                <a:gd name="T115" fmla="*/ 2147483647 h 147"/>
                <a:gd name="T116" fmla="*/ 2147483647 w 137"/>
                <a:gd name="T117" fmla="*/ 2147483647 h 147"/>
                <a:gd name="T118" fmla="*/ 2147483647 w 137"/>
                <a:gd name="T119" fmla="*/ 2147483647 h 147"/>
                <a:gd name="T120" fmla="*/ 0 w 137"/>
                <a:gd name="T121" fmla="*/ 2147483647 h 147"/>
                <a:gd name="T122" fmla="*/ 2147483647 w 137"/>
                <a:gd name="T123" fmla="*/ 2147483647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nvGrpSpPr>
            <p:cNvPr id="201" name="组合 214"/>
            <p:cNvGrpSpPr/>
            <p:nvPr/>
          </p:nvGrpSpPr>
          <p:grpSpPr bwMode="auto">
            <a:xfrm>
              <a:off x="4348139" y="1753451"/>
              <a:ext cx="104053" cy="171130"/>
              <a:chOff x="0" y="0"/>
              <a:chExt cx="160337" cy="255588"/>
            </a:xfrm>
            <a:solidFill>
              <a:sysClr val="window" lastClr="FFFFFF">
                <a:alpha val="70000"/>
              </a:sysClr>
            </a:solidFill>
          </p:grpSpPr>
          <p:sp>
            <p:nvSpPr>
              <p:cNvPr id="203" name="Freeform 190"/>
              <p:cNvSpPr>
                <a:spLocks noChangeArrowheads="1"/>
              </p:cNvSpPr>
              <p:nvPr/>
            </p:nvSpPr>
            <p:spPr bwMode="auto">
              <a:xfrm>
                <a:off x="90487" y="179388"/>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04" name="Freeform 191"/>
              <p:cNvSpPr>
                <a:spLocks noChangeArrowheads="1"/>
              </p:cNvSpPr>
              <p:nvPr/>
            </p:nvSpPr>
            <p:spPr bwMode="auto">
              <a:xfrm>
                <a:off x="106362" y="0"/>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05" name="Freeform 192"/>
              <p:cNvSpPr>
                <a:spLocks noChangeArrowheads="1"/>
              </p:cNvSpPr>
              <p:nvPr/>
            </p:nvSpPr>
            <p:spPr bwMode="auto">
              <a:xfrm>
                <a:off x="0" y="30163"/>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sp>
            <p:nvSpPr>
              <p:cNvPr id="206" name="Freeform 193"/>
              <p:cNvSpPr>
                <a:spLocks noChangeArrowheads="1"/>
              </p:cNvSpPr>
              <p:nvPr/>
            </p:nvSpPr>
            <p:spPr bwMode="auto">
              <a:xfrm>
                <a:off x="119062" y="225425"/>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w="9525">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Impact" panose="020B0806030902050204" pitchFamily="34" charset="0"/>
                  <a:ea typeface="微软雅黑 Light" panose="020B0502040204020203" pitchFamily="34" charset="-122"/>
                  <a:sym typeface="Impact" panose="020B0806030902050204" pitchFamily="34" charset="0"/>
                </a:endParaRPr>
              </a:p>
            </p:txBody>
          </p:sp>
        </p:grpSp>
        <p:sp>
          <p:nvSpPr>
            <p:cNvPr id="202" name="Freeform 194"/>
            <p:cNvSpPr>
              <a:spLocks noEditPoints="1" noChangeArrowheads="1"/>
            </p:cNvSpPr>
            <p:nvPr/>
          </p:nvSpPr>
          <p:spPr bwMode="auto">
            <a:xfrm>
              <a:off x="4335655" y="876543"/>
              <a:ext cx="143594" cy="158375"/>
            </a:xfrm>
            <a:custGeom>
              <a:avLst/>
              <a:gdLst>
                <a:gd name="T0" fmla="*/ 2147483647 w 137"/>
                <a:gd name="T1" fmla="*/ 2147483647 h 149"/>
                <a:gd name="T2" fmla="*/ 2147483647 w 137"/>
                <a:gd name="T3" fmla="*/ 2147483647 h 149"/>
                <a:gd name="T4" fmla="*/ 2147483647 w 137"/>
                <a:gd name="T5" fmla="*/ 2147483647 h 149"/>
                <a:gd name="T6" fmla="*/ 2147483647 w 137"/>
                <a:gd name="T7" fmla="*/ 2147483647 h 149"/>
                <a:gd name="T8" fmla="*/ 2147483647 w 137"/>
                <a:gd name="T9" fmla="*/ 2147483647 h 149"/>
                <a:gd name="T10" fmla="*/ 2147483647 w 137"/>
                <a:gd name="T11" fmla="*/ 2147483647 h 149"/>
                <a:gd name="T12" fmla="*/ 2147483647 w 137"/>
                <a:gd name="T13" fmla="*/ 2147483647 h 149"/>
                <a:gd name="T14" fmla="*/ 2147483647 w 137"/>
                <a:gd name="T15" fmla="*/ 2147483647 h 149"/>
                <a:gd name="T16" fmla="*/ 2147483647 w 137"/>
                <a:gd name="T17" fmla="*/ 2147483647 h 149"/>
                <a:gd name="T18" fmla="*/ 2147483647 w 137"/>
                <a:gd name="T19" fmla="*/ 2147483647 h 149"/>
                <a:gd name="T20" fmla="*/ 2147483647 w 137"/>
                <a:gd name="T21" fmla="*/ 2147483647 h 149"/>
                <a:gd name="T22" fmla="*/ 2147483647 w 137"/>
                <a:gd name="T23" fmla="*/ 2147483647 h 149"/>
                <a:gd name="T24" fmla="*/ 2147483647 w 137"/>
                <a:gd name="T25" fmla="*/ 2147483647 h 149"/>
                <a:gd name="T26" fmla="*/ 2147483647 w 137"/>
                <a:gd name="T27" fmla="*/ 2147483647 h 149"/>
                <a:gd name="T28" fmla="*/ 2147483647 w 137"/>
                <a:gd name="T29" fmla="*/ 2147483647 h 149"/>
                <a:gd name="T30" fmla="*/ 2147483647 w 137"/>
                <a:gd name="T31" fmla="*/ 2147483647 h 149"/>
                <a:gd name="T32" fmla="*/ 2147483647 w 137"/>
                <a:gd name="T33" fmla="*/ 2147483647 h 149"/>
                <a:gd name="T34" fmla="*/ 2147483647 w 137"/>
                <a:gd name="T35" fmla="*/ 2147483647 h 149"/>
                <a:gd name="T36" fmla="*/ 2147483647 w 137"/>
                <a:gd name="T37" fmla="*/ 2147483647 h 149"/>
                <a:gd name="T38" fmla="*/ 2147483647 w 137"/>
                <a:gd name="T39" fmla="*/ 2147483647 h 149"/>
                <a:gd name="T40" fmla="*/ 2147483647 w 137"/>
                <a:gd name="T41" fmla="*/ 2147483647 h 149"/>
                <a:gd name="T42" fmla="*/ 2147483647 w 137"/>
                <a:gd name="T43" fmla="*/ 2147483647 h 149"/>
                <a:gd name="T44" fmla="*/ 2147483647 w 137"/>
                <a:gd name="T45" fmla="*/ 2147483647 h 149"/>
                <a:gd name="T46" fmla="*/ 2147483647 w 137"/>
                <a:gd name="T47" fmla="*/ 2147483647 h 149"/>
                <a:gd name="T48" fmla="*/ 2147483647 w 137"/>
                <a:gd name="T49" fmla="*/ 2147483647 h 149"/>
                <a:gd name="T50" fmla="*/ 2147483647 w 137"/>
                <a:gd name="T51" fmla="*/ 2147483647 h 149"/>
                <a:gd name="T52" fmla="*/ 2147483647 w 137"/>
                <a:gd name="T53" fmla="*/ 2147483647 h 149"/>
                <a:gd name="T54" fmla="*/ 2147483647 w 137"/>
                <a:gd name="T55" fmla="*/ 2147483647 h 149"/>
                <a:gd name="T56" fmla="*/ 2147483647 w 137"/>
                <a:gd name="T57" fmla="*/ 2147483647 h 149"/>
                <a:gd name="T58" fmla="*/ 2147483647 w 137"/>
                <a:gd name="T59" fmla="*/ 2147483647 h 149"/>
                <a:gd name="T60" fmla="*/ 2147483647 w 137"/>
                <a:gd name="T61" fmla="*/ 2147483647 h 149"/>
                <a:gd name="T62" fmla="*/ 2147483647 w 137"/>
                <a:gd name="T63" fmla="*/ 2147483647 h 149"/>
                <a:gd name="T64" fmla="*/ 2147483647 w 137"/>
                <a:gd name="T65" fmla="*/ 2147483647 h 149"/>
                <a:gd name="T66" fmla="*/ 2147483647 w 137"/>
                <a:gd name="T67" fmla="*/ 2147483647 h 149"/>
                <a:gd name="T68" fmla="*/ 2147483647 w 137"/>
                <a:gd name="T69" fmla="*/ 2147483647 h 149"/>
                <a:gd name="T70" fmla="*/ 2147483647 w 137"/>
                <a:gd name="T71" fmla="*/ 2147483647 h 149"/>
                <a:gd name="T72" fmla="*/ 2147483647 w 137"/>
                <a:gd name="T73" fmla="*/ 2147483647 h 149"/>
                <a:gd name="T74" fmla="*/ 2147483647 w 137"/>
                <a:gd name="T75" fmla="*/ 2147483647 h 149"/>
                <a:gd name="T76" fmla="*/ 2147483647 w 137"/>
                <a:gd name="T77" fmla="*/ 2147483647 h 149"/>
                <a:gd name="T78" fmla="*/ 2147483647 w 137"/>
                <a:gd name="T79" fmla="*/ 2147483647 h 149"/>
                <a:gd name="T80" fmla="*/ 2147483647 w 137"/>
                <a:gd name="T81" fmla="*/ 2147483647 h 149"/>
                <a:gd name="T82" fmla="*/ 2147483647 w 137"/>
                <a:gd name="T83" fmla="*/ 2147483647 h 149"/>
                <a:gd name="T84" fmla="*/ 2147483647 w 137"/>
                <a:gd name="T85" fmla="*/ 2147483647 h 149"/>
                <a:gd name="T86" fmla="*/ 2147483647 w 137"/>
                <a:gd name="T87" fmla="*/ 0 h 149"/>
                <a:gd name="T88" fmla="*/ 2147483647 w 137"/>
                <a:gd name="T89" fmla="*/ 2147483647 h 149"/>
                <a:gd name="T90" fmla="*/ 2147483647 w 137"/>
                <a:gd name="T91" fmla="*/ 2147483647 h 149"/>
                <a:gd name="T92" fmla="*/ 2147483647 w 137"/>
                <a:gd name="T93" fmla="*/ 2147483647 h 149"/>
                <a:gd name="T94" fmla="*/ 2147483647 w 137"/>
                <a:gd name="T95" fmla="*/ 2147483647 h 149"/>
                <a:gd name="T96" fmla="*/ 2147483647 w 137"/>
                <a:gd name="T97" fmla="*/ 2147483647 h 149"/>
                <a:gd name="T98" fmla="*/ 2147483647 w 137"/>
                <a:gd name="T99" fmla="*/ 2147483647 h 149"/>
                <a:gd name="T100" fmla="*/ 2147483647 w 137"/>
                <a:gd name="T101" fmla="*/ 2147483647 h 149"/>
                <a:gd name="T102" fmla="*/ 2147483647 w 137"/>
                <a:gd name="T103" fmla="*/ 2147483647 h 149"/>
                <a:gd name="T104" fmla="*/ 2147483647 w 137"/>
                <a:gd name="T105" fmla="*/ 2147483647 h 149"/>
                <a:gd name="T106" fmla="*/ 2147483647 w 137"/>
                <a:gd name="T107" fmla="*/ 2147483647 h 149"/>
                <a:gd name="T108" fmla="*/ 2147483647 w 137"/>
                <a:gd name="T109" fmla="*/ 2147483647 h 149"/>
                <a:gd name="T110" fmla="*/ 2147483647 w 137"/>
                <a:gd name="T111" fmla="*/ 2147483647 h 149"/>
                <a:gd name="T112" fmla="*/ 2147483647 w 137"/>
                <a:gd name="T113" fmla="*/ 2147483647 h 149"/>
                <a:gd name="T114" fmla="*/ 2147483647 w 137"/>
                <a:gd name="T115" fmla="*/ 2147483647 h 149"/>
                <a:gd name="T116" fmla="*/ 2147483647 w 137"/>
                <a:gd name="T117" fmla="*/ 2147483647 h 149"/>
                <a:gd name="T118" fmla="*/ 2147483647 w 137"/>
                <a:gd name="T119" fmla="*/ 2147483647 h 149"/>
                <a:gd name="T120" fmla="*/ 0 w 137"/>
                <a:gd name="T121" fmla="*/ 2147483647 h 149"/>
                <a:gd name="T122" fmla="*/ 2147483647 w 137"/>
                <a:gd name="T123" fmla="*/ 2147483647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ysClr val="window" lastClr="FFFFFF">
                <a:alpha val="70195"/>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wipe(down)">
                                      <p:cBhvr>
                                        <p:cTn id="7" dur="500"/>
                                        <p:tgtEl>
                                          <p:spTgt spid="162"/>
                                        </p:tgtEl>
                                      </p:cBhvr>
                                    </p:animEffect>
                                  </p:childTnLst>
                                </p:cTn>
                              </p:par>
                              <p:par>
                                <p:cTn id="8" presetID="2" presetClass="entr" presetSubtype="8" fill="hold" nodeType="withEffect">
                                  <p:stCondLst>
                                    <p:cond delay="500"/>
                                  </p:stCondLst>
                                  <p:childTnLst>
                                    <p:set>
                                      <p:cBhvr>
                                        <p:cTn id="9" dur="1" fill="hold">
                                          <p:stCondLst>
                                            <p:cond delay="0"/>
                                          </p:stCondLst>
                                        </p:cTn>
                                        <p:tgtEl>
                                          <p:spTgt spid="144"/>
                                        </p:tgtEl>
                                        <p:attrNameLst>
                                          <p:attrName>style.visibility</p:attrName>
                                        </p:attrNameLst>
                                      </p:cBhvr>
                                      <p:to>
                                        <p:strVal val="visible"/>
                                      </p:to>
                                    </p:set>
                                    <p:anim calcmode="lin" valueType="num">
                                      <p:cBhvr additive="base">
                                        <p:cTn id="10" dur="500" fill="hold"/>
                                        <p:tgtEl>
                                          <p:spTgt spid="144"/>
                                        </p:tgtEl>
                                        <p:attrNameLst>
                                          <p:attrName>ppt_x</p:attrName>
                                        </p:attrNameLst>
                                      </p:cBhvr>
                                      <p:tavLst>
                                        <p:tav tm="0">
                                          <p:val>
                                            <p:strVal val="0-#ppt_w/2"/>
                                          </p:val>
                                        </p:tav>
                                        <p:tav tm="100000">
                                          <p:val>
                                            <p:strVal val="#ppt_x"/>
                                          </p:val>
                                        </p:tav>
                                      </p:tavLst>
                                    </p:anim>
                                    <p:anim calcmode="lin" valueType="num">
                                      <p:cBhvr additive="base">
                                        <p:cTn id="11" dur="500" fill="hold"/>
                                        <p:tgtEl>
                                          <p:spTgt spid="144"/>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147"/>
                                        </p:tgtEl>
                                        <p:attrNameLst>
                                          <p:attrName>style.visibility</p:attrName>
                                        </p:attrNameLst>
                                      </p:cBhvr>
                                      <p:to>
                                        <p:strVal val="visible"/>
                                      </p:to>
                                    </p:set>
                                    <p:anim calcmode="lin" valueType="num">
                                      <p:cBhvr additive="base">
                                        <p:cTn id="14" dur="500" fill="hold"/>
                                        <p:tgtEl>
                                          <p:spTgt spid="147"/>
                                        </p:tgtEl>
                                        <p:attrNameLst>
                                          <p:attrName>ppt_x</p:attrName>
                                        </p:attrNameLst>
                                      </p:cBhvr>
                                      <p:tavLst>
                                        <p:tav tm="0">
                                          <p:val>
                                            <p:strVal val="0-#ppt_w/2"/>
                                          </p:val>
                                        </p:tav>
                                        <p:tav tm="100000">
                                          <p:val>
                                            <p:strVal val="#ppt_x"/>
                                          </p:val>
                                        </p:tav>
                                      </p:tavLst>
                                    </p:anim>
                                    <p:anim calcmode="lin" valueType="num">
                                      <p:cBhvr additive="base">
                                        <p:cTn id="15" dur="500" fill="hold"/>
                                        <p:tgtEl>
                                          <p:spTgt spid="14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500"/>
                                  </p:stCondLst>
                                  <p:childTnLst>
                                    <p:set>
                                      <p:cBhvr>
                                        <p:cTn id="17" dur="1" fill="hold">
                                          <p:stCondLst>
                                            <p:cond delay="0"/>
                                          </p:stCondLst>
                                        </p:cTn>
                                        <p:tgtEl>
                                          <p:spTgt spid="150"/>
                                        </p:tgtEl>
                                        <p:attrNameLst>
                                          <p:attrName>style.visibility</p:attrName>
                                        </p:attrNameLst>
                                      </p:cBhvr>
                                      <p:to>
                                        <p:strVal val="visible"/>
                                      </p:to>
                                    </p:set>
                                    <p:anim calcmode="lin" valueType="num">
                                      <p:cBhvr additive="base">
                                        <p:cTn id="18" dur="500" fill="hold"/>
                                        <p:tgtEl>
                                          <p:spTgt spid="150"/>
                                        </p:tgtEl>
                                        <p:attrNameLst>
                                          <p:attrName>ppt_x</p:attrName>
                                        </p:attrNameLst>
                                      </p:cBhvr>
                                      <p:tavLst>
                                        <p:tav tm="0">
                                          <p:val>
                                            <p:strVal val="0-#ppt_w/2"/>
                                          </p:val>
                                        </p:tav>
                                        <p:tav tm="100000">
                                          <p:val>
                                            <p:strVal val="#ppt_x"/>
                                          </p:val>
                                        </p:tav>
                                      </p:tavLst>
                                    </p:anim>
                                    <p:anim calcmode="lin" valueType="num">
                                      <p:cBhvr additive="base">
                                        <p:cTn id="19" dur="500" fill="hold"/>
                                        <p:tgtEl>
                                          <p:spTgt spid="150"/>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153"/>
                                        </p:tgtEl>
                                        <p:attrNameLst>
                                          <p:attrName>style.visibility</p:attrName>
                                        </p:attrNameLst>
                                      </p:cBhvr>
                                      <p:to>
                                        <p:strVal val="visible"/>
                                      </p:to>
                                    </p:set>
                                    <p:anim calcmode="lin" valueType="num">
                                      <p:cBhvr additive="base">
                                        <p:cTn id="22" dur="500" fill="hold"/>
                                        <p:tgtEl>
                                          <p:spTgt spid="153"/>
                                        </p:tgtEl>
                                        <p:attrNameLst>
                                          <p:attrName>ppt_x</p:attrName>
                                        </p:attrNameLst>
                                      </p:cBhvr>
                                      <p:tavLst>
                                        <p:tav tm="0">
                                          <p:val>
                                            <p:strVal val="1+#ppt_w/2"/>
                                          </p:val>
                                        </p:tav>
                                        <p:tav tm="100000">
                                          <p:val>
                                            <p:strVal val="#ppt_x"/>
                                          </p:val>
                                        </p:tav>
                                      </p:tavLst>
                                    </p:anim>
                                    <p:anim calcmode="lin" valueType="num">
                                      <p:cBhvr additive="base">
                                        <p:cTn id="23" dur="500" fill="hold"/>
                                        <p:tgtEl>
                                          <p:spTgt spid="153"/>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500"/>
                                  </p:stCondLst>
                                  <p:childTnLst>
                                    <p:set>
                                      <p:cBhvr>
                                        <p:cTn id="25" dur="1" fill="hold">
                                          <p:stCondLst>
                                            <p:cond delay="0"/>
                                          </p:stCondLst>
                                        </p:cTn>
                                        <p:tgtEl>
                                          <p:spTgt spid="156"/>
                                        </p:tgtEl>
                                        <p:attrNameLst>
                                          <p:attrName>style.visibility</p:attrName>
                                        </p:attrNameLst>
                                      </p:cBhvr>
                                      <p:to>
                                        <p:strVal val="visible"/>
                                      </p:to>
                                    </p:set>
                                    <p:anim calcmode="lin" valueType="num">
                                      <p:cBhvr additive="base">
                                        <p:cTn id="26" dur="500" fill="hold"/>
                                        <p:tgtEl>
                                          <p:spTgt spid="156"/>
                                        </p:tgtEl>
                                        <p:attrNameLst>
                                          <p:attrName>ppt_x</p:attrName>
                                        </p:attrNameLst>
                                      </p:cBhvr>
                                      <p:tavLst>
                                        <p:tav tm="0">
                                          <p:val>
                                            <p:strVal val="1+#ppt_w/2"/>
                                          </p:val>
                                        </p:tav>
                                        <p:tav tm="100000">
                                          <p:val>
                                            <p:strVal val="#ppt_x"/>
                                          </p:val>
                                        </p:tav>
                                      </p:tavLst>
                                    </p:anim>
                                    <p:anim calcmode="lin" valueType="num">
                                      <p:cBhvr additive="base">
                                        <p:cTn id="27" dur="500" fill="hold"/>
                                        <p:tgtEl>
                                          <p:spTgt spid="156"/>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500"/>
                                  </p:stCondLst>
                                  <p:childTnLst>
                                    <p:set>
                                      <p:cBhvr>
                                        <p:cTn id="29" dur="1" fill="hold">
                                          <p:stCondLst>
                                            <p:cond delay="0"/>
                                          </p:stCondLst>
                                        </p:cTn>
                                        <p:tgtEl>
                                          <p:spTgt spid="159"/>
                                        </p:tgtEl>
                                        <p:attrNameLst>
                                          <p:attrName>style.visibility</p:attrName>
                                        </p:attrNameLst>
                                      </p:cBhvr>
                                      <p:to>
                                        <p:strVal val="visible"/>
                                      </p:to>
                                    </p:set>
                                    <p:anim calcmode="lin" valueType="num">
                                      <p:cBhvr additive="base">
                                        <p:cTn id="30" dur="500" fill="hold"/>
                                        <p:tgtEl>
                                          <p:spTgt spid="159"/>
                                        </p:tgtEl>
                                        <p:attrNameLst>
                                          <p:attrName>ppt_x</p:attrName>
                                        </p:attrNameLst>
                                      </p:cBhvr>
                                      <p:tavLst>
                                        <p:tav tm="0">
                                          <p:val>
                                            <p:strVal val="1+#ppt_w/2"/>
                                          </p:val>
                                        </p:tav>
                                        <p:tav tm="100000">
                                          <p:val>
                                            <p:strVal val="#ppt_x"/>
                                          </p:val>
                                        </p:tav>
                                      </p:tavLst>
                                    </p:anim>
                                    <p:anim calcmode="lin" valueType="num">
                                      <p:cBhvr additive="base">
                                        <p:cTn id="31" dur="500" fill="hold"/>
                                        <p:tgtEl>
                                          <p:spTgt spid="1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03</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44" name="组合 16"/>
          <p:cNvGrpSpPr/>
          <p:nvPr/>
        </p:nvGrpSpPr>
        <p:grpSpPr bwMode="auto">
          <a:xfrm>
            <a:off x="4206327" y="1411818"/>
            <a:ext cx="3899153" cy="4421628"/>
            <a:chOff x="0" y="0"/>
            <a:chExt cx="2924098" cy="3315920"/>
          </a:xfrm>
          <a:solidFill>
            <a:sysClr val="window" lastClr="FFFFFF">
              <a:alpha val="50000"/>
            </a:sysClr>
          </a:solidFill>
        </p:grpSpPr>
        <p:sp>
          <p:nvSpPr>
            <p:cNvPr id="145" name="Rectangle 8"/>
            <p:cNvSpPr>
              <a:spLocks noChangeArrowheads="1"/>
            </p:cNvSpPr>
            <p:nvPr/>
          </p:nvSpPr>
          <p:spPr bwMode="auto">
            <a:xfrm rot="16200000">
              <a:off x="-1026291" y="1746370"/>
              <a:ext cx="2595840" cy="543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46" name="Rectangle 9"/>
            <p:cNvSpPr>
              <a:spLocks noChangeArrowheads="1"/>
            </p:cNvSpPr>
            <p:nvPr/>
          </p:nvSpPr>
          <p:spPr bwMode="auto">
            <a:xfrm rot="16200000">
              <a:off x="-180852" y="1994799"/>
              <a:ext cx="2091783" cy="5504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47" name="Rectangle 10"/>
            <p:cNvSpPr>
              <a:spLocks noChangeArrowheads="1"/>
            </p:cNvSpPr>
            <p:nvPr/>
          </p:nvSpPr>
          <p:spPr bwMode="auto">
            <a:xfrm rot="16200000">
              <a:off x="-199510" y="1386331"/>
              <a:ext cx="3315920" cy="543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48" name="Rectangle 11"/>
            <p:cNvSpPr>
              <a:spLocks noChangeArrowheads="1"/>
            </p:cNvSpPr>
            <p:nvPr/>
          </p:nvSpPr>
          <p:spPr bwMode="auto">
            <a:xfrm rot="16200000">
              <a:off x="752141" y="1744569"/>
              <a:ext cx="2595842" cy="5468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sp>
          <p:nvSpPr>
            <p:cNvPr id="149" name="Rectangle 12"/>
            <p:cNvSpPr>
              <a:spLocks noChangeArrowheads="1"/>
            </p:cNvSpPr>
            <p:nvPr/>
          </p:nvSpPr>
          <p:spPr bwMode="auto">
            <a:xfrm rot="16200000">
              <a:off x="1133128" y="1524949"/>
              <a:ext cx="3027888" cy="5540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pitchFamily="34" charset="0"/>
                <a:ea typeface="微软雅黑 Light" panose="020B0502040204020203" pitchFamily="34" charset="-122"/>
              </a:endParaRPr>
            </a:p>
          </p:txBody>
        </p:sp>
      </p:grpSp>
      <p:grpSp>
        <p:nvGrpSpPr>
          <p:cNvPr id="150" name="组合 15"/>
          <p:cNvGrpSpPr/>
          <p:nvPr/>
        </p:nvGrpSpPr>
        <p:grpSpPr bwMode="auto">
          <a:xfrm>
            <a:off x="2511214" y="5833442"/>
            <a:ext cx="7274984" cy="1272209"/>
            <a:chOff x="0" y="0"/>
            <a:chExt cx="5455741" cy="954070"/>
          </a:xfrm>
          <a:solidFill>
            <a:sysClr val="window" lastClr="FFFFFF">
              <a:alpha val="50000"/>
            </a:sysClr>
          </a:solidFill>
        </p:grpSpPr>
        <p:sp>
          <p:nvSpPr>
            <p:cNvPr id="151" name="Rectangle 9"/>
            <p:cNvSpPr/>
            <p:nvPr/>
          </p:nvSpPr>
          <p:spPr bwMode="auto">
            <a:xfrm rot="16200000">
              <a:off x="430204" y="-430204"/>
              <a:ext cx="954069" cy="1814477"/>
            </a:xfrm>
            <a:custGeom>
              <a:avLst/>
              <a:gdLst>
                <a:gd name="T0" fmla="*/ 2 w 954069"/>
                <a:gd name="T1" fmla="*/ 0 h 1814477"/>
                <a:gd name="T2" fmla="*/ 954069 w 954069"/>
                <a:gd name="T3" fmla="*/ 1264019 h 1814477"/>
                <a:gd name="T4" fmla="*/ 954069 w 954069"/>
                <a:gd name="T5" fmla="*/ 1814477 h 1814477"/>
                <a:gd name="T6" fmla="*/ 0 w 954069"/>
                <a:gd name="T7" fmla="*/ 1155577 h 1814477"/>
                <a:gd name="T8" fmla="*/ 2 w 954069"/>
                <a:gd name="T9" fmla="*/ 0 h 1814477"/>
              </a:gdLst>
              <a:ahLst/>
              <a:cxnLst>
                <a:cxn ang="0">
                  <a:pos x="T0" y="T1"/>
                </a:cxn>
                <a:cxn ang="0">
                  <a:pos x="T2" y="T3"/>
                </a:cxn>
                <a:cxn ang="0">
                  <a:pos x="T4" y="T5"/>
                </a:cxn>
                <a:cxn ang="0">
                  <a:pos x="T6" y="T7"/>
                </a:cxn>
                <a:cxn ang="0">
                  <a:pos x="T8" y="T9"/>
                </a:cxn>
              </a:cxnLst>
              <a:rect l="0" t="0" r="r" b="b"/>
              <a:pathLst>
                <a:path w="954069" h="1814477">
                  <a:moveTo>
                    <a:pt x="2" y="0"/>
                  </a:moveTo>
                  <a:lnTo>
                    <a:pt x="954069" y="1264019"/>
                  </a:lnTo>
                  <a:lnTo>
                    <a:pt x="954069" y="1814477"/>
                  </a:lnTo>
                  <a:lnTo>
                    <a:pt x="0" y="1155577"/>
                  </a:lnTo>
                  <a:cubicBezTo>
                    <a:pt x="1" y="851066"/>
                    <a:pt x="1" y="30451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Light" panose="020B0502040204020203" pitchFamily="34" charset="-122"/>
              </a:endParaRPr>
            </a:p>
          </p:txBody>
        </p:sp>
        <p:sp>
          <p:nvSpPr>
            <p:cNvPr id="152" name="Rectangle 9"/>
            <p:cNvSpPr/>
            <p:nvPr/>
          </p:nvSpPr>
          <p:spPr bwMode="auto">
            <a:xfrm rot="16200000">
              <a:off x="2256234" y="-40243"/>
              <a:ext cx="954068" cy="1034556"/>
            </a:xfrm>
            <a:custGeom>
              <a:avLst/>
              <a:gdLst>
                <a:gd name="T0" fmla="*/ 0 w 954068"/>
                <a:gd name="T1" fmla="*/ 0 h 1034556"/>
                <a:gd name="T2" fmla="*/ 954068 w 954068"/>
                <a:gd name="T3" fmla="*/ 242046 h 1034556"/>
                <a:gd name="T4" fmla="*/ 954068 w 954068"/>
                <a:gd name="T5" fmla="*/ 792504 h 1034556"/>
                <a:gd name="T6" fmla="*/ 13447 w 954068"/>
                <a:gd name="T7" fmla="*/ 1034556 h 1034556"/>
                <a:gd name="T8" fmla="*/ 0 w 954068"/>
                <a:gd name="T9" fmla="*/ 0 h 1034556"/>
              </a:gdLst>
              <a:ahLst/>
              <a:cxnLst>
                <a:cxn ang="0">
                  <a:pos x="T0" y="T1"/>
                </a:cxn>
                <a:cxn ang="0">
                  <a:pos x="T2" y="T3"/>
                </a:cxn>
                <a:cxn ang="0">
                  <a:pos x="T4" y="T5"/>
                </a:cxn>
                <a:cxn ang="0">
                  <a:pos x="T6" y="T7"/>
                </a:cxn>
                <a:cxn ang="0">
                  <a:pos x="T8" y="T9"/>
                </a:cxn>
              </a:cxnLst>
              <a:rect l="0" t="0" r="r" b="b"/>
              <a:pathLst>
                <a:path w="954068" h="1034556">
                  <a:moveTo>
                    <a:pt x="0" y="0"/>
                  </a:moveTo>
                  <a:lnTo>
                    <a:pt x="954068" y="242046"/>
                  </a:lnTo>
                  <a:lnTo>
                    <a:pt x="954068" y="792504"/>
                  </a:lnTo>
                  <a:lnTo>
                    <a:pt x="13447" y="1034556"/>
                  </a:lnTo>
                  <a:cubicBezTo>
                    <a:pt x="13447" y="747977"/>
                    <a:pt x="0" y="28657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Light" panose="020B0502040204020203" pitchFamily="34" charset="-122"/>
              </a:endParaRPr>
            </a:p>
          </p:txBody>
        </p:sp>
        <p:sp>
          <p:nvSpPr>
            <p:cNvPr id="153" name="Rectangle 9"/>
            <p:cNvSpPr/>
            <p:nvPr/>
          </p:nvSpPr>
          <p:spPr bwMode="auto">
            <a:xfrm rot="5400000" flipH="1">
              <a:off x="4071467" y="-430204"/>
              <a:ext cx="954069" cy="1814477"/>
            </a:xfrm>
            <a:custGeom>
              <a:avLst/>
              <a:gdLst>
                <a:gd name="T0" fmla="*/ 2 w 954069"/>
                <a:gd name="T1" fmla="*/ 0 h 1814477"/>
                <a:gd name="T2" fmla="*/ 954069 w 954069"/>
                <a:gd name="T3" fmla="*/ 1264019 h 1814477"/>
                <a:gd name="T4" fmla="*/ 954069 w 954069"/>
                <a:gd name="T5" fmla="*/ 1814477 h 1814477"/>
                <a:gd name="T6" fmla="*/ 0 w 954069"/>
                <a:gd name="T7" fmla="*/ 1155577 h 1814477"/>
                <a:gd name="T8" fmla="*/ 2 w 954069"/>
                <a:gd name="T9" fmla="*/ 0 h 1814477"/>
              </a:gdLst>
              <a:ahLst/>
              <a:cxnLst>
                <a:cxn ang="0">
                  <a:pos x="T0" y="T1"/>
                </a:cxn>
                <a:cxn ang="0">
                  <a:pos x="T2" y="T3"/>
                </a:cxn>
                <a:cxn ang="0">
                  <a:pos x="T4" y="T5"/>
                </a:cxn>
                <a:cxn ang="0">
                  <a:pos x="T6" y="T7"/>
                </a:cxn>
                <a:cxn ang="0">
                  <a:pos x="T8" y="T9"/>
                </a:cxn>
              </a:cxnLst>
              <a:rect l="0" t="0" r="r" b="b"/>
              <a:pathLst>
                <a:path w="954069" h="1814477">
                  <a:moveTo>
                    <a:pt x="2" y="0"/>
                  </a:moveTo>
                  <a:lnTo>
                    <a:pt x="954069" y="1264019"/>
                  </a:lnTo>
                  <a:lnTo>
                    <a:pt x="954069" y="1814477"/>
                  </a:lnTo>
                  <a:lnTo>
                    <a:pt x="0" y="1155577"/>
                  </a:lnTo>
                  <a:cubicBezTo>
                    <a:pt x="1" y="851066"/>
                    <a:pt x="1" y="30451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Light" panose="020B0502040204020203" pitchFamily="34" charset="-122"/>
              </a:endParaRPr>
            </a:p>
          </p:txBody>
        </p:sp>
        <p:sp>
          <p:nvSpPr>
            <p:cNvPr id="154" name="Rectangle 9"/>
            <p:cNvSpPr/>
            <p:nvPr/>
          </p:nvSpPr>
          <p:spPr bwMode="auto">
            <a:xfrm rot="16200000">
              <a:off x="1370113" y="-114199"/>
              <a:ext cx="927174" cy="1155574"/>
            </a:xfrm>
            <a:custGeom>
              <a:avLst/>
              <a:gdLst>
                <a:gd name="T0" fmla="*/ 0 w 927174"/>
                <a:gd name="T1" fmla="*/ 0 h 1155574"/>
                <a:gd name="T2" fmla="*/ 927174 w 927174"/>
                <a:gd name="T3" fmla="*/ 605116 h 1155574"/>
                <a:gd name="T4" fmla="*/ 927174 w 927174"/>
                <a:gd name="T5" fmla="*/ 1155574 h 1155574"/>
                <a:gd name="T6" fmla="*/ 1 w 927174"/>
                <a:gd name="T7" fmla="*/ 900081 h 1155574"/>
                <a:gd name="T8" fmla="*/ 0 w 927174"/>
                <a:gd name="T9" fmla="*/ 0 h 1155574"/>
              </a:gdLst>
              <a:ahLst/>
              <a:cxnLst>
                <a:cxn ang="0">
                  <a:pos x="T0" y="T1"/>
                </a:cxn>
                <a:cxn ang="0">
                  <a:pos x="T2" y="T3"/>
                </a:cxn>
                <a:cxn ang="0">
                  <a:pos x="T4" y="T5"/>
                </a:cxn>
                <a:cxn ang="0">
                  <a:pos x="T6" y="T7"/>
                </a:cxn>
                <a:cxn ang="0">
                  <a:pos x="T8" y="T9"/>
                </a:cxn>
              </a:cxnLst>
              <a:rect l="0" t="0" r="r" b="b"/>
              <a:pathLst>
                <a:path w="927174" h="1155574">
                  <a:moveTo>
                    <a:pt x="0" y="0"/>
                  </a:moveTo>
                  <a:lnTo>
                    <a:pt x="927174" y="605116"/>
                  </a:lnTo>
                  <a:lnTo>
                    <a:pt x="927174" y="1155574"/>
                  </a:lnTo>
                  <a:lnTo>
                    <a:pt x="1" y="900081"/>
                  </a:lnTo>
                  <a:cubicBezTo>
                    <a:pt x="1" y="568678"/>
                    <a:pt x="0" y="33140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Light" panose="020B0502040204020203" pitchFamily="34" charset="-122"/>
              </a:endParaRPr>
            </a:p>
          </p:txBody>
        </p:sp>
        <p:sp>
          <p:nvSpPr>
            <p:cNvPr id="155" name="Rectangle 9"/>
            <p:cNvSpPr/>
            <p:nvPr/>
          </p:nvSpPr>
          <p:spPr bwMode="auto">
            <a:xfrm rot="5400000" flipH="1">
              <a:off x="3162051" y="-114200"/>
              <a:ext cx="927174" cy="1155574"/>
            </a:xfrm>
            <a:custGeom>
              <a:avLst/>
              <a:gdLst>
                <a:gd name="T0" fmla="*/ 0 w 927174"/>
                <a:gd name="T1" fmla="*/ 0 h 1155574"/>
                <a:gd name="T2" fmla="*/ 927174 w 927174"/>
                <a:gd name="T3" fmla="*/ 605116 h 1155574"/>
                <a:gd name="T4" fmla="*/ 927174 w 927174"/>
                <a:gd name="T5" fmla="*/ 1155574 h 1155574"/>
                <a:gd name="T6" fmla="*/ 1 w 927174"/>
                <a:gd name="T7" fmla="*/ 900081 h 1155574"/>
                <a:gd name="T8" fmla="*/ 0 w 927174"/>
                <a:gd name="T9" fmla="*/ 0 h 1155574"/>
              </a:gdLst>
              <a:ahLst/>
              <a:cxnLst>
                <a:cxn ang="0">
                  <a:pos x="T0" y="T1"/>
                </a:cxn>
                <a:cxn ang="0">
                  <a:pos x="T2" y="T3"/>
                </a:cxn>
                <a:cxn ang="0">
                  <a:pos x="T4" y="T5"/>
                </a:cxn>
                <a:cxn ang="0">
                  <a:pos x="T6" y="T7"/>
                </a:cxn>
                <a:cxn ang="0">
                  <a:pos x="T8" y="T9"/>
                </a:cxn>
              </a:cxnLst>
              <a:rect l="0" t="0" r="r" b="b"/>
              <a:pathLst>
                <a:path w="927174" h="1155574">
                  <a:moveTo>
                    <a:pt x="0" y="0"/>
                  </a:moveTo>
                  <a:lnTo>
                    <a:pt x="927174" y="605116"/>
                  </a:lnTo>
                  <a:lnTo>
                    <a:pt x="927174" y="1155574"/>
                  </a:lnTo>
                  <a:lnTo>
                    <a:pt x="1" y="900081"/>
                  </a:lnTo>
                  <a:cubicBezTo>
                    <a:pt x="1" y="568678"/>
                    <a:pt x="0" y="33140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Light" panose="020B0502040204020203" pitchFamily="34" charset="-122"/>
              </a:endParaRPr>
            </a:p>
          </p:txBody>
        </p:sp>
      </p:grpSp>
      <p:grpSp>
        <p:nvGrpSpPr>
          <p:cNvPr id="156" name="组合 18"/>
          <p:cNvGrpSpPr/>
          <p:nvPr/>
        </p:nvGrpSpPr>
        <p:grpSpPr bwMode="auto">
          <a:xfrm>
            <a:off x="4162425" y="1744663"/>
            <a:ext cx="793750" cy="407987"/>
            <a:chOff x="0" y="0"/>
            <a:chExt cx="1182688" cy="688975"/>
          </a:xfrm>
        </p:grpSpPr>
        <p:sp>
          <p:nvSpPr>
            <p:cNvPr id="157" name="Freeform 16"/>
            <p:cNvSpPr/>
            <p:nvPr/>
          </p:nvSpPr>
          <p:spPr bwMode="auto">
            <a:xfrm>
              <a:off x="558800" y="0"/>
              <a:ext cx="623888" cy="384175"/>
            </a:xfrm>
            <a:custGeom>
              <a:avLst/>
              <a:gdLst>
                <a:gd name="T0" fmla="*/ 2147483647 w 86"/>
                <a:gd name="T1" fmla="*/ 2147483647 h 53"/>
                <a:gd name="T2" fmla="*/ 2147483647 w 86"/>
                <a:gd name="T3" fmla="*/ 2147483647 h 53"/>
                <a:gd name="T4" fmla="*/ 2147483647 w 86"/>
                <a:gd name="T5" fmla="*/ 0 h 53"/>
                <a:gd name="T6" fmla="*/ 2147483647 w 86"/>
                <a:gd name="T7" fmla="*/ 2147483647 h 53"/>
                <a:gd name="T8" fmla="*/ 2147483647 w 86"/>
                <a:gd name="T9" fmla="*/ 2147483647 h 53"/>
                <a:gd name="T10" fmla="*/ 2147483647 w 86"/>
                <a:gd name="T11" fmla="*/ 2147483647 h 53"/>
                <a:gd name="T12" fmla="*/ 0 w 86"/>
                <a:gd name="T13" fmla="*/ 2147483647 h 53"/>
                <a:gd name="T14" fmla="*/ 2147483647 w 86"/>
                <a:gd name="T15" fmla="*/ 2147483647 h 53"/>
                <a:gd name="T16" fmla="*/ 2147483647 w 86"/>
                <a:gd name="T17" fmla="*/ 2147483647 h 53"/>
                <a:gd name="T18" fmla="*/ 2147483647 w 86"/>
                <a:gd name="T19" fmla="*/ 2147483647 h 53"/>
                <a:gd name="T20" fmla="*/ 2147483647 w 86"/>
                <a:gd name="T21" fmla="*/ 2147483647 h 53"/>
                <a:gd name="T22" fmla="*/ 2147483647 w 86"/>
                <a:gd name="T23" fmla="*/ 2147483647 h 53"/>
                <a:gd name="T24" fmla="*/ 2147483647 w 86"/>
                <a:gd name="T25" fmla="*/ 2147483647 h 53"/>
                <a:gd name="T26" fmla="*/ 2147483647 w 86"/>
                <a:gd name="T27" fmla="*/ 21474836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 h="53">
                  <a:moveTo>
                    <a:pt x="67" y="21"/>
                  </a:moveTo>
                  <a:cubicBezTo>
                    <a:pt x="67" y="20"/>
                    <a:pt x="67" y="18"/>
                    <a:pt x="67" y="17"/>
                  </a:cubicBezTo>
                  <a:cubicBezTo>
                    <a:pt x="67" y="7"/>
                    <a:pt x="58" y="0"/>
                    <a:pt x="46" y="0"/>
                  </a:cubicBezTo>
                  <a:cubicBezTo>
                    <a:pt x="36" y="0"/>
                    <a:pt x="28" y="6"/>
                    <a:pt x="26" y="13"/>
                  </a:cubicBezTo>
                  <a:cubicBezTo>
                    <a:pt x="26" y="13"/>
                    <a:pt x="26" y="13"/>
                    <a:pt x="25" y="13"/>
                  </a:cubicBezTo>
                  <a:cubicBezTo>
                    <a:pt x="19" y="13"/>
                    <a:pt x="12" y="16"/>
                    <a:pt x="8" y="19"/>
                  </a:cubicBezTo>
                  <a:cubicBezTo>
                    <a:pt x="3" y="23"/>
                    <a:pt x="0" y="28"/>
                    <a:pt x="0" y="33"/>
                  </a:cubicBezTo>
                  <a:cubicBezTo>
                    <a:pt x="0" y="42"/>
                    <a:pt x="8" y="50"/>
                    <a:pt x="18" y="52"/>
                  </a:cubicBezTo>
                  <a:cubicBezTo>
                    <a:pt x="19" y="53"/>
                    <a:pt x="21" y="53"/>
                    <a:pt x="22" y="53"/>
                  </a:cubicBezTo>
                  <a:cubicBezTo>
                    <a:pt x="42" y="53"/>
                    <a:pt x="42" y="53"/>
                    <a:pt x="42" y="53"/>
                  </a:cubicBezTo>
                  <a:cubicBezTo>
                    <a:pt x="67" y="53"/>
                    <a:pt x="67" y="53"/>
                    <a:pt x="67" y="53"/>
                  </a:cubicBezTo>
                  <a:cubicBezTo>
                    <a:pt x="68" y="53"/>
                    <a:pt x="69" y="53"/>
                    <a:pt x="69" y="53"/>
                  </a:cubicBezTo>
                  <a:cubicBezTo>
                    <a:pt x="79" y="51"/>
                    <a:pt x="86" y="45"/>
                    <a:pt x="86" y="37"/>
                  </a:cubicBezTo>
                  <a:cubicBezTo>
                    <a:pt x="86" y="29"/>
                    <a:pt x="77" y="22"/>
                    <a:pt x="67"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58" name="Freeform 17"/>
            <p:cNvSpPr>
              <a:spLocks noEditPoints="1"/>
            </p:cNvSpPr>
            <p:nvPr/>
          </p:nvSpPr>
          <p:spPr bwMode="auto">
            <a:xfrm>
              <a:off x="0" y="122237"/>
              <a:ext cx="914400" cy="566738"/>
            </a:xfrm>
            <a:custGeom>
              <a:avLst/>
              <a:gdLst>
                <a:gd name="T0" fmla="*/ 2147483647 w 126"/>
                <a:gd name="T1" fmla="*/ 2147483647 h 78"/>
                <a:gd name="T2" fmla="*/ 2147483647 w 126"/>
                <a:gd name="T3" fmla="*/ 2147483647 h 78"/>
                <a:gd name="T4" fmla="*/ 2147483647 w 126"/>
                <a:gd name="T5" fmla="*/ 2147483647 h 78"/>
                <a:gd name="T6" fmla="*/ 2147483647 w 126"/>
                <a:gd name="T7" fmla="*/ 2147483647 h 78"/>
                <a:gd name="T8" fmla="*/ 2147483647 w 126"/>
                <a:gd name="T9" fmla="*/ 2147483647 h 78"/>
                <a:gd name="T10" fmla="*/ 2147483647 w 126"/>
                <a:gd name="T11" fmla="*/ 0 h 78"/>
                <a:gd name="T12" fmla="*/ 2147483647 w 126"/>
                <a:gd name="T13" fmla="*/ 2147483647 h 78"/>
                <a:gd name="T14" fmla="*/ 2147483647 w 126"/>
                <a:gd name="T15" fmla="*/ 2147483647 h 78"/>
                <a:gd name="T16" fmla="*/ 0 w 126"/>
                <a:gd name="T17" fmla="*/ 2147483647 h 78"/>
                <a:gd name="T18" fmla="*/ 2147483647 w 126"/>
                <a:gd name="T19" fmla="*/ 2147483647 h 78"/>
                <a:gd name="T20" fmla="*/ 2147483647 w 126"/>
                <a:gd name="T21" fmla="*/ 2147483647 h 78"/>
                <a:gd name="T22" fmla="*/ 2147483647 w 126"/>
                <a:gd name="T23" fmla="*/ 2147483647 h 78"/>
                <a:gd name="T24" fmla="*/ 2147483647 w 126"/>
                <a:gd name="T25" fmla="*/ 2147483647 h 78"/>
                <a:gd name="T26" fmla="*/ 2147483647 w 126"/>
                <a:gd name="T27" fmla="*/ 2147483647 h 78"/>
                <a:gd name="T28" fmla="*/ 2147483647 w 126"/>
                <a:gd name="T29" fmla="*/ 2147483647 h 78"/>
                <a:gd name="T30" fmla="*/ 2147483647 w 126"/>
                <a:gd name="T31" fmla="*/ 2147483647 h 78"/>
                <a:gd name="T32" fmla="*/ 2147483647 w 126"/>
                <a:gd name="T33" fmla="*/ 2147483647 h 78"/>
                <a:gd name="T34" fmla="*/ 2147483647 w 126"/>
                <a:gd name="T35" fmla="*/ 2147483647 h 78"/>
                <a:gd name="T36" fmla="*/ 2147483647 w 126"/>
                <a:gd name="T37" fmla="*/ 2147483647 h 78"/>
                <a:gd name="T38" fmla="*/ 2147483647 w 126"/>
                <a:gd name="T39" fmla="*/ 2147483647 h 78"/>
                <a:gd name="T40" fmla="*/ 2147483647 w 126"/>
                <a:gd name="T41" fmla="*/ 2147483647 h 78"/>
                <a:gd name="T42" fmla="*/ 2147483647 w 126"/>
                <a:gd name="T43" fmla="*/ 2147483647 h 78"/>
                <a:gd name="T44" fmla="*/ 2147483647 w 126"/>
                <a:gd name="T45" fmla="*/ 2147483647 h 78"/>
                <a:gd name="T46" fmla="*/ 2147483647 w 126"/>
                <a:gd name="T47" fmla="*/ 2147483647 h 78"/>
                <a:gd name="T48" fmla="*/ 2147483647 w 126"/>
                <a:gd name="T49" fmla="*/ 2147483647 h 78"/>
                <a:gd name="T50" fmla="*/ 2147483647 w 126"/>
                <a:gd name="T51" fmla="*/ 2147483647 h 78"/>
                <a:gd name="T52" fmla="*/ 2147483647 w 126"/>
                <a:gd name="T53" fmla="*/ 2147483647 h 78"/>
                <a:gd name="T54" fmla="*/ 2147483647 w 126"/>
                <a:gd name="T55" fmla="*/ 2147483647 h 78"/>
                <a:gd name="T56" fmla="*/ 2147483647 w 126"/>
                <a:gd name="T57" fmla="*/ 2147483647 h 78"/>
                <a:gd name="T58" fmla="*/ 2147483647 w 126"/>
                <a:gd name="T59" fmla="*/ 2147483647 h 7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6" h="78">
                  <a:moveTo>
                    <a:pt x="118" y="39"/>
                  </a:moveTo>
                  <a:cubicBezTo>
                    <a:pt x="96" y="39"/>
                    <a:pt x="96" y="39"/>
                    <a:pt x="96" y="39"/>
                  </a:cubicBezTo>
                  <a:cubicBezTo>
                    <a:pt x="95" y="39"/>
                    <a:pt x="94" y="38"/>
                    <a:pt x="92" y="38"/>
                  </a:cubicBezTo>
                  <a:cubicBezTo>
                    <a:pt x="81" y="35"/>
                    <a:pt x="73" y="27"/>
                    <a:pt x="73" y="17"/>
                  </a:cubicBezTo>
                  <a:cubicBezTo>
                    <a:pt x="73" y="11"/>
                    <a:pt x="76" y="6"/>
                    <a:pt x="81" y="2"/>
                  </a:cubicBezTo>
                  <a:cubicBezTo>
                    <a:pt x="77" y="1"/>
                    <a:pt x="73" y="0"/>
                    <a:pt x="68" y="0"/>
                  </a:cubicBezTo>
                  <a:cubicBezTo>
                    <a:pt x="53" y="0"/>
                    <a:pt x="40" y="8"/>
                    <a:pt x="38" y="20"/>
                  </a:cubicBezTo>
                  <a:cubicBezTo>
                    <a:pt x="37" y="20"/>
                    <a:pt x="37" y="20"/>
                    <a:pt x="37" y="20"/>
                  </a:cubicBezTo>
                  <a:cubicBezTo>
                    <a:pt x="17" y="20"/>
                    <a:pt x="0" y="33"/>
                    <a:pt x="0" y="49"/>
                  </a:cubicBezTo>
                  <a:cubicBezTo>
                    <a:pt x="0" y="62"/>
                    <a:pt x="11" y="73"/>
                    <a:pt x="26" y="76"/>
                  </a:cubicBezTo>
                  <a:cubicBezTo>
                    <a:pt x="28" y="77"/>
                    <a:pt x="30" y="78"/>
                    <a:pt x="32" y="78"/>
                  </a:cubicBezTo>
                  <a:cubicBezTo>
                    <a:pt x="99" y="78"/>
                    <a:pt x="99" y="78"/>
                    <a:pt x="99" y="78"/>
                  </a:cubicBezTo>
                  <a:cubicBezTo>
                    <a:pt x="100" y="78"/>
                    <a:pt x="101" y="78"/>
                    <a:pt x="102" y="77"/>
                  </a:cubicBezTo>
                  <a:cubicBezTo>
                    <a:pt x="115" y="75"/>
                    <a:pt x="126" y="66"/>
                    <a:pt x="126" y="54"/>
                  </a:cubicBezTo>
                  <a:cubicBezTo>
                    <a:pt x="126" y="48"/>
                    <a:pt x="123" y="43"/>
                    <a:pt x="118" y="39"/>
                  </a:cubicBezTo>
                  <a:close/>
                  <a:moveTo>
                    <a:pt x="36" y="58"/>
                  </a:moveTo>
                  <a:cubicBezTo>
                    <a:pt x="33" y="58"/>
                    <a:pt x="31" y="55"/>
                    <a:pt x="31" y="52"/>
                  </a:cubicBezTo>
                  <a:cubicBezTo>
                    <a:pt x="31" y="49"/>
                    <a:pt x="33" y="47"/>
                    <a:pt x="36" y="47"/>
                  </a:cubicBezTo>
                  <a:cubicBezTo>
                    <a:pt x="39" y="47"/>
                    <a:pt x="41" y="49"/>
                    <a:pt x="41" y="52"/>
                  </a:cubicBezTo>
                  <a:cubicBezTo>
                    <a:pt x="41" y="55"/>
                    <a:pt x="39" y="58"/>
                    <a:pt x="36" y="58"/>
                  </a:cubicBezTo>
                  <a:close/>
                  <a:moveTo>
                    <a:pt x="58" y="58"/>
                  </a:moveTo>
                  <a:cubicBezTo>
                    <a:pt x="56" y="58"/>
                    <a:pt x="53" y="56"/>
                    <a:pt x="53" y="53"/>
                  </a:cubicBezTo>
                  <a:cubicBezTo>
                    <a:pt x="53" y="50"/>
                    <a:pt x="56" y="47"/>
                    <a:pt x="58" y="47"/>
                  </a:cubicBezTo>
                  <a:cubicBezTo>
                    <a:pt x="61" y="47"/>
                    <a:pt x="64" y="50"/>
                    <a:pt x="64" y="53"/>
                  </a:cubicBezTo>
                  <a:cubicBezTo>
                    <a:pt x="64" y="56"/>
                    <a:pt x="61" y="58"/>
                    <a:pt x="58" y="58"/>
                  </a:cubicBezTo>
                  <a:close/>
                  <a:moveTo>
                    <a:pt x="81" y="58"/>
                  </a:moveTo>
                  <a:cubicBezTo>
                    <a:pt x="78" y="58"/>
                    <a:pt x="76" y="56"/>
                    <a:pt x="76" y="53"/>
                  </a:cubicBezTo>
                  <a:cubicBezTo>
                    <a:pt x="76" y="50"/>
                    <a:pt x="78" y="48"/>
                    <a:pt x="81" y="48"/>
                  </a:cubicBezTo>
                  <a:cubicBezTo>
                    <a:pt x="84" y="48"/>
                    <a:pt x="86" y="50"/>
                    <a:pt x="86" y="53"/>
                  </a:cubicBezTo>
                  <a:cubicBezTo>
                    <a:pt x="86" y="56"/>
                    <a:pt x="84" y="58"/>
                    <a:pt x="81"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grpSp>
      <p:sp>
        <p:nvSpPr>
          <p:cNvPr id="159" name="Freeform 16"/>
          <p:cNvSpPr/>
          <p:nvPr/>
        </p:nvSpPr>
        <p:spPr bwMode="auto">
          <a:xfrm>
            <a:off x="5097463" y="2698750"/>
            <a:ext cx="527050" cy="160338"/>
          </a:xfrm>
          <a:custGeom>
            <a:avLst/>
            <a:gdLst>
              <a:gd name="T0" fmla="*/ 2147483647 w 86"/>
              <a:gd name="T1" fmla="*/ 2147483647 h 53"/>
              <a:gd name="T2" fmla="*/ 2147483647 w 86"/>
              <a:gd name="T3" fmla="*/ 2147483647 h 53"/>
              <a:gd name="T4" fmla="*/ 2147483647 w 86"/>
              <a:gd name="T5" fmla="*/ 0 h 53"/>
              <a:gd name="T6" fmla="*/ 2147483647 w 86"/>
              <a:gd name="T7" fmla="*/ 2147483647 h 53"/>
              <a:gd name="T8" fmla="*/ 2147483647 w 86"/>
              <a:gd name="T9" fmla="*/ 2147483647 h 53"/>
              <a:gd name="T10" fmla="*/ 2147483647 w 86"/>
              <a:gd name="T11" fmla="*/ 2147483647 h 53"/>
              <a:gd name="T12" fmla="*/ 0 w 86"/>
              <a:gd name="T13" fmla="*/ 2147483647 h 53"/>
              <a:gd name="T14" fmla="*/ 2147483647 w 86"/>
              <a:gd name="T15" fmla="*/ 2147483647 h 53"/>
              <a:gd name="T16" fmla="*/ 2147483647 w 86"/>
              <a:gd name="T17" fmla="*/ 2147483647 h 53"/>
              <a:gd name="T18" fmla="*/ 2147483647 w 86"/>
              <a:gd name="T19" fmla="*/ 2147483647 h 53"/>
              <a:gd name="T20" fmla="*/ 2147483647 w 86"/>
              <a:gd name="T21" fmla="*/ 2147483647 h 53"/>
              <a:gd name="T22" fmla="*/ 2147483647 w 86"/>
              <a:gd name="T23" fmla="*/ 2147483647 h 53"/>
              <a:gd name="T24" fmla="*/ 2147483647 w 86"/>
              <a:gd name="T25" fmla="*/ 2147483647 h 53"/>
              <a:gd name="T26" fmla="*/ 2147483647 w 86"/>
              <a:gd name="T27" fmla="*/ 21474836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 h="53">
                <a:moveTo>
                  <a:pt x="67" y="21"/>
                </a:moveTo>
                <a:cubicBezTo>
                  <a:pt x="67" y="20"/>
                  <a:pt x="67" y="18"/>
                  <a:pt x="67" y="17"/>
                </a:cubicBezTo>
                <a:cubicBezTo>
                  <a:pt x="67" y="7"/>
                  <a:pt x="58" y="0"/>
                  <a:pt x="46" y="0"/>
                </a:cubicBezTo>
                <a:cubicBezTo>
                  <a:pt x="36" y="0"/>
                  <a:pt x="28" y="6"/>
                  <a:pt x="26" y="13"/>
                </a:cubicBezTo>
                <a:cubicBezTo>
                  <a:pt x="26" y="13"/>
                  <a:pt x="26" y="13"/>
                  <a:pt x="25" y="13"/>
                </a:cubicBezTo>
                <a:cubicBezTo>
                  <a:pt x="19" y="13"/>
                  <a:pt x="12" y="16"/>
                  <a:pt x="8" y="19"/>
                </a:cubicBezTo>
                <a:cubicBezTo>
                  <a:pt x="3" y="23"/>
                  <a:pt x="0" y="28"/>
                  <a:pt x="0" y="33"/>
                </a:cubicBezTo>
                <a:cubicBezTo>
                  <a:pt x="0" y="42"/>
                  <a:pt x="8" y="50"/>
                  <a:pt x="18" y="52"/>
                </a:cubicBezTo>
                <a:cubicBezTo>
                  <a:pt x="19" y="53"/>
                  <a:pt x="21" y="53"/>
                  <a:pt x="22" y="53"/>
                </a:cubicBezTo>
                <a:cubicBezTo>
                  <a:pt x="42" y="53"/>
                  <a:pt x="42" y="53"/>
                  <a:pt x="42" y="53"/>
                </a:cubicBezTo>
                <a:cubicBezTo>
                  <a:pt x="67" y="53"/>
                  <a:pt x="67" y="53"/>
                  <a:pt x="67" y="53"/>
                </a:cubicBezTo>
                <a:cubicBezTo>
                  <a:pt x="68" y="53"/>
                  <a:pt x="69" y="53"/>
                  <a:pt x="69" y="53"/>
                </a:cubicBezTo>
                <a:cubicBezTo>
                  <a:pt x="79" y="51"/>
                  <a:pt x="86" y="45"/>
                  <a:pt x="86" y="37"/>
                </a:cubicBezTo>
                <a:cubicBezTo>
                  <a:pt x="86" y="29"/>
                  <a:pt x="77" y="22"/>
                  <a:pt x="67"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0" name="Freeform 16"/>
          <p:cNvSpPr/>
          <p:nvPr/>
        </p:nvSpPr>
        <p:spPr bwMode="auto">
          <a:xfrm>
            <a:off x="5891213" y="1042988"/>
            <a:ext cx="527050" cy="163512"/>
          </a:xfrm>
          <a:custGeom>
            <a:avLst/>
            <a:gdLst>
              <a:gd name="T0" fmla="*/ 2147483647 w 86"/>
              <a:gd name="T1" fmla="*/ 2147483647 h 53"/>
              <a:gd name="T2" fmla="*/ 2147483647 w 86"/>
              <a:gd name="T3" fmla="*/ 2147483647 h 53"/>
              <a:gd name="T4" fmla="*/ 2147483647 w 86"/>
              <a:gd name="T5" fmla="*/ 0 h 53"/>
              <a:gd name="T6" fmla="*/ 2147483647 w 86"/>
              <a:gd name="T7" fmla="*/ 2147483647 h 53"/>
              <a:gd name="T8" fmla="*/ 2147483647 w 86"/>
              <a:gd name="T9" fmla="*/ 2147483647 h 53"/>
              <a:gd name="T10" fmla="*/ 2147483647 w 86"/>
              <a:gd name="T11" fmla="*/ 2147483647 h 53"/>
              <a:gd name="T12" fmla="*/ 0 w 86"/>
              <a:gd name="T13" fmla="*/ 2147483647 h 53"/>
              <a:gd name="T14" fmla="*/ 2147483647 w 86"/>
              <a:gd name="T15" fmla="*/ 2147483647 h 53"/>
              <a:gd name="T16" fmla="*/ 2147483647 w 86"/>
              <a:gd name="T17" fmla="*/ 2147483647 h 53"/>
              <a:gd name="T18" fmla="*/ 2147483647 w 86"/>
              <a:gd name="T19" fmla="*/ 2147483647 h 53"/>
              <a:gd name="T20" fmla="*/ 2147483647 w 86"/>
              <a:gd name="T21" fmla="*/ 2147483647 h 53"/>
              <a:gd name="T22" fmla="*/ 2147483647 w 86"/>
              <a:gd name="T23" fmla="*/ 2147483647 h 53"/>
              <a:gd name="T24" fmla="*/ 2147483647 w 86"/>
              <a:gd name="T25" fmla="*/ 2147483647 h 53"/>
              <a:gd name="T26" fmla="*/ 2147483647 w 86"/>
              <a:gd name="T27" fmla="*/ 21474836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 h="53">
                <a:moveTo>
                  <a:pt x="67" y="21"/>
                </a:moveTo>
                <a:cubicBezTo>
                  <a:pt x="67" y="20"/>
                  <a:pt x="67" y="18"/>
                  <a:pt x="67" y="17"/>
                </a:cubicBezTo>
                <a:cubicBezTo>
                  <a:pt x="67" y="7"/>
                  <a:pt x="58" y="0"/>
                  <a:pt x="46" y="0"/>
                </a:cubicBezTo>
                <a:cubicBezTo>
                  <a:pt x="36" y="0"/>
                  <a:pt x="28" y="6"/>
                  <a:pt x="26" y="13"/>
                </a:cubicBezTo>
                <a:cubicBezTo>
                  <a:pt x="26" y="13"/>
                  <a:pt x="26" y="13"/>
                  <a:pt x="25" y="13"/>
                </a:cubicBezTo>
                <a:cubicBezTo>
                  <a:pt x="19" y="13"/>
                  <a:pt x="12" y="16"/>
                  <a:pt x="8" y="19"/>
                </a:cubicBezTo>
                <a:cubicBezTo>
                  <a:pt x="3" y="23"/>
                  <a:pt x="0" y="28"/>
                  <a:pt x="0" y="33"/>
                </a:cubicBezTo>
                <a:cubicBezTo>
                  <a:pt x="0" y="42"/>
                  <a:pt x="8" y="50"/>
                  <a:pt x="18" y="52"/>
                </a:cubicBezTo>
                <a:cubicBezTo>
                  <a:pt x="19" y="53"/>
                  <a:pt x="21" y="53"/>
                  <a:pt x="22" y="53"/>
                </a:cubicBezTo>
                <a:cubicBezTo>
                  <a:pt x="42" y="53"/>
                  <a:pt x="42" y="53"/>
                  <a:pt x="42" y="53"/>
                </a:cubicBezTo>
                <a:cubicBezTo>
                  <a:pt x="67" y="53"/>
                  <a:pt x="67" y="53"/>
                  <a:pt x="67" y="53"/>
                </a:cubicBezTo>
                <a:cubicBezTo>
                  <a:pt x="68" y="53"/>
                  <a:pt x="69" y="53"/>
                  <a:pt x="69" y="53"/>
                </a:cubicBezTo>
                <a:cubicBezTo>
                  <a:pt x="79" y="51"/>
                  <a:pt x="86" y="45"/>
                  <a:pt x="86" y="37"/>
                </a:cubicBezTo>
                <a:cubicBezTo>
                  <a:pt x="86" y="29"/>
                  <a:pt x="77" y="22"/>
                  <a:pt x="67"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1" name="Freeform 16"/>
          <p:cNvSpPr/>
          <p:nvPr/>
        </p:nvSpPr>
        <p:spPr bwMode="auto">
          <a:xfrm>
            <a:off x="6675438" y="2017713"/>
            <a:ext cx="528637" cy="161925"/>
          </a:xfrm>
          <a:custGeom>
            <a:avLst/>
            <a:gdLst>
              <a:gd name="T0" fmla="*/ 2147483647 w 86"/>
              <a:gd name="T1" fmla="*/ 2147483647 h 53"/>
              <a:gd name="T2" fmla="*/ 2147483647 w 86"/>
              <a:gd name="T3" fmla="*/ 2147483647 h 53"/>
              <a:gd name="T4" fmla="*/ 2147483647 w 86"/>
              <a:gd name="T5" fmla="*/ 0 h 53"/>
              <a:gd name="T6" fmla="*/ 2147483647 w 86"/>
              <a:gd name="T7" fmla="*/ 2147483647 h 53"/>
              <a:gd name="T8" fmla="*/ 2147483647 w 86"/>
              <a:gd name="T9" fmla="*/ 2147483647 h 53"/>
              <a:gd name="T10" fmla="*/ 2147483647 w 86"/>
              <a:gd name="T11" fmla="*/ 2147483647 h 53"/>
              <a:gd name="T12" fmla="*/ 0 w 86"/>
              <a:gd name="T13" fmla="*/ 2147483647 h 53"/>
              <a:gd name="T14" fmla="*/ 2147483647 w 86"/>
              <a:gd name="T15" fmla="*/ 2147483647 h 53"/>
              <a:gd name="T16" fmla="*/ 2147483647 w 86"/>
              <a:gd name="T17" fmla="*/ 2147483647 h 53"/>
              <a:gd name="T18" fmla="*/ 2147483647 w 86"/>
              <a:gd name="T19" fmla="*/ 2147483647 h 53"/>
              <a:gd name="T20" fmla="*/ 2147483647 w 86"/>
              <a:gd name="T21" fmla="*/ 2147483647 h 53"/>
              <a:gd name="T22" fmla="*/ 2147483647 w 86"/>
              <a:gd name="T23" fmla="*/ 2147483647 h 53"/>
              <a:gd name="T24" fmla="*/ 2147483647 w 86"/>
              <a:gd name="T25" fmla="*/ 2147483647 h 53"/>
              <a:gd name="T26" fmla="*/ 2147483647 w 86"/>
              <a:gd name="T27" fmla="*/ 21474836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 h="53">
                <a:moveTo>
                  <a:pt x="67" y="21"/>
                </a:moveTo>
                <a:cubicBezTo>
                  <a:pt x="67" y="20"/>
                  <a:pt x="67" y="18"/>
                  <a:pt x="67" y="17"/>
                </a:cubicBezTo>
                <a:cubicBezTo>
                  <a:pt x="67" y="7"/>
                  <a:pt x="58" y="0"/>
                  <a:pt x="46" y="0"/>
                </a:cubicBezTo>
                <a:cubicBezTo>
                  <a:pt x="36" y="0"/>
                  <a:pt x="28" y="6"/>
                  <a:pt x="26" y="13"/>
                </a:cubicBezTo>
                <a:cubicBezTo>
                  <a:pt x="26" y="13"/>
                  <a:pt x="26" y="13"/>
                  <a:pt x="25" y="13"/>
                </a:cubicBezTo>
                <a:cubicBezTo>
                  <a:pt x="19" y="13"/>
                  <a:pt x="12" y="16"/>
                  <a:pt x="8" y="19"/>
                </a:cubicBezTo>
                <a:cubicBezTo>
                  <a:pt x="3" y="23"/>
                  <a:pt x="0" y="28"/>
                  <a:pt x="0" y="33"/>
                </a:cubicBezTo>
                <a:cubicBezTo>
                  <a:pt x="0" y="42"/>
                  <a:pt x="8" y="50"/>
                  <a:pt x="18" y="52"/>
                </a:cubicBezTo>
                <a:cubicBezTo>
                  <a:pt x="19" y="53"/>
                  <a:pt x="21" y="53"/>
                  <a:pt x="22" y="53"/>
                </a:cubicBezTo>
                <a:cubicBezTo>
                  <a:pt x="42" y="53"/>
                  <a:pt x="42" y="53"/>
                  <a:pt x="42" y="53"/>
                </a:cubicBezTo>
                <a:cubicBezTo>
                  <a:pt x="67" y="53"/>
                  <a:pt x="67" y="53"/>
                  <a:pt x="67" y="53"/>
                </a:cubicBezTo>
                <a:cubicBezTo>
                  <a:pt x="68" y="53"/>
                  <a:pt x="69" y="53"/>
                  <a:pt x="69" y="53"/>
                </a:cubicBezTo>
                <a:cubicBezTo>
                  <a:pt x="79" y="51"/>
                  <a:pt x="86" y="45"/>
                  <a:pt x="86" y="37"/>
                </a:cubicBezTo>
                <a:cubicBezTo>
                  <a:pt x="86" y="29"/>
                  <a:pt x="77" y="22"/>
                  <a:pt x="67"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2" name="Freeform 16"/>
          <p:cNvSpPr/>
          <p:nvPr/>
        </p:nvSpPr>
        <p:spPr bwMode="auto">
          <a:xfrm>
            <a:off x="7472363" y="1422400"/>
            <a:ext cx="527050" cy="163513"/>
          </a:xfrm>
          <a:custGeom>
            <a:avLst/>
            <a:gdLst>
              <a:gd name="T0" fmla="*/ 2147483647 w 86"/>
              <a:gd name="T1" fmla="*/ 2147483647 h 53"/>
              <a:gd name="T2" fmla="*/ 2147483647 w 86"/>
              <a:gd name="T3" fmla="*/ 2147483647 h 53"/>
              <a:gd name="T4" fmla="*/ 2147483647 w 86"/>
              <a:gd name="T5" fmla="*/ 0 h 53"/>
              <a:gd name="T6" fmla="*/ 2147483647 w 86"/>
              <a:gd name="T7" fmla="*/ 2147483647 h 53"/>
              <a:gd name="T8" fmla="*/ 2147483647 w 86"/>
              <a:gd name="T9" fmla="*/ 2147483647 h 53"/>
              <a:gd name="T10" fmla="*/ 2147483647 w 86"/>
              <a:gd name="T11" fmla="*/ 2147483647 h 53"/>
              <a:gd name="T12" fmla="*/ 0 w 86"/>
              <a:gd name="T13" fmla="*/ 2147483647 h 53"/>
              <a:gd name="T14" fmla="*/ 2147483647 w 86"/>
              <a:gd name="T15" fmla="*/ 2147483647 h 53"/>
              <a:gd name="T16" fmla="*/ 2147483647 w 86"/>
              <a:gd name="T17" fmla="*/ 2147483647 h 53"/>
              <a:gd name="T18" fmla="*/ 2147483647 w 86"/>
              <a:gd name="T19" fmla="*/ 2147483647 h 53"/>
              <a:gd name="T20" fmla="*/ 2147483647 w 86"/>
              <a:gd name="T21" fmla="*/ 2147483647 h 53"/>
              <a:gd name="T22" fmla="*/ 2147483647 w 86"/>
              <a:gd name="T23" fmla="*/ 2147483647 h 53"/>
              <a:gd name="T24" fmla="*/ 2147483647 w 86"/>
              <a:gd name="T25" fmla="*/ 2147483647 h 53"/>
              <a:gd name="T26" fmla="*/ 2147483647 w 86"/>
              <a:gd name="T27" fmla="*/ 21474836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 h="53">
                <a:moveTo>
                  <a:pt x="67" y="21"/>
                </a:moveTo>
                <a:cubicBezTo>
                  <a:pt x="67" y="20"/>
                  <a:pt x="67" y="18"/>
                  <a:pt x="67" y="17"/>
                </a:cubicBezTo>
                <a:cubicBezTo>
                  <a:pt x="67" y="7"/>
                  <a:pt x="58" y="0"/>
                  <a:pt x="46" y="0"/>
                </a:cubicBezTo>
                <a:cubicBezTo>
                  <a:pt x="36" y="0"/>
                  <a:pt x="28" y="6"/>
                  <a:pt x="26" y="13"/>
                </a:cubicBezTo>
                <a:cubicBezTo>
                  <a:pt x="26" y="13"/>
                  <a:pt x="26" y="13"/>
                  <a:pt x="25" y="13"/>
                </a:cubicBezTo>
                <a:cubicBezTo>
                  <a:pt x="19" y="13"/>
                  <a:pt x="12" y="16"/>
                  <a:pt x="8" y="19"/>
                </a:cubicBezTo>
                <a:cubicBezTo>
                  <a:pt x="3" y="23"/>
                  <a:pt x="0" y="28"/>
                  <a:pt x="0" y="33"/>
                </a:cubicBezTo>
                <a:cubicBezTo>
                  <a:pt x="0" y="42"/>
                  <a:pt x="8" y="50"/>
                  <a:pt x="18" y="52"/>
                </a:cubicBezTo>
                <a:cubicBezTo>
                  <a:pt x="19" y="53"/>
                  <a:pt x="21" y="53"/>
                  <a:pt x="22" y="53"/>
                </a:cubicBezTo>
                <a:cubicBezTo>
                  <a:pt x="42" y="53"/>
                  <a:pt x="42" y="53"/>
                  <a:pt x="42" y="53"/>
                </a:cubicBezTo>
                <a:cubicBezTo>
                  <a:pt x="67" y="53"/>
                  <a:pt x="67" y="53"/>
                  <a:pt x="67" y="53"/>
                </a:cubicBezTo>
                <a:cubicBezTo>
                  <a:pt x="68" y="53"/>
                  <a:pt x="69" y="53"/>
                  <a:pt x="69" y="53"/>
                </a:cubicBezTo>
                <a:cubicBezTo>
                  <a:pt x="79" y="51"/>
                  <a:pt x="86" y="45"/>
                  <a:pt x="86" y="37"/>
                </a:cubicBezTo>
                <a:cubicBezTo>
                  <a:pt x="86" y="29"/>
                  <a:pt x="77" y="22"/>
                  <a:pt x="67"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3" name="矩形 33"/>
          <p:cNvSpPr>
            <a:spLocks noChangeArrowheads="1"/>
          </p:cNvSpPr>
          <p:nvPr/>
        </p:nvSpPr>
        <p:spPr bwMode="auto">
          <a:xfrm>
            <a:off x="4017963" y="2533650"/>
            <a:ext cx="107791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altLang="zh-CN" sz="3200" b="1" dirty="0">
                <a:solidFill>
                  <a:srgbClr val="FFFFFF"/>
                </a:solidFill>
                <a:latin typeface="Calibri" panose="020F0502020204030204" pitchFamily="34" charset="0"/>
                <a:ea typeface="微软雅黑 Light" panose="020B0502040204020203" pitchFamily="34" charset="-122"/>
              </a:rPr>
              <a:t>01</a:t>
            </a:r>
            <a:endParaRPr lang="en-US" altLang="zh-CN" sz="3200" b="1" dirty="0">
              <a:solidFill>
                <a:srgbClr val="FFFFFF"/>
              </a:solidFill>
              <a:latin typeface="Calibri" panose="020F0502020204030204" pitchFamily="34" charset="0"/>
              <a:ea typeface="微软雅黑 Light" panose="020B0502040204020203" pitchFamily="34" charset="-122"/>
            </a:endParaRPr>
          </a:p>
        </p:txBody>
      </p:sp>
      <p:sp>
        <p:nvSpPr>
          <p:cNvPr id="164" name="矩形 34"/>
          <p:cNvSpPr>
            <a:spLocks noChangeArrowheads="1"/>
          </p:cNvSpPr>
          <p:nvPr/>
        </p:nvSpPr>
        <p:spPr bwMode="auto">
          <a:xfrm>
            <a:off x="4822825" y="3189288"/>
            <a:ext cx="107791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altLang="zh-CN" sz="3200" b="1" dirty="0">
                <a:solidFill>
                  <a:srgbClr val="FFFFFF"/>
                </a:solidFill>
                <a:latin typeface="Calibri" panose="020F0502020204030204" pitchFamily="34" charset="0"/>
                <a:ea typeface="微软雅黑 Light" panose="020B0502040204020203" pitchFamily="34" charset="-122"/>
              </a:rPr>
              <a:t>02</a:t>
            </a:r>
            <a:endParaRPr lang="en-US" altLang="zh-CN" sz="3200" b="1" dirty="0">
              <a:solidFill>
                <a:srgbClr val="FFFFFF"/>
              </a:solidFill>
              <a:latin typeface="Calibri" panose="020F0502020204030204" pitchFamily="34" charset="0"/>
              <a:ea typeface="微软雅黑 Light" panose="020B0502040204020203" pitchFamily="34" charset="-122"/>
            </a:endParaRPr>
          </a:p>
        </p:txBody>
      </p:sp>
      <p:sp>
        <p:nvSpPr>
          <p:cNvPr id="165" name="矩形 35"/>
          <p:cNvSpPr>
            <a:spLocks noChangeArrowheads="1"/>
          </p:cNvSpPr>
          <p:nvPr/>
        </p:nvSpPr>
        <p:spPr bwMode="auto">
          <a:xfrm>
            <a:off x="7197725" y="1982788"/>
            <a:ext cx="1074738"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altLang="zh-CN" sz="3200" b="1">
                <a:solidFill>
                  <a:srgbClr val="FFFFFF"/>
                </a:solidFill>
                <a:latin typeface="Calibri" panose="020F0502020204030204" pitchFamily="34" charset="0"/>
                <a:ea typeface="微软雅黑 Light" panose="020B0502040204020203" pitchFamily="34" charset="-122"/>
              </a:rPr>
              <a:t>04</a:t>
            </a:r>
            <a:endParaRPr lang="en-US" altLang="zh-CN" sz="3200" b="1">
              <a:solidFill>
                <a:srgbClr val="FFFFFF"/>
              </a:solidFill>
              <a:latin typeface="Calibri" panose="020F0502020204030204" pitchFamily="34" charset="0"/>
              <a:ea typeface="微软雅黑 Light" panose="020B0502040204020203" pitchFamily="34" charset="-122"/>
            </a:endParaRPr>
          </a:p>
        </p:txBody>
      </p:sp>
      <p:sp>
        <p:nvSpPr>
          <p:cNvPr id="166" name="矩形 36"/>
          <p:cNvSpPr>
            <a:spLocks noChangeArrowheads="1"/>
          </p:cNvSpPr>
          <p:nvPr/>
        </p:nvSpPr>
        <p:spPr bwMode="auto">
          <a:xfrm>
            <a:off x="6407150" y="2525713"/>
            <a:ext cx="107791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altLang="zh-CN" sz="3200" b="1">
                <a:solidFill>
                  <a:srgbClr val="FFFFFF"/>
                </a:solidFill>
                <a:latin typeface="Calibri" panose="020F0502020204030204" pitchFamily="34" charset="0"/>
                <a:ea typeface="微软雅黑 Light" panose="020B0502040204020203" pitchFamily="34" charset="-122"/>
              </a:rPr>
              <a:t>03</a:t>
            </a:r>
            <a:endParaRPr lang="en-US" altLang="zh-CN" sz="3200" b="1">
              <a:solidFill>
                <a:srgbClr val="FFFFFF"/>
              </a:solidFill>
              <a:latin typeface="Calibri" panose="020F0502020204030204" pitchFamily="34" charset="0"/>
              <a:ea typeface="微软雅黑 Light" panose="020B0502040204020203" pitchFamily="34" charset="-122"/>
            </a:endParaRPr>
          </a:p>
        </p:txBody>
      </p:sp>
      <p:sp>
        <p:nvSpPr>
          <p:cNvPr id="167" name="矩形 37"/>
          <p:cNvSpPr>
            <a:spLocks noChangeArrowheads="1"/>
          </p:cNvSpPr>
          <p:nvPr/>
        </p:nvSpPr>
        <p:spPr bwMode="auto">
          <a:xfrm>
            <a:off x="5616575" y="1562100"/>
            <a:ext cx="107791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endParaRPr lang="en-US" altLang="zh-CN" sz="3200" b="1">
              <a:solidFill>
                <a:srgbClr val="FFFFFF"/>
              </a:solidFill>
              <a:latin typeface="Calibri" panose="020F0502020204030204" pitchFamily="34" charset="0"/>
              <a:ea typeface="微软雅黑 Light" panose="020B0502040204020203" pitchFamily="34" charset="-122"/>
            </a:endParaRPr>
          </a:p>
        </p:txBody>
      </p:sp>
      <p:sp>
        <p:nvSpPr>
          <p:cNvPr id="168" name="矩形 43"/>
          <p:cNvSpPr>
            <a:spLocks noChangeArrowheads="1"/>
          </p:cNvSpPr>
          <p:nvPr/>
        </p:nvSpPr>
        <p:spPr bwMode="auto">
          <a:xfrm>
            <a:off x="981075" y="2474913"/>
            <a:ext cx="27305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4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400" dirty="0">
              <a:solidFill>
                <a:prstClr val="white"/>
              </a:solidFill>
              <a:latin typeface="微软雅黑 Light" panose="020B0502040204020203" pitchFamily="34" charset="-122"/>
              <a:ea typeface="微软雅黑 Light" panose="020B0502040204020203" pitchFamily="34" charset="-122"/>
            </a:endParaRPr>
          </a:p>
        </p:txBody>
      </p:sp>
      <p:sp>
        <p:nvSpPr>
          <p:cNvPr id="169" name="矩形 44"/>
          <p:cNvSpPr>
            <a:spLocks noChangeArrowheads="1"/>
          </p:cNvSpPr>
          <p:nvPr/>
        </p:nvSpPr>
        <p:spPr bwMode="auto">
          <a:xfrm>
            <a:off x="979488" y="4089400"/>
            <a:ext cx="273050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4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400" dirty="0">
              <a:solidFill>
                <a:prstClr val="white"/>
              </a:solidFill>
              <a:latin typeface="微软雅黑 Light" panose="020B0502040204020203" pitchFamily="34" charset="-122"/>
              <a:ea typeface="微软雅黑 Light" panose="020B0502040204020203" pitchFamily="34" charset="-122"/>
            </a:endParaRPr>
          </a:p>
        </p:txBody>
      </p:sp>
      <p:sp>
        <p:nvSpPr>
          <p:cNvPr id="170" name="矩形 45"/>
          <p:cNvSpPr>
            <a:spLocks noChangeArrowheads="1"/>
          </p:cNvSpPr>
          <p:nvPr/>
        </p:nvSpPr>
        <p:spPr bwMode="auto">
          <a:xfrm>
            <a:off x="9209088" y="2471738"/>
            <a:ext cx="27305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4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400" dirty="0">
              <a:solidFill>
                <a:prstClr val="white"/>
              </a:solidFill>
              <a:latin typeface="微软雅黑 Light" panose="020B0502040204020203" pitchFamily="34" charset="-122"/>
              <a:ea typeface="微软雅黑 Light" panose="020B0502040204020203" pitchFamily="34" charset="-122"/>
            </a:endParaRPr>
          </a:p>
        </p:txBody>
      </p:sp>
      <p:sp>
        <p:nvSpPr>
          <p:cNvPr id="171" name="矩形 46"/>
          <p:cNvSpPr>
            <a:spLocks noChangeArrowheads="1"/>
          </p:cNvSpPr>
          <p:nvPr/>
        </p:nvSpPr>
        <p:spPr bwMode="auto">
          <a:xfrm>
            <a:off x="9207500" y="4087813"/>
            <a:ext cx="27289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zh-CN" altLang="en-US" sz="1400" dirty="0">
                <a:solidFill>
                  <a:prstClr val="white"/>
                </a:solidFill>
                <a:latin typeface="Calibri" panose="020F0502020204030204" pitchFamily="34" charset="0"/>
                <a:ea typeface="微软雅黑 Light" panose="020B0502040204020203" pitchFamily="34" charset="-122"/>
              </a:rPr>
              <a:t>文字文文字文字文字文字文字文字文字文字文字文字文字文字文字文字</a:t>
            </a:r>
            <a:endParaRPr lang="en-US" altLang="zh-CN" sz="1400" dirty="0">
              <a:solidFill>
                <a:prstClr val="white"/>
              </a:solidFill>
              <a:latin typeface="微软雅黑 Light" panose="020B0502040204020203" pitchFamily="34" charset="-122"/>
              <a:ea typeface="微软雅黑 Light" panose="020B0502040204020203" pitchFamily="34" charset="-122"/>
            </a:endParaRPr>
          </a:p>
        </p:txBody>
      </p:sp>
      <p:pic>
        <p:nvPicPr>
          <p:cNvPr id="172"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41300" y="2320925"/>
            <a:ext cx="89852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89963" y="4114800"/>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24875" y="2506663"/>
            <a:ext cx="71278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125" y="4157663"/>
            <a:ext cx="6477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wipe(down)">
                                      <p:cBhvr>
                                        <p:cTn id="7" dur="500"/>
                                        <p:tgtEl>
                                          <p:spTgt spid="15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4"/>
                                        </p:tgtEl>
                                        <p:attrNameLst>
                                          <p:attrName>style.visibility</p:attrName>
                                        </p:attrNameLst>
                                      </p:cBhvr>
                                      <p:to>
                                        <p:strVal val="visible"/>
                                      </p:to>
                                    </p:set>
                                    <p:animEffect transition="in" filter="wipe(down)">
                                      <p:cBhvr>
                                        <p:cTn id="11" dur="500"/>
                                        <p:tgtEl>
                                          <p:spTgt spid="14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63"/>
                                        </p:tgtEl>
                                        <p:attrNameLst>
                                          <p:attrName>style.visibility</p:attrName>
                                        </p:attrNameLst>
                                      </p:cBhvr>
                                      <p:to>
                                        <p:strVal val="visible"/>
                                      </p:to>
                                    </p:set>
                                    <p:animEffect transition="in" filter="fade">
                                      <p:cBhvr>
                                        <p:cTn id="15" dur="1000"/>
                                        <p:tgtEl>
                                          <p:spTgt spid="163"/>
                                        </p:tgtEl>
                                      </p:cBhvr>
                                    </p:animEffect>
                                    <p:anim calcmode="lin" valueType="num">
                                      <p:cBhvr>
                                        <p:cTn id="16" dur="1000" fill="hold"/>
                                        <p:tgtEl>
                                          <p:spTgt spid="163"/>
                                        </p:tgtEl>
                                        <p:attrNameLst>
                                          <p:attrName>ppt_x</p:attrName>
                                        </p:attrNameLst>
                                      </p:cBhvr>
                                      <p:tavLst>
                                        <p:tav tm="0">
                                          <p:val>
                                            <p:strVal val="#ppt_x"/>
                                          </p:val>
                                        </p:tav>
                                        <p:tav tm="100000">
                                          <p:val>
                                            <p:strVal val="#ppt_x"/>
                                          </p:val>
                                        </p:tav>
                                      </p:tavLst>
                                    </p:anim>
                                    <p:anim calcmode="lin" valueType="num">
                                      <p:cBhvr>
                                        <p:cTn id="17" dur="1000" fill="hold"/>
                                        <p:tgtEl>
                                          <p:spTgt spid="16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56"/>
                                        </p:tgtEl>
                                        <p:attrNameLst>
                                          <p:attrName>style.visibility</p:attrName>
                                        </p:attrNameLst>
                                      </p:cBhvr>
                                      <p:to>
                                        <p:strVal val="visible"/>
                                      </p:to>
                                    </p:set>
                                    <p:animEffect transition="in" filter="fade">
                                      <p:cBhvr>
                                        <p:cTn id="21" dur="1000"/>
                                        <p:tgtEl>
                                          <p:spTgt spid="156"/>
                                        </p:tgtEl>
                                      </p:cBhvr>
                                    </p:animEffect>
                                    <p:anim calcmode="lin" valueType="num">
                                      <p:cBhvr>
                                        <p:cTn id="22" dur="1000" fill="hold"/>
                                        <p:tgtEl>
                                          <p:spTgt spid="156"/>
                                        </p:tgtEl>
                                        <p:attrNameLst>
                                          <p:attrName>ppt_x</p:attrName>
                                        </p:attrNameLst>
                                      </p:cBhvr>
                                      <p:tavLst>
                                        <p:tav tm="0">
                                          <p:val>
                                            <p:strVal val="#ppt_x"/>
                                          </p:val>
                                        </p:tav>
                                        <p:tav tm="100000">
                                          <p:val>
                                            <p:strVal val="#ppt_x"/>
                                          </p:val>
                                        </p:tav>
                                      </p:tavLst>
                                    </p:anim>
                                    <p:anim calcmode="lin" valueType="num">
                                      <p:cBhvr>
                                        <p:cTn id="23" dur="1000" fill="hold"/>
                                        <p:tgtEl>
                                          <p:spTgt spid="156"/>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164"/>
                                        </p:tgtEl>
                                        <p:attrNameLst>
                                          <p:attrName>style.visibility</p:attrName>
                                        </p:attrNameLst>
                                      </p:cBhvr>
                                      <p:to>
                                        <p:strVal val="visible"/>
                                      </p:to>
                                    </p:set>
                                    <p:animEffect transition="in" filter="fade">
                                      <p:cBhvr>
                                        <p:cTn id="27" dur="1000"/>
                                        <p:tgtEl>
                                          <p:spTgt spid="164"/>
                                        </p:tgtEl>
                                      </p:cBhvr>
                                    </p:animEffect>
                                    <p:anim calcmode="lin" valueType="num">
                                      <p:cBhvr>
                                        <p:cTn id="28" dur="1000" fill="hold"/>
                                        <p:tgtEl>
                                          <p:spTgt spid="164"/>
                                        </p:tgtEl>
                                        <p:attrNameLst>
                                          <p:attrName>ppt_x</p:attrName>
                                        </p:attrNameLst>
                                      </p:cBhvr>
                                      <p:tavLst>
                                        <p:tav tm="0">
                                          <p:val>
                                            <p:strVal val="#ppt_x"/>
                                          </p:val>
                                        </p:tav>
                                        <p:tav tm="100000">
                                          <p:val>
                                            <p:strVal val="#ppt_x"/>
                                          </p:val>
                                        </p:tav>
                                      </p:tavLst>
                                    </p:anim>
                                    <p:anim calcmode="lin" valueType="num">
                                      <p:cBhvr>
                                        <p:cTn id="29" dur="1000" fill="hold"/>
                                        <p:tgtEl>
                                          <p:spTgt spid="16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159"/>
                                        </p:tgtEl>
                                        <p:attrNameLst>
                                          <p:attrName>style.visibility</p:attrName>
                                        </p:attrNameLst>
                                      </p:cBhvr>
                                      <p:to>
                                        <p:strVal val="visible"/>
                                      </p:to>
                                    </p:set>
                                    <p:animEffect transition="in" filter="fade">
                                      <p:cBhvr>
                                        <p:cTn id="33" dur="1000"/>
                                        <p:tgtEl>
                                          <p:spTgt spid="159"/>
                                        </p:tgtEl>
                                      </p:cBhvr>
                                    </p:animEffect>
                                    <p:anim calcmode="lin" valueType="num">
                                      <p:cBhvr>
                                        <p:cTn id="34" dur="1000" fill="hold"/>
                                        <p:tgtEl>
                                          <p:spTgt spid="159"/>
                                        </p:tgtEl>
                                        <p:attrNameLst>
                                          <p:attrName>ppt_x</p:attrName>
                                        </p:attrNameLst>
                                      </p:cBhvr>
                                      <p:tavLst>
                                        <p:tav tm="0">
                                          <p:val>
                                            <p:strVal val="#ppt_x"/>
                                          </p:val>
                                        </p:tav>
                                        <p:tav tm="100000">
                                          <p:val>
                                            <p:strVal val="#ppt_x"/>
                                          </p:val>
                                        </p:tav>
                                      </p:tavLst>
                                    </p:anim>
                                    <p:anim calcmode="lin" valueType="num">
                                      <p:cBhvr>
                                        <p:cTn id="35" dur="1000" fill="hold"/>
                                        <p:tgtEl>
                                          <p:spTgt spid="159"/>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grpId="0" nodeType="afterEffect">
                                  <p:stCondLst>
                                    <p:cond delay="0"/>
                                  </p:stCondLst>
                                  <p:childTnLst>
                                    <p:set>
                                      <p:cBhvr>
                                        <p:cTn id="38" dur="1" fill="hold">
                                          <p:stCondLst>
                                            <p:cond delay="0"/>
                                          </p:stCondLst>
                                        </p:cTn>
                                        <p:tgtEl>
                                          <p:spTgt spid="166"/>
                                        </p:tgtEl>
                                        <p:attrNameLst>
                                          <p:attrName>style.visibility</p:attrName>
                                        </p:attrNameLst>
                                      </p:cBhvr>
                                      <p:to>
                                        <p:strVal val="visible"/>
                                      </p:to>
                                    </p:set>
                                    <p:animEffect transition="in" filter="fade">
                                      <p:cBhvr>
                                        <p:cTn id="39" dur="1000"/>
                                        <p:tgtEl>
                                          <p:spTgt spid="166"/>
                                        </p:tgtEl>
                                      </p:cBhvr>
                                    </p:animEffect>
                                    <p:anim calcmode="lin" valueType="num">
                                      <p:cBhvr>
                                        <p:cTn id="40" dur="1000" fill="hold"/>
                                        <p:tgtEl>
                                          <p:spTgt spid="166"/>
                                        </p:tgtEl>
                                        <p:attrNameLst>
                                          <p:attrName>ppt_x</p:attrName>
                                        </p:attrNameLst>
                                      </p:cBhvr>
                                      <p:tavLst>
                                        <p:tav tm="0">
                                          <p:val>
                                            <p:strVal val="#ppt_x"/>
                                          </p:val>
                                        </p:tav>
                                        <p:tav tm="100000">
                                          <p:val>
                                            <p:strVal val="#ppt_x"/>
                                          </p:val>
                                        </p:tav>
                                      </p:tavLst>
                                    </p:anim>
                                    <p:anim calcmode="lin" valueType="num">
                                      <p:cBhvr>
                                        <p:cTn id="41" dur="1000" fill="hold"/>
                                        <p:tgtEl>
                                          <p:spTgt spid="166"/>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61"/>
                                        </p:tgtEl>
                                        <p:attrNameLst>
                                          <p:attrName>style.visibility</p:attrName>
                                        </p:attrNameLst>
                                      </p:cBhvr>
                                      <p:to>
                                        <p:strVal val="visible"/>
                                      </p:to>
                                    </p:set>
                                    <p:animEffect transition="in" filter="fade">
                                      <p:cBhvr>
                                        <p:cTn id="45" dur="1000"/>
                                        <p:tgtEl>
                                          <p:spTgt spid="161"/>
                                        </p:tgtEl>
                                      </p:cBhvr>
                                    </p:animEffect>
                                    <p:anim calcmode="lin" valueType="num">
                                      <p:cBhvr>
                                        <p:cTn id="46" dur="1000" fill="hold"/>
                                        <p:tgtEl>
                                          <p:spTgt spid="161"/>
                                        </p:tgtEl>
                                        <p:attrNameLst>
                                          <p:attrName>ppt_x</p:attrName>
                                        </p:attrNameLst>
                                      </p:cBhvr>
                                      <p:tavLst>
                                        <p:tav tm="0">
                                          <p:val>
                                            <p:strVal val="#ppt_x"/>
                                          </p:val>
                                        </p:tav>
                                        <p:tav tm="100000">
                                          <p:val>
                                            <p:strVal val="#ppt_x"/>
                                          </p:val>
                                        </p:tav>
                                      </p:tavLst>
                                    </p:anim>
                                    <p:anim calcmode="lin" valueType="num">
                                      <p:cBhvr>
                                        <p:cTn id="47" dur="1000" fill="hold"/>
                                        <p:tgtEl>
                                          <p:spTgt spid="161"/>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grpId="0" nodeType="afterEffect">
                                  <p:stCondLst>
                                    <p:cond delay="0"/>
                                  </p:stCondLst>
                                  <p:childTnLst>
                                    <p:set>
                                      <p:cBhvr>
                                        <p:cTn id="50" dur="1" fill="hold">
                                          <p:stCondLst>
                                            <p:cond delay="0"/>
                                          </p:stCondLst>
                                        </p:cTn>
                                        <p:tgtEl>
                                          <p:spTgt spid="165"/>
                                        </p:tgtEl>
                                        <p:attrNameLst>
                                          <p:attrName>style.visibility</p:attrName>
                                        </p:attrNameLst>
                                      </p:cBhvr>
                                      <p:to>
                                        <p:strVal val="visible"/>
                                      </p:to>
                                    </p:set>
                                    <p:animEffect transition="in" filter="fade">
                                      <p:cBhvr>
                                        <p:cTn id="51" dur="1000"/>
                                        <p:tgtEl>
                                          <p:spTgt spid="165"/>
                                        </p:tgtEl>
                                      </p:cBhvr>
                                    </p:animEffect>
                                    <p:anim calcmode="lin" valueType="num">
                                      <p:cBhvr>
                                        <p:cTn id="52" dur="1000" fill="hold"/>
                                        <p:tgtEl>
                                          <p:spTgt spid="165"/>
                                        </p:tgtEl>
                                        <p:attrNameLst>
                                          <p:attrName>ppt_x</p:attrName>
                                        </p:attrNameLst>
                                      </p:cBhvr>
                                      <p:tavLst>
                                        <p:tav tm="0">
                                          <p:val>
                                            <p:strVal val="#ppt_x"/>
                                          </p:val>
                                        </p:tav>
                                        <p:tav tm="100000">
                                          <p:val>
                                            <p:strVal val="#ppt_x"/>
                                          </p:val>
                                        </p:tav>
                                      </p:tavLst>
                                    </p:anim>
                                    <p:anim calcmode="lin" valueType="num">
                                      <p:cBhvr>
                                        <p:cTn id="53" dur="1000" fill="hold"/>
                                        <p:tgtEl>
                                          <p:spTgt spid="165"/>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grpId="0" nodeType="afterEffect">
                                  <p:stCondLst>
                                    <p:cond delay="0"/>
                                  </p:stCondLst>
                                  <p:childTnLst>
                                    <p:set>
                                      <p:cBhvr>
                                        <p:cTn id="56" dur="1" fill="hold">
                                          <p:stCondLst>
                                            <p:cond delay="0"/>
                                          </p:stCondLst>
                                        </p:cTn>
                                        <p:tgtEl>
                                          <p:spTgt spid="162"/>
                                        </p:tgtEl>
                                        <p:attrNameLst>
                                          <p:attrName>style.visibility</p:attrName>
                                        </p:attrNameLst>
                                      </p:cBhvr>
                                      <p:to>
                                        <p:strVal val="visible"/>
                                      </p:to>
                                    </p:set>
                                    <p:animEffect transition="in" filter="fade">
                                      <p:cBhvr>
                                        <p:cTn id="57" dur="1000"/>
                                        <p:tgtEl>
                                          <p:spTgt spid="162"/>
                                        </p:tgtEl>
                                      </p:cBhvr>
                                    </p:animEffect>
                                    <p:anim calcmode="lin" valueType="num">
                                      <p:cBhvr>
                                        <p:cTn id="58" dur="1000" fill="hold"/>
                                        <p:tgtEl>
                                          <p:spTgt spid="162"/>
                                        </p:tgtEl>
                                        <p:attrNameLst>
                                          <p:attrName>ppt_x</p:attrName>
                                        </p:attrNameLst>
                                      </p:cBhvr>
                                      <p:tavLst>
                                        <p:tav tm="0">
                                          <p:val>
                                            <p:strVal val="#ppt_x"/>
                                          </p:val>
                                        </p:tav>
                                        <p:tav tm="100000">
                                          <p:val>
                                            <p:strVal val="#ppt_x"/>
                                          </p:val>
                                        </p:tav>
                                      </p:tavLst>
                                    </p:anim>
                                    <p:anim calcmode="lin" valueType="num">
                                      <p:cBhvr>
                                        <p:cTn id="59" dur="1000" fill="hold"/>
                                        <p:tgtEl>
                                          <p:spTgt spid="162"/>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53" presetClass="entr" presetSubtype="16" fill="hold" grpId="0" nodeType="afterEffect">
                                  <p:stCondLst>
                                    <p:cond delay="0"/>
                                  </p:stCondLst>
                                  <p:childTnLst>
                                    <p:set>
                                      <p:cBhvr>
                                        <p:cTn id="62" dur="1" fill="hold">
                                          <p:stCondLst>
                                            <p:cond delay="0"/>
                                          </p:stCondLst>
                                        </p:cTn>
                                        <p:tgtEl>
                                          <p:spTgt spid="160"/>
                                        </p:tgtEl>
                                        <p:attrNameLst>
                                          <p:attrName>style.visibility</p:attrName>
                                        </p:attrNameLst>
                                      </p:cBhvr>
                                      <p:to>
                                        <p:strVal val="visible"/>
                                      </p:to>
                                    </p:set>
                                    <p:anim calcmode="lin" valueType="num">
                                      <p:cBhvr>
                                        <p:cTn id="63" dur="500" fill="hold"/>
                                        <p:tgtEl>
                                          <p:spTgt spid="160"/>
                                        </p:tgtEl>
                                        <p:attrNameLst>
                                          <p:attrName>ppt_w</p:attrName>
                                        </p:attrNameLst>
                                      </p:cBhvr>
                                      <p:tavLst>
                                        <p:tav tm="0">
                                          <p:val>
                                            <p:fltVal val="0"/>
                                          </p:val>
                                        </p:tav>
                                        <p:tav tm="100000">
                                          <p:val>
                                            <p:strVal val="#ppt_w"/>
                                          </p:val>
                                        </p:tav>
                                      </p:tavLst>
                                    </p:anim>
                                    <p:anim calcmode="lin" valueType="num">
                                      <p:cBhvr>
                                        <p:cTn id="64" dur="500" fill="hold"/>
                                        <p:tgtEl>
                                          <p:spTgt spid="160"/>
                                        </p:tgtEl>
                                        <p:attrNameLst>
                                          <p:attrName>ppt_h</p:attrName>
                                        </p:attrNameLst>
                                      </p:cBhvr>
                                      <p:tavLst>
                                        <p:tav tm="0">
                                          <p:val>
                                            <p:fltVal val="0"/>
                                          </p:val>
                                        </p:tav>
                                        <p:tav tm="100000">
                                          <p:val>
                                            <p:strVal val="#ppt_h"/>
                                          </p:val>
                                        </p:tav>
                                      </p:tavLst>
                                    </p:anim>
                                    <p:animEffect transition="in" filter="fade">
                                      <p:cBhvr>
                                        <p:cTn id="65" dur="500"/>
                                        <p:tgtEl>
                                          <p:spTgt spid="160"/>
                                        </p:tgtEl>
                                      </p:cBhvr>
                                    </p:animEffect>
                                  </p:childTnLst>
                                </p:cTn>
                              </p:par>
                            </p:childTnLst>
                          </p:cTn>
                        </p:par>
                        <p:par>
                          <p:cTn id="66" fill="hold">
                            <p:stCondLst>
                              <p:cond delay="9500"/>
                            </p:stCondLst>
                            <p:childTnLst>
                              <p:par>
                                <p:cTn id="67" presetID="10" presetClass="entr" presetSubtype="0" fill="hold" nodeType="afterEffect">
                                  <p:stCondLst>
                                    <p:cond delay="0"/>
                                  </p:stCondLst>
                                  <p:childTnLst>
                                    <p:set>
                                      <p:cBhvr>
                                        <p:cTn id="68" dur="1" fill="hold">
                                          <p:stCondLst>
                                            <p:cond delay="0"/>
                                          </p:stCondLst>
                                        </p:cTn>
                                        <p:tgtEl>
                                          <p:spTgt spid="172"/>
                                        </p:tgtEl>
                                        <p:attrNameLst>
                                          <p:attrName>style.visibility</p:attrName>
                                        </p:attrNameLst>
                                      </p:cBhvr>
                                      <p:to>
                                        <p:strVal val="visible"/>
                                      </p:to>
                                    </p:set>
                                    <p:animEffect transition="in" filter="fade">
                                      <p:cBhvr>
                                        <p:cTn id="69" dur="500"/>
                                        <p:tgtEl>
                                          <p:spTgt spid="172"/>
                                        </p:tgtEl>
                                      </p:cBhvr>
                                    </p:animEffect>
                                  </p:childTnLst>
                                </p:cTn>
                              </p:par>
                            </p:childTnLst>
                          </p:cTn>
                        </p:par>
                        <p:par>
                          <p:cTn id="70" fill="hold">
                            <p:stCondLst>
                              <p:cond delay="10000"/>
                            </p:stCondLst>
                            <p:childTnLst>
                              <p:par>
                                <p:cTn id="71" presetID="10" presetClass="entr" presetSubtype="0" fill="hold" grpId="0" nodeType="afterEffect">
                                  <p:stCondLst>
                                    <p:cond delay="0"/>
                                  </p:stCondLst>
                                  <p:childTnLst>
                                    <p:set>
                                      <p:cBhvr>
                                        <p:cTn id="72" dur="1" fill="hold">
                                          <p:stCondLst>
                                            <p:cond delay="0"/>
                                          </p:stCondLst>
                                        </p:cTn>
                                        <p:tgtEl>
                                          <p:spTgt spid="168"/>
                                        </p:tgtEl>
                                        <p:attrNameLst>
                                          <p:attrName>style.visibility</p:attrName>
                                        </p:attrNameLst>
                                      </p:cBhvr>
                                      <p:to>
                                        <p:strVal val="visible"/>
                                      </p:to>
                                    </p:set>
                                    <p:animEffect transition="in" filter="fade">
                                      <p:cBhvr>
                                        <p:cTn id="73" dur="500"/>
                                        <p:tgtEl>
                                          <p:spTgt spid="168"/>
                                        </p:tgtEl>
                                      </p:cBhvr>
                                    </p:animEffect>
                                  </p:childTnLst>
                                </p:cTn>
                              </p:par>
                            </p:childTnLst>
                          </p:cTn>
                        </p:par>
                        <p:par>
                          <p:cTn id="74" fill="hold">
                            <p:stCondLst>
                              <p:cond delay="10500"/>
                            </p:stCondLst>
                            <p:childTnLst>
                              <p:par>
                                <p:cTn id="75" presetID="10" presetClass="entr" presetSubtype="0" fill="hold" nodeType="afterEffect">
                                  <p:stCondLst>
                                    <p:cond delay="0"/>
                                  </p:stCondLst>
                                  <p:childTnLst>
                                    <p:set>
                                      <p:cBhvr>
                                        <p:cTn id="76" dur="1" fill="hold">
                                          <p:stCondLst>
                                            <p:cond delay="0"/>
                                          </p:stCondLst>
                                        </p:cTn>
                                        <p:tgtEl>
                                          <p:spTgt spid="175"/>
                                        </p:tgtEl>
                                        <p:attrNameLst>
                                          <p:attrName>style.visibility</p:attrName>
                                        </p:attrNameLst>
                                      </p:cBhvr>
                                      <p:to>
                                        <p:strVal val="visible"/>
                                      </p:to>
                                    </p:set>
                                    <p:animEffect transition="in" filter="fade">
                                      <p:cBhvr>
                                        <p:cTn id="77" dur="500"/>
                                        <p:tgtEl>
                                          <p:spTgt spid="175"/>
                                        </p:tgtEl>
                                      </p:cBhvr>
                                    </p:animEffect>
                                  </p:childTnLst>
                                </p:cTn>
                              </p:par>
                            </p:childTnLst>
                          </p:cTn>
                        </p:par>
                        <p:par>
                          <p:cTn id="78" fill="hold">
                            <p:stCondLst>
                              <p:cond delay="11000"/>
                            </p:stCondLst>
                            <p:childTnLst>
                              <p:par>
                                <p:cTn id="79" presetID="10" presetClass="entr" presetSubtype="0" fill="hold" grpId="0" nodeType="afterEffect">
                                  <p:stCondLst>
                                    <p:cond delay="0"/>
                                  </p:stCondLst>
                                  <p:childTnLst>
                                    <p:set>
                                      <p:cBhvr>
                                        <p:cTn id="80" dur="1" fill="hold">
                                          <p:stCondLst>
                                            <p:cond delay="0"/>
                                          </p:stCondLst>
                                        </p:cTn>
                                        <p:tgtEl>
                                          <p:spTgt spid="169"/>
                                        </p:tgtEl>
                                        <p:attrNameLst>
                                          <p:attrName>style.visibility</p:attrName>
                                        </p:attrNameLst>
                                      </p:cBhvr>
                                      <p:to>
                                        <p:strVal val="visible"/>
                                      </p:to>
                                    </p:set>
                                    <p:animEffect transition="in" filter="fade">
                                      <p:cBhvr>
                                        <p:cTn id="81" dur="500"/>
                                        <p:tgtEl>
                                          <p:spTgt spid="169"/>
                                        </p:tgtEl>
                                      </p:cBhvr>
                                    </p:animEffect>
                                  </p:childTnLst>
                                </p:cTn>
                              </p:par>
                            </p:childTnLst>
                          </p:cTn>
                        </p:par>
                        <p:par>
                          <p:cTn id="82" fill="hold">
                            <p:stCondLst>
                              <p:cond delay="11500"/>
                            </p:stCondLst>
                            <p:childTnLst>
                              <p:par>
                                <p:cTn id="83" presetID="10" presetClass="entr" presetSubtype="0" fill="hold" nodeType="afterEffect">
                                  <p:stCondLst>
                                    <p:cond delay="0"/>
                                  </p:stCondLst>
                                  <p:childTnLst>
                                    <p:set>
                                      <p:cBhvr>
                                        <p:cTn id="84" dur="1" fill="hold">
                                          <p:stCondLst>
                                            <p:cond delay="0"/>
                                          </p:stCondLst>
                                        </p:cTn>
                                        <p:tgtEl>
                                          <p:spTgt spid="174"/>
                                        </p:tgtEl>
                                        <p:attrNameLst>
                                          <p:attrName>style.visibility</p:attrName>
                                        </p:attrNameLst>
                                      </p:cBhvr>
                                      <p:to>
                                        <p:strVal val="visible"/>
                                      </p:to>
                                    </p:set>
                                    <p:animEffect transition="in" filter="fade">
                                      <p:cBhvr>
                                        <p:cTn id="85" dur="500"/>
                                        <p:tgtEl>
                                          <p:spTgt spid="174"/>
                                        </p:tgtEl>
                                      </p:cBhvr>
                                    </p:animEffect>
                                  </p:childTnLst>
                                </p:cTn>
                              </p:par>
                            </p:childTnLst>
                          </p:cTn>
                        </p:par>
                        <p:par>
                          <p:cTn id="86" fill="hold">
                            <p:stCondLst>
                              <p:cond delay="12000"/>
                            </p:stCondLst>
                            <p:childTnLst>
                              <p:par>
                                <p:cTn id="87" presetID="10" presetClass="entr" presetSubtype="0" fill="hold" grpId="0" nodeType="afterEffect">
                                  <p:stCondLst>
                                    <p:cond delay="0"/>
                                  </p:stCondLst>
                                  <p:childTnLst>
                                    <p:set>
                                      <p:cBhvr>
                                        <p:cTn id="88" dur="1" fill="hold">
                                          <p:stCondLst>
                                            <p:cond delay="0"/>
                                          </p:stCondLst>
                                        </p:cTn>
                                        <p:tgtEl>
                                          <p:spTgt spid="170"/>
                                        </p:tgtEl>
                                        <p:attrNameLst>
                                          <p:attrName>style.visibility</p:attrName>
                                        </p:attrNameLst>
                                      </p:cBhvr>
                                      <p:to>
                                        <p:strVal val="visible"/>
                                      </p:to>
                                    </p:set>
                                    <p:animEffect transition="in" filter="fade">
                                      <p:cBhvr>
                                        <p:cTn id="89" dur="500"/>
                                        <p:tgtEl>
                                          <p:spTgt spid="170"/>
                                        </p:tgtEl>
                                      </p:cBhvr>
                                    </p:animEffect>
                                  </p:childTnLst>
                                </p:cTn>
                              </p:par>
                            </p:childTnLst>
                          </p:cTn>
                        </p:par>
                        <p:par>
                          <p:cTn id="90" fill="hold">
                            <p:stCondLst>
                              <p:cond delay="12500"/>
                            </p:stCondLst>
                            <p:childTnLst>
                              <p:par>
                                <p:cTn id="91" presetID="10" presetClass="entr" presetSubtype="0" fill="hold" nodeType="afterEffect">
                                  <p:stCondLst>
                                    <p:cond delay="0"/>
                                  </p:stCondLst>
                                  <p:childTnLst>
                                    <p:set>
                                      <p:cBhvr>
                                        <p:cTn id="92" dur="1" fill="hold">
                                          <p:stCondLst>
                                            <p:cond delay="0"/>
                                          </p:stCondLst>
                                        </p:cTn>
                                        <p:tgtEl>
                                          <p:spTgt spid="173"/>
                                        </p:tgtEl>
                                        <p:attrNameLst>
                                          <p:attrName>style.visibility</p:attrName>
                                        </p:attrNameLst>
                                      </p:cBhvr>
                                      <p:to>
                                        <p:strVal val="visible"/>
                                      </p:to>
                                    </p:set>
                                    <p:animEffect transition="in" filter="fade">
                                      <p:cBhvr>
                                        <p:cTn id="93" dur="500"/>
                                        <p:tgtEl>
                                          <p:spTgt spid="173"/>
                                        </p:tgtEl>
                                      </p:cBhvr>
                                    </p:animEffect>
                                  </p:childTnLst>
                                </p:cTn>
                              </p:par>
                            </p:childTnLst>
                          </p:cTn>
                        </p:par>
                        <p:par>
                          <p:cTn id="94" fill="hold">
                            <p:stCondLst>
                              <p:cond delay="13000"/>
                            </p:stCondLst>
                            <p:childTnLst>
                              <p:par>
                                <p:cTn id="95" presetID="10" presetClass="entr" presetSubtype="0" fill="hold" grpId="0" nodeType="afterEffect">
                                  <p:stCondLst>
                                    <p:cond delay="0"/>
                                  </p:stCondLst>
                                  <p:childTnLst>
                                    <p:set>
                                      <p:cBhvr>
                                        <p:cTn id="96" dur="1" fill="hold">
                                          <p:stCondLst>
                                            <p:cond delay="0"/>
                                          </p:stCondLst>
                                        </p:cTn>
                                        <p:tgtEl>
                                          <p:spTgt spid="171"/>
                                        </p:tgtEl>
                                        <p:attrNameLst>
                                          <p:attrName>style.visibility</p:attrName>
                                        </p:attrNameLst>
                                      </p:cBhvr>
                                      <p:to>
                                        <p:strVal val="visible"/>
                                      </p:to>
                                    </p:set>
                                    <p:animEffect transition="in" filter="fade">
                                      <p:cBhvr>
                                        <p:cTn id="97"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animBg="1"/>
      <p:bldP spid="160" grpId="0" animBg="1"/>
      <p:bldP spid="161" grpId="0" animBg="1"/>
      <p:bldP spid="162" grpId="0" animBg="1"/>
      <p:bldP spid="163" grpId="0"/>
      <p:bldP spid="164" grpId="0"/>
      <p:bldP spid="165" grpId="0"/>
      <p:bldP spid="166" grpId="0"/>
      <p:bldP spid="168" grpId="0"/>
      <p:bldP spid="169" grpId="0"/>
      <p:bldP spid="170" grpId="0"/>
      <p:bldP spid="1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9"/>
          <p:cNvSpPr>
            <a:spLocks noChangeArrowheads="1"/>
          </p:cNvSpPr>
          <p:nvPr/>
        </p:nvSpPr>
        <p:spPr bwMode="auto">
          <a:xfrm>
            <a:off x="4349750" y="245903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3200" b="1" dirty="0">
                <a:solidFill>
                  <a:schemeClr val="bg1"/>
                </a:solidFill>
                <a:latin typeface="微软雅黑 Light" panose="020B0502040204020203" pitchFamily="34" charset="-122"/>
                <a:ea typeface="微软雅黑 Light" panose="020B0502040204020203" pitchFamily="34" charset="-122"/>
              </a:rPr>
              <a:t>标题</a:t>
            </a:r>
            <a:endParaRPr lang="en-US" altLang="zh-CN" sz="3600" b="1" dirty="0">
              <a:solidFill>
                <a:schemeClr val="bg1"/>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3" name="文本框 20"/>
          <p:cNvSpPr>
            <a:spLocks noChangeArrowheads="1"/>
          </p:cNvSpPr>
          <p:nvPr/>
        </p:nvSpPr>
        <p:spPr bwMode="auto">
          <a:xfrm>
            <a:off x="5138738" y="3289300"/>
            <a:ext cx="59298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rPr>
              <a:t>文字文文字文字文字文字文字文字文</a:t>
            </a:r>
            <a:endParaRPr lang="en-US" altLang="zh-CN"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endParaRPr>
          </a:p>
          <a:p>
            <a:pPr fontAlgn="base">
              <a:lnSpc>
                <a:spcPct val="100000"/>
              </a:lnSpc>
              <a:spcBef>
                <a:spcPct val="0"/>
              </a:spcBef>
              <a:spcAft>
                <a:spcPct val="0"/>
              </a:spcAft>
              <a:buFont typeface="Arial" panose="020B0604020202020204" pitchFamily="34" charset="0"/>
              <a:buNone/>
            </a:pPr>
            <a:r>
              <a:rPr lang="zh-CN" altLang="en-US" b="1" dirty="0">
                <a:solidFill>
                  <a:prstClr val="white"/>
                </a:solidFill>
                <a:latin typeface="微软雅黑 Light" panose="020B0502040204020203" pitchFamily="34" charset="-122"/>
                <a:ea typeface="微软雅黑 Light" panose="020B0502040204020203" pitchFamily="34" charset="-122"/>
                <a:sym typeface="华文宋体" panose="02010600040101010101" pitchFamily="2" charset="-122"/>
              </a:rPr>
              <a:t>字文字文字文字文字文字文字文字</a:t>
            </a:r>
            <a:endParaRPr lang="zh-CN" altLang="en-US" sz="1600" dirty="0">
              <a:solidFill>
                <a:prstClr val="white"/>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4" name="直接连接符 21"/>
          <p:cNvSpPr>
            <a:spLocks noChangeShapeType="1"/>
          </p:cNvSpPr>
          <p:nvPr/>
        </p:nvSpPr>
        <p:spPr bwMode="auto">
          <a:xfrm rot="5400000">
            <a:off x="8140729" y="-190187"/>
            <a:ext cx="0" cy="6937165"/>
          </a:xfrm>
          <a:prstGeom prst="line">
            <a:avLst/>
          </a:prstGeom>
          <a:noFill/>
          <a:ln w="12700">
            <a:solidFill>
              <a:srgbClr val="FFFFFF">
                <a:alpha val="50195"/>
              </a:srgbClr>
            </a:solidFill>
            <a:bevel/>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grpSp>
        <p:nvGrpSpPr>
          <p:cNvPr id="5" name="组合 4"/>
          <p:cNvGrpSpPr/>
          <p:nvPr/>
        </p:nvGrpSpPr>
        <p:grpSpPr>
          <a:xfrm>
            <a:off x="1889125" y="4375150"/>
            <a:ext cx="2689225" cy="2482850"/>
            <a:chOff x="1889125" y="4375150"/>
            <a:chExt cx="2689225" cy="2482850"/>
          </a:xfrm>
        </p:grpSpPr>
        <p:sp>
          <p:nvSpPr>
            <p:cNvPr id="6" name="等腰三角形 16"/>
            <p:cNvSpPr>
              <a:spLocks noChangeArrowheads="1"/>
            </p:cNvSpPr>
            <p:nvPr/>
          </p:nvSpPr>
          <p:spPr bwMode="auto">
            <a:xfrm>
              <a:off x="1889125" y="4375150"/>
              <a:ext cx="2689225" cy="2482850"/>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7" name="等腰三角形 24"/>
            <p:cNvSpPr>
              <a:spLocks noChangeArrowheads="1"/>
            </p:cNvSpPr>
            <p:nvPr/>
          </p:nvSpPr>
          <p:spPr bwMode="auto">
            <a:xfrm>
              <a:off x="2155825" y="4867275"/>
              <a:ext cx="2155825" cy="1990725"/>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grpSp>
        <p:nvGrpSpPr>
          <p:cNvPr id="8" name="组合 7"/>
          <p:cNvGrpSpPr/>
          <p:nvPr/>
        </p:nvGrpSpPr>
        <p:grpSpPr>
          <a:xfrm>
            <a:off x="868363" y="-19050"/>
            <a:ext cx="4738687" cy="4394200"/>
            <a:chOff x="868363" y="-19050"/>
            <a:chExt cx="4738687" cy="4394200"/>
          </a:xfrm>
        </p:grpSpPr>
        <p:sp>
          <p:nvSpPr>
            <p:cNvPr id="9" name="等腰三角形 26"/>
            <p:cNvSpPr>
              <a:spLocks noChangeArrowheads="1"/>
            </p:cNvSpPr>
            <p:nvPr/>
          </p:nvSpPr>
          <p:spPr bwMode="auto">
            <a:xfrm flipV="1">
              <a:off x="868363" y="0"/>
              <a:ext cx="4738687" cy="4375150"/>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0" name="等腰三角形 28"/>
            <p:cNvSpPr>
              <a:spLocks noChangeArrowheads="1"/>
            </p:cNvSpPr>
            <p:nvPr/>
          </p:nvSpPr>
          <p:spPr bwMode="auto">
            <a:xfrm flipV="1">
              <a:off x="1177925" y="-19050"/>
              <a:ext cx="4140200" cy="3822700"/>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grpSp>
      <p:sp>
        <p:nvSpPr>
          <p:cNvPr id="11" name="文本框 29"/>
          <p:cNvSpPr>
            <a:spLocks noChangeArrowheads="1"/>
          </p:cNvSpPr>
          <p:nvPr/>
        </p:nvSpPr>
        <p:spPr bwMode="auto">
          <a:xfrm>
            <a:off x="2463800" y="428625"/>
            <a:ext cx="1712328"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11500" dirty="0">
                <a:solidFill>
                  <a:srgbClr val="0059B3"/>
                </a:solidFill>
                <a:latin typeface="Impact" panose="020B0806030902050204" pitchFamily="34" charset="0"/>
                <a:ea typeface="微软雅黑 Light" panose="020B0502040204020203" pitchFamily="34" charset="-122"/>
                <a:sym typeface="Impact" panose="020B0806030902050204" pitchFamily="34" charset="0"/>
              </a:rPr>
              <a:t>04</a:t>
            </a:r>
            <a:endParaRPr lang="zh-CN" altLang="en-US" sz="11500" dirty="0">
              <a:solidFill>
                <a:srgbClr val="0059B3"/>
              </a:solidFill>
              <a:latin typeface="Impact" panose="020B0806030902050204" pitchFamily="34" charset="0"/>
              <a:ea typeface="微软雅黑 Light" panose="020B0502040204020203" pitchFamily="34" charset="-122"/>
              <a:sym typeface="Impact" panose="020B0806030902050204" pitchFamily="34" charset="0"/>
            </a:endParaRPr>
          </a:p>
        </p:txBody>
      </p:sp>
      <p:sp>
        <p:nvSpPr>
          <p:cNvPr id="12" name="任意多边形 25"/>
          <p:cNvSpPr>
            <a:spLocks noChangeArrowheads="1"/>
          </p:cNvSpPr>
          <p:nvPr/>
        </p:nvSpPr>
        <p:spPr bwMode="auto">
          <a:xfrm rot="1800000">
            <a:off x="1408113" y="-146050"/>
            <a:ext cx="203200" cy="1446213"/>
          </a:xfrm>
          <a:custGeom>
            <a:avLst/>
            <a:gdLst>
              <a:gd name="T0" fmla="*/ 0 w 202739"/>
              <a:gd name="T1" fmla="*/ 116976 h 1446522"/>
              <a:gd name="T2" fmla="*/ 204125 w 202739"/>
              <a:gd name="T3" fmla="*/ 0 h 1446522"/>
              <a:gd name="T4" fmla="*/ 204125 w 202739"/>
              <a:gd name="T5" fmla="*/ 1445595 h 1446522"/>
              <a:gd name="T6" fmla="*/ 0 w 202739"/>
              <a:gd name="T7" fmla="*/ 1445595 h 1446522"/>
              <a:gd name="T8" fmla="*/ 0 60000 65536"/>
              <a:gd name="T9" fmla="*/ 0 60000 65536"/>
              <a:gd name="T10" fmla="*/ 0 60000 65536"/>
              <a:gd name="T11" fmla="*/ 0 60000 65536"/>
              <a:gd name="T12" fmla="*/ 0 w 202739"/>
              <a:gd name="T13" fmla="*/ 0 h 1446522"/>
              <a:gd name="T14" fmla="*/ 202739 w 202739"/>
              <a:gd name="T15" fmla="*/ 1446522 h 1446522"/>
            </a:gdLst>
            <a:ahLst/>
            <a:cxnLst>
              <a:cxn ang="T8">
                <a:pos x="T0" y="T1"/>
              </a:cxn>
              <a:cxn ang="T9">
                <a:pos x="T2" y="T3"/>
              </a:cxn>
              <a:cxn ang="T10">
                <a:pos x="T4" y="T5"/>
              </a:cxn>
              <a:cxn ang="T11">
                <a:pos x="T6" y="T7"/>
              </a:cxn>
            </a:cxnLst>
            <a:rect l="T12" t="T13" r="T14" b="T15"/>
            <a:pathLst>
              <a:path w="202739" h="1446522">
                <a:moveTo>
                  <a:pt x="0" y="117051"/>
                </a:moveTo>
                <a:lnTo>
                  <a:pt x="202739" y="0"/>
                </a:lnTo>
                <a:lnTo>
                  <a:pt x="202739" y="1446522"/>
                </a:lnTo>
                <a:lnTo>
                  <a:pt x="0" y="1446522"/>
                </a:lnTo>
                <a:lnTo>
                  <a:pt x="0" y="117051"/>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3" name="任意多边形 27"/>
          <p:cNvSpPr>
            <a:spLocks noChangeArrowheads="1"/>
          </p:cNvSpPr>
          <p:nvPr/>
        </p:nvSpPr>
        <p:spPr bwMode="auto">
          <a:xfrm rot="1800000">
            <a:off x="1304925" y="-219075"/>
            <a:ext cx="46038" cy="3121025"/>
          </a:xfrm>
          <a:custGeom>
            <a:avLst/>
            <a:gdLst>
              <a:gd name="T0" fmla="*/ 0 w 45719"/>
              <a:gd name="T1" fmla="*/ 26387 h 3121422"/>
              <a:gd name="T2" fmla="*/ 46682 w 45719"/>
              <a:gd name="T3" fmla="*/ 0 h 3121422"/>
              <a:gd name="T4" fmla="*/ 46682 w 45719"/>
              <a:gd name="T5" fmla="*/ 3120231 h 3121422"/>
              <a:gd name="T6" fmla="*/ 0 w 45719"/>
              <a:gd name="T7" fmla="*/ 3120231 h 3121422"/>
              <a:gd name="T8" fmla="*/ 0 60000 65536"/>
              <a:gd name="T9" fmla="*/ 0 60000 65536"/>
              <a:gd name="T10" fmla="*/ 0 60000 65536"/>
              <a:gd name="T11" fmla="*/ 0 60000 65536"/>
              <a:gd name="T12" fmla="*/ 0 w 45719"/>
              <a:gd name="T13" fmla="*/ 0 h 3121422"/>
              <a:gd name="T14" fmla="*/ 45719 w 45719"/>
              <a:gd name="T15" fmla="*/ 3121422 h 3121422"/>
            </a:gdLst>
            <a:ahLst/>
            <a:cxnLst>
              <a:cxn ang="T8">
                <a:pos x="T0" y="T1"/>
              </a:cxn>
              <a:cxn ang="T9">
                <a:pos x="T2" y="T3"/>
              </a:cxn>
              <a:cxn ang="T10">
                <a:pos x="T4" y="T5"/>
              </a:cxn>
              <a:cxn ang="T11">
                <a:pos x="T6" y="T7"/>
              </a:cxn>
            </a:cxnLst>
            <a:rect l="T12" t="T13" r="T14" b="T15"/>
            <a:pathLst>
              <a:path w="45719" h="3121422">
                <a:moveTo>
                  <a:pt x="0" y="26396"/>
                </a:moveTo>
                <a:lnTo>
                  <a:pt x="45719" y="0"/>
                </a:lnTo>
                <a:lnTo>
                  <a:pt x="45719" y="3121422"/>
                </a:lnTo>
                <a:lnTo>
                  <a:pt x="0" y="3121422"/>
                </a:lnTo>
                <a:lnTo>
                  <a:pt x="0" y="26396"/>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4" name="任意多边形 31"/>
          <p:cNvSpPr>
            <a:spLocks noChangeArrowheads="1"/>
          </p:cNvSpPr>
          <p:nvPr/>
        </p:nvSpPr>
        <p:spPr bwMode="auto">
          <a:xfrm rot="1800000">
            <a:off x="2024063" y="4803775"/>
            <a:ext cx="46037" cy="2219325"/>
          </a:xfrm>
          <a:custGeom>
            <a:avLst/>
            <a:gdLst>
              <a:gd name="T0" fmla="*/ 0 w 45719"/>
              <a:gd name="T1" fmla="*/ 0 h 2219821"/>
              <a:gd name="T2" fmla="*/ 46679 w 45719"/>
              <a:gd name="T3" fmla="*/ 0 h 2219821"/>
              <a:gd name="T4" fmla="*/ 46679 w 45719"/>
              <a:gd name="T5" fmla="*/ 2191955 h 2219821"/>
              <a:gd name="T6" fmla="*/ 0 w 45719"/>
              <a:gd name="T7" fmla="*/ 2218333 h 2219821"/>
              <a:gd name="T8" fmla="*/ 0 60000 65536"/>
              <a:gd name="T9" fmla="*/ 0 60000 65536"/>
              <a:gd name="T10" fmla="*/ 0 60000 65536"/>
              <a:gd name="T11" fmla="*/ 0 60000 65536"/>
              <a:gd name="T12" fmla="*/ 0 w 45719"/>
              <a:gd name="T13" fmla="*/ 0 h 2219821"/>
              <a:gd name="T14" fmla="*/ 45719 w 45719"/>
              <a:gd name="T15" fmla="*/ 2219821 h 2219821"/>
            </a:gdLst>
            <a:ahLst/>
            <a:cxnLst>
              <a:cxn ang="T8">
                <a:pos x="T0" y="T1"/>
              </a:cxn>
              <a:cxn ang="T9">
                <a:pos x="T2" y="T3"/>
              </a:cxn>
              <a:cxn ang="T10">
                <a:pos x="T4" y="T5"/>
              </a:cxn>
              <a:cxn ang="T11">
                <a:pos x="T6" y="T7"/>
              </a:cxn>
            </a:cxnLst>
            <a:rect l="T12" t="T13" r="T14" b="T15"/>
            <a:pathLst>
              <a:path w="45719" h="2219821">
                <a:moveTo>
                  <a:pt x="0" y="0"/>
                </a:moveTo>
                <a:lnTo>
                  <a:pt x="45719" y="0"/>
                </a:lnTo>
                <a:lnTo>
                  <a:pt x="45719" y="2193425"/>
                </a:lnTo>
                <a:lnTo>
                  <a:pt x="0" y="2219821"/>
                </a:lnTo>
                <a:lnTo>
                  <a:pt x="0" y="0"/>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5" name="任意多边形 34"/>
          <p:cNvSpPr>
            <a:spLocks noChangeArrowheads="1"/>
          </p:cNvSpPr>
          <p:nvPr/>
        </p:nvSpPr>
        <p:spPr bwMode="auto">
          <a:xfrm rot="1800000">
            <a:off x="1930400" y="6380163"/>
            <a:ext cx="238125" cy="582612"/>
          </a:xfrm>
          <a:custGeom>
            <a:avLst/>
            <a:gdLst>
              <a:gd name="T0" fmla="*/ 0 w 239049"/>
              <a:gd name="T1" fmla="*/ 0 h 581981"/>
              <a:gd name="T2" fmla="*/ 236288 w 239049"/>
              <a:gd name="T3" fmla="*/ 0 h 581981"/>
              <a:gd name="T4" fmla="*/ 236288 w 239049"/>
              <a:gd name="T5" fmla="*/ 445410 h 581981"/>
              <a:gd name="T6" fmla="*/ 0 w 239049"/>
              <a:gd name="T7" fmla="*/ 583876 h 581981"/>
              <a:gd name="T8" fmla="*/ 0 60000 65536"/>
              <a:gd name="T9" fmla="*/ 0 60000 65536"/>
              <a:gd name="T10" fmla="*/ 0 60000 65536"/>
              <a:gd name="T11" fmla="*/ 0 60000 65536"/>
              <a:gd name="T12" fmla="*/ 0 w 239049"/>
              <a:gd name="T13" fmla="*/ 0 h 581981"/>
              <a:gd name="T14" fmla="*/ 239049 w 239049"/>
              <a:gd name="T15" fmla="*/ 581981 h 581981"/>
            </a:gdLst>
            <a:ahLst/>
            <a:cxnLst>
              <a:cxn ang="T8">
                <a:pos x="T0" y="T1"/>
              </a:cxn>
              <a:cxn ang="T9">
                <a:pos x="T2" y="T3"/>
              </a:cxn>
              <a:cxn ang="T10">
                <a:pos x="T4" y="T5"/>
              </a:cxn>
              <a:cxn ang="T11">
                <a:pos x="T6" y="T7"/>
              </a:cxn>
            </a:cxnLst>
            <a:rect l="T12" t="T13" r="T14" b="T15"/>
            <a:pathLst>
              <a:path w="239049" h="581981">
                <a:moveTo>
                  <a:pt x="0" y="0"/>
                </a:moveTo>
                <a:lnTo>
                  <a:pt x="239049" y="0"/>
                </a:lnTo>
                <a:lnTo>
                  <a:pt x="239049" y="443965"/>
                </a:lnTo>
                <a:lnTo>
                  <a:pt x="0" y="581981"/>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6" name="矩形 14"/>
          <p:cNvSpPr>
            <a:spLocks noChangeArrowheads="1"/>
          </p:cNvSpPr>
          <p:nvPr/>
        </p:nvSpPr>
        <p:spPr bwMode="auto">
          <a:xfrm rot="1800000">
            <a:off x="11090275" y="2316163"/>
            <a:ext cx="44450" cy="3463925"/>
          </a:xfrm>
          <a:prstGeom prst="rect">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7" name="任意多边形 36"/>
          <p:cNvSpPr>
            <a:spLocks noChangeArrowheads="1"/>
          </p:cNvSpPr>
          <p:nvPr/>
        </p:nvSpPr>
        <p:spPr bwMode="auto">
          <a:xfrm rot="1800000">
            <a:off x="11558588" y="2481263"/>
            <a:ext cx="239712" cy="2520950"/>
          </a:xfrm>
          <a:custGeom>
            <a:avLst/>
            <a:gdLst>
              <a:gd name="T0" fmla="*/ 0 w 239049"/>
              <a:gd name="T1" fmla="*/ 0 h 2521176"/>
              <a:gd name="T2" fmla="*/ 241044 w 239049"/>
              <a:gd name="T3" fmla="*/ 413935 h 2521176"/>
              <a:gd name="T4" fmla="*/ 241044 w 239049"/>
              <a:gd name="T5" fmla="*/ 2520498 h 2521176"/>
              <a:gd name="T6" fmla="*/ 0 w 239049"/>
              <a:gd name="T7" fmla="*/ 2520498 h 2521176"/>
              <a:gd name="T8" fmla="*/ 0 60000 65536"/>
              <a:gd name="T9" fmla="*/ 0 60000 65536"/>
              <a:gd name="T10" fmla="*/ 0 60000 65536"/>
              <a:gd name="T11" fmla="*/ 0 60000 65536"/>
              <a:gd name="T12" fmla="*/ 0 w 239049"/>
              <a:gd name="T13" fmla="*/ 0 h 2521176"/>
              <a:gd name="T14" fmla="*/ 239049 w 239049"/>
              <a:gd name="T15" fmla="*/ 2521176 h 2521176"/>
            </a:gdLst>
            <a:ahLst/>
            <a:cxnLst>
              <a:cxn ang="T8">
                <a:pos x="T0" y="T1"/>
              </a:cxn>
              <a:cxn ang="T9">
                <a:pos x="T2" y="T3"/>
              </a:cxn>
              <a:cxn ang="T10">
                <a:pos x="T4" y="T5"/>
              </a:cxn>
              <a:cxn ang="T11">
                <a:pos x="T6" y="T7"/>
              </a:cxn>
            </a:cxnLst>
            <a:rect l="T12" t="T13" r="T14" b="T15"/>
            <a:pathLst>
              <a:path w="239049" h="2521176">
                <a:moveTo>
                  <a:pt x="0" y="0"/>
                </a:moveTo>
                <a:lnTo>
                  <a:pt x="239049" y="414046"/>
                </a:lnTo>
                <a:lnTo>
                  <a:pt x="239049" y="2521176"/>
                </a:lnTo>
                <a:lnTo>
                  <a:pt x="0" y="2521176"/>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4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45"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750"/>
                                        <p:tgtEl>
                                          <p:spTgt spid="8"/>
                                        </p:tgtEl>
                                      </p:cBhvr>
                                    </p:animEffect>
                                    <p:anim calcmode="lin" valueType="num">
                                      <p:cBhvr>
                                        <p:cTn id="39" dur="2750" fill="hold"/>
                                        <p:tgtEl>
                                          <p:spTgt spid="8"/>
                                        </p:tgtEl>
                                        <p:attrNameLst>
                                          <p:attrName>ppt_w</p:attrName>
                                        </p:attrNameLst>
                                      </p:cBhvr>
                                      <p:tavLst>
                                        <p:tav tm="0" fmla="#ppt_w*sin(2.5*pi*$)">
                                          <p:val>
                                            <p:fltVal val="0"/>
                                          </p:val>
                                        </p:tav>
                                        <p:tav tm="100000">
                                          <p:val>
                                            <p:fltVal val="1"/>
                                          </p:val>
                                        </p:tav>
                                      </p:tavLst>
                                    </p:anim>
                                    <p:anim calcmode="lin" valueType="num">
                                      <p:cBhvr>
                                        <p:cTn id="40" dur="2750" fill="hold"/>
                                        <p:tgtEl>
                                          <p:spTgt spid="8"/>
                                        </p:tgtEl>
                                        <p:attrNameLst>
                                          <p:attrName>ppt_h</p:attrName>
                                        </p:attrNameLst>
                                      </p:cBhvr>
                                      <p:tavLst>
                                        <p:tav tm="0">
                                          <p:val>
                                            <p:strVal val="#ppt_h"/>
                                          </p:val>
                                        </p:tav>
                                        <p:tav tm="100000">
                                          <p:val>
                                            <p:strVal val="#ppt_h"/>
                                          </p:val>
                                        </p:tav>
                                      </p:tavLst>
                                    </p:anim>
                                  </p:childTnLst>
                                </p:cTn>
                              </p:par>
                            </p:childTnLst>
                          </p:cTn>
                        </p:par>
                        <p:par>
                          <p:cTn id="41" fill="hold">
                            <p:stCondLst>
                              <p:cond delay="45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par>
                          <p:cTn id="47" fill="hold">
                            <p:stCondLst>
                              <p:cond delay="50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
                                        </p:tgtEl>
                                        <p:attrNameLst>
                                          <p:attrName>ppt_y</p:attrName>
                                        </p:attrNameLst>
                                      </p:cBhvr>
                                      <p:tavLst>
                                        <p:tav tm="0">
                                          <p:val>
                                            <p:strVal val="#ppt_y"/>
                                          </p:val>
                                        </p:tav>
                                        <p:tav tm="100000">
                                          <p:val>
                                            <p:strVal val="#ppt_y"/>
                                          </p:val>
                                        </p:tav>
                                      </p:tavLst>
                                    </p:anim>
                                    <p:anim calcmode="lin" valueType="num">
                                      <p:cBhvr>
                                        <p:cTn id="5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
                                        </p:tgtEl>
                                      </p:cBhvr>
                                    </p:animEffect>
                                  </p:childTnLst>
                                </p:cTn>
                              </p:par>
                            </p:childTnLst>
                          </p:cTn>
                        </p:par>
                        <p:par>
                          <p:cTn id="55" fill="hold">
                            <p:stCondLst>
                              <p:cond delay="4800"/>
                            </p:stCondLst>
                            <p:childTnLst>
                              <p:par>
                                <p:cTn id="56" presetID="22" presetClass="entr" presetSubtype="8"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childTnLst>
                          </p:cTn>
                        </p:par>
                        <p:par>
                          <p:cTn id="59" fill="hold">
                            <p:stCondLst>
                              <p:cond delay="5300"/>
                            </p:stCondLst>
                            <p:childTnLst>
                              <p:par>
                                <p:cTn id="60" presetID="42" presetClass="entr" presetSubtype="0"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11" grpId="0"/>
      <p:bldP spid="12" grpId="0" animBg="1"/>
      <p:bldP spid="13" grpId="0" animBg="1"/>
      <p:bldP spid="14" grpId="0" animBg="1"/>
      <p:bldP spid="15" grpId="0" animBg="1"/>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03</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144" name="五边形 1"/>
          <p:cNvSpPr/>
          <p:nvPr/>
        </p:nvSpPr>
        <p:spPr>
          <a:xfrm rot="5400000">
            <a:off x="3971925" y="1858963"/>
            <a:ext cx="1971675" cy="1362075"/>
          </a:xfrm>
          <a:prstGeom prst="homePlate">
            <a:avLst/>
          </a:prstGeom>
          <a:no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45" name="五边形 2"/>
          <p:cNvSpPr/>
          <p:nvPr/>
        </p:nvSpPr>
        <p:spPr>
          <a:xfrm rot="5400000">
            <a:off x="6526213" y="1858963"/>
            <a:ext cx="1971675" cy="1362075"/>
          </a:xfrm>
          <a:prstGeom prst="homePlate">
            <a:avLst/>
          </a:prstGeom>
          <a:no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grpSp>
        <p:nvGrpSpPr>
          <p:cNvPr id="146" name="组合 3"/>
          <p:cNvGrpSpPr/>
          <p:nvPr/>
        </p:nvGrpSpPr>
        <p:grpSpPr bwMode="auto">
          <a:xfrm>
            <a:off x="1720850" y="1554163"/>
            <a:ext cx="1363663" cy="1998662"/>
            <a:chOff x="1857356" y="976743"/>
            <a:chExt cx="1214446" cy="1857388"/>
          </a:xfrm>
        </p:grpSpPr>
        <p:sp>
          <p:nvSpPr>
            <p:cNvPr id="147" name="五边形 4"/>
            <p:cNvSpPr/>
            <p:nvPr/>
          </p:nvSpPr>
          <p:spPr>
            <a:xfrm rot="5400000">
              <a:off x="1535885" y="1298214"/>
              <a:ext cx="1857388" cy="1214446"/>
            </a:xfrm>
            <a:prstGeom prst="homePlate">
              <a:avLst/>
            </a:prstGeom>
            <a:no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pic>
          <p:nvPicPr>
            <p:cNvPr id="148" name="图片 5" descr="图片11.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071670" y="1262495"/>
              <a:ext cx="805373" cy="79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9" name="图片 6" descr="489999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636713"/>
            <a:ext cx="15795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 name="图片 7" descr="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0875" y="1882775"/>
            <a:ext cx="1074738"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五边形 24"/>
          <p:cNvSpPr/>
          <p:nvPr/>
        </p:nvSpPr>
        <p:spPr>
          <a:xfrm rot="5400000">
            <a:off x="8969375" y="1858963"/>
            <a:ext cx="1971675" cy="1362075"/>
          </a:xfrm>
          <a:prstGeom prst="homePlate">
            <a:avLst/>
          </a:prstGeom>
          <a:no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pic>
        <p:nvPicPr>
          <p:cNvPr id="152" name="图片 38" descr="993.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34500" y="1731963"/>
            <a:ext cx="1296988"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 name="矩形 41"/>
          <p:cNvSpPr>
            <a:spLocks noChangeArrowheads="1"/>
          </p:cNvSpPr>
          <p:nvPr/>
        </p:nvSpPr>
        <p:spPr bwMode="auto">
          <a:xfrm>
            <a:off x="1409700" y="4684713"/>
            <a:ext cx="23828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algn="ctr" fontAlgn="base">
              <a:spcBef>
                <a:spcPct val="0"/>
              </a:spcBef>
              <a:spcAft>
                <a:spcPct val="0"/>
              </a:spcAft>
              <a:buFont typeface="Wingdings" panose="05000000000000000000" pitchFamily="2" charset="2"/>
              <a:buChar char="Ø"/>
            </a:pPr>
            <a:endParaRPr lang="zh-CN" altLang="en-US" sz="1200" dirty="0">
              <a:solidFill>
                <a:prstClr val="white"/>
              </a:solidFill>
              <a:latin typeface="Calibri" panose="020F0502020204030204" pitchFamily="34" charset="0"/>
              <a:ea typeface="微软雅黑 Light" panose="020B0502040204020203" pitchFamily="34" charset="-122"/>
            </a:endParaRPr>
          </a:p>
        </p:txBody>
      </p:sp>
      <p:sp>
        <p:nvSpPr>
          <p:cNvPr id="154" name="TextBox 43"/>
          <p:cNvSpPr txBox="1"/>
          <p:nvPr/>
        </p:nvSpPr>
        <p:spPr>
          <a:xfrm>
            <a:off x="2000250" y="3922713"/>
            <a:ext cx="857250" cy="666750"/>
          </a:xfrm>
          <a:prstGeom prst="rect">
            <a:avLst/>
          </a:prstGeom>
          <a:noFill/>
        </p:spPr>
        <p:txBody>
          <a:bodyPr>
            <a:spAutoFit/>
          </a:bodyPr>
          <a:lstStyle/>
          <a:p>
            <a:pPr>
              <a:defRPr/>
            </a:pPr>
            <a:r>
              <a:rPr lang="en-US" altLang="zh-CN" sz="3735" dirty="0">
                <a:solidFill>
                  <a:prstClr val="white"/>
                </a:solidFill>
                <a:latin typeface="Calibri" panose="020F0502020204030204"/>
                <a:ea typeface="微软雅黑 Light" panose="020B0502040204020203" pitchFamily="34" charset="-122"/>
              </a:rPr>
              <a:t>01</a:t>
            </a:r>
            <a:endParaRPr lang="zh-CN" altLang="en-US" sz="3735" dirty="0">
              <a:solidFill>
                <a:prstClr val="white"/>
              </a:solidFill>
              <a:latin typeface="Calibri" panose="020F0502020204030204"/>
              <a:ea typeface="微软雅黑 Light" panose="020B0502040204020203" pitchFamily="34" charset="-122"/>
            </a:endParaRPr>
          </a:p>
        </p:txBody>
      </p:sp>
      <p:sp>
        <p:nvSpPr>
          <p:cNvPr id="155" name="TextBox 45"/>
          <p:cNvSpPr txBox="1"/>
          <p:nvPr/>
        </p:nvSpPr>
        <p:spPr>
          <a:xfrm>
            <a:off x="4572000" y="3922713"/>
            <a:ext cx="857250" cy="666750"/>
          </a:xfrm>
          <a:prstGeom prst="rect">
            <a:avLst/>
          </a:prstGeom>
          <a:noFill/>
        </p:spPr>
        <p:txBody>
          <a:bodyPr>
            <a:spAutoFit/>
          </a:bodyPr>
          <a:lstStyle/>
          <a:p>
            <a:pPr>
              <a:defRPr/>
            </a:pPr>
            <a:r>
              <a:rPr lang="en-US" altLang="zh-CN" sz="3735" dirty="0">
                <a:solidFill>
                  <a:prstClr val="white"/>
                </a:solidFill>
                <a:latin typeface="Calibri" panose="020F0502020204030204"/>
                <a:ea typeface="微软雅黑 Light" panose="020B0502040204020203" pitchFamily="34" charset="-122"/>
              </a:rPr>
              <a:t>02</a:t>
            </a:r>
            <a:endParaRPr lang="zh-CN" altLang="en-US" sz="3735" dirty="0">
              <a:solidFill>
                <a:prstClr val="white"/>
              </a:solidFill>
              <a:latin typeface="Calibri" panose="020F0502020204030204"/>
              <a:ea typeface="微软雅黑 Light" panose="020B0502040204020203" pitchFamily="34" charset="-122"/>
            </a:endParaRPr>
          </a:p>
        </p:txBody>
      </p:sp>
      <p:sp>
        <p:nvSpPr>
          <p:cNvPr id="156" name="TextBox 47"/>
          <p:cNvSpPr txBox="1"/>
          <p:nvPr/>
        </p:nvSpPr>
        <p:spPr>
          <a:xfrm>
            <a:off x="7239000" y="3922713"/>
            <a:ext cx="857250" cy="666750"/>
          </a:xfrm>
          <a:prstGeom prst="rect">
            <a:avLst/>
          </a:prstGeom>
          <a:noFill/>
        </p:spPr>
        <p:txBody>
          <a:bodyPr>
            <a:spAutoFit/>
          </a:bodyPr>
          <a:lstStyle/>
          <a:p>
            <a:pPr>
              <a:defRPr/>
            </a:pPr>
            <a:r>
              <a:rPr lang="en-US" altLang="zh-CN" sz="3735" dirty="0">
                <a:solidFill>
                  <a:prstClr val="white"/>
                </a:solidFill>
                <a:latin typeface="Calibri" panose="020F0502020204030204"/>
                <a:ea typeface="微软雅黑 Light" panose="020B0502040204020203" pitchFamily="34" charset="-122"/>
              </a:rPr>
              <a:t>03</a:t>
            </a:r>
            <a:endParaRPr lang="zh-CN" altLang="en-US" sz="3735" dirty="0">
              <a:solidFill>
                <a:prstClr val="white"/>
              </a:solidFill>
              <a:latin typeface="Calibri" panose="020F0502020204030204"/>
              <a:ea typeface="微软雅黑 Light" panose="020B0502040204020203" pitchFamily="34" charset="-122"/>
            </a:endParaRPr>
          </a:p>
        </p:txBody>
      </p:sp>
      <p:sp>
        <p:nvSpPr>
          <p:cNvPr id="157" name="TextBox 49"/>
          <p:cNvSpPr txBox="1"/>
          <p:nvPr/>
        </p:nvSpPr>
        <p:spPr>
          <a:xfrm>
            <a:off x="9715500" y="3922713"/>
            <a:ext cx="857250" cy="666750"/>
          </a:xfrm>
          <a:prstGeom prst="rect">
            <a:avLst/>
          </a:prstGeom>
          <a:noFill/>
        </p:spPr>
        <p:txBody>
          <a:bodyPr>
            <a:spAutoFit/>
          </a:bodyPr>
          <a:lstStyle/>
          <a:p>
            <a:pPr>
              <a:defRPr/>
            </a:pPr>
            <a:r>
              <a:rPr lang="en-US" altLang="zh-CN" sz="3735" dirty="0">
                <a:solidFill>
                  <a:prstClr val="white"/>
                </a:solidFill>
                <a:latin typeface="Calibri" panose="020F0502020204030204"/>
                <a:ea typeface="微软雅黑 Light" panose="020B0502040204020203" pitchFamily="34" charset="-122"/>
              </a:rPr>
              <a:t>04</a:t>
            </a:r>
            <a:endParaRPr lang="zh-CN" altLang="en-US" sz="3735" dirty="0">
              <a:solidFill>
                <a:prstClr val="white"/>
              </a:solidFill>
              <a:latin typeface="Calibri" panose="020F0502020204030204"/>
              <a:ea typeface="微软雅黑 Light" panose="020B0502040204020203" pitchFamily="34" charset="-122"/>
            </a:endParaRPr>
          </a:p>
        </p:txBody>
      </p:sp>
      <p:sp>
        <p:nvSpPr>
          <p:cNvPr id="158" name="矩形 25"/>
          <p:cNvSpPr>
            <a:spLocks noChangeArrowheads="1"/>
          </p:cNvSpPr>
          <p:nvPr/>
        </p:nvSpPr>
        <p:spPr bwMode="auto">
          <a:xfrm>
            <a:off x="4002088" y="4694238"/>
            <a:ext cx="23812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algn="ctr" fontAlgn="base">
              <a:spcBef>
                <a:spcPct val="0"/>
              </a:spcBef>
              <a:spcAft>
                <a:spcPct val="0"/>
              </a:spcAft>
              <a:buFont typeface="Wingdings" panose="05000000000000000000" pitchFamily="2" charset="2"/>
              <a:buChar char="Ø"/>
            </a:pPr>
            <a:endParaRPr lang="zh-CN" altLang="en-US" sz="1200" dirty="0">
              <a:solidFill>
                <a:prstClr val="white"/>
              </a:solidFill>
              <a:latin typeface="Calibri" panose="020F0502020204030204" pitchFamily="34" charset="0"/>
              <a:ea typeface="微软雅黑 Light" panose="020B0502040204020203" pitchFamily="34" charset="-122"/>
            </a:endParaRPr>
          </a:p>
        </p:txBody>
      </p:sp>
      <p:sp>
        <p:nvSpPr>
          <p:cNvPr id="159" name="矩形 26"/>
          <p:cNvSpPr>
            <a:spLocks noChangeArrowheads="1"/>
          </p:cNvSpPr>
          <p:nvPr/>
        </p:nvSpPr>
        <p:spPr bwMode="auto">
          <a:xfrm>
            <a:off x="6594475" y="4694238"/>
            <a:ext cx="23812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algn="ctr" fontAlgn="base">
              <a:spcBef>
                <a:spcPct val="0"/>
              </a:spcBef>
              <a:spcAft>
                <a:spcPct val="0"/>
              </a:spcAft>
              <a:buFont typeface="Wingdings" panose="05000000000000000000" pitchFamily="2" charset="2"/>
              <a:buChar char="Ø"/>
            </a:pPr>
            <a:endParaRPr lang="zh-CN" altLang="en-US" sz="1200" dirty="0">
              <a:solidFill>
                <a:prstClr val="white"/>
              </a:solidFill>
              <a:latin typeface="Calibri" panose="020F0502020204030204" pitchFamily="34" charset="0"/>
              <a:ea typeface="微软雅黑 Light" panose="020B0502040204020203" pitchFamily="34" charset="-122"/>
            </a:endParaRPr>
          </a:p>
        </p:txBody>
      </p:sp>
      <p:sp>
        <p:nvSpPr>
          <p:cNvPr id="160" name="矩形 27"/>
          <p:cNvSpPr>
            <a:spLocks noChangeArrowheads="1"/>
          </p:cNvSpPr>
          <p:nvPr/>
        </p:nvSpPr>
        <p:spPr bwMode="auto">
          <a:xfrm>
            <a:off x="9072563" y="4694238"/>
            <a:ext cx="23812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fontAlgn="base">
              <a:spcBef>
                <a:spcPct val="0"/>
              </a:spcBef>
              <a:spcAft>
                <a:spcPct val="0"/>
              </a:spcAft>
              <a:buFont typeface="Wingdings" panose="05000000000000000000" pitchFamily="2" charset="2"/>
              <a:buChar char="Ø"/>
            </a:pPr>
            <a:r>
              <a:rPr lang="zh-CN" altLang="en-US" sz="1200" dirty="0">
                <a:solidFill>
                  <a:prstClr val="white"/>
                </a:solidFill>
                <a:latin typeface="微软雅黑 Light" panose="020B0502040204020203" pitchFamily="34" charset="-122"/>
                <a:ea typeface="微软雅黑 Light" panose="020B0502040204020203" pitchFamily="34" charset="-122"/>
              </a:rPr>
              <a:t>标题</a:t>
            </a:r>
            <a:r>
              <a:rPr lang="en-US" altLang="zh-CN" sz="1200" dirty="0">
                <a:solidFill>
                  <a:prstClr val="white"/>
                </a:solidFill>
                <a:latin typeface="微软雅黑 Light" panose="020B0502040204020203" pitchFamily="34" charset="-122"/>
                <a:ea typeface="微软雅黑 Light" panose="020B0502040204020203" pitchFamily="34" charset="-122"/>
              </a:rPr>
              <a:t> HERE</a:t>
            </a:r>
            <a:endParaRPr lang="en-US" altLang="zh-CN" sz="1200" dirty="0">
              <a:solidFill>
                <a:prstClr val="white"/>
              </a:solidFill>
              <a:latin typeface="微软雅黑 Light" panose="020B0502040204020203" pitchFamily="34" charset="-122"/>
              <a:ea typeface="微软雅黑 Light" panose="020B0502040204020203" pitchFamily="34" charset="-122"/>
            </a:endParaRPr>
          </a:p>
          <a:p>
            <a:pPr algn="ctr" fontAlgn="base">
              <a:spcBef>
                <a:spcPct val="0"/>
              </a:spcBef>
              <a:spcAft>
                <a:spcPct val="0"/>
              </a:spcAft>
              <a:buFont typeface="Wingdings" panose="05000000000000000000" pitchFamily="2" charset="2"/>
              <a:buChar char="Ø"/>
            </a:pPr>
            <a:endParaRPr lang="zh-CN" altLang="en-US" sz="1200" dirty="0">
              <a:solidFill>
                <a:prstClr val="white"/>
              </a:solidFill>
              <a:latin typeface="Calibri" panose="020F0502020204030204" pitchFamily="34" charset="0"/>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wipe(down)">
                                      <p:cBhvr>
                                        <p:cTn id="7" dur="500"/>
                                        <p:tgtEl>
                                          <p:spTgt spid="14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6"/>
                                        </p:tgtEl>
                                        <p:attrNameLst>
                                          <p:attrName>style.visibility</p:attrName>
                                        </p:attrNameLst>
                                      </p:cBhvr>
                                      <p:to>
                                        <p:strVal val="visible"/>
                                      </p:to>
                                    </p:set>
                                    <p:animEffect transition="in" filter="wipe(down)">
                                      <p:cBhvr>
                                        <p:cTn id="11" dur="500"/>
                                        <p:tgtEl>
                                          <p:spTgt spid="14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44"/>
                                        </p:tgtEl>
                                        <p:attrNameLst>
                                          <p:attrName>style.visibility</p:attrName>
                                        </p:attrNameLst>
                                      </p:cBhvr>
                                      <p:to>
                                        <p:strVal val="visible"/>
                                      </p:to>
                                    </p:set>
                                    <p:animEffect transition="in" filter="wipe(down)">
                                      <p:cBhvr>
                                        <p:cTn id="15" dur="500"/>
                                        <p:tgtEl>
                                          <p:spTgt spid="14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49"/>
                                        </p:tgtEl>
                                        <p:attrNameLst>
                                          <p:attrName>style.visibility</p:attrName>
                                        </p:attrNameLst>
                                      </p:cBhvr>
                                      <p:to>
                                        <p:strVal val="visible"/>
                                      </p:to>
                                    </p:set>
                                    <p:animEffect transition="in" filter="wipe(down)">
                                      <p:cBhvr>
                                        <p:cTn id="19" dur="500"/>
                                        <p:tgtEl>
                                          <p:spTgt spid="149"/>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50"/>
                                        </p:tgtEl>
                                        <p:attrNameLst>
                                          <p:attrName>style.visibility</p:attrName>
                                        </p:attrNameLst>
                                      </p:cBhvr>
                                      <p:to>
                                        <p:strVal val="visible"/>
                                      </p:to>
                                    </p:set>
                                    <p:animEffect transition="in" filter="wipe(down)">
                                      <p:cBhvr>
                                        <p:cTn id="23" dur="500"/>
                                        <p:tgtEl>
                                          <p:spTgt spid="150"/>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1"/>
                                        </p:tgtEl>
                                        <p:attrNameLst>
                                          <p:attrName>style.visibility</p:attrName>
                                        </p:attrNameLst>
                                      </p:cBhvr>
                                      <p:to>
                                        <p:strVal val="visible"/>
                                      </p:to>
                                    </p:set>
                                    <p:animEffect transition="in" filter="wipe(down)">
                                      <p:cBhvr>
                                        <p:cTn id="27" dur="500"/>
                                        <p:tgtEl>
                                          <p:spTgt spid="15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wipe(down)">
                                      <p:cBhvr>
                                        <p:cTn id="31" dur="500"/>
                                        <p:tgtEl>
                                          <p:spTgt spid="152"/>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54"/>
                                        </p:tgtEl>
                                        <p:attrNameLst>
                                          <p:attrName>style.visibility</p:attrName>
                                        </p:attrNameLst>
                                      </p:cBhvr>
                                      <p:to>
                                        <p:strVal val="visible"/>
                                      </p:to>
                                    </p:set>
                                    <p:animEffect transition="in" filter="wipe(down)">
                                      <p:cBhvr>
                                        <p:cTn id="35" dur="500"/>
                                        <p:tgtEl>
                                          <p:spTgt spid="154"/>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53"/>
                                        </p:tgtEl>
                                        <p:attrNameLst>
                                          <p:attrName>style.visibility</p:attrName>
                                        </p:attrNameLst>
                                      </p:cBhvr>
                                      <p:to>
                                        <p:strVal val="visible"/>
                                      </p:to>
                                    </p:set>
                                    <p:animEffect transition="in" filter="wipe(down)">
                                      <p:cBhvr>
                                        <p:cTn id="39" dur="500"/>
                                        <p:tgtEl>
                                          <p:spTgt spid="153"/>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55"/>
                                        </p:tgtEl>
                                        <p:attrNameLst>
                                          <p:attrName>style.visibility</p:attrName>
                                        </p:attrNameLst>
                                      </p:cBhvr>
                                      <p:to>
                                        <p:strVal val="visible"/>
                                      </p:to>
                                    </p:set>
                                    <p:animEffect transition="in" filter="wipe(down)">
                                      <p:cBhvr>
                                        <p:cTn id="43" dur="500"/>
                                        <p:tgtEl>
                                          <p:spTgt spid="155"/>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58"/>
                                        </p:tgtEl>
                                        <p:attrNameLst>
                                          <p:attrName>style.visibility</p:attrName>
                                        </p:attrNameLst>
                                      </p:cBhvr>
                                      <p:to>
                                        <p:strVal val="visible"/>
                                      </p:to>
                                    </p:set>
                                    <p:animEffect transition="in" filter="wipe(down)">
                                      <p:cBhvr>
                                        <p:cTn id="47" dur="500"/>
                                        <p:tgtEl>
                                          <p:spTgt spid="158"/>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56"/>
                                        </p:tgtEl>
                                        <p:attrNameLst>
                                          <p:attrName>style.visibility</p:attrName>
                                        </p:attrNameLst>
                                      </p:cBhvr>
                                      <p:to>
                                        <p:strVal val="visible"/>
                                      </p:to>
                                    </p:set>
                                    <p:animEffect transition="in" filter="wipe(down)">
                                      <p:cBhvr>
                                        <p:cTn id="51" dur="500"/>
                                        <p:tgtEl>
                                          <p:spTgt spid="156"/>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159"/>
                                        </p:tgtEl>
                                        <p:attrNameLst>
                                          <p:attrName>style.visibility</p:attrName>
                                        </p:attrNameLst>
                                      </p:cBhvr>
                                      <p:to>
                                        <p:strVal val="visible"/>
                                      </p:to>
                                    </p:set>
                                    <p:animEffect transition="in" filter="wipe(down)">
                                      <p:cBhvr>
                                        <p:cTn id="55" dur="500"/>
                                        <p:tgtEl>
                                          <p:spTgt spid="159"/>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57"/>
                                        </p:tgtEl>
                                        <p:attrNameLst>
                                          <p:attrName>style.visibility</p:attrName>
                                        </p:attrNameLst>
                                      </p:cBhvr>
                                      <p:to>
                                        <p:strVal val="visible"/>
                                      </p:to>
                                    </p:set>
                                    <p:animEffect transition="in" filter="wipe(down)">
                                      <p:cBhvr>
                                        <p:cTn id="59" dur="500"/>
                                        <p:tgtEl>
                                          <p:spTgt spid="157"/>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160"/>
                                        </p:tgtEl>
                                        <p:attrNameLst>
                                          <p:attrName>style.visibility</p:attrName>
                                        </p:attrNameLst>
                                      </p:cBhvr>
                                      <p:to>
                                        <p:strVal val="visible"/>
                                      </p:to>
                                    </p:set>
                                    <p:animEffect transition="in" filter="wipe(down)">
                                      <p:cBhvr>
                                        <p:cTn id="6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5" grpId="0" animBg="1"/>
      <p:bldP spid="151" grpId="0" animBg="1"/>
      <p:bldP spid="153" grpId="0"/>
      <p:bldP spid="154" grpId="0"/>
      <p:bldP spid="155" grpId="0"/>
      <p:bldP spid="156" grpId="0"/>
      <p:bldP spid="157" grpId="0"/>
      <p:bldP spid="158" grpId="0"/>
      <p:bldP spid="159" grpId="0"/>
      <p:bldP spid="1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03</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44" name="组合 143"/>
          <p:cNvGrpSpPr/>
          <p:nvPr/>
        </p:nvGrpSpPr>
        <p:grpSpPr>
          <a:xfrm>
            <a:off x="519113" y="1374775"/>
            <a:ext cx="11326812" cy="5070475"/>
            <a:chOff x="519113" y="1374775"/>
            <a:chExt cx="11326812" cy="5070475"/>
          </a:xfrm>
        </p:grpSpPr>
        <p:sp>
          <p:nvSpPr>
            <p:cNvPr id="145" name="六边形 144"/>
            <p:cNvSpPr/>
            <p:nvPr/>
          </p:nvSpPr>
          <p:spPr>
            <a:xfrm rot="16200000">
              <a:off x="4027488" y="1470025"/>
              <a:ext cx="1714500" cy="1524000"/>
            </a:xfrm>
            <a:prstGeom prst="hexagon">
              <a:avLst/>
            </a:prstGeom>
            <a:solidFill>
              <a:sysClr val="window" lastClr="FFFFFF">
                <a:alpha val="4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Calibri" panose="020F0502020204030204"/>
                <a:ea typeface="微软雅黑 Light" panose="020B0502040204020203" pitchFamily="34" charset="-122"/>
              </a:endParaRPr>
            </a:p>
          </p:txBody>
        </p:sp>
        <p:sp>
          <p:nvSpPr>
            <p:cNvPr id="146" name="六边形 145"/>
            <p:cNvSpPr/>
            <p:nvPr/>
          </p:nvSpPr>
          <p:spPr>
            <a:xfrm rot="16200000">
              <a:off x="5741988" y="1470025"/>
              <a:ext cx="1714500" cy="1524000"/>
            </a:xfrm>
            <a:prstGeom prst="hexagon">
              <a:avLst/>
            </a:prstGeom>
            <a:no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47" name="六边形 146"/>
            <p:cNvSpPr/>
            <p:nvPr/>
          </p:nvSpPr>
          <p:spPr>
            <a:xfrm rot="16200000">
              <a:off x="6599238" y="2994025"/>
              <a:ext cx="1714500" cy="1524000"/>
            </a:xfrm>
            <a:prstGeom prst="hexagon">
              <a:avLst/>
            </a:prstGeom>
            <a:solidFill>
              <a:sysClr val="window" lastClr="FFFFFF">
                <a:alpha val="4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48" name="六边形 147"/>
            <p:cNvSpPr/>
            <p:nvPr/>
          </p:nvSpPr>
          <p:spPr>
            <a:xfrm rot="16200000">
              <a:off x="4884738" y="2994025"/>
              <a:ext cx="1714500" cy="1524000"/>
            </a:xfrm>
            <a:prstGeom prst="hexagon">
              <a:avLst/>
            </a:prstGeom>
            <a:no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49" name="六边形 148"/>
            <p:cNvSpPr/>
            <p:nvPr/>
          </p:nvSpPr>
          <p:spPr>
            <a:xfrm rot="16200000">
              <a:off x="4027488" y="4518025"/>
              <a:ext cx="1714500" cy="1524000"/>
            </a:xfrm>
            <a:prstGeom prst="hexagon">
              <a:avLst/>
            </a:prstGeom>
            <a:solidFill>
              <a:sysClr val="window" lastClr="FFFFFF">
                <a:alpha val="40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50" name="六边形 149"/>
            <p:cNvSpPr/>
            <p:nvPr/>
          </p:nvSpPr>
          <p:spPr>
            <a:xfrm rot="16200000">
              <a:off x="5741988" y="4518025"/>
              <a:ext cx="1714500" cy="1524000"/>
            </a:xfrm>
            <a:prstGeom prst="hexagon">
              <a:avLst/>
            </a:prstGeom>
            <a:no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微软雅黑 Light" panose="020B0502040204020203" pitchFamily="34" charset="-122"/>
              </a:endParaRPr>
            </a:p>
          </p:txBody>
        </p:sp>
        <p:sp>
          <p:nvSpPr>
            <p:cNvPr id="151" name="矩形 16"/>
            <p:cNvSpPr>
              <a:spLocks noChangeArrowheads="1"/>
            </p:cNvSpPr>
            <p:nvPr/>
          </p:nvSpPr>
          <p:spPr bwMode="auto">
            <a:xfrm>
              <a:off x="519113" y="1673225"/>
              <a:ext cx="353536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标题</a:t>
              </a:r>
              <a:endParaRPr kumimoji="0" lang="en-US" altLang="zh-CN" sz="1800" b="1"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pitchFamily="34" charset="0"/>
                  <a:ea typeface="微软雅黑 Light" panose="020B0502040204020203" pitchFamily="34" charset="-122"/>
                </a:rPr>
                <a:t>文字文文字文字文字文字文字文字文字文字文字文字文字文字文字文字</a:t>
              </a: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52" name="TextBox 10"/>
            <p:cNvSpPr txBox="1"/>
            <p:nvPr/>
          </p:nvSpPr>
          <p:spPr>
            <a:xfrm>
              <a:off x="4503738" y="1851025"/>
              <a:ext cx="952500" cy="749300"/>
            </a:xfrm>
            <a:prstGeom prst="rect">
              <a:avLst/>
            </a:prstGeom>
            <a:noFill/>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265" b="1" i="0" u="none" strike="noStrike" kern="0" cap="none" spc="0" normalizeH="0" baseline="0" noProof="0" dirty="0">
                  <a:ln>
                    <a:noFill/>
                  </a:ln>
                  <a:solidFill>
                    <a:prstClr val="white"/>
                  </a:solidFill>
                  <a:effectLst/>
                  <a:uLnTx/>
                  <a:uFillTx/>
                  <a:latin typeface="Calibri" panose="020F0502020204030204"/>
                  <a:ea typeface="微软雅黑 Light" panose="020B0502040204020203" pitchFamily="34" charset="-122"/>
                </a:rPr>
                <a:t>01</a:t>
              </a:r>
              <a:endParaRPr kumimoji="0" lang="zh-CN" altLang="en-US" sz="4265" b="1" i="0" u="none" strike="noStrike" kern="0" cap="none" spc="0" normalizeH="0" baseline="0" noProof="0" dirty="0">
                <a:ln>
                  <a:noFill/>
                </a:ln>
                <a:solidFill>
                  <a:prstClr val="white"/>
                </a:solidFill>
                <a:effectLst/>
                <a:uLnTx/>
                <a:uFillTx/>
                <a:latin typeface="Calibri" panose="020F0502020204030204"/>
                <a:ea typeface="微软雅黑 Light" panose="020B0502040204020203" pitchFamily="34" charset="-122"/>
              </a:endParaRPr>
            </a:p>
          </p:txBody>
        </p:sp>
        <p:sp>
          <p:nvSpPr>
            <p:cNvPr id="153" name="TextBox 11"/>
            <p:cNvSpPr txBox="1"/>
            <p:nvPr/>
          </p:nvSpPr>
          <p:spPr>
            <a:xfrm>
              <a:off x="7075488" y="3375025"/>
              <a:ext cx="952500" cy="749300"/>
            </a:xfrm>
            <a:prstGeom prst="rect">
              <a:avLst/>
            </a:prstGeom>
            <a:noFill/>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265" b="1" i="0" u="none" strike="noStrike" kern="0" cap="none" spc="0" normalizeH="0" baseline="0" noProof="0" dirty="0">
                  <a:ln>
                    <a:noFill/>
                  </a:ln>
                  <a:solidFill>
                    <a:prstClr val="white"/>
                  </a:solidFill>
                  <a:effectLst/>
                  <a:uLnTx/>
                  <a:uFillTx/>
                  <a:latin typeface="Calibri" panose="020F0502020204030204"/>
                  <a:ea typeface="微软雅黑 Light" panose="020B0502040204020203" pitchFamily="34" charset="-122"/>
                </a:rPr>
                <a:t>02</a:t>
              </a:r>
              <a:endParaRPr kumimoji="0" lang="zh-CN" altLang="en-US" sz="4265" b="1" i="0" u="none" strike="noStrike" kern="0" cap="none" spc="0" normalizeH="0" baseline="0" noProof="0" dirty="0">
                <a:ln>
                  <a:noFill/>
                </a:ln>
                <a:solidFill>
                  <a:prstClr val="white"/>
                </a:solidFill>
                <a:effectLst/>
                <a:uLnTx/>
                <a:uFillTx/>
                <a:latin typeface="Calibri" panose="020F0502020204030204"/>
                <a:ea typeface="微软雅黑 Light" panose="020B0502040204020203" pitchFamily="34" charset="-122"/>
              </a:endParaRPr>
            </a:p>
          </p:txBody>
        </p:sp>
        <p:sp>
          <p:nvSpPr>
            <p:cNvPr id="154" name="TextBox 12"/>
            <p:cNvSpPr txBox="1"/>
            <p:nvPr/>
          </p:nvSpPr>
          <p:spPr>
            <a:xfrm>
              <a:off x="4503738" y="4899025"/>
              <a:ext cx="952500" cy="749300"/>
            </a:xfrm>
            <a:prstGeom prst="rect">
              <a:avLst/>
            </a:prstGeom>
            <a:noFill/>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265" b="1" i="0" u="none" strike="noStrike" kern="0" cap="none" spc="0" normalizeH="0" baseline="0" noProof="0" dirty="0">
                  <a:ln>
                    <a:noFill/>
                  </a:ln>
                  <a:solidFill>
                    <a:prstClr val="white"/>
                  </a:solidFill>
                  <a:effectLst/>
                  <a:uLnTx/>
                  <a:uFillTx/>
                  <a:latin typeface="Calibri" panose="020F0502020204030204"/>
                  <a:ea typeface="微软雅黑 Light" panose="020B0502040204020203" pitchFamily="34" charset="-122"/>
                </a:rPr>
                <a:t>03</a:t>
              </a:r>
              <a:endParaRPr kumimoji="0" lang="zh-CN" altLang="en-US" sz="4265" b="1" i="0" u="none" strike="noStrike" kern="0" cap="none" spc="0" normalizeH="0" baseline="0" noProof="0" dirty="0">
                <a:ln>
                  <a:noFill/>
                </a:ln>
                <a:solidFill>
                  <a:prstClr val="white"/>
                </a:solidFill>
                <a:effectLst/>
                <a:uLnTx/>
                <a:uFillTx/>
                <a:latin typeface="Calibri" panose="020F0502020204030204"/>
                <a:ea typeface="微软雅黑 Light" panose="020B0502040204020203" pitchFamily="34" charset="-122"/>
              </a:endParaRPr>
            </a:p>
          </p:txBody>
        </p:sp>
        <p:pic>
          <p:nvPicPr>
            <p:cNvPr id="155" name="图片 16" descr="1233.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170488" y="3279775"/>
              <a:ext cx="104775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图片 17" descr="955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41988" y="1374775"/>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 name="图片 18" descr="999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60988" y="4041775"/>
              <a:ext cx="2405062"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 name="矩形 16"/>
            <p:cNvSpPr>
              <a:spLocks noChangeArrowheads="1"/>
            </p:cNvSpPr>
            <p:nvPr/>
          </p:nvSpPr>
          <p:spPr bwMode="auto">
            <a:xfrm>
              <a:off x="531813" y="4732338"/>
              <a:ext cx="352583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标题</a:t>
              </a:r>
              <a:endParaRPr kumimoji="0" lang="en-US" altLang="zh-CN" sz="1800" b="1"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pitchFamily="34" charset="0"/>
                  <a:ea typeface="微软雅黑 Light" panose="020B0502040204020203" pitchFamily="34" charset="-122"/>
                </a:rPr>
                <a:t>文字文文字文字文字文字文字文字文字文字文字文字文字文字文字文字</a:t>
              </a: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59" name="矩形 16"/>
            <p:cNvSpPr>
              <a:spLocks noChangeArrowheads="1"/>
            </p:cNvSpPr>
            <p:nvPr/>
          </p:nvSpPr>
          <p:spPr bwMode="auto">
            <a:xfrm>
              <a:off x="8353425" y="3203575"/>
              <a:ext cx="34925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标题</a:t>
              </a:r>
              <a:endParaRPr kumimoji="0" lang="en-US" altLang="zh-CN" sz="1800" b="1"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white"/>
                  </a:solidFill>
                  <a:effectLst/>
                  <a:uLnTx/>
                  <a:uFillTx/>
                  <a:latin typeface="Calibri" panose="020F0502020204030204" pitchFamily="34" charset="0"/>
                  <a:ea typeface="微软雅黑 Light" panose="020B0502040204020203" pitchFamily="34" charset="-122"/>
                </a:rPr>
                <a:t>文字文文字文字文字文字文字文字文字文字文字文字文字文字文字文字</a:t>
              </a:r>
              <a:endParaRPr kumimoji="0" lang="en-US" altLang="zh-CN"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2000"/>
                                        <p:tgtEl>
                                          <p:spTgt spid="144"/>
                                        </p:tgtEl>
                                      </p:cBhvr>
                                    </p:animEffect>
                                    <p:anim calcmode="lin" valueType="num">
                                      <p:cBhvr>
                                        <p:cTn id="8" dur="2000" fill="hold"/>
                                        <p:tgtEl>
                                          <p:spTgt spid="144"/>
                                        </p:tgtEl>
                                        <p:attrNameLst>
                                          <p:attrName>ppt_w</p:attrName>
                                        </p:attrNameLst>
                                      </p:cBhvr>
                                      <p:tavLst>
                                        <p:tav tm="0" fmla="#ppt_w*sin(2.5*pi*$)">
                                          <p:val>
                                            <p:fltVal val="0"/>
                                          </p:val>
                                        </p:tav>
                                        <p:tav tm="100000">
                                          <p:val>
                                            <p:fltVal val="1"/>
                                          </p:val>
                                        </p:tav>
                                      </p:tavLst>
                                    </p:anim>
                                    <p:anim calcmode="lin" valueType="num">
                                      <p:cBhvr>
                                        <p:cTn id="9" dur="2000" fill="hold"/>
                                        <p:tgtEl>
                                          <p:spTgt spid="14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noChangeArrowheads="1"/>
          </p:cNvSpPr>
          <p:nvPr/>
        </p:nvSpPr>
        <p:spPr bwMode="auto">
          <a:xfrm>
            <a:off x="1295400" y="365125"/>
            <a:ext cx="700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FFFFFF"/>
                </a:solidFill>
                <a:effectLst/>
                <a:uLnTx/>
                <a:uFillTx/>
                <a:latin typeface="方正姚体" panose="02010601030101010101" pitchFamily="2" charset="-122"/>
                <a:ea typeface="微软雅黑 Light" panose="020B0502040204020203" pitchFamily="34" charset="-122"/>
                <a:sym typeface="Nexa Light"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3" name="矩形 9"/>
          <p:cNvSpPr>
            <a:spLocks noChangeArrowheads="1"/>
          </p:cNvSpPr>
          <p:nvPr/>
        </p:nvSpPr>
        <p:spPr bwMode="auto">
          <a:xfrm>
            <a:off x="1295400" y="647700"/>
            <a:ext cx="20537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Click here to </a:t>
            </a:r>
            <a:r>
              <a:rPr kumimoji="0" lang="zh-CN" altLang="en-US" sz="2000" b="0" i="0" u="none" strike="noStrike" kern="0" cap="none" spc="0" normalizeH="0" baseline="0" noProof="0" dirty="0">
                <a:ln>
                  <a:noFill/>
                </a:ln>
                <a:solidFill>
                  <a:srgbClr val="FFFFFF"/>
                </a:solidFill>
                <a:effectLst/>
                <a:uLnTx/>
                <a:uFillTx/>
                <a:latin typeface="Calibri" panose="020F0502020204030204" pitchFamily="34" charset="0"/>
                <a:ea typeface="微软雅黑 Light" panose="020B0502040204020203" pitchFamily="34" charset="-122"/>
                <a:sym typeface="宋体" panose="02010600030101010101" pitchFamily="2" charset="-122"/>
              </a:rPr>
              <a:t>标题</a:t>
            </a:r>
            <a:endParaRPr kumimoji="0" lang="zh-CN" altLang="zh-CN" sz="1900" b="0" i="0" u="none" strike="noStrike" kern="0" cap="none" spc="0" normalizeH="0" baseline="0" noProof="0" dirty="0">
              <a:ln>
                <a:noFill/>
              </a:ln>
              <a:solidFill>
                <a:srgbClr val="000000"/>
              </a:solidFill>
              <a:effectLst/>
              <a:uLnTx/>
              <a:uFillTx/>
              <a:ea typeface="微软雅黑 Light" panose="020B0502040204020203" pitchFamily="34" charset="-122"/>
            </a:endParaRPr>
          </a:p>
        </p:txBody>
      </p:sp>
      <p:sp>
        <p:nvSpPr>
          <p:cNvPr id="4" name="文本框 7"/>
          <p:cNvSpPr>
            <a:spLocks noChangeArrowheads="1"/>
          </p:cNvSpPr>
          <p:nvPr/>
        </p:nvSpPr>
        <p:spPr bwMode="auto">
          <a:xfrm>
            <a:off x="468313" y="420688"/>
            <a:ext cx="6492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rPr>
              <a:t>03</a:t>
            </a:r>
            <a:endParaRPr lang="zh-CN" altLang="zh-CN" sz="3200">
              <a:solidFill>
                <a:srgbClr val="FFFFFF"/>
              </a:solidFill>
              <a:latin typeface="微软雅黑 Light" panose="020B0502040204020203" pitchFamily="34" charset="-122"/>
              <a:ea typeface="微软雅黑 Light" panose="020B0502040204020203" pitchFamily="34" charset="-122"/>
              <a:sym typeface="华文彩云" panose="02010800040101010101" pitchFamily="2" charset="-122"/>
            </a:endParaRPr>
          </a:p>
        </p:txBody>
      </p:sp>
      <p:grpSp>
        <p:nvGrpSpPr>
          <p:cNvPr id="5" name="组合 11"/>
          <p:cNvGrpSpPr/>
          <p:nvPr/>
        </p:nvGrpSpPr>
        <p:grpSpPr bwMode="auto">
          <a:xfrm>
            <a:off x="361950" y="280988"/>
            <a:ext cx="828675" cy="827087"/>
            <a:chOff x="0" y="0"/>
            <a:chExt cx="3127289" cy="3141371"/>
          </a:xfrm>
        </p:grpSpPr>
        <p:grpSp>
          <p:nvGrpSpPr>
            <p:cNvPr id="6" name="组合 12"/>
            <p:cNvGrpSpPr/>
            <p:nvPr/>
          </p:nvGrpSpPr>
          <p:grpSpPr bwMode="auto">
            <a:xfrm rot="4947725">
              <a:off x="-7041" y="7041"/>
              <a:ext cx="3141371" cy="3127289"/>
              <a:chOff x="0" y="0"/>
              <a:chExt cx="4249738" cy="4230688"/>
            </a:xfrm>
          </p:grpSpPr>
          <p:sp>
            <p:nvSpPr>
              <p:cNvPr id="7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1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7" name="组合 13"/>
            <p:cNvGrpSpPr/>
            <p:nvPr/>
          </p:nvGrpSpPr>
          <p:grpSpPr bwMode="auto">
            <a:xfrm rot="-3775067">
              <a:off x="170520" y="183807"/>
              <a:ext cx="2786247" cy="2773758"/>
              <a:chOff x="0" y="0"/>
              <a:chExt cx="4249738" cy="4230688"/>
            </a:xfrm>
          </p:grpSpPr>
          <p:sp>
            <p:nvSpPr>
              <p:cNvPr id="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4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7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64" name="组合 18"/>
          <p:cNvGrpSpPr/>
          <p:nvPr/>
        </p:nvGrpSpPr>
        <p:grpSpPr bwMode="auto">
          <a:xfrm>
            <a:off x="914399" y="4238625"/>
            <a:ext cx="2428875" cy="1180015"/>
            <a:chOff x="0" y="0"/>
            <a:chExt cx="1472754" cy="1104067"/>
          </a:xfrm>
        </p:grpSpPr>
        <p:sp>
          <p:nvSpPr>
            <p:cNvPr id="165" name="TextBox 13"/>
            <p:cNvSpPr txBox="1">
              <a:spLocks noChangeArrowheads="1"/>
            </p:cNvSpPr>
            <p:nvPr/>
          </p:nvSpPr>
          <p:spPr bwMode="auto">
            <a:xfrm>
              <a:off x="316604" y="0"/>
              <a:ext cx="839546" cy="34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sz="2400" b="1">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rPr>
                <a:t>关键词</a:t>
              </a:r>
              <a:endParaRPr lang="en-US" sz="2400" b="1">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166" name="TextBox 13"/>
            <p:cNvSpPr txBox="1">
              <a:spLocks noChangeArrowheads="1"/>
            </p:cNvSpPr>
            <p:nvPr/>
          </p:nvSpPr>
          <p:spPr bwMode="auto">
            <a:xfrm>
              <a:off x="0" y="326554"/>
              <a:ext cx="1472754" cy="77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rPr>
                <a:t>单击此处可编辑内容，根据您的需要自由拉伸文本框大小</a:t>
              </a:r>
              <a:endParaRPr lang="en-US">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grpSp>
        <p:nvGrpSpPr>
          <p:cNvPr id="167" name="组合 21"/>
          <p:cNvGrpSpPr/>
          <p:nvPr/>
        </p:nvGrpSpPr>
        <p:grpSpPr bwMode="auto">
          <a:xfrm>
            <a:off x="3643312" y="4238625"/>
            <a:ext cx="2428875" cy="1180015"/>
            <a:chOff x="0" y="0"/>
            <a:chExt cx="1472754" cy="1104067"/>
          </a:xfrm>
        </p:grpSpPr>
        <p:sp>
          <p:nvSpPr>
            <p:cNvPr id="168" name="TextBox 13"/>
            <p:cNvSpPr txBox="1">
              <a:spLocks noChangeArrowheads="1"/>
            </p:cNvSpPr>
            <p:nvPr/>
          </p:nvSpPr>
          <p:spPr bwMode="auto">
            <a:xfrm>
              <a:off x="316604" y="0"/>
              <a:ext cx="839546" cy="34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sz="2400" b="1">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rPr>
                <a:t>关键词</a:t>
              </a:r>
              <a:endParaRPr lang="en-US" sz="2400" b="1">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169" name="TextBox 13"/>
            <p:cNvSpPr txBox="1">
              <a:spLocks noChangeArrowheads="1"/>
            </p:cNvSpPr>
            <p:nvPr/>
          </p:nvSpPr>
          <p:spPr bwMode="auto">
            <a:xfrm>
              <a:off x="0" y="326554"/>
              <a:ext cx="1472754" cy="77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rPr>
                <a:t>单击此处可编辑内容，根据您的需要自由拉伸文本框大小</a:t>
              </a:r>
              <a:endParaRPr lang="en-US">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grpSp>
        <p:nvGrpSpPr>
          <p:cNvPr id="170" name="组合 24"/>
          <p:cNvGrpSpPr/>
          <p:nvPr/>
        </p:nvGrpSpPr>
        <p:grpSpPr bwMode="auto">
          <a:xfrm>
            <a:off x="6146799" y="4238625"/>
            <a:ext cx="2428875" cy="1180015"/>
            <a:chOff x="0" y="0"/>
            <a:chExt cx="1472754" cy="1104067"/>
          </a:xfrm>
        </p:grpSpPr>
        <p:sp>
          <p:nvSpPr>
            <p:cNvPr id="171" name="TextBox 13"/>
            <p:cNvSpPr txBox="1">
              <a:spLocks noChangeArrowheads="1"/>
            </p:cNvSpPr>
            <p:nvPr/>
          </p:nvSpPr>
          <p:spPr bwMode="auto">
            <a:xfrm>
              <a:off x="316604" y="0"/>
              <a:ext cx="839546" cy="34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sz="2400" b="1">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rPr>
                <a:t>关键词</a:t>
              </a:r>
              <a:endParaRPr lang="en-US" sz="2400" b="1">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172" name="TextBox 13"/>
            <p:cNvSpPr txBox="1">
              <a:spLocks noChangeArrowheads="1"/>
            </p:cNvSpPr>
            <p:nvPr/>
          </p:nvSpPr>
          <p:spPr bwMode="auto">
            <a:xfrm>
              <a:off x="0" y="326554"/>
              <a:ext cx="1472754" cy="77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rPr>
                <a:t>单击此处可编辑内容，根据您的需要自由拉伸文本框大小</a:t>
              </a:r>
              <a:endParaRPr lang="en-US">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grpSp>
        <p:nvGrpSpPr>
          <p:cNvPr id="173" name="组合 34"/>
          <p:cNvGrpSpPr/>
          <p:nvPr/>
        </p:nvGrpSpPr>
        <p:grpSpPr bwMode="auto">
          <a:xfrm>
            <a:off x="8836024" y="4238625"/>
            <a:ext cx="2428875" cy="1180015"/>
            <a:chOff x="0" y="0"/>
            <a:chExt cx="1472754" cy="1104067"/>
          </a:xfrm>
        </p:grpSpPr>
        <p:sp>
          <p:nvSpPr>
            <p:cNvPr id="174" name="TextBox 13"/>
            <p:cNvSpPr txBox="1">
              <a:spLocks noChangeArrowheads="1"/>
            </p:cNvSpPr>
            <p:nvPr/>
          </p:nvSpPr>
          <p:spPr bwMode="auto">
            <a:xfrm>
              <a:off x="316604" y="0"/>
              <a:ext cx="839546" cy="34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sz="2400" b="1">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rPr>
                <a:t>关键词</a:t>
              </a:r>
              <a:endParaRPr lang="en-US" sz="2400" b="1">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175" name="TextBox 13"/>
            <p:cNvSpPr txBox="1">
              <a:spLocks noChangeArrowheads="1"/>
            </p:cNvSpPr>
            <p:nvPr/>
          </p:nvSpPr>
          <p:spPr bwMode="auto">
            <a:xfrm>
              <a:off x="0" y="326554"/>
              <a:ext cx="1472754" cy="77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rPr>
                <a:t>单击此处可编辑内容，根据您的需要自由拉伸文本框大小</a:t>
              </a:r>
              <a:endParaRPr lang="en-US">
                <a:solidFill>
                  <a:prstClr val="white"/>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grpSp>
        <p:nvGrpSpPr>
          <p:cNvPr id="176" name="组合 175"/>
          <p:cNvGrpSpPr/>
          <p:nvPr/>
        </p:nvGrpSpPr>
        <p:grpSpPr>
          <a:xfrm>
            <a:off x="3963988" y="2076450"/>
            <a:ext cx="1755775" cy="1755775"/>
            <a:chOff x="3963988" y="2076450"/>
            <a:chExt cx="1755775" cy="1755775"/>
          </a:xfrm>
        </p:grpSpPr>
        <p:grpSp>
          <p:nvGrpSpPr>
            <p:cNvPr id="177" name="Oval 58"/>
            <p:cNvGrpSpPr/>
            <p:nvPr/>
          </p:nvGrpSpPr>
          <p:grpSpPr bwMode="auto">
            <a:xfrm>
              <a:off x="3963988" y="2076450"/>
              <a:ext cx="1755775" cy="1755775"/>
              <a:chOff x="0" y="0"/>
              <a:chExt cx="1106" cy="1106"/>
            </a:xfrm>
          </p:grpSpPr>
          <p:pic>
            <p:nvPicPr>
              <p:cNvPr id="179" name="Oval 5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106" cy="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 name="Text Box 24"/>
              <p:cNvSpPr txBox="1">
                <a:spLocks noChangeArrowheads="1"/>
              </p:cNvSpPr>
              <p:nvPr/>
            </p:nvSpPr>
            <p:spPr bwMode="auto">
              <a:xfrm>
                <a:off x="168" y="165"/>
                <a:ext cx="769"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08330">
                  <a:defRPr>
                    <a:solidFill>
                      <a:schemeClr val="tx1"/>
                    </a:solidFill>
                    <a:latin typeface="Calibri" panose="020F0502020204030204" pitchFamily="34" charset="0"/>
                    <a:ea typeface="宋体" panose="02010600030101010101" pitchFamily="2" charset="-122"/>
                  </a:defRPr>
                </a:lvl1pPr>
                <a:lvl2pPr marL="742950" indent="-285750" defTabSz="608330">
                  <a:defRPr>
                    <a:solidFill>
                      <a:schemeClr val="tx1"/>
                    </a:solidFill>
                    <a:latin typeface="Calibri" panose="020F0502020204030204" pitchFamily="34" charset="0"/>
                    <a:ea typeface="宋体" panose="02010600030101010101" pitchFamily="2" charset="-122"/>
                  </a:defRPr>
                </a:lvl2pPr>
                <a:lvl3pPr marL="1143000" indent="-228600" defTabSz="608330">
                  <a:defRPr>
                    <a:solidFill>
                      <a:schemeClr val="tx1"/>
                    </a:solidFill>
                    <a:latin typeface="Calibri" panose="020F0502020204030204" pitchFamily="34" charset="0"/>
                    <a:ea typeface="宋体" panose="02010600030101010101" pitchFamily="2" charset="-122"/>
                  </a:defRPr>
                </a:lvl3pPr>
                <a:lvl4pPr marL="1600200" indent="-228600" defTabSz="608330">
                  <a:defRPr>
                    <a:solidFill>
                      <a:schemeClr val="tx1"/>
                    </a:solidFill>
                    <a:latin typeface="Calibri" panose="020F0502020204030204" pitchFamily="34" charset="0"/>
                    <a:ea typeface="宋体" panose="02010600030101010101" pitchFamily="2" charset="-122"/>
                  </a:defRPr>
                </a:lvl4pPr>
                <a:lvl5pPr marL="2057400" indent="-228600" defTabSz="608330">
                  <a:defRPr>
                    <a:solidFill>
                      <a:schemeClr val="tx1"/>
                    </a:solidFill>
                    <a:latin typeface="Calibri" panose="020F0502020204030204" pitchFamily="34" charset="0"/>
                    <a:ea typeface="宋体" panose="02010600030101010101" pitchFamily="2" charset="-122"/>
                  </a:defRPr>
                </a:lvl5pPr>
                <a:lvl6pPr marL="25146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endParaRPr lang="en-US" altLang="zh-CN" sz="3100">
                  <a:solidFill>
                    <a:srgbClr val="FFFFFF"/>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pic>
          <p:nvPicPr>
            <p:cNvPr id="178" name="图片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8925" y="2203450"/>
              <a:ext cx="1481138"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1" name="组合 180"/>
          <p:cNvGrpSpPr/>
          <p:nvPr/>
        </p:nvGrpSpPr>
        <p:grpSpPr>
          <a:xfrm>
            <a:off x="1300163" y="2076450"/>
            <a:ext cx="1755775" cy="1755775"/>
            <a:chOff x="1300163" y="2076450"/>
            <a:chExt cx="1755775" cy="1755775"/>
          </a:xfrm>
        </p:grpSpPr>
        <p:grpSp>
          <p:nvGrpSpPr>
            <p:cNvPr id="182" name="Oval 42"/>
            <p:cNvGrpSpPr/>
            <p:nvPr/>
          </p:nvGrpSpPr>
          <p:grpSpPr bwMode="auto">
            <a:xfrm>
              <a:off x="1300163" y="2076450"/>
              <a:ext cx="1755775" cy="1755775"/>
              <a:chOff x="0" y="0"/>
              <a:chExt cx="1106" cy="1106"/>
            </a:xfrm>
          </p:grpSpPr>
          <p:pic>
            <p:nvPicPr>
              <p:cNvPr id="184" name="Oval 42"/>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106" cy="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 name="Text Box 21"/>
              <p:cNvSpPr txBox="1">
                <a:spLocks noChangeArrowheads="1"/>
              </p:cNvSpPr>
              <p:nvPr/>
            </p:nvSpPr>
            <p:spPr bwMode="auto">
              <a:xfrm>
                <a:off x="168" y="165"/>
                <a:ext cx="769"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08330">
                  <a:defRPr>
                    <a:solidFill>
                      <a:schemeClr val="tx1"/>
                    </a:solidFill>
                    <a:latin typeface="Calibri" panose="020F0502020204030204" pitchFamily="34" charset="0"/>
                    <a:ea typeface="宋体" panose="02010600030101010101" pitchFamily="2" charset="-122"/>
                  </a:defRPr>
                </a:lvl1pPr>
                <a:lvl2pPr marL="742950" indent="-285750" defTabSz="608330">
                  <a:defRPr>
                    <a:solidFill>
                      <a:schemeClr val="tx1"/>
                    </a:solidFill>
                    <a:latin typeface="Calibri" panose="020F0502020204030204" pitchFamily="34" charset="0"/>
                    <a:ea typeface="宋体" panose="02010600030101010101" pitchFamily="2" charset="-122"/>
                  </a:defRPr>
                </a:lvl2pPr>
                <a:lvl3pPr marL="1143000" indent="-228600" defTabSz="608330">
                  <a:defRPr>
                    <a:solidFill>
                      <a:schemeClr val="tx1"/>
                    </a:solidFill>
                    <a:latin typeface="Calibri" panose="020F0502020204030204" pitchFamily="34" charset="0"/>
                    <a:ea typeface="宋体" panose="02010600030101010101" pitchFamily="2" charset="-122"/>
                  </a:defRPr>
                </a:lvl3pPr>
                <a:lvl4pPr marL="1600200" indent="-228600" defTabSz="608330">
                  <a:defRPr>
                    <a:solidFill>
                      <a:schemeClr val="tx1"/>
                    </a:solidFill>
                    <a:latin typeface="Calibri" panose="020F0502020204030204" pitchFamily="34" charset="0"/>
                    <a:ea typeface="宋体" panose="02010600030101010101" pitchFamily="2" charset="-122"/>
                  </a:defRPr>
                </a:lvl4pPr>
                <a:lvl5pPr marL="2057400" indent="-228600" defTabSz="608330">
                  <a:defRPr>
                    <a:solidFill>
                      <a:schemeClr val="tx1"/>
                    </a:solidFill>
                    <a:latin typeface="Calibri" panose="020F0502020204030204" pitchFamily="34" charset="0"/>
                    <a:ea typeface="宋体" panose="02010600030101010101" pitchFamily="2" charset="-122"/>
                  </a:defRPr>
                </a:lvl5pPr>
                <a:lvl6pPr marL="25146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endParaRPr lang="en-US" altLang="zh-CN" sz="3100">
                  <a:solidFill>
                    <a:srgbClr val="FFFFFF"/>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pic>
          <p:nvPicPr>
            <p:cNvPr id="183"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100" y="2203450"/>
              <a:ext cx="1481138"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6" name="组合 185"/>
          <p:cNvGrpSpPr/>
          <p:nvPr/>
        </p:nvGrpSpPr>
        <p:grpSpPr>
          <a:xfrm>
            <a:off x="9102725" y="2076450"/>
            <a:ext cx="1755775" cy="1755775"/>
            <a:chOff x="9102725" y="2076450"/>
            <a:chExt cx="1755775" cy="1755775"/>
          </a:xfrm>
        </p:grpSpPr>
        <p:grpSp>
          <p:nvGrpSpPr>
            <p:cNvPr id="187" name="Oval 63"/>
            <p:cNvGrpSpPr/>
            <p:nvPr/>
          </p:nvGrpSpPr>
          <p:grpSpPr bwMode="auto">
            <a:xfrm>
              <a:off x="9102725" y="2076450"/>
              <a:ext cx="1755775" cy="1755775"/>
              <a:chOff x="0" y="0"/>
              <a:chExt cx="1106" cy="1106"/>
            </a:xfrm>
          </p:grpSpPr>
          <p:pic>
            <p:nvPicPr>
              <p:cNvPr id="189" name="Oval 63"/>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106" cy="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 name="Text Box 30"/>
              <p:cNvSpPr txBox="1">
                <a:spLocks noChangeArrowheads="1"/>
              </p:cNvSpPr>
              <p:nvPr/>
            </p:nvSpPr>
            <p:spPr bwMode="auto">
              <a:xfrm>
                <a:off x="166" y="165"/>
                <a:ext cx="769"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08330">
                  <a:defRPr>
                    <a:solidFill>
                      <a:schemeClr val="tx1"/>
                    </a:solidFill>
                    <a:latin typeface="Calibri" panose="020F0502020204030204" pitchFamily="34" charset="0"/>
                    <a:ea typeface="宋体" panose="02010600030101010101" pitchFamily="2" charset="-122"/>
                  </a:defRPr>
                </a:lvl1pPr>
                <a:lvl2pPr marL="742950" indent="-285750" defTabSz="608330">
                  <a:defRPr>
                    <a:solidFill>
                      <a:schemeClr val="tx1"/>
                    </a:solidFill>
                    <a:latin typeface="Calibri" panose="020F0502020204030204" pitchFamily="34" charset="0"/>
                    <a:ea typeface="宋体" panose="02010600030101010101" pitchFamily="2" charset="-122"/>
                  </a:defRPr>
                </a:lvl2pPr>
                <a:lvl3pPr marL="1143000" indent="-228600" defTabSz="608330">
                  <a:defRPr>
                    <a:solidFill>
                      <a:schemeClr val="tx1"/>
                    </a:solidFill>
                    <a:latin typeface="Calibri" panose="020F0502020204030204" pitchFamily="34" charset="0"/>
                    <a:ea typeface="宋体" panose="02010600030101010101" pitchFamily="2" charset="-122"/>
                  </a:defRPr>
                </a:lvl3pPr>
                <a:lvl4pPr marL="1600200" indent="-228600" defTabSz="608330">
                  <a:defRPr>
                    <a:solidFill>
                      <a:schemeClr val="tx1"/>
                    </a:solidFill>
                    <a:latin typeface="Calibri" panose="020F0502020204030204" pitchFamily="34" charset="0"/>
                    <a:ea typeface="宋体" panose="02010600030101010101" pitchFamily="2" charset="-122"/>
                  </a:defRPr>
                </a:lvl4pPr>
                <a:lvl5pPr marL="2057400" indent="-228600" defTabSz="608330">
                  <a:defRPr>
                    <a:solidFill>
                      <a:schemeClr val="tx1"/>
                    </a:solidFill>
                    <a:latin typeface="Calibri" panose="020F0502020204030204" pitchFamily="34" charset="0"/>
                    <a:ea typeface="宋体" panose="02010600030101010101" pitchFamily="2" charset="-122"/>
                  </a:defRPr>
                </a:lvl5pPr>
                <a:lvl6pPr marL="25146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endParaRPr lang="en-US" altLang="zh-CN" sz="3100">
                  <a:solidFill>
                    <a:srgbClr val="FFFFFF"/>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pic>
          <p:nvPicPr>
            <p:cNvPr id="188" name="图片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5125" y="2203450"/>
              <a:ext cx="1487488"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1" name="组合 190"/>
          <p:cNvGrpSpPr/>
          <p:nvPr/>
        </p:nvGrpSpPr>
        <p:grpSpPr>
          <a:xfrm>
            <a:off x="6457950" y="2076450"/>
            <a:ext cx="1755775" cy="1755775"/>
            <a:chOff x="6457950" y="2076450"/>
            <a:chExt cx="1755775" cy="1755775"/>
          </a:xfrm>
        </p:grpSpPr>
        <p:grpSp>
          <p:nvGrpSpPr>
            <p:cNvPr id="192" name="Oval 60"/>
            <p:cNvGrpSpPr/>
            <p:nvPr/>
          </p:nvGrpSpPr>
          <p:grpSpPr bwMode="auto">
            <a:xfrm>
              <a:off x="6457950" y="2076450"/>
              <a:ext cx="1755775" cy="1755775"/>
              <a:chOff x="0" y="0"/>
              <a:chExt cx="1106" cy="1106"/>
            </a:xfrm>
          </p:grpSpPr>
          <p:pic>
            <p:nvPicPr>
              <p:cNvPr id="194" name="Oval 60"/>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106" cy="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 name="Text Box 27"/>
              <p:cNvSpPr txBox="1">
                <a:spLocks noChangeArrowheads="1"/>
              </p:cNvSpPr>
              <p:nvPr/>
            </p:nvSpPr>
            <p:spPr bwMode="auto">
              <a:xfrm>
                <a:off x="167" y="165"/>
                <a:ext cx="768"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08330">
                  <a:defRPr>
                    <a:solidFill>
                      <a:schemeClr val="tx1"/>
                    </a:solidFill>
                    <a:latin typeface="Calibri" panose="020F0502020204030204" pitchFamily="34" charset="0"/>
                    <a:ea typeface="宋体" panose="02010600030101010101" pitchFamily="2" charset="-122"/>
                  </a:defRPr>
                </a:lvl1pPr>
                <a:lvl2pPr marL="742950" indent="-285750" defTabSz="608330">
                  <a:defRPr>
                    <a:solidFill>
                      <a:schemeClr val="tx1"/>
                    </a:solidFill>
                    <a:latin typeface="Calibri" panose="020F0502020204030204" pitchFamily="34" charset="0"/>
                    <a:ea typeface="宋体" panose="02010600030101010101" pitchFamily="2" charset="-122"/>
                  </a:defRPr>
                </a:lvl2pPr>
                <a:lvl3pPr marL="1143000" indent="-228600" defTabSz="608330">
                  <a:defRPr>
                    <a:solidFill>
                      <a:schemeClr val="tx1"/>
                    </a:solidFill>
                    <a:latin typeface="Calibri" panose="020F0502020204030204" pitchFamily="34" charset="0"/>
                    <a:ea typeface="宋体" panose="02010600030101010101" pitchFamily="2" charset="-122"/>
                  </a:defRPr>
                </a:lvl3pPr>
                <a:lvl4pPr marL="1600200" indent="-228600" defTabSz="608330">
                  <a:defRPr>
                    <a:solidFill>
                      <a:schemeClr val="tx1"/>
                    </a:solidFill>
                    <a:latin typeface="Calibri" panose="020F0502020204030204" pitchFamily="34" charset="0"/>
                    <a:ea typeface="宋体" panose="02010600030101010101" pitchFamily="2" charset="-122"/>
                  </a:defRPr>
                </a:lvl4pPr>
                <a:lvl5pPr marL="2057400" indent="-228600" defTabSz="608330">
                  <a:defRPr>
                    <a:solidFill>
                      <a:schemeClr val="tx1"/>
                    </a:solidFill>
                    <a:latin typeface="Calibri" panose="020F0502020204030204" pitchFamily="34" charset="0"/>
                    <a:ea typeface="宋体" panose="02010600030101010101" pitchFamily="2" charset="-122"/>
                  </a:defRPr>
                </a:lvl5pPr>
                <a:lvl6pPr marL="25146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6083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endParaRPr lang="en-US" altLang="zh-CN" sz="3100">
                  <a:solidFill>
                    <a:srgbClr val="FFFFFF"/>
                  </a:solidFill>
                  <a:latin typeface="微软雅黑 Light" panose="020B0502040204020203" pitchFamily="34" charset="-122"/>
                  <a:ea typeface="微软雅黑 Light" panose="020B0502040204020203" pitchFamily="34" charset="-122"/>
                  <a:sym typeface="Arial" panose="020B0604020202020204" pitchFamily="34" charset="0"/>
                </a:endParaRPr>
              </a:p>
            </p:txBody>
          </p:sp>
        </p:grpSp>
        <p:pic>
          <p:nvPicPr>
            <p:cNvPr id="193" name="图片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1300" y="2203450"/>
              <a:ext cx="1487488"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 calcmode="lin" valueType="num">
                                      <p:cBhvr>
                                        <p:cTn id="7" dur="500" fill="hold"/>
                                        <p:tgtEl>
                                          <p:spTgt spid="181"/>
                                        </p:tgtEl>
                                        <p:attrNameLst>
                                          <p:attrName>ppt_w</p:attrName>
                                        </p:attrNameLst>
                                      </p:cBhvr>
                                      <p:tavLst>
                                        <p:tav tm="0">
                                          <p:val>
                                            <p:fltVal val="0"/>
                                          </p:val>
                                        </p:tav>
                                        <p:tav tm="100000">
                                          <p:val>
                                            <p:strVal val="#ppt_w"/>
                                          </p:val>
                                        </p:tav>
                                      </p:tavLst>
                                    </p:anim>
                                    <p:anim calcmode="lin" valueType="num">
                                      <p:cBhvr>
                                        <p:cTn id="8" dur="500" fill="hold"/>
                                        <p:tgtEl>
                                          <p:spTgt spid="181"/>
                                        </p:tgtEl>
                                        <p:attrNameLst>
                                          <p:attrName>ppt_h</p:attrName>
                                        </p:attrNameLst>
                                      </p:cBhvr>
                                      <p:tavLst>
                                        <p:tav tm="0">
                                          <p:val>
                                            <p:fltVal val="0"/>
                                          </p:val>
                                        </p:tav>
                                        <p:tav tm="100000">
                                          <p:val>
                                            <p:strVal val="#ppt_h"/>
                                          </p:val>
                                        </p:tav>
                                      </p:tavLst>
                                    </p:anim>
                                    <p:animEffect transition="in" filter="fade">
                                      <p:cBhvr>
                                        <p:cTn id="9" dur="500"/>
                                        <p:tgtEl>
                                          <p:spTgt spid="18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6"/>
                                        </p:tgtEl>
                                        <p:attrNameLst>
                                          <p:attrName>style.visibility</p:attrName>
                                        </p:attrNameLst>
                                      </p:cBhvr>
                                      <p:to>
                                        <p:strVal val="visible"/>
                                      </p:to>
                                    </p:set>
                                    <p:anim calcmode="lin" valueType="num">
                                      <p:cBhvr>
                                        <p:cTn id="13" dur="500" fill="hold"/>
                                        <p:tgtEl>
                                          <p:spTgt spid="176"/>
                                        </p:tgtEl>
                                        <p:attrNameLst>
                                          <p:attrName>ppt_w</p:attrName>
                                        </p:attrNameLst>
                                      </p:cBhvr>
                                      <p:tavLst>
                                        <p:tav tm="0">
                                          <p:val>
                                            <p:fltVal val="0"/>
                                          </p:val>
                                        </p:tav>
                                        <p:tav tm="100000">
                                          <p:val>
                                            <p:strVal val="#ppt_w"/>
                                          </p:val>
                                        </p:tav>
                                      </p:tavLst>
                                    </p:anim>
                                    <p:anim calcmode="lin" valueType="num">
                                      <p:cBhvr>
                                        <p:cTn id="14" dur="500" fill="hold"/>
                                        <p:tgtEl>
                                          <p:spTgt spid="176"/>
                                        </p:tgtEl>
                                        <p:attrNameLst>
                                          <p:attrName>ppt_h</p:attrName>
                                        </p:attrNameLst>
                                      </p:cBhvr>
                                      <p:tavLst>
                                        <p:tav tm="0">
                                          <p:val>
                                            <p:fltVal val="0"/>
                                          </p:val>
                                        </p:tav>
                                        <p:tav tm="100000">
                                          <p:val>
                                            <p:strVal val="#ppt_h"/>
                                          </p:val>
                                        </p:tav>
                                      </p:tavLst>
                                    </p:anim>
                                    <p:animEffect transition="in" filter="fade">
                                      <p:cBhvr>
                                        <p:cTn id="15" dur="500"/>
                                        <p:tgtEl>
                                          <p:spTgt spid="17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1"/>
                                        </p:tgtEl>
                                        <p:attrNameLst>
                                          <p:attrName>style.visibility</p:attrName>
                                        </p:attrNameLst>
                                      </p:cBhvr>
                                      <p:to>
                                        <p:strVal val="visible"/>
                                      </p:to>
                                    </p:set>
                                    <p:anim calcmode="lin" valueType="num">
                                      <p:cBhvr>
                                        <p:cTn id="19" dur="500" fill="hold"/>
                                        <p:tgtEl>
                                          <p:spTgt spid="191"/>
                                        </p:tgtEl>
                                        <p:attrNameLst>
                                          <p:attrName>ppt_w</p:attrName>
                                        </p:attrNameLst>
                                      </p:cBhvr>
                                      <p:tavLst>
                                        <p:tav tm="0">
                                          <p:val>
                                            <p:fltVal val="0"/>
                                          </p:val>
                                        </p:tav>
                                        <p:tav tm="100000">
                                          <p:val>
                                            <p:strVal val="#ppt_w"/>
                                          </p:val>
                                        </p:tav>
                                      </p:tavLst>
                                    </p:anim>
                                    <p:anim calcmode="lin" valueType="num">
                                      <p:cBhvr>
                                        <p:cTn id="20" dur="500" fill="hold"/>
                                        <p:tgtEl>
                                          <p:spTgt spid="191"/>
                                        </p:tgtEl>
                                        <p:attrNameLst>
                                          <p:attrName>ppt_h</p:attrName>
                                        </p:attrNameLst>
                                      </p:cBhvr>
                                      <p:tavLst>
                                        <p:tav tm="0">
                                          <p:val>
                                            <p:fltVal val="0"/>
                                          </p:val>
                                        </p:tav>
                                        <p:tav tm="100000">
                                          <p:val>
                                            <p:strVal val="#ppt_h"/>
                                          </p:val>
                                        </p:tav>
                                      </p:tavLst>
                                    </p:anim>
                                    <p:animEffect transition="in" filter="fade">
                                      <p:cBhvr>
                                        <p:cTn id="21" dur="500"/>
                                        <p:tgtEl>
                                          <p:spTgt spid="19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86"/>
                                        </p:tgtEl>
                                        <p:attrNameLst>
                                          <p:attrName>style.visibility</p:attrName>
                                        </p:attrNameLst>
                                      </p:cBhvr>
                                      <p:to>
                                        <p:strVal val="visible"/>
                                      </p:to>
                                    </p:set>
                                    <p:anim calcmode="lin" valueType="num">
                                      <p:cBhvr>
                                        <p:cTn id="25" dur="500" fill="hold"/>
                                        <p:tgtEl>
                                          <p:spTgt spid="186"/>
                                        </p:tgtEl>
                                        <p:attrNameLst>
                                          <p:attrName>ppt_w</p:attrName>
                                        </p:attrNameLst>
                                      </p:cBhvr>
                                      <p:tavLst>
                                        <p:tav tm="0">
                                          <p:val>
                                            <p:fltVal val="0"/>
                                          </p:val>
                                        </p:tav>
                                        <p:tav tm="100000">
                                          <p:val>
                                            <p:strVal val="#ppt_w"/>
                                          </p:val>
                                        </p:tav>
                                      </p:tavLst>
                                    </p:anim>
                                    <p:anim calcmode="lin" valueType="num">
                                      <p:cBhvr>
                                        <p:cTn id="26" dur="500" fill="hold"/>
                                        <p:tgtEl>
                                          <p:spTgt spid="186"/>
                                        </p:tgtEl>
                                        <p:attrNameLst>
                                          <p:attrName>ppt_h</p:attrName>
                                        </p:attrNameLst>
                                      </p:cBhvr>
                                      <p:tavLst>
                                        <p:tav tm="0">
                                          <p:val>
                                            <p:fltVal val="0"/>
                                          </p:val>
                                        </p:tav>
                                        <p:tav tm="100000">
                                          <p:val>
                                            <p:strVal val="#ppt_h"/>
                                          </p:val>
                                        </p:tav>
                                      </p:tavLst>
                                    </p:anim>
                                    <p:animEffect transition="in" filter="fade">
                                      <p:cBhvr>
                                        <p:cTn id="27" dur="500"/>
                                        <p:tgtEl>
                                          <p:spTgt spid="186"/>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164"/>
                                        </p:tgtEl>
                                        <p:attrNameLst>
                                          <p:attrName>style.visibility</p:attrName>
                                        </p:attrNameLst>
                                      </p:cBhvr>
                                      <p:to>
                                        <p:strVal val="visible"/>
                                      </p:to>
                                    </p:set>
                                    <p:animEffect transition="in" filter="wipe(down)">
                                      <p:cBhvr>
                                        <p:cTn id="31" dur="500"/>
                                        <p:tgtEl>
                                          <p:spTgt spid="164"/>
                                        </p:tgtEl>
                                      </p:cBhvr>
                                    </p:animEffect>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167"/>
                                        </p:tgtEl>
                                        <p:attrNameLst>
                                          <p:attrName>style.visibility</p:attrName>
                                        </p:attrNameLst>
                                      </p:cBhvr>
                                      <p:to>
                                        <p:strVal val="visible"/>
                                      </p:to>
                                    </p:set>
                                    <p:animEffect transition="in" filter="wipe(down)">
                                      <p:cBhvr>
                                        <p:cTn id="35" dur="500"/>
                                        <p:tgtEl>
                                          <p:spTgt spid="167"/>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170"/>
                                        </p:tgtEl>
                                        <p:attrNameLst>
                                          <p:attrName>style.visibility</p:attrName>
                                        </p:attrNameLst>
                                      </p:cBhvr>
                                      <p:to>
                                        <p:strVal val="visible"/>
                                      </p:to>
                                    </p:set>
                                    <p:animEffect transition="in" filter="wipe(down)">
                                      <p:cBhvr>
                                        <p:cTn id="39" dur="500"/>
                                        <p:tgtEl>
                                          <p:spTgt spid="170"/>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173"/>
                                        </p:tgtEl>
                                        <p:attrNameLst>
                                          <p:attrName>style.visibility</p:attrName>
                                        </p:attrNameLst>
                                      </p:cBhvr>
                                      <p:to>
                                        <p:strVal val="visible"/>
                                      </p:to>
                                    </p:set>
                                    <p:animEffect transition="in" filter="wipe(down)">
                                      <p:cBhvr>
                                        <p:cTn id="43"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4"/>
          <p:cNvSpPr>
            <a:spLocks noChangeArrowheads="1"/>
          </p:cNvSpPr>
          <p:nvPr/>
        </p:nvSpPr>
        <p:spPr bwMode="auto">
          <a:xfrm flipV="1">
            <a:off x="3254375" y="1438275"/>
            <a:ext cx="5694363" cy="4906963"/>
          </a:xfrm>
          <a:prstGeom prst="triangle">
            <a:avLst>
              <a:gd name="adj" fmla="val 50000"/>
            </a:avLst>
          </a:pr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3" name="等腰三角形 2"/>
          <p:cNvSpPr>
            <a:spLocks noChangeArrowheads="1"/>
          </p:cNvSpPr>
          <p:nvPr/>
        </p:nvSpPr>
        <p:spPr bwMode="auto">
          <a:xfrm flipV="1">
            <a:off x="3254375" y="812800"/>
            <a:ext cx="5694363" cy="4908550"/>
          </a:xfrm>
          <a:prstGeom prst="triangle">
            <a:avLst>
              <a:gd name="adj" fmla="val 50000"/>
            </a:avLst>
          </a:prstGeom>
          <a:solidFill>
            <a:srgbClr val="FFFFFF">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4" name="文本框 22"/>
          <p:cNvSpPr>
            <a:spLocks noChangeArrowheads="1"/>
          </p:cNvSpPr>
          <p:nvPr/>
        </p:nvSpPr>
        <p:spPr bwMode="auto">
          <a:xfrm>
            <a:off x="5341938" y="4042638"/>
            <a:ext cx="15696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3600" b="1" dirty="0">
                <a:solidFill>
                  <a:srgbClr val="0059B3"/>
                </a:solidFill>
                <a:latin typeface="微软雅黑 Light" panose="020B0502040204020203" pitchFamily="34" charset="-122"/>
                <a:ea typeface="微软雅黑 Light" panose="020B0502040204020203" pitchFamily="34" charset="-122"/>
                <a:sym typeface="方正姚体" panose="02010601030101010101" pitchFamily="2" charset="-122"/>
              </a:rPr>
              <a:t>学生会</a:t>
            </a:r>
            <a:endParaRPr lang="zh-CN" altLang="en-US" sz="3600" b="1" dirty="0">
              <a:solidFill>
                <a:srgbClr val="0059B3"/>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sp>
        <p:nvSpPr>
          <p:cNvPr id="5" name="文本框 23"/>
          <p:cNvSpPr>
            <a:spLocks noChangeArrowheads="1"/>
          </p:cNvSpPr>
          <p:nvPr/>
        </p:nvSpPr>
        <p:spPr bwMode="auto">
          <a:xfrm>
            <a:off x="5103813" y="2540000"/>
            <a:ext cx="201485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7200" dirty="0">
                <a:solidFill>
                  <a:srgbClr val="0059B3"/>
                </a:solidFill>
                <a:latin typeface="Impact" panose="020B0806030902050204" pitchFamily="34" charset="0"/>
                <a:ea typeface="微软雅黑 Light" panose="020B0502040204020203" pitchFamily="34" charset="-122"/>
                <a:sym typeface="Impact" panose="020B0806030902050204" pitchFamily="34" charset="0"/>
              </a:rPr>
              <a:t>20XX</a:t>
            </a:r>
            <a:endParaRPr lang="zh-CN" altLang="en-US" sz="7200" dirty="0">
              <a:solidFill>
                <a:srgbClr val="0059B3"/>
              </a:solidFill>
              <a:latin typeface="Impact" panose="020B0806030902050204" pitchFamily="34" charset="0"/>
              <a:ea typeface="微软雅黑 Light" panose="020B0502040204020203" pitchFamily="34" charset="-122"/>
              <a:sym typeface="Impact" panose="020B0806030902050204" pitchFamily="34" charset="0"/>
            </a:endParaRPr>
          </a:p>
        </p:txBody>
      </p:sp>
      <p:sp>
        <p:nvSpPr>
          <p:cNvPr id="6" name="直接连接符 11"/>
          <p:cNvSpPr>
            <a:spLocks noChangeShapeType="1"/>
          </p:cNvSpPr>
          <p:nvPr/>
        </p:nvSpPr>
        <p:spPr bwMode="auto">
          <a:xfrm>
            <a:off x="4689475" y="2333625"/>
            <a:ext cx="2824163" cy="0"/>
          </a:xfrm>
          <a:prstGeom prst="line">
            <a:avLst/>
          </a:prstGeom>
          <a:noFill/>
          <a:ln w="6350">
            <a:solidFill>
              <a:srgbClr val="0059B3"/>
            </a:solidFill>
            <a:prstDash val="sysDot"/>
            <a:bevel/>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7" name="直接连接符 37"/>
          <p:cNvSpPr>
            <a:spLocks noChangeShapeType="1"/>
          </p:cNvSpPr>
          <p:nvPr/>
        </p:nvSpPr>
        <p:spPr bwMode="auto">
          <a:xfrm>
            <a:off x="5341938" y="3932238"/>
            <a:ext cx="1476375" cy="1587"/>
          </a:xfrm>
          <a:prstGeom prst="line">
            <a:avLst/>
          </a:prstGeom>
          <a:noFill/>
          <a:ln w="6350">
            <a:solidFill>
              <a:srgbClr val="0059B3"/>
            </a:solidFill>
            <a:prstDash val="sysDot"/>
            <a:bevel/>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8" name="任意多边形 25"/>
          <p:cNvSpPr>
            <a:spLocks noChangeArrowheads="1"/>
          </p:cNvSpPr>
          <p:nvPr/>
        </p:nvSpPr>
        <p:spPr bwMode="auto">
          <a:xfrm rot="1800000">
            <a:off x="1408113" y="-146050"/>
            <a:ext cx="203200" cy="1446213"/>
          </a:xfrm>
          <a:custGeom>
            <a:avLst/>
            <a:gdLst>
              <a:gd name="T0" fmla="*/ 0 w 202739"/>
              <a:gd name="T1" fmla="*/ 116976 h 1446522"/>
              <a:gd name="T2" fmla="*/ 204125 w 202739"/>
              <a:gd name="T3" fmla="*/ 0 h 1446522"/>
              <a:gd name="T4" fmla="*/ 204125 w 202739"/>
              <a:gd name="T5" fmla="*/ 1445595 h 1446522"/>
              <a:gd name="T6" fmla="*/ 0 w 202739"/>
              <a:gd name="T7" fmla="*/ 1445595 h 1446522"/>
              <a:gd name="T8" fmla="*/ 0 60000 65536"/>
              <a:gd name="T9" fmla="*/ 0 60000 65536"/>
              <a:gd name="T10" fmla="*/ 0 60000 65536"/>
              <a:gd name="T11" fmla="*/ 0 60000 65536"/>
              <a:gd name="T12" fmla="*/ 0 w 202739"/>
              <a:gd name="T13" fmla="*/ 0 h 1446522"/>
              <a:gd name="T14" fmla="*/ 202739 w 202739"/>
              <a:gd name="T15" fmla="*/ 1446522 h 1446522"/>
            </a:gdLst>
            <a:ahLst/>
            <a:cxnLst>
              <a:cxn ang="T8">
                <a:pos x="T0" y="T1"/>
              </a:cxn>
              <a:cxn ang="T9">
                <a:pos x="T2" y="T3"/>
              </a:cxn>
              <a:cxn ang="T10">
                <a:pos x="T4" y="T5"/>
              </a:cxn>
              <a:cxn ang="T11">
                <a:pos x="T6" y="T7"/>
              </a:cxn>
            </a:cxnLst>
            <a:rect l="T12" t="T13" r="T14" b="T15"/>
            <a:pathLst>
              <a:path w="202739" h="1446522">
                <a:moveTo>
                  <a:pt x="0" y="117051"/>
                </a:moveTo>
                <a:lnTo>
                  <a:pt x="202739" y="0"/>
                </a:lnTo>
                <a:lnTo>
                  <a:pt x="202739" y="1446522"/>
                </a:lnTo>
                <a:lnTo>
                  <a:pt x="0" y="1446522"/>
                </a:lnTo>
                <a:lnTo>
                  <a:pt x="0" y="117051"/>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9" name="任意多边形 27"/>
          <p:cNvSpPr>
            <a:spLocks noChangeArrowheads="1"/>
          </p:cNvSpPr>
          <p:nvPr/>
        </p:nvSpPr>
        <p:spPr bwMode="auto">
          <a:xfrm rot="1800000">
            <a:off x="1304925" y="-219075"/>
            <a:ext cx="46038" cy="3121025"/>
          </a:xfrm>
          <a:custGeom>
            <a:avLst/>
            <a:gdLst>
              <a:gd name="T0" fmla="*/ 0 w 45719"/>
              <a:gd name="T1" fmla="*/ 26387 h 3121422"/>
              <a:gd name="T2" fmla="*/ 46682 w 45719"/>
              <a:gd name="T3" fmla="*/ 0 h 3121422"/>
              <a:gd name="T4" fmla="*/ 46682 w 45719"/>
              <a:gd name="T5" fmla="*/ 3120231 h 3121422"/>
              <a:gd name="T6" fmla="*/ 0 w 45719"/>
              <a:gd name="T7" fmla="*/ 3120231 h 3121422"/>
              <a:gd name="T8" fmla="*/ 0 60000 65536"/>
              <a:gd name="T9" fmla="*/ 0 60000 65536"/>
              <a:gd name="T10" fmla="*/ 0 60000 65536"/>
              <a:gd name="T11" fmla="*/ 0 60000 65536"/>
              <a:gd name="T12" fmla="*/ 0 w 45719"/>
              <a:gd name="T13" fmla="*/ 0 h 3121422"/>
              <a:gd name="T14" fmla="*/ 45719 w 45719"/>
              <a:gd name="T15" fmla="*/ 3121422 h 3121422"/>
            </a:gdLst>
            <a:ahLst/>
            <a:cxnLst>
              <a:cxn ang="T8">
                <a:pos x="T0" y="T1"/>
              </a:cxn>
              <a:cxn ang="T9">
                <a:pos x="T2" y="T3"/>
              </a:cxn>
              <a:cxn ang="T10">
                <a:pos x="T4" y="T5"/>
              </a:cxn>
              <a:cxn ang="T11">
                <a:pos x="T6" y="T7"/>
              </a:cxn>
            </a:cxnLst>
            <a:rect l="T12" t="T13" r="T14" b="T15"/>
            <a:pathLst>
              <a:path w="45719" h="3121422">
                <a:moveTo>
                  <a:pt x="0" y="26396"/>
                </a:moveTo>
                <a:lnTo>
                  <a:pt x="45719" y="0"/>
                </a:lnTo>
                <a:lnTo>
                  <a:pt x="45719" y="3121422"/>
                </a:lnTo>
                <a:lnTo>
                  <a:pt x="0" y="3121422"/>
                </a:lnTo>
                <a:lnTo>
                  <a:pt x="0" y="26396"/>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0" name="任意多边形 31"/>
          <p:cNvSpPr>
            <a:spLocks noChangeArrowheads="1"/>
          </p:cNvSpPr>
          <p:nvPr/>
        </p:nvSpPr>
        <p:spPr bwMode="auto">
          <a:xfrm rot="1800000">
            <a:off x="2024063" y="4803775"/>
            <a:ext cx="46037" cy="2219325"/>
          </a:xfrm>
          <a:custGeom>
            <a:avLst/>
            <a:gdLst>
              <a:gd name="T0" fmla="*/ 0 w 45719"/>
              <a:gd name="T1" fmla="*/ 0 h 2219821"/>
              <a:gd name="T2" fmla="*/ 46679 w 45719"/>
              <a:gd name="T3" fmla="*/ 0 h 2219821"/>
              <a:gd name="T4" fmla="*/ 46679 w 45719"/>
              <a:gd name="T5" fmla="*/ 2191955 h 2219821"/>
              <a:gd name="T6" fmla="*/ 0 w 45719"/>
              <a:gd name="T7" fmla="*/ 2218333 h 2219821"/>
              <a:gd name="T8" fmla="*/ 0 60000 65536"/>
              <a:gd name="T9" fmla="*/ 0 60000 65536"/>
              <a:gd name="T10" fmla="*/ 0 60000 65536"/>
              <a:gd name="T11" fmla="*/ 0 60000 65536"/>
              <a:gd name="T12" fmla="*/ 0 w 45719"/>
              <a:gd name="T13" fmla="*/ 0 h 2219821"/>
              <a:gd name="T14" fmla="*/ 45719 w 45719"/>
              <a:gd name="T15" fmla="*/ 2219821 h 2219821"/>
            </a:gdLst>
            <a:ahLst/>
            <a:cxnLst>
              <a:cxn ang="T8">
                <a:pos x="T0" y="T1"/>
              </a:cxn>
              <a:cxn ang="T9">
                <a:pos x="T2" y="T3"/>
              </a:cxn>
              <a:cxn ang="T10">
                <a:pos x="T4" y="T5"/>
              </a:cxn>
              <a:cxn ang="T11">
                <a:pos x="T6" y="T7"/>
              </a:cxn>
            </a:cxnLst>
            <a:rect l="T12" t="T13" r="T14" b="T15"/>
            <a:pathLst>
              <a:path w="45719" h="2219821">
                <a:moveTo>
                  <a:pt x="0" y="0"/>
                </a:moveTo>
                <a:lnTo>
                  <a:pt x="45719" y="0"/>
                </a:lnTo>
                <a:lnTo>
                  <a:pt x="45719" y="2193425"/>
                </a:lnTo>
                <a:lnTo>
                  <a:pt x="0" y="2219821"/>
                </a:lnTo>
                <a:lnTo>
                  <a:pt x="0" y="0"/>
                </a:lnTo>
                <a:close/>
              </a:path>
            </a:pathLst>
          </a:cu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1" name="任意多边形 34"/>
          <p:cNvSpPr>
            <a:spLocks noChangeArrowheads="1"/>
          </p:cNvSpPr>
          <p:nvPr/>
        </p:nvSpPr>
        <p:spPr bwMode="auto">
          <a:xfrm rot="1800000">
            <a:off x="1930400" y="6380163"/>
            <a:ext cx="238125" cy="582612"/>
          </a:xfrm>
          <a:custGeom>
            <a:avLst/>
            <a:gdLst>
              <a:gd name="T0" fmla="*/ 0 w 239049"/>
              <a:gd name="T1" fmla="*/ 0 h 581981"/>
              <a:gd name="T2" fmla="*/ 236288 w 239049"/>
              <a:gd name="T3" fmla="*/ 0 h 581981"/>
              <a:gd name="T4" fmla="*/ 236288 w 239049"/>
              <a:gd name="T5" fmla="*/ 445410 h 581981"/>
              <a:gd name="T6" fmla="*/ 0 w 239049"/>
              <a:gd name="T7" fmla="*/ 583876 h 581981"/>
              <a:gd name="T8" fmla="*/ 0 60000 65536"/>
              <a:gd name="T9" fmla="*/ 0 60000 65536"/>
              <a:gd name="T10" fmla="*/ 0 60000 65536"/>
              <a:gd name="T11" fmla="*/ 0 60000 65536"/>
              <a:gd name="T12" fmla="*/ 0 w 239049"/>
              <a:gd name="T13" fmla="*/ 0 h 581981"/>
              <a:gd name="T14" fmla="*/ 239049 w 239049"/>
              <a:gd name="T15" fmla="*/ 581981 h 581981"/>
            </a:gdLst>
            <a:ahLst/>
            <a:cxnLst>
              <a:cxn ang="T8">
                <a:pos x="T0" y="T1"/>
              </a:cxn>
              <a:cxn ang="T9">
                <a:pos x="T2" y="T3"/>
              </a:cxn>
              <a:cxn ang="T10">
                <a:pos x="T4" y="T5"/>
              </a:cxn>
              <a:cxn ang="T11">
                <a:pos x="T6" y="T7"/>
              </a:cxn>
            </a:cxnLst>
            <a:rect l="T12" t="T13" r="T14" b="T15"/>
            <a:pathLst>
              <a:path w="239049" h="581981">
                <a:moveTo>
                  <a:pt x="0" y="0"/>
                </a:moveTo>
                <a:lnTo>
                  <a:pt x="239049" y="0"/>
                </a:lnTo>
                <a:lnTo>
                  <a:pt x="239049" y="443965"/>
                </a:lnTo>
                <a:lnTo>
                  <a:pt x="0" y="581981"/>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2" name="矩形 14"/>
          <p:cNvSpPr>
            <a:spLocks noChangeArrowheads="1"/>
          </p:cNvSpPr>
          <p:nvPr/>
        </p:nvSpPr>
        <p:spPr bwMode="auto">
          <a:xfrm rot="1800000">
            <a:off x="11090275" y="2316163"/>
            <a:ext cx="44450" cy="3463925"/>
          </a:xfrm>
          <a:prstGeom prst="rect">
            <a:avLst/>
          </a:prstGeom>
          <a:solidFill>
            <a:srgbClr val="FFFFFF">
              <a:alpha val="5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Light" panose="020B0502040204020203" pitchFamily="34" charset="-122"/>
              <a:ea typeface="微软雅黑 Light" panose="020B0502040204020203" pitchFamily="34" charset="-122"/>
              <a:sym typeface="宋体" panose="02010600030101010101" pitchFamily="2" charset="-122"/>
            </a:endParaRPr>
          </a:p>
        </p:txBody>
      </p:sp>
      <p:sp>
        <p:nvSpPr>
          <p:cNvPr id="13" name="任意多边形 36"/>
          <p:cNvSpPr>
            <a:spLocks noChangeArrowheads="1"/>
          </p:cNvSpPr>
          <p:nvPr/>
        </p:nvSpPr>
        <p:spPr bwMode="auto">
          <a:xfrm rot="1800000">
            <a:off x="11558588" y="2481263"/>
            <a:ext cx="239712" cy="2520950"/>
          </a:xfrm>
          <a:custGeom>
            <a:avLst/>
            <a:gdLst>
              <a:gd name="T0" fmla="*/ 0 w 239049"/>
              <a:gd name="T1" fmla="*/ 0 h 2521176"/>
              <a:gd name="T2" fmla="*/ 241044 w 239049"/>
              <a:gd name="T3" fmla="*/ 413935 h 2521176"/>
              <a:gd name="T4" fmla="*/ 241044 w 239049"/>
              <a:gd name="T5" fmla="*/ 2520498 h 2521176"/>
              <a:gd name="T6" fmla="*/ 0 w 239049"/>
              <a:gd name="T7" fmla="*/ 2520498 h 2521176"/>
              <a:gd name="T8" fmla="*/ 0 60000 65536"/>
              <a:gd name="T9" fmla="*/ 0 60000 65536"/>
              <a:gd name="T10" fmla="*/ 0 60000 65536"/>
              <a:gd name="T11" fmla="*/ 0 60000 65536"/>
              <a:gd name="T12" fmla="*/ 0 w 239049"/>
              <a:gd name="T13" fmla="*/ 0 h 2521176"/>
              <a:gd name="T14" fmla="*/ 239049 w 239049"/>
              <a:gd name="T15" fmla="*/ 2521176 h 2521176"/>
            </a:gdLst>
            <a:ahLst/>
            <a:cxnLst>
              <a:cxn ang="T8">
                <a:pos x="T0" y="T1"/>
              </a:cxn>
              <a:cxn ang="T9">
                <a:pos x="T2" y="T3"/>
              </a:cxn>
              <a:cxn ang="T10">
                <a:pos x="T4" y="T5"/>
              </a:cxn>
              <a:cxn ang="T11">
                <a:pos x="T6" y="T7"/>
              </a:cxn>
            </a:cxnLst>
            <a:rect l="T12" t="T13" r="T14" b="T15"/>
            <a:pathLst>
              <a:path w="239049" h="2521176">
                <a:moveTo>
                  <a:pt x="0" y="0"/>
                </a:moveTo>
                <a:lnTo>
                  <a:pt x="239049" y="414046"/>
                </a:lnTo>
                <a:lnTo>
                  <a:pt x="239049" y="2521176"/>
                </a:lnTo>
                <a:lnTo>
                  <a:pt x="0" y="2521176"/>
                </a:lnTo>
                <a:lnTo>
                  <a:pt x="0" y="0"/>
                </a:lnTo>
                <a:close/>
              </a:path>
            </a:pathLst>
          </a:custGeom>
          <a:solidFill>
            <a:srgbClr val="FFFFFF">
              <a:alpha val="2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eaLnBrk="0" fontAlgn="base" hangingPunct="0">
              <a:spcBef>
                <a:spcPct val="0"/>
              </a:spcBef>
              <a:spcAft>
                <a:spcPct val="0"/>
              </a:spcAft>
            </a:pPr>
            <a:endParaRPr lang="zh-CN" altLang="en-US">
              <a:solidFill>
                <a:prstClr val="black"/>
              </a:solidFill>
              <a:latin typeface="Calibri" panose="020F0502020204030204" pitchFamily="34" charset="0"/>
              <a:ea typeface="微软雅黑 Light" panose="020B0502040204020203" pitchFamily="34" charset="-122"/>
            </a:endParaRPr>
          </a:p>
        </p:txBody>
      </p:sp>
      <p:sp>
        <p:nvSpPr>
          <p:cNvPr id="14" name="文本框 22"/>
          <p:cNvSpPr>
            <a:spLocks noChangeArrowheads="1"/>
          </p:cNvSpPr>
          <p:nvPr/>
        </p:nvSpPr>
        <p:spPr bwMode="auto">
          <a:xfrm>
            <a:off x="3956943" y="1605632"/>
            <a:ext cx="4339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3600" b="1" dirty="0">
                <a:solidFill>
                  <a:srgbClr val="0059B3"/>
                </a:solidFill>
                <a:latin typeface="微软雅黑 Light" panose="020B0502040204020203" pitchFamily="34" charset="-122"/>
                <a:ea typeface="微软雅黑 Light" panose="020B0502040204020203" pitchFamily="34" charset="-122"/>
                <a:sym typeface="方正姚体" panose="02010601030101010101" pitchFamily="2" charset="-122"/>
              </a:rPr>
              <a:t>学生会会长选举讨论</a:t>
            </a:r>
            <a:endParaRPr lang="zh-CN" altLang="en-US" sz="3600" b="1" dirty="0">
              <a:solidFill>
                <a:srgbClr val="0059B3"/>
              </a:solidFill>
              <a:latin typeface="微软雅黑 Light" panose="020B0502040204020203" pitchFamily="34" charset="-122"/>
              <a:ea typeface="微软雅黑 Light" panose="020B0502040204020203" pitchFamily="34" charset="-122"/>
              <a:sym typeface="方正姚体" panose="02010601030101010101" pitchFamily="2" charset="-122"/>
            </a:endParaRPr>
          </a:p>
        </p:txBody>
      </p:sp>
      <p:grpSp>
        <p:nvGrpSpPr>
          <p:cNvPr id="15" name="组合 160"/>
          <p:cNvGrpSpPr/>
          <p:nvPr/>
        </p:nvGrpSpPr>
        <p:grpSpPr bwMode="auto">
          <a:xfrm>
            <a:off x="889727" y="1695450"/>
            <a:ext cx="3128963" cy="3143250"/>
            <a:chOff x="0" y="0"/>
            <a:chExt cx="3127289" cy="3141371"/>
          </a:xfrm>
        </p:grpSpPr>
        <p:grpSp>
          <p:nvGrpSpPr>
            <p:cNvPr id="16" name="组合 83"/>
            <p:cNvGrpSpPr/>
            <p:nvPr/>
          </p:nvGrpSpPr>
          <p:grpSpPr bwMode="auto">
            <a:xfrm rot="4947725">
              <a:off x="-7041" y="7041"/>
              <a:ext cx="3141371" cy="3127289"/>
              <a:chOff x="0" y="0"/>
              <a:chExt cx="4249738" cy="4230688"/>
            </a:xfrm>
          </p:grpSpPr>
          <p:sp>
            <p:nvSpPr>
              <p:cNvPr id="86"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7"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8"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9"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0"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1"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2"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3"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4"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5"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6"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7"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8"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99"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0"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1"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2"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3"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4"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5"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6"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7"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8"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09"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0"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1"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2"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3"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4"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5"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6"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7"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8"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19"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0"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1"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2"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3"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4"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25"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6"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7"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8"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29"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0"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1"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2"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3"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4"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5"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6"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7"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8"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39"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0"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1"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2"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3"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4"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5"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6"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7"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48"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49"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0"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1"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2"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153"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17" name="组合 1"/>
            <p:cNvGrpSpPr/>
            <p:nvPr/>
          </p:nvGrpSpPr>
          <p:grpSpPr bwMode="auto">
            <a:xfrm rot="-3775067">
              <a:off x="170520" y="183807"/>
              <a:ext cx="2786247" cy="2773758"/>
              <a:chOff x="0" y="0"/>
              <a:chExt cx="4249738" cy="4230688"/>
            </a:xfrm>
          </p:grpSpPr>
          <p:sp>
            <p:nvSpPr>
              <p:cNvPr id="18"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19"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0"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1"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2"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3"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4"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5"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6"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7"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8"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29"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0"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1"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2"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3"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4"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5"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6"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7"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8"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39"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0"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1"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2"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3"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4"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5"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6"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7"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8"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49"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0"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1"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2"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3" name="Oval 42"/>
              <p:cNvSpPr>
                <a:spLocks noChangeArrowheads="1"/>
              </p:cNvSpPr>
              <p:nvPr/>
            </p:nvSpPr>
            <p:spPr bwMode="auto">
              <a:xfrm>
                <a:off x="555625" y="9763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4" name="Oval 43"/>
              <p:cNvSpPr>
                <a:spLocks noChangeArrowheads="1"/>
              </p:cNvSpPr>
              <p:nvPr/>
            </p:nvSpPr>
            <p:spPr bwMode="auto">
              <a:xfrm>
                <a:off x="211138"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5" name="Oval 44"/>
              <p:cNvSpPr>
                <a:spLocks noChangeArrowheads="1"/>
              </p:cNvSpPr>
              <p:nvPr/>
            </p:nvSpPr>
            <p:spPr bwMode="auto">
              <a:xfrm>
                <a:off x="677863"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6"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57" name="Oval 46"/>
              <p:cNvSpPr>
                <a:spLocks noChangeArrowheads="1"/>
              </p:cNvSpPr>
              <p:nvPr/>
            </p:nvSpPr>
            <p:spPr bwMode="auto">
              <a:xfrm>
                <a:off x="1073150" y="7000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8" name="Oval 47"/>
              <p:cNvSpPr>
                <a:spLocks noChangeArrowheads="1"/>
              </p:cNvSpPr>
              <p:nvPr/>
            </p:nvSpPr>
            <p:spPr bwMode="auto">
              <a:xfrm>
                <a:off x="284163" y="19351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59" name="Oval 48"/>
              <p:cNvSpPr>
                <a:spLocks noChangeArrowheads="1"/>
              </p:cNvSpPr>
              <p:nvPr/>
            </p:nvSpPr>
            <p:spPr bwMode="auto">
              <a:xfrm>
                <a:off x="0" y="1906588"/>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0" name="Oval 49"/>
              <p:cNvSpPr>
                <a:spLocks noChangeArrowheads="1"/>
              </p:cNvSpPr>
              <p:nvPr/>
            </p:nvSpPr>
            <p:spPr bwMode="auto">
              <a:xfrm>
                <a:off x="71438" y="2671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1" name="Oval 50"/>
              <p:cNvSpPr>
                <a:spLocks noChangeArrowheads="1"/>
              </p:cNvSpPr>
              <p:nvPr/>
            </p:nvSpPr>
            <p:spPr bwMode="auto">
              <a:xfrm>
                <a:off x="506413" y="279876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2" name="Oval 51"/>
              <p:cNvSpPr>
                <a:spLocks noChangeArrowheads="1"/>
              </p:cNvSpPr>
              <p:nvPr/>
            </p:nvSpPr>
            <p:spPr bwMode="auto">
              <a:xfrm>
                <a:off x="415925"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3" name="Oval 52"/>
              <p:cNvSpPr>
                <a:spLocks noChangeArrowheads="1"/>
              </p:cNvSpPr>
              <p:nvPr/>
            </p:nvSpPr>
            <p:spPr bwMode="auto">
              <a:xfrm>
                <a:off x="987425"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4" name="Oval 53"/>
              <p:cNvSpPr>
                <a:spLocks noChangeArrowheads="1"/>
              </p:cNvSpPr>
              <p:nvPr/>
            </p:nvSpPr>
            <p:spPr bwMode="auto">
              <a:xfrm>
                <a:off x="1328738" y="366712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5" name="Oval 54"/>
              <p:cNvSpPr>
                <a:spLocks noChangeArrowheads="1"/>
              </p:cNvSpPr>
              <p:nvPr/>
            </p:nvSpPr>
            <p:spPr bwMode="auto">
              <a:xfrm>
                <a:off x="1709738" y="417036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6" name="Oval 55"/>
              <p:cNvSpPr>
                <a:spLocks noChangeArrowheads="1"/>
              </p:cNvSpPr>
              <p:nvPr/>
            </p:nvSpPr>
            <p:spPr bwMode="auto">
              <a:xfrm>
                <a:off x="2239963" y="39655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7" name="Oval 57"/>
              <p:cNvSpPr>
                <a:spLocks noChangeArrowheads="1"/>
              </p:cNvSpPr>
              <p:nvPr/>
            </p:nvSpPr>
            <p:spPr bwMode="auto">
              <a:xfrm>
                <a:off x="2481263" y="41703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8" name="Oval 58"/>
              <p:cNvSpPr>
                <a:spLocks noChangeArrowheads="1"/>
              </p:cNvSpPr>
              <p:nvPr/>
            </p:nvSpPr>
            <p:spPr bwMode="auto">
              <a:xfrm>
                <a:off x="2913063" y="3440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69" name="Oval 59"/>
              <p:cNvSpPr>
                <a:spLocks noChangeArrowheads="1"/>
              </p:cNvSpPr>
              <p:nvPr/>
            </p:nvSpPr>
            <p:spPr bwMode="auto">
              <a:xfrm>
                <a:off x="3343275" y="3536950"/>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0" name="Oval 60"/>
              <p:cNvSpPr>
                <a:spLocks noChangeArrowheads="1"/>
              </p:cNvSpPr>
              <p:nvPr/>
            </p:nvSpPr>
            <p:spPr bwMode="auto">
              <a:xfrm>
                <a:off x="3201988" y="38909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1" name="Oval 61"/>
              <p:cNvSpPr>
                <a:spLocks noChangeArrowheads="1"/>
              </p:cNvSpPr>
              <p:nvPr/>
            </p:nvSpPr>
            <p:spPr bwMode="auto">
              <a:xfrm>
                <a:off x="3773488" y="33702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2" name="Oval 62"/>
              <p:cNvSpPr>
                <a:spLocks noChangeArrowheads="1"/>
              </p:cNvSpPr>
              <p:nvPr/>
            </p:nvSpPr>
            <p:spPr bwMode="auto">
              <a:xfrm>
                <a:off x="3589338" y="2916238"/>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3" name="Oval 63"/>
              <p:cNvSpPr>
                <a:spLocks noChangeArrowheads="1"/>
              </p:cNvSpPr>
              <p:nvPr/>
            </p:nvSpPr>
            <p:spPr bwMode="auto">
              <a:xfrm>
                <a:off x="3824288" y="2809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4" name="Oval 64"/>
              <p:cNvSpPr>
                <a:spLocks noChangeArrowheads="1"/>
              </p:cNvSpPr>
              <p:nvPr/>
            </p:nvSpPr>
            <p:spPr bwMode="auto">
              <a:xfrm>
                <a:off x="4117975" y="267811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5" name="Oval 65"/>
              <p:cNvSpPr>
                <a:spLocks noChangeArrowheads="1"/>
              </p:cNvSpPr>
              <p:nvPr/>
            </p:nvSpPr>
            <p:spPr bwMode="auto">
              <a:xfrm>
                <a:off x="3884613" y="2174875"/>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6" name="Oval 66"/>
              <p:cNvSpPr>
                <a:spLocks noChangeArrowheads="1"/>
              </p:cNvSpPr>
              <p:nvPr/>
            </p:nvSpPr>
            <p:spPr bwMode="auto">
              <a:xfrm>
                <a:off x="4191000" y="1909763"/>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7" name="Oval 68"/>
              <p:cNvSpPr>
                <a:spLocks noChangeArrowheads="1"/>
              </p:cNvSpPr>
              <p:nvPr/>
            </p:nvSpPr>
            <p:spPr bwMode="auto">
              <a:xfrm>
                <a:off x="3978275" y="1166813"/>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8" name="Oval 70"/>
              <p:cNvSpPr>
                <a:spLocks noChangeArrowheads="1"/>
              </p:cNvSpPr>
              <p:nvPr/>
            </p:nvSpPr>
            <p:spPr bwMode="auto">
              <a:xfrm>
                <a:off x="3511550" y="5492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79"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900" b="0" i="0" u="none" strike="noStrike" kern="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endParaRPr>
              </a:p>
            </p:txBody>
          </p:sp>
          <p:sp>
            <p:nvSpPr>
              <p:cNvPr id="80" name="Oval 72"/>
              <p:cNvSpPr>
                <a:spLocks noChangeArrowheads="1"/>
              </p:cNvSpPr>
              <p:nvPr/>
            </p:nvSpPr>
            <p:spPr bwMode="auto">
              <a:xfrm>
                <a:off x="2871788" y="481013"/>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1" name="Oval 73"/>
              <p:cNvSpPr>
                <a:spLocks noChangeArrowheads="1"/>
              </p:cNvSpPr>
              <p:nvPr/>
            </p:nvSpPr>
            <p:spPr bwMode="auto">
              <a:xfrm>
                <a:off x="285432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2" name="Oval 74"/>
              <p:cNvSpPr>
                <a:spLocks noChangeArrowheads="1"/>
              </p:cNvSpPr>
              <p:nvPr/>
            </p:nvSpPr>
            <p:spPr bwMode="auto">
              <a:xfrm>
                <a:off x="1709738" y="357188"/>
                <a:ext cx="58738"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3" name="Oval 75"/>
              <p:cNvSpPr>
                <a:spLocks noChangeArrowheads="1"/>
              </p:cNvSpPr>
              <p:nvPr/>
            </p:nvSpPr>
            <p:spPr bwMode="auto">
              <a:xfrm>
                <a:off x="2095500" y="0"/>
                <a:ext cx="58738"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4" name="Oval 76"/>
              <p:cNvSpPr>
                <a:spLocks noChangeArrowheads="1"/>
              </p:cNvSpPr>
              <p:nvPr/>
            </p:nvSpPr>
            <p:spPr bwMode="auto">
              <a:xfrm>
                <a:off x="1336675" y="142875"/>
                <a:ext cx="60325" cy="58738"/>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sp>
            <p:nvSpPr>
              <p:cNvPr id="85" name="Oval 69"/>
              <p:cNvSpPr>
                <a:spLocks noChangeArrowheads="1"/>
              </p:cNvSpPr>
              <p:nvPr/>
            </p:nvSpPr>
            <p:spPr bwMode="auto">
              <a:xfrm>
                <a:off x="3598863" y="931863"/>
                <a:ext cx="60325" cy="60325"/>
              </a:xfrm>
              <a:prstGeom prst="ellipse">
                <a:avLst/>
              </a:prstGeom>
              <a:solidFill>
                <a:srgbClr val="FFFFFF"/>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900" b="0" i="0" u="none" strike="noStrike" kern="0" cap="none" spc="0" normalizeH="0" baseline="0" noProof="0">
                  <a:ln>
                    <a:noFill/>
                  </a:ln>
                  <a:solidFill>
                    <a:srgbClr val="000000"/>
                  </a:solidFill>
                  <a:effectLst/>
                  <a:uLnTx/>
                  <a:uFillTx/>
                  <a:latin typeface="Calibri" panose="020F0502020204030204" pitchFamily="34" charset="0"/>
                  <a:ea typeface="微软雅黑 Light" panose="020B0502040204020203" pitchFamily="34" charset="-122"/>
                  <a:sym typeface="宋体" panose="02010600030101010101" pitchFamily="2" charset="-122"/>
                </a:endParaRPr>
              </a:p>
            </p:txBody>
          </p:sp>
        </p:grpSp>
      </p:grpSp>
      <p:grpSp>
        <p:nvGrpSpPr>
          <p:cNvPr id="154" name="组合 160"/>
          <p:cNvGrpSpPr/>
          <p:nvPr/>
        </p:nvGrpSpPr>
        <p:grpSpPr bwMode="auto">
          <a:xfrm>
            <a:off x="8101393" y="1851853"/>
            <a:ext cx="3128963" cy="3143250"/>
            <a:chOff x="0" y="0"/>
            <a:chExt cx="3127289" cy="3141371"/>
          </a:xfrm>
        </p:grpSpPr>
        <p:grpSp>
          <p:nvGrpSpPr>
            <p:cNvPr id="155" name="组合 83"/>
            <p:cNvGrpSpPr/>
            <p:nvPr/>
          </p:nvGrpSpPr>
          <p:grpSpPr bwMode="auto">
            <a:xfrm rot="4947725">
              <a:off x="-7041" y="7041"/>
              <a:ext cx="3141371" cy="3127289"/>
              <a:chOff x="0" y="0"/>
              <a:chExt cx="4249738" cy="4230688"/>
            </a:xfrm>
          </p:grpSpPr>
          <p:sp>
            <p:nvSpPr>
              <p:cNvPr id="225"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ea typeface="微软雅黑 Light" panose="020B0502040204020203" pitchFamily="34" charset="-122"/>
                </a:endParaRPr>
              </a:p>
            </p:txBody>
          </p:sp>
          <p:sp>
            <p:nvSpPr>
              <p:cNvPr id="226"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27"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28"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29"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0"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1"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2"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3"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4"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5"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6"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7"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8"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39"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0"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1"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2"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3"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4"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5"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6"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7"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8"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49"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0"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1"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2"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3"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4"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5"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6"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7"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8"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59"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0" name="Oval 42"/>
              <p:cNvSpPr>
                <a:spLocks noChangeArrowheads="1"/>
              </p:cNvSpPr>
              <p:nvPr/>
            </p:nvSpPr>
            <p:spPr bwMode="auto">
              <a:xfrm>
                <a:off x="555625" y="97631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61" name="Oval 43"/>
              <p:cNvSpPr>
                <a:spLocks noChangeArrowheads="1"/>
              </p:cNvSpPr>
              <p:nvPr/>
            </p:nvSpPr>
            <p:spPr bwMode="auto">
              <a:xfrm>
                <a:off x="211138" y="116681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62" name="Oval 44"/>
              <p:cNvSpPr>
                <a:spLocks noChangeArrowheads="1"/>
              </p:cNvSpPr>
              <p:nvPr/>
            </p:nvSpPr>
            <p:spPr bwMode="auto">
              <a:xfrm>
                <a:off x="677863" y="5492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63"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64" name="Oval 46"/>
              <p:cNvSpPr>
                <a:spLocks noChangeArrowheads="1"/>
              </p:cNvSpPr>
              <p:nvPr/>
            </p:nvSpPr>
            <p:spPr bwMode="auto">
              <a:xfrm>
                <a:off x="1073150" y="700088"/>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65" name="Oval 47"/>
              <p:cNvSpPr>
                <a:spLocks noChangeArrowheads="1"/>
              </p:cNvSpPr>
              <p:nvPr/>
            </p:nvSpPr>
            <p:spPr bwMode="auto">
              <a:xfrm>
                <a:off x="284163" y="193516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66" name="Oval 48"/>
              <p:cNvSpPr>
                <a:spLocks noChangeArrowheads="1"/>
              </p:cNvSpPr>
              <p:nvPr/>
            </p:nvSpPr>
            <p:spPr bwMode="auto">
              <a:xfrm>
                <a:off x="0" y="1906588"/>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67" name="Oval 49"/>
              <p:cNvSpPr>
                <a:spLocks noChangeArrowheads="1"/>
              </p:cNvSpPr>
              <p:nvPr/>
            </p:nvSpPr>
            <p:spPr bwMode="auto">
              <a:xfrm>
                <a:off x="71438" y="267176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68" name="Oval 50"/>
              <p:cNvSpPr>
                <a:spLocks noChangeArrowheads="1"/>
              </p:cNvSpPr>
              <p:nvPr/>
            </p:nvSpPr>
            <p:spPr bwMode="auto">
              <a:xfrm>
                <a:off x="506413" y="279876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69" name="Oval 51"/>
              <p:cNvSpPr>
                <a:spLocks noChangeArrowheads="1"/>
              </p:cNvSpPr>
              <p:nvPr/>
            </p:nvSpPr>
            <p:spPr bwMode="auto">
              <a:xfrm>
                <a:off x="415925" y="33702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0" name="Oval 52"/>
              <p:cNvSpPr>
                <a:spLocks noChangeArrowheads="1"/>
              </p:cNvSpPr>
              <p:nvPr/>
            </p:nvSpPr>
            <p:spPr bwMode="auto">
              <a:xfrm>
                <a:off x="987425" y="38909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1" name="Oval 53"/>
              <p:cNvSpPr>
                <a:spLocks noChangeArrowheads="1"/>
              </p:cNvSpPr>
              <p:nvPr/>
            </p:nvSpPr>
            <p:spPr bwMode="auto">
              <a:xfrm>
                <a:off x="1328738" y="3667125"/>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2" name="Oval 54"/>
              <p:cNvSpPr>
                <a:spLocks noChangeArrowheads="1"/>
              </p:cNvSpPr>
              <p:nvPr/>
            </p:nvSpPr>
            <p:spPr bwMode="auto">
              <a:xfrm>
                <a:off x="1709738" y="417036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3" name="Oval 55"/>
              <p:cNvSpPr>
                <a:spLocks noChangeArrowheads="1"/>
              </p:cNvSpPr>
              <p:nvPr/>
            </p:nvSpPr>
            <p:spPr bwMode="auto">
              <a:xfrm>
                <a:off x="2239963" y="39655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4" name="Oval 57"/>
              <p:cNvSpPr>
                <a:spLocks noChangeArrowheads="1"/>
              </p:cNvSpPr>
              <p:nvPr/>
            </p:nvSpPr>
            <p:spPr bwMode="auto">
              <a:xfrm>
                <a:off x="2481263" y="41703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5" name="Oval 58"/>
              <p:cNvSpPr>
                <a:spLocks noChangeArrowheads="1"/>
              </p:cNvSpPr>
              <p:nvPr/>
            </p:nvSpPr>
            <p:spPr bwMode="auto">
              <a:xfrm>
                <a:off x="2913063" y="344011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6" name="Oval 59"/>
              <p:cNvSpPr>
                <a:spLocks noChangeArrowheads="1"/>
              </p:cNvSpPr>
              <p:nvPr/>
            </p:nvSpPr>
            <p:spPr bwMode="auto">
              <a:xfrm>
                <a:off x="3343275" y="3536950"/>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7" name="Oval 60"/>
              <p:cNvSpPr>
                <a:spLocks noChangeArrowheads="1"/>
              </p:cNvSpPr>
              <p:nvPr/>
            </p:nvSpPr>
            <p:spPr bwMode="auto">
              <a:xfrm>
                <a:off x="3201988" y="38909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8" name="Oval 61"/>
              <p:cNvSpPr>
                <a:spLocks noChangeArrowheads="1"/>
              </p:cNvSpPr>
              <p:nvPr/>
            </p:nvSpPr>
            <p:spPr bwMode="auto">
              <a:xfrm>
                <a:off x="3773488" y="33702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79" name="Oval 62"/>
              <p:cNvSpPr>
                <a:spLocks noChangeArrowheads="1"/>
              </p:cNvSpPr>
              <p:nvPr/>
            </p:nvSpPr>
            <p:spPr bwMode="auto">
              <a:xfrm>
                <a:off x="3589338" y="2916238"/>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0" name="Oval 63"/>
              <p:cNvSpPr>
                <a:spLocks noChangeArrowheads="1"/>
              </p:cNvSpPr>
              <p:nvPr/>
            </p:nvSpPr>
            <p:spPr bwMode="auto">
              <a:xfrm>
                <a:off x="3824288" y="2809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1" name="Oval 64"/>
              <p:cNvSpPr>
                <a:spLocks noChangeArrowheads="1"/>
              </p:cNvSpPr>
              <p:nvPr/>
            </p:nvSpPr>
            <p:spPr bwMode="auto">
              <a:xfrm>
                <a:off x="4117975" y="267811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2" name="Oval 65"/>
              <p:cNvSpPr>
                <a:spLocks noChangeArrowheads="1"/>
              </p:cNvSpPr>
              <p:nvPr/>
            </p:nvSpPr>
            <p:spPr bwMode="auto">
              <a:xfrm>
                <a:off x="3884613" y="2174875"/>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3" name="Oval 66"/>
              <p:cNvSpPr>
                <a:spLocks noChangeArrowheads="1"/>
              </p:cNvSpPr>
              <p:nvPr/>
            </p:nvSpPr>
            <p:spPr bwMode="auto">
              <a:xfrm>
                <a:off x="4191000" y="1909763"/>
                <a:ext cx="58738"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4" name="Oval 68"/>
              <p:cNvSpPr>
                <a:spLocks noChangeArrowheads="1"/>
              </p:cNvSpPr>
              <p:nvPr/>
            </p:nvSpPr>
            <p:spPr bwMode="auto">
              <a:xfrm>
                <a:off x="3978275" y="116681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5" name="Oval 70"/>
              <p:cNvSpPr>
                <a:spLocks noChangeArrowheads="1"/>
              </p:cNvSpPr>
              <p:nvPr/>
            </p:nvSpPr>
            <p:spPr bwMode="auto">
              <a:xfrm>
                <a:off x="3511550" y="5492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6"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87" name="Oval 72"/>
              <p:cNvSpPr>
                <a:spLocks noChangeArrowheads="1"/>
              </p:cNvSpPr>
              <p:nvPr/>
            </p:nvSpPr>
            <p:spPr bwMode="auto">
              <a:xfrm>
                <a:off x="2871788" y="48101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8" name="Oval 73"/>
              <p:cNvSpPr>
                <a:spLocks noChangeArrowheads="1"/>
              </p:cNvSpPr>
              <p:nvPr/>
            </p:nvSpPr>
            <p:spPr bwMode="auto">
              <a:xfrm>
                <a:off x="2854325" y="142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89" name="Oval 74"/>
              <p:cNvSpPr>
                <a:spLocks noChangeArrowheads="1"/>
              </p:cNvSpPr>
              <p:nvPr/>
            </p:nvSpPr>
            <p:spPr bwMode="auto">
              <a:xfrm>
                <a:off x="1709738" y="357188"/>
                <a:ext cx="58738"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0" name="Oval 75"/>
              <p:cNvSpPr>
                <a:spLocks noChangeArrowheads="1"/>
              </p:cNvSpPr>
              <p:nvPr/>
            </p:nvSpPr>
            <p:spPr bwMode="auto">
              <a:xfrm>
                <a:off x="2095500" y="0"/>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1" name="Oval 76"/>
              <p:cNvSpPr>
                <a:spLocks noChangeArrowheads="1"/>
              </p:cNvSpPr>
              <p:nvPr/>
            </p:nvSpPr>
            <p:spPr bwMode="auto">
              <a:xfrm>
                <a:off x="1336675" y="142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92" name="Oval 69"/>
              <p:cNvSpPr>
                <a:spLocks noChangeArrowheads="1"/>
              </p:cNvSpPr>
              <p:nvPr/>
            </p:nvSpPr>
            <p:spPr bwMode="auto">
              <a:xfrm>
                <a:off x="3598863" y="9318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grpSp>
        <p:grpSp>
          <p:nvGrpSpPr>
            <p:cNvPr id="156" name="组合 1"/>
            <p:cNvGrpSpPr/>
            <p:nvPr/>
          </p:nvGrpSpPr>
          <p:grpSpPr bwMode="auto">
            <a:xfrm rot="-3775067">
              <a:off x="170520" y="183807"/>
              <a:ext cx="2786247" cy="2773758"/>
              <a:chOff x="0" y="0"/>
              <a:chExt cx="4249738" cy="4230688"/>
            </a:xfrm>
          </p:grpSpPr>
          <p:sp>
            <p:nvSpPr>
              <p:cNvPr id="157" name="Freeform 5"/>
              <p:cNvSpPr>
                <a:spLocks noChangeArrowheads="1"/>
              </p:cNvSpPr>
              <p:nvPr/>
            </p:nvSpPr>
            <p:spPr bwMode="auto">
              <a:xfrm>
                <a:off x="30163" y="30163"/>
                <a:ext cx="4189413" cy="4170363"/>
              </a:xfrm>
              <a:custGeom>
                <a:avLst/>
                <a:gdLst>
                  <a:gd name="T0" fmla="*/ 2147483647 w 2639"/>
                  <a:gd name="T1" fmla="*/ 2147483647 h 2627"/>
                  <a:gd name="T2" fmla="*/ 2147483647 w 2639"/>
                  <a:gd name="T3" fmla="*/ 2147483647 h 2627"/>
                  <a:gd name="T4" fmla="*/ 2147483647 w 2639"/>
                  <a:gd name="T5" fmla="*/ 2147483647 h 2627"/>
                  <a:gd name="T6" fmla="*/ 2147483647 w 2639"/>
                  <a:gd name="T7" fmla="*/ 2147483647 h 2627"/>
                  <a:gd name="T8" fmla="*/ 0 w 2639"/>
                  <a:gd name="T9" fmla="*/ 2147483647 h 2627"/>
                  <a:gd name="T10" fmla="*/ 2147483647 w 2639"/>
                  <a:gd name="T11" fmla="*/ 2147483647 h 2627"/>
                  <a:gd name="T12" fmla="*/ 2147483647 w 2639"/>
                  <a:gd name="T13" fmla="*/ 2147483647 h 2627"/>
                  <a:gd name="T14" fmla="*/ 2147483647 w 2639"/>
                  <a:gd name="T15" fmla="*/ 2147483647 h 2627"/>
                  <a:gd name="T16" fmla="*/ 2147483647 w 2639"/>
                  <a:gd name="T17" fmla="*/ 0 h 2627"/>
                  <a:gd name="T18" fmla="*/ 2147483647 w 2639"/>
                  <a:gd name="T19" fmla="*/ 2147483647 h 2627"/>
                  <a:gd name="T20" fmla="*/ 2147483647 w 2639"/>
                  <a:gd name="T21" fmla="*/ 2147483647 h 2627"/>
                  <a:gd name="T22" fmla="*/ 2147483647 w 2639"/>
                  <a:gd name="T23" fmla="*/ 2147483647 h 2627"/>
                  <a:gd name="T24" fmla="*/ 2147483647 w 2639"/>
                  <a:gd name="T25" fmla="*/ 2147483647 h 2627"/>
                  <a:gd name="T26" fmla="*/ 2147483647 w 2639"/>
                  <a:gd name="T27" fmla="*/ 2147483647 h 2627"/>
                  <a:gd name="T28" fmla="*/ 2147483647 w 2639"/>
                  <a:gd name="T29" fmla="*/ 2147483647 h 2627"/>
                  <a:gd name="T30" fmla="*/ 2147483647 w 2639"/>
                  <a:gd name="T31" fmla="*/ 2147483647 h 2627"/>
                  <a:gd name="T32" fmla="*/ 2147483647 w 2639"/>
                  <a:gd name="T33" fmla="*/ 2147483647 h 2627"/>
                  <a:gd name="T34" fmla="*/ 2147483647 w 2639"/>
                  <a:gd name="T35" fmla="*/ 2147483647 h 26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39"/>
                  <a:gd name="T55" fmla="*/ 0 h 2627"/>
                  <a:gd name="T56" fmla="*/ 2639 w 2639"/>
                  <a:gd name="T57" fmla="*/ 2627 h 26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588" cap="flat" cmpd="sng">
                <a:solidFill>
                  <a:srgbClr val="FFFFFF">
                    <a:alpha val="25098"/>
                  </a:srgbClr>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ea typeface="微软雅黑 Light" panose="020B0502040204020203" pitchFamily="34" charset="-122"/>
                </a:endParaRPr>
              </a:p>
            </p:txBody>
          </p:sp>
          <p:sp>
            <p:nvSpPr>
              <p:cNvPr id="158" name="Line 6"/>
              <p:cNvSpPr>
                <a:spLocks noChangeShapeType="1"/>
              </p:cNvSpPr>
              <p:nvPr/>
            </p:nvSpPr>
            <p:spPr bwMode="auto">
              <a:xfrm>
                <a:off x="2125663" y="30163"/>
                <a:ext cx="1882775" cy="11652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59" name="Line 7"/>
              <p:cNvSpPr>
                <a:spLocks noChangeShapeType="1"/>
              </p:cNvSpPr>
              <p:nvPr/>
            </p:nvSpPr>
            <p:spPr bwMode="auto">
              <a:xfrm flipH="1">
                <a:off x="3803650" y="1195388"/>
                <a:ext cx="204788" cy="22050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0" name="Line 8"/>
              <p:cNvSpPr>
                <a:spLocks noChangeShapeType="1"/>
              </p:cNvSpPr>
              <p:nvPr/>
            </p:nvSpPr>
            <p:spPr bwMode="auto">
              <a:xfrm flipH="1">
                <a:off x="1738313" y="3400425"/>
                <a:ext cx="2065338" cy="8001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1" name="Line 9"/>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2" name="Line 10"/>
              <p:cNvSpPr>
                <a:spLocks noChangeShapeType="1"/>
              </p:cNvSpPr>
              <p:nvPr/>
            </p:nvSpPr>
            <p:spPr bwMode="auto">
              <a:xfrm>
                <a:off x="30163" y="19399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3" name="Line 11"/>
              <p:cNvSpPr>
                <a:spLocks noChangeShapeType="1"/>
              </p:cNvSpPr>
              <p:nvPr/>
            </p:nvSpPr>
            <p:spPr bwMode="auto">
              <a:xfrm>
                <a:off x="1738313" y="385763"/>
                <a:ext cx="1804988"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4" name="Line 12"/>
              <p:cNvSpPr>
                <a:spLocks noChangeShapeType="1"/>
              </p:cNvSpPr>
              <p:nvPr/>
            </p:nvSpPr>
            <p:spPr bwMode="auto">
              <a:xfrm>
                <a:off x="3543300" y="579438"/>
                <a:ext cx="371475" cy="162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5" name="Line 13"/>
              <p:cNvSpPr>
                <a:spLocks noChangeShapeType="1"/>
              </p:cNvSpPr>
              <p:nvPr/>
            </p:nvSpPr>
            <p:spPr bwMode="auto">
              <a:xfrm flipV="1">
                <a:off x="706438" y="385763"/>
                <a:ext cx="1031875" cy="1936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6" name="Line 14"/>
              <p:cNvSpPr>
                <a:spLocks noChangeShapeType="1"/>
              </p:cNvSpPr>
              <p:nvPr/>
            </p:nvSpPr>
            <p:spPr bwMode="auto">
              <a:xfrm flipH="1">
                <a:off x="3232150" y="2205038"/>
                <a:ext cx="682625" cy="1716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7" name="Line 15"/>
              <p:cNvSpPr>
                <a:spLocks noChangeShapeType="1"/>
              </p:cNvSpPr>
              <p:nvPr/>
            </p:nvSpPr>
            <p:spPr bwMode="auto">
              <a:xfrm flipH="1">
                <a:off x="103188" y="579438"/>
                <a:ext cx="603250" cy="2128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8" name="Line 16"/>
              <p:cNvSpPr>
                <a:spLocks noChangeShapeType="1"/>
              </p:cNvSpPr>
              <p:nvPr/>
            </p:nvSpPr>
            <p:spPr bwMode="auto">
              <a:xfrm flipH="1">
                <a:off x="1738313" y="30163"/>
                <a:ext cx="387350" cy="3556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69" name="Line 17"/>
              <p:cNvSpPr>
                <a:spLocks noChangeShapeType="1"/>
              </p:cNvSpPr>
              <p:nvPr/>
            </p:nvSpPr>
            <p:spPr bwMode="auto">
              <a:xfrm>
                <a:off x="884238" y="30702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0" name="Line 18"/>
              <p:cNvSpPr>
                <a:spLocks noChangeShapeType="1"/>
              </p:cNvSpPr>
              <p:nvPr/>
            </p:nvSpPr>
            <p:spPr bwMode="auto">
              <a:xfrm>
                <a:off x="242888" y="119538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1" name="Line 19"/>
              <p:cNvSpPr>
                <a:spLocks noChangeShapeType="1"/>
              </p:cNvSpPr>
              <p:nvPr/>
            </p:nvSpPr>
            <p:spPr bwMode="auto">
              <a:xfrm flipH="1">
                <a:off x="242888" y="385763"/>
                <a:ext cx="1495425" cy="8096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2" name="Line 20"/>
              <p:cNvSpPr>
                <a:spLocks noChangeShapeType="1"/>
              </p:cNvSpPr>
              <p:nvPr/>
            </p:nvSpPr>
            <p:spPr bwMode="auto">
              <a:xfrm>
                <a:off x="30163" y="1939925"/>
                <a:ext cx="282575" cy="2540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3" name="Line 21"/>
              <p:cNvSpPr>
                <a:spLocks noChangeShapeType="1"/>
              </p:cNvSpPr>
              <p:nvPr/>
            </p:nvSpPr>
            <p:spPr bwMode="auto">
              <a:xfrm flipH="1">
                <a:off x="3914775" y="1939925"/>
                <a:ext cx="304800" cy="2651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4" name="Line 22"/>
              <p:cNvSpPr>
                <a:spLocks noChangeShapeType="1"/>
              </p:cNvSpPr>
              <p:nvPr/>
            </p:nvSpPr>
            <p:spPr bwMode="auto">
              <a:xfrm>
                <a:off x="1738313" y="42005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5" name="Line 23"/>
              <p:cNvSpPr>
                <a:spLocks noChangeShapeType="1"/>
              </p:cNvSpPr>
              <p:nvPr/>
            </p:nvSpPr>
            <p:spPr bwMode="auto">
              <a:xfrm>
                <a:off x="447675" y="3400425"/>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6" name="Line 24"/>
              <p:cNvSpPr>
                <a:spLocks noChangeShapeType="1"/>
              </p:cNvSpPr>
              <p:nvPr/>
            </p:nvSpPr>
            <p:spPr bwMode="auto">
              <a:xfrm flipH="1">
                <a:off x="2511425" y="3567113"/>
                <a:ext cx="860425" cy="6334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7" name="Line 25"/>
              <p:cNvSpPr>
                <a:spLocks noChangeShapeType="1"/>
              </p:cNvSpPr>
              <p:nvPr/>
            </p:nvSpPr>
            <p:spPr bwMode="auto">
              <a:xfrm>
                <a:off x="447675" y="3400425"/>
                <a:ext cx="1824038" cy="5937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8" name="Line 26"/>
              <p:cNvSpPr>
                <a:spLocks noChangeShapeType="1"/>
              </p:cNvSpPr>
              <p:nvPr/>
            </p:nvSpPr>
            <p:spPr bwMode="auto">
              <a:xfrm>
                <a:off x="1358900" y="3697288"/>
                <a:ext cx="37941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79" name="Line 27"/>
              <p:cNvSpPr>
                <a:spLocks noChangeShapeType="1"/>
              </p:cNvSpPr>
              <p:nvPr/>
            </p:nvSpPr>
            <p:spPr bwMode="auto">
              <a:xfrm flipH="1">
                <a:off x="1017588" y="3697288"/>
                <a:ext cx="341313" cy="2238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0" name="Line 28"/>
              <p:cNvSpPr>
                <a:spLocks noChangeShapeType="1"/>
              </p:cNvSpPr>
              <p:nvPr/>
            </p:nvSpPr>
            <p:spPr bwMode="auto">
              <a:xfrm flipH="1">
                <a:off x="2271713" y="2946400"/>
                <a:ext cx="1347788" cy="10477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1" name="Line 29"/>
              <p:cNvSpPr>
                <a:spLocks noChangeShapeType="1"/>
              </p:cNvSpPr>
              <p:nvPr/>
            </p:nvSpPr>
            <p:spPr bwMode="auto">
              <a:xfrm>
                <a:off x="2271713" y="3994150"/>
                <a:ext cx="239713" cy="20637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2" name="Line 30"/>
              <p:cNvSpPr>
                <a:spLocks noChangeShapeType="1"/>
              </p:cNvSpPr>
              <p:nvPr/>
            </p:nvSpPr>
            <p:spPr bwMode="auto">
              <a:xfrm>
                <a:off x="2941638" y="3471863"/>
                <a:ext cx="430213" cy="952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3" name="Line 31"/>
              <p:cNvSpPr>
                <a:spLocks noChangeShapeType="1"/>
              </p:cNvSpPr>
              <p:nvPr/>
            </p:nvSpPr>
            <p:spPr bwMode="auto">
              <a:xfrm>
                <a:off x="312738" y="1965325"/>
                <a:ext cx="223838" cy="8620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4" name="Line 32"/>
              <p:cNvSpPr>
                <a:spLocks noChangeShapeType="1"/>
              </p:cNvSpPr>
              <p:nvPr/>
            </p:nvSpPr>
            <p:spPr bwMode="auto">
              <a:xfrm>
                <a:off x="103188" y="2708275"/>
                <a:ext cx="433388" cy="11906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5" name="Line 33"/>
              <p:cNvSpPr>
                <a:spLocks noChangeShapeType="1"/>
              </p:cNvSpPr>
              <p:nvPr/>
            </p:nvSpPr>
            <p:spPr bwMode="auto">
              <a:xfrm flipH="1">
                <a:off x="447675" y="2827338"/>
                <a:ext cx="88900" cy="57308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6" name="Line 34"/>
              <p:cNvSpPr>
                <a:spLocks noChangeShapeType="1"/>
              </p:cNvSpPr>
              <p:nvPr/>
            </p:nvSpPr>
            <p:spPr bwMode="auto">
              <a:xfrm>
                <a:off x="242888" y="1195388"/>
                <a:ext cx="69850" cy="7699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7" name="Line 35"/>
              <p:cNvSpPr>
                <a:spLocks noChangeShapeType="1"/>
              </p:cNvSpPr>
              <p:nvPr/>
            </p:nvSpPr>
            <p:spPr bwMode="auto">
              <a:xfrm flipV="1">
                <a:off x="3619500" y="2708275"/>
                <a:ext cx="528638" cy="238125"/>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8" name="Line 36"/>
              <p:cNvSpPr>
                <a:spLocks noChangeShapeType="1"/>
              </p:cNvSpPr>
              <p:nvPr/>
            </p:nvSpPr>
            <p:spPr bwMode="auto">
              <a:xfrm>
                <a:off x="3914775" y="2205038"/>
                <a:ext cx="233363" cy="5032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89" name="Line 37"/>
              <p:cNvSpPr>
                <a:spLocks noChangeShapeType="1"/>
              </p:cNvSpPr>
              <p:nvPr/>
            </p:nvSpPr>
            <p:spPr bwMode="auto">
              <a:xfrm>
                <a:off x="3914775" y="2205038"/>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0" name="Line 38"/>
              <p:cNvSpPr>
                <a:spLocks noChangeShapeType="1"/>
              </p:cNvSpPr>
              <p:nvPr/>
            </p:nvSpPr>
            <p:spPr bwMode="auto">
              <a:xfrm>
                <a:off x="2941638" y="3471863"/>
                <a:ext cx="1" cy="1"/>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1" name="Line 39"/>
              <p:cNvSpPr>
                <a:spLocks noChangeShapeType="1"/>
              </p:cNvSpPr>
              <p:nvPr/>
            </p:nvSpPr>
            <p:spPr bwMode="auto">
              <a:xfrm>
                <a:off x="536575" y="2827338"/>
                <a:ext cx="822325" cy="869950"/>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2" name="Oval 42"/>
              <p:cNvSpPr>
                <a:spLocks noChangeArrowheads="1"/>
              </p:cNvSpPr>
              <p:nvPr/>
            </p:nvSpPr>
            <p:spPr bwMode="auto">
              <a:xfrm>
                <a:off x="555625" y="97631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93" name="Oval 43"/>
              <p:cNvSpPr>
                <a:spLocks noChangeArrowheads="1"/>
              </p:cNvSpPr>
              <p:nvPr/>
            </p:nvSpPr>
            <p:spPr bwMode="auto">
              <a:xfrm>
                <a:off x="211138" y="116681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94" name="Oval 44"/>
              <p:cNvSpPr>
                <a:spLocks noChangeArrowheads="1"/>
              </p:cNvSpPr>
              <p:nvPr/>
            </p:nvSpPr>
            <p:spPr bwMode="auto">
              <a:xfrm>
                <a:off x="677863" y="5492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95" name="Line 45"/>
              <p:cNvSpPr>
                <a:spLocks noChangeShapeType="1"/>
              </p:cNvSpPr>
              <p:nvPr/>
            </p:nvSpPr>
            <p:spPr bwMode="auto">
              <a:xfrm flipH="1" flipV="1">
                <a:off x="706438" y="579438"/>
                <a:ext cx="396875" cy="150813"/>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196" name="Oval 46"/>
              <p:cNvSpPr>
                <a:spLocks noChangeArrowheads="1"/>
              </p:cNvSpPr>
              <p:nvPr/>
            </p:nvSpPr>
            <p:spPr bwMode="auto">
              <a:xfrm>
                <a:off x="1073150" y="700088"/>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97" name="Oval 47"/>
              <p:cNvSpPr>
                <a:spLocks noChangeArrowheads="1"/>
              </p:cNvSpPr>
              <p:nvPr/>
            </p:nvSpPr>
            <p:spPr bwMode="auto">
              <a:xfrm>
                <a:off x="284163" y="193516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98" name="Oval 48"/>
              <p:cNvSpPr>
                <a:spLocks noChangeArrowheads="1"/>
              </p:cNvSpPr>
              <p:nvPr/>
            </p:nvSpPr>
            <p:spPr bwMode="auto">
              <a:xfrm>
                <a:off x="0" y="1906588"/>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199" name="Oval 49"/>
              <p:cNvSpPr>
                <a:spLocks noChangeArrowheads="1"/>
              </p:cNvSpPr>
              <p:nvPr/>
            </p:nvSpPr>
            <p:spPr bwMode="auto">
              <a:xfrm>
                <a:off x="71438" y="267176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0" name="Oval 50"/>
              <p:cNvSpPr>
                <a:spLocks noChangeArrowheads="1"/>
              </p:cNvSpPr>
              <p:nvPr/>
            </p:nvSpPr>
            <p:spPr bwMode="auto">
              <a:xfrm>
                <a:off x="506413" y="279876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1" name="Oval 51"/>
              <p:cNvSpPr>
                <a:spLocks noChangeArrowheads="1"/>
              </p:cNvSpPr>
              <p:nvPr/>
            </p:nvSpPr>
            <p:spPr bwMode="auto">
              <a:xfrm>
                <a:off x="415925" y="33702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2" name="Oval 52"/>
              <p:cNvSpPr>
                <a:spLocks noChangeArrowheads="1"/>
              </p:cNvSpPr>
              <p:nvPr/>
            </p:nvSpPr>
            <p:spPr bwMode="auto">
              <a:xfrm>
                <a:off x="987425" y="38909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3" name="Oval 53"/>
              <p:cNvSpPr>
                <a:spLocks noChangeArrowheads="1"/>
              </p:cNvSpPr>
              <p:nvPr/>
            </p:nvSpPr>
            <p:spPr bwMode="auto">
              <a:xfrm>
                <a:off x="1328738" y="3667125"/>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4" name="Oval 54"/>
              <p:cNvSpPr>
                <a:spLocks noChangeArrowheads="1"/>
              </p:cNvSpPr>
              <p:nvPr/>
            </p:nvSpPr>
            <p:spPr bwMode="auto">
              <a:xfrm>
                <a:off x="1709738" y="417036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5" name="Oval 55"/>
              <p:cNvSpPr>
                <a:spLocks noChangeArrowheads="1"/>
              </p:cNvSpPr>
              <p:nvPr/>
            </p:nvSpPr>
            <p:spPr bwMode="auto">
              <a:xfrm>
                <a:off x="2239963" y="39655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6" name="Oval 57"/>
              <p:cNvSpPr>
                <a:spLocks noChangeArrowheads="1"/>
              </p:cNvSpPr>
              <p:nvPr/>
            </p:nvSpPr>
            <p:spPr bwMode="auto">
              <a:xfrm>
                <a:off x="2481263" y="41703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7" name="Oval 58"/>
              <p:cNvSpPr>
                <a:spLocks noChangeArrowheads="1"/>
              </p:cNvSpPr>
              <p:nvPr/>
            </p:nvSpPr>
            <p:spPr bwMode="auto">
              <a:xfrm>
                <a:off x="2913063" y="344011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8" name="Oval 59"/>
              <p:cNvSpPr>
                <a:spLocks noChangeArrowheads="1"/>
              </p:cNvSpPr>
              <p:nvPr/>
            </p:nvSpPr>
            <p:spPr bwMode="auto">
              <a:xfrm>
                <a:off x="3343275" y="3536950"/>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09" name="Oval 60"/>
              <p:cNvSpPr>
                <a:spLocks noChangeArrowheads="1"/>
              </p:cNvSpPr>
              <p:nvPr/>
            </p:nvSpPr>
            <p:spPr bwMode="auto">
              <a:xfrm>
                <a:off x="3201988" y="38909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0" name="Oval 61"/>
              <p:cNvSpPr>
                <a:spLocks noChangeArrowheads="1"/>
              </p:cNvSpPr>
              <p:nvPr/>
            </p:nvSpPr>
            <p:spPr bwMode="auto">
              <a:xfrm>
                <a:off x="3773488" y="33702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1" name="Oval 62"/>
              <p:cNvSpPr>
                <a:spLocks noChangeArrowheads="1"/>
              </p:cNvSpPr>
              <p:nvPr/>
            </p:nvSpPr>
            <p:spPr bwMode="auto">
              <a:xfrm>
                <a:off x="3589338" y="2916238"/>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2" name="Oval 63"/>
              <p:cNvSpPr>
                <a:spLocks noChangeArrowheads="1"/>
              </p:cNvSpPr>
              <p:nvPr/>
            </p:nvSpPr>
            <p:spPr bwMode="auto">
              <a:xfrm>
                <a:off x="3824288" y="2809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3" name="Oval 64"/>
              <p:cNvSpPr>
                <a:spLocks noChangeArrowheads="1"/>
              </p:cNvSpPr>
              <p:nvPr/>
            </p:nvSpPr>
            <p:spPr bwMode="auto">
              <a:xfrm>
                <a:off x="4117975" y="267811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4" name="Oval 65"/>
              <p:cNvSpPr>
                <a:spLocks noChangeArrowheads="1"/>
              </p:cNvSpPr>
              <p:nvPr/>
            </p:nvSpPr>
            <p:spPr bwMode="auto">
              <a:xfrm>
                <a:off x="3884613" y="2174875"/>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5" name="Oval 66"/>
              <p:cNvSpPr>
                <a:spLocks noChangeArrowheads="1"/>
              </p:cNvSpPr>
              <p:nvPr/>
            </p:nvSpPr>
            <p:spPr bwMode="auto">
              <a:xfrm>
                <a:off x="4191000" y="1909763"/>
                <a:ext cx="58738"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6" name="Oval 68"/>
              <p:cNvSpPr>
                <a:spLocks noChangeArrowheads="1"/>
              </p:cNvSpPr>
              <p:nvPr/>
            </p:nvSpPr>
            <p:spPr bwMode="auto">
              <a:xfrm>
                <a:off x="3978275" y="1166813"/>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7" name="Oval 70"/>
              <p:cNvSpPr>
                <a:spLocks noChangeArrowheads="1"/>
              </p:cNvSpPr>
              <p:nvPr/>
            </p:nvSpPr>
            <p:spPr bwMode="auto">
              <a:xfrm>
                <a:off x="3511550" y="5492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18" name="Line 71"/>
              <p:cNvSpPr>
                <a:spLocks noChangeShapeType="1"/>
              </p:cNvSpPr>
              <p:nvPr/>
            </p:nvSpPr>
            <p:spPr bwMode="auto">
              <a:xfrm>
                <a:off x="2886075" y="173038"/>
                <a:ext cx="14288" cy="338138"/>
              </a:xfrm>
              <a:prstGeom prst="line">
                <a:avLst/>
              </a:prstGeom>
              <a:noFill/>
              <a:ln w="1588">
                <a:solidFill>
                  <a:srgbClr val="FFFFFF">
                    <a:alpha val="25098"/>
                  </a:srgbClr>
                </a:solidFill>
                <a:round/>
              </a:ln>
              <a:extLst>
                <a:ext uri="{909E8E84-426E-40DD-AFC4-6F175D3DCCD1}">
                  <a14:hiddenFill xmlns:a14="http://schemas.microsoft.com/office/drawing/2010/main">
                    <a:noFill/>
                  </a14:hiddenFill>
                </a:ext>
              </a:extLst>
            </p:spPr>
            <p:txBody>
              <a:bodyPr/>
              <a:lstStyle/>
              <a:p>
                <a:endParaRPr lang="zh-CN" altLang="en-US">
                  <a:ea typeface="微软雅黑 Light" panose="020B0502040204020203" pitchFamily="34" charset="-122"/>
                </a:endParaRPr>
              </a:p>
            </p:txBody>
          </p:sp>
          <p:sp>
            <p:nvSpPr>
              <p:cNvPr id="219" name="Oval 72"/>
              <p:cNvSpPr>
                <a:spLocks noChangeArrowheads="1"/>
              </p:cNvSpPr>
              <p:nvPr/>
            </p:nvSpPr>
            <p:spPr bwMode="auto">
              <a:xfrm>
                <a:off x="2871788" y="481013"/>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0" name="Oval 73"/>
              <p:cNvSpPr>
                <a:spLocks noChangeArrowheads="1"/>
              </p:cNvSpPr>
              <p:nvPr/>
            </p:nvSpPr>
            <p:spPr bwMode="auto">
              <a:xfrm>
                <a:off x="2854325" y="142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1" name="Oval 74"/>
              <p:cNvSpPr>
                <a:spLocks noChangeArrowheads="1"/>
              </p:cNvSpPr>
              <p:nvPr/>
            </p:nvSpPr>
            <p:spPr bwMode="auto">
              <a:xfrm>
                <a:off x="1709738" y="357188"/>
                <a:ext cx="58738"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2" name="Oval 75"/>
              <p:cNvSpPr>
                <a:spLocks noChangeArrowheads="1"/>
              </p:cNvSpPr>
              <p:nvPr/>
            </p:nvSpPr>
            <p:spPr bwMode="auto">
              <a:xfrm>
                <a:off x="2095500" y="0"/>
                <a:ext cx="58738"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3" name="Oval 76"/>
              <p:cNvSpPr>
                <a:spLocks noChangeArrowheads="1"/>
              </p:cNvSpPr>
              <p:nvPr/>
            </p:nvSpPr>
            <p:spPr bwMode="auto">
              <a:xfrm>
                <a:off x="1336675" y="142875"/>
                <a:ext cx="60325" cy="58738"/>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sp>
            <p:nvSpPr>
              <p:cNvPr id="224" name="Oval 69"/>
              <p:cNvSpPr>
                <a:spLocks noChangeArrowheads="1"/>
              </p:cNvSpPr>
              <p:nvPr/>
            </p:nvSpPr>
            <p:spPr bwMode="auto">
              <a:xfrm>
                <a:off x="3598863" y="931863"/>
                <a:ext cx="60325" cy="60325"/>
              </a:xfrm>
              <a:prstGeom prst="ellipse">
                <a:avLst/>
              </a:prstGeom>
              <a:solidFill>
                <a:schemeClr val="bg1"/>
              </a:solidFill>
              <a:ln w="9525">
                <a:solidFill>
                  <a:srgbClr val="FFFFFF">
                    <a:alpha val="25098"/>
                  </a:srgbClr>
                </a:solidFill>
                <a:bevel/>
              </a:ln>
            </p:spPr>
            <p:txBody>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900">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ea typeface="微软雅黑 Light" panose="020B0502040204020203" pitchFamily="34" charset="-122"/>
                  <a:sym typeface="宋体" panose="02010600030101010101" pitchFamily="2" charset="-122"/>
                </a:endParaRPr>
              </a:p>
            </p:txBody>
          </p:sp>
        </p:grpSp>
      </p:grpSp>
      <p:sp>
        <p:nvSpPr>
          <p:cNvPr id="293" name="文本框 292"/>
          <p:cNvSpPr txBox="1"/>
          <p:nvPr/>
        </p:nvSpPr>
        <p:spPr>
          <a:xfrm>
            <a:off x="1700612" y="2350083"/>
            <a:ext cx="1415772" cy="1569660"/>
          </a:xfrm>
          <a:prstGeom prst="rect">
            <a:avLst/>
          </a:prstGeom>
          <a:noFill/>
        </p:spPr>
        <p:txBody>
          <a:bodyPr wrap="none" rtlCol="0">
            <a:spAutoFit/>
          </a:bodyPr>
          <a:lstStyle/>
          <a:p>
            <a:r>
              <a:rPr lang="zh-CN" altLang="en-US" sz="9600" dirty="0">
                <a:solidFill>
                  <a:schemeClr val="bg1"/>
                </a:solidFill>
                <a:ea typeface="微软雅黑 Light" panose="020B0502040204020203" pitchFamily="34" charset="-122"/>
              </a:rPr>
              <a:t>谢</a:t>
            </a:r>
            <a:endParaRPr lang="zh-CN" altLang="en-US" sz="9600" dirty="0">
              <a:solidFill>
                <a:schemeClr val="bg1"/>
              </a:solidFill>
              <a:ea typeface="微软雅黑 Light" panose="020B0502040204020203" pitchFamily="34" charset="-122"/>
            </a:endParaRPr>
          </a:p>
        </p:txBody>
      </p:sp>
      <p:sp>
        <p:nvSpPr>
          <p:cNvPr id="294" name="文本框 293"/>
          <p:cNvSpPr txBox="1"/>
          <p:nvPr/>
        </p:nvSpPr>
        <p:spPr>
          <a:xfrm>
            <a:off x="8951176" y="2540378"/>
            <a:ext cx="1415772" cy="1569660"/>
          </a:xfrm>
          <a:prstGeom prst="rect">
            <a:avLst/>
          </a:prstGeom>
          <a:noFill/>
        </p:spPr>
        <p:txBody>
          <a:bodyPr wrap="none" rtlCol="0">
            <a:spAutoFit/>
          </a:bodyPr>
          <a:lstStyle/>
          <a:p>
            <a:r>
              <a:rPr lang="zh-CN" altLang="en-US" sz="9600" dirty="0">
                <a:solidFill>
                  <a:schemeClr val="bg1"/>
                </a:solidFill>
                <a:ea typeface="微软雅黑 Light" panose="020B0502040204020203" pitchFamily="34" charset="-122"/>
              </a:rPr>
              <a:t>谢</a:t>
            </a:r>
            <a:endParaRPr lang="zh-CN" altLang="en-US" sz="9600" dirty="0">
              <a:solidFill>
                <a:schemeClr val="bg1"/>
              </a:solidFill>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25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childTnLst>
                          </p:cTn>
                        </p:par>
                        <p:par>
                          <p:cTn id="41" fill="hold">
                            <p:stCondLst>
                              <p:cond delay="1500"/>
                            </p:stCondLst>
                            <p:childTnLst>
                              <p:par>
                                <p:cTn id="42" presetID="26" presetClass="emph" presetSubtype="0" fill="hold" grpId="1" nodeType="afterEffect">
                                  <p:stCondLst>
                                    <p:cond delay="0"/>
                                  </p:stCondLst>
                                  <p:childTnLst>
                                    <p:animEffect transition="out" filter="fade">
                                      <p:cBhvr>
                                        <p:cTn id="43" dur="500" tmFilter="0, 0; .2, .5; .8, .5; 1, 0"/>
                                        <p:tgtEl>
                                          <p:spTgt spid="3"/>
                                        </p:tgtEl>
                                      </p:cBhvr>
                                    </p:animEffect>
                                    <p:animScale>
                                      <p:cBhvr>
                                        <p:cTn id="44" dur="250" autoRev="1" fill="hold"/>
                                        <p:tgtEl>
                                          <p:spTgt spid="3"/>
                                        </p:tgtEl>
                                      </p:cBhvr>
                                      <p:by x="105000" y="105000"/>
                                    </p:animScale>
                                  </p:childTnLst>
                                </p:cTn>
                              </p:par>
                            </p:childTnLst>
                          </p:cTn>
                        </p:par>
                        <p:par>
                          <p:cTn id="45" fill="hold">
                            <p:stCondLst>
                              <p:cond delay="2000"/>
                            </p:stCondLst>
                            <p:childTnLst>
                              <p:par>
                                <p:cTn id="46" presetID="22" presetClass="entr" presetSubtype="4"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down)">
                                      <p:cBhvr>
                                        <p:cTn id="48" dur="500"/>
                                        <p:tgtEl>
                                          <p:spTgt spid="4"/>
                                        </p:tgtEl>
                                      </p:cBhvr>
                                    </p:animEffect>
                                  </p:childTnLst>
                                </p:cTn>
                              </p:par>
                              <p:par>
                                <p:cTn id="49" presetID="53" presetClass="entr" presetSubtype="528" fill="hold" grpId="0" nodeType="withEffect">
                                  <p:stCondLst>
                                    <p:cond delay="50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anim calcmode="lin" valueType="num">
                                      <p:cBhvr>
                                        <p:cTn id="54" dur="500" fill="hold"/>
                                        <p:tgtEl>
                                          <p:spTgt spid="6"/>
                                        </p:tgtEl>
                                        <p:attrNameLst>
                                          <p:attrName>ppt_x</p:attrName>
                                        </p:attrNameLst>
                                      </p:cBhvr>
                                      <p:tavLst>
                                        <p:tav tm="0">
                                          <p:val>
                                            <p:fltVal val="0.5"/>
                                          </p:val>
                                        </p:tav>
                                        <p:tav tm="100000">
                                          <p:val>
                                            <p:strVal val="#ppt_x"/>
                                          </p:val>
                                        </p:tav>
                                      </p:tavLst>
                                    </p:anim>
                                    <p:anim calcmode="lin" valueType="num">
                                      <p:cBhvr>
                                        <p:cTn id="55" dur="500" fill="hold"/>
                                        <p:tgtEl>
                                          <p:spTgt spid="6"/>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50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anim calcmode="lin" valueType="num">
                                      <p:cBhvr>
                                        <p:cTn id="61" dur="500" fill="hold"/>
                                        <p:tgtEl>
                                          <p:spTgt spid="7"/>
                                        </p:tgtEl>
                                        <p:attrNameLst>
                                          <p:attrName>ppt_x</p:attrName>
                                        </p:attrNameLst>
                                      </p:cBhvr>
                                      <p:tavLst>
                                        <p:tav tm="0">
                                          <p:val>
                                            <p:fltVal val="0.5"/>
                                          </p:val>
                                        </p:tav>
                                        <p:tav tm="100000">
                                          <p:val>
                                            <p:strVal val="#ppt_x"/>
                                          </p:val>
                                        </p:tav>
                                      </p:tavLst>
                                    </p:anim>
                                    <p:anim calcmode="lin" valueType="num">
                                      <p:cBhvr>
                                        <p:cTn id="62" dur="500" fill="hold"/>
                                        <p:tgtEl>
                                          <p:spTgt spid="7"/>
                                        </p:tgtEl>
                                        <p:attrNameLst>
                                          <p:attrName>ppt_y</p:attrName>
                                        </p:attrNameLst>
                                      </p:cBhvr>
                                      <p:tavLst>
                                        <p:tav tm="0">
                                          <p:val>
                                            <p:fltVal val="0.5"/>
                                          </p:val>
                                        </p:tav>
                                        <p:tav tm="100000">
                                          <p:val>
                                            <p:strVal val="#ppt_y"/>
                                          </p:val>
                                        </p:tav>
                                      </p:tavLst>
                                    </p:anim>
                                  </p:childTnLst>
                                </p:cTn>
                              </p:par>
                            </p:childTnLst>
                          </p:cTn>
                        </p:par>
                        <p:par>
                          <p:cTn id="63" fill="hold">
                            <p:stCondLst>
                              <p:cond delay="2500"/>
                            </p:stCondLst>
                            <p:childTnLst>
                              <p:par>
                                <p:cTn id="64" presetID="53" presetClass="entr" presetSubtype="16" fill="hold" grpId="0"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500" fill="hold"/>
                                        <p:tgtEl>
                                          <p:spTgt spid="5"/>
                                        </p:tgtEl>
                                        <p:attrNameLst>
                                          <p:attrName>ppt_w</p:attrName>
                                        </p:attrNameLst>
                                      </p:cBhvr>
                                      <p:tavLst>
                                        <p:tav tm="0">
                                          <p:val>
                                            <p:fltVal val="0"/>
                                          </p:val>
                                        </p:tav>
                                        <p:tav tm="100000">
                                          <p:val>
                                            <p:strVal val="#ppt_w"/>
                                          </p:val>
                                        </p:tav>
                                      </p:tavLst>
                                    </p:anim>
                                    <p:anim calcmode="lin" valueType="num">
                                      <p:cBhvr>
                                        <p:cTn id="67" dur="500" fill="hold"/>
                                        <p:tgtEl>
                                          <p:spTgt spid="5"/>
                                        </p:tgtEl>
                                        <p:attrNameLst>
                                          <p:attrName>ppt_h</p:attrName>
                                        </p:attrNameLst>
                                      </p:cBhvr>
                                      <p:tavLst>
                                        <p:tav tm="0">
                                          <p:val>
                                            <p:fltVal val="0"/>
                                          </p:val>
                                        </p:tav>
                                        <p:tav tm="100000">
                                          <p:val>
                                            <p:strVal val="#ppt_h"/>
                                          </p:val>
                                        </p:tav>
                                      </p:tavLst>
                                    </p:anim>
                                    <p:animEffect transition="in" filter="fade">
                                      <p:cBhvr>
                                        <p:cTn id="68" dur="500"/>
                                        <p:tgtEl>
                                          <p:spTgt spid="5"/>
                                        </p:tgtEl>
                                      </p:cBhvr>
                                    </p:animEffect>
                                  </p:childTnLst>
                                </p:cTn>
                              </p:par>
                            </p:childTnLst>
                          </p:cTn>
                        </p:par>
                        <p:par>
                          <p:cTn id="69" fill="hold">
                            <p:stCondLst>
                              <p:cond delay="3000"/>
                            </p:stCondLst>
                            <p:childTnLst>
                              <p:par>
                                <p:cTn id="70" presetID="2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down)">
                                      <p:cBhvr>
                                        <p:cTn id="72" dur="500"/>
                                        <p:tgtEl>
                                          <p:spTgt spid="14"/>
                                        </p:tgtEl>
                                      </p:cBhvr>
                                    </p:animEffect>
                                  </p:childTnLst>
                                </p:cTn>
                              </p:par>
                              <p:par>
                                <p:cTn id="73" presetID="10" presetClass="entr" presetSubtype="0" fill="hold"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p:cBhvr>
                                        <p:cTn id="75" dur="500"/>
                                        <p:tgtEl>
                                          <p:spTgt spid="15"/>
                                        </p:tgtEl>
                                      </p:cBhvr>
                                    </p:animEffect>
                                  </p:childTnLst>
                                </p:cTn>
                              </p:par>
                              <p:par>
                                <p:cTn id="76" presetID="8" presetClass="emph" presetSubtype="0" fill="hold" nodeType="withEffect">
                                  <p:stCondLst>
                                    <p:cond delay="0"/>
                                  </p:stCondLst>
                                  <p:childTnLst>
                                    <p:animRot by="21600000">
                                      <p:cBhvr>
                                        <p:cTn id="77" dur="2500" fill="hold"/>
                                        <p:tgtEl>
                                          <p:spTgt spid="15"/>
                                        </p:tgtEl>
                                        <p:attrNameLst>
                                          <p:attrName>r</p:attrName>
                                        </p:attrNameLst>
                                      </p:cBhvr>
                                    </p:animRot>
                                  </p:childTnLst>
                                </p:cTn>
                              </p:par>
                              <p:par>
                                <p:cTn id="78" presetID="10" presetClass="entr" presetSubtype="0" fill="hold" nodeType="withEffect">
                                  <p:stCondLst>
                                    <p:cond delay="0"/>
                                  </p:stCondLst>
                                  <p:childTnLst>
                                    <p:set>
                                      <p:cBhvr>
                                        <p:cTn id="79" dur="1" fill="hold">
                                          <p:stCondLst>
                                            <p:cond delay="0"/>
                                          </p:stCondLst>
                                        </p:cTn>
                                        <p:tgtEl>
                                          <p:spTgt spid="154"/>
                                        </p:tgtEl>
                                        <p:attrNameLst>
                                          <p:attrName>style.visibility</p:attrName>
                                        </p:attrNameLst>
                                      </p:cBhvr>
                                      <p:to>
                                        <p:strVal val="visible"/>
                                      </p:to>
                                    </p:set>
                                    <p:animEffect>
                                      <p:cBhvr>
                                        <p:cTn id="80" dur="500"/>
                                        <p:tgtEl>
                                          <p:spTgt spid="154"/>
                                        </p:tgtEl>
                                      </p:cBhvr>
                                    </p:animEffect>
                                  </p:childTnLst>
                                </p:cTn>
                              </p:par>
                              <p:par>
                                <p:cTn id="81" presetID="8" presetClass="emph" presetSubtype="0" fill="hold" nodeType="withEffect">
                                  <p:stCondLst>
                                    <p:cond delay="0"/>
                                  </p:stCondLst>
                                  <p:childTnLst>
                                    <p:animRot by="21600000">
                                      <p:cBhvr>
                                        <p:cTn id="82" dur="2500" fill="hold"/>
                                        <p:tgtEl>
                                          <p:spTgt spid="154"/>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93"/>
                                        </p:tgtEl>
                                        <p:attrNameLst>
                                          <p:attrName>style.visibility</p:attrName>
                                        </p:attrNameLst>
                                      </p:cBhvr>
                                      <p:to>
                                        <p:strVal val="visible"/>
                                      </p:to>
                                    </p:set>
                                    <p:anim calcmode="lin" valueType="num">
                                      <p:cBhvr>
                                        <p:cTn id="87" dur="500" fill="hold"/>
                                        <p:tgtEl>
                                          <p:spTgt spid="293"/>
                                        </p:tgtEl>
                                        <p:attrNameLst>
                                          <p:attrName>ppt_w</p:attrName>
                                        </p:attrNameLst>
                                      </p:cBhvr>
                                      <p:tavLst>
                                        <p:tav tm="0">
                                          <p:val>
                                            <p:fltVal val="0"/>
                                          </p:val>
                                        </p:tav>
                                        <p:tav tm="100000">
                                          <p:val>
                                            <p:strVal val="#ppt_w"/>
                                          </p:val>
                                        </p:tav>
                                      </p:tavLst>
                                    </p:anim>
                                    <p:anim calcmode="lin" valueType="num">
                                      <p:cBhvr>
                                        <p:cTn id="88" dur="500" fill="hold"/>
                                        <p:tgtEl>
                                          <p:spTgt spid="293"/>
                                        </p:tgtEl>
                                        <p:attrNameLst>
                                          <p:attrName>ppt_h</p:attrName>
                                        </p:attrNameLst>
                                      </p:cBhvr>
                                      <p:tavLst>
                                        <p:tav tm="0">
                                          <p:val>
                                            <p:fltVal val="0"/>
                                          </p:val>
                                        </p:tav>
                                        <p:tav tm="100000">
                                          <p:val>
                                            <p:strVal val="#ppt_h"/>
                                          </p:val>
                                        </p:tav>
                                      </p:tavLst>
                                    </p:anim>
                                    <p:animEffect transition="in" filter="fade">
                                      <p:cBhvr>
                                        <p:cTn id="89" dur="500"/>
                                        <p:tgtEl>
                                          <p:spTgt spid="293"/>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94"/>
                                        </p:tgtEl>
                                        <p:attrNameLst>
                                          <p:attrName>style.visibility</p:attrName>
                                        </p:attrNameLst>
                                      </p:cBhvr>
                                      <p:to>
                                        <p:strVal val="visible"/>
                                      </p:to>
                                    </p:set>
                                    <p:anim calcmode="lin" valueType="num">
                                      <p:cBhvr>
                                        <p:cTn id="92" dur="500" fill="hold"/>
                                        <p:tgtEl>
                                          <p:spTgt spid="294"/>
                                        </p:tgtEl>
                                        <p:attrNameLst>
                                          <p:attrName>ppt_w</p:attrName>
                                        </p:attrNameLst>
                                      </p:cBhvr>
                                      <p:tavLst>
                                        <p:tav tm="0">
                                          <p:val>
                                            <p:fltVal val="0"/>
                                          </p:val>
                                        </p:tav>
                                        <p:tav tm="100000">
                                          <p:val>
                                            <p:strVal val="#ppt_w"/>
                                          </p:val>
                                        </p:tav>
                                      </p:tavLst>
                                    </p:anim>
                                    <p:anim calcmode="lin" valueType="num">
                                      <p:cBhvr>
                                        <p:cTn id="93" dur="500" fill="hold"/>
                                        <p:tgtEl>
                                          <p:spTgt spid="294"/>
                                        </p:tgtEl>
                                        <p:attrNameLst>
                                          <p:attrName>ppt_h</p:attrName>
                                        </p:attrNameLst>
                                      </p:cBhvr>
                                      <p:tavLst>
                                        <p:tav tm="0">
                                          <p:val>
                                            <p:fltVal val="0"/>
                                          </p:val>
                                        </p:tav>
                                        <p:tav tm="100000">
                                          <p:val>
                                            <p:strVal val="#ppt_h"/>
                                          </p:val>
                                        </p:tav>
                                      </p:tavLst>
                                    </p:anim>
                                    <p:animEffect transition="in" filter="fade">
                                      <p:cBhvr>
                                        <p:cTn id="94" dur="5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4" grpId="0"/>
      <p:bldP spid="5" grpId="0"/>
      <p:bldP spid="6" grpId="0" animBg="1"/>
      <p:bldP spid="7" grpId="0" animBg="1"/>
      <p:bldP spid="8" grpId="0" animBg="1"/>
      <p:bldP spid="9" grpId="0" animBg="1"/>
      <p:bldP spid="10" grpId="0" animBg="1"/>
      <p:bldP spid="11" grpId="0" animBg="1"/>
      <p:bldP spid="12" grpId="0" animBg="1"/>
      <p:bldP spid="13" grpId="0" animBg="1"/>
      <p:bldP spid="14" grpId="0"/>
      <p:bldP spid="293" grpId="0"/>
      <p:bldP spid="29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2782</Words>
  <Application>WPS 演示</Application>
  <PresentationFormat>宽屏</PresentationFormat>
  <Paragraphs>488</Paragraphs>
  <Slides>25</Slides>
  <Notes>25</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Arial</vt:lpstr>
      <vt:lpstr>宋体</vt:lpstr>
      <vt:lpstr>Wingdings</vt:lpstr>
      <vt:lpstr>Calibri</vt:lpstr>
      <vt:lpstr>微软雅黑 Light</vt:lpstr>
      <vt:lpstr>黑体</vt:lpstr>
      <vt:lpstr>方正姚体</vt:lpstr>
      <vt:lpstr>Impact</vt:lpstr>
      <vt:lpstr>华文宋体</vt:lpstr>
      <vt:lpstr>Nexa Light</vt:lpstr>
      <vt:lpstr>华文彩云</vt:lpstr>
      <vt:lpstr>Helvetica Inserat LT Std</vt:lpstr>
      <vt:lpstr>Bauhaus 93</vt:lpstr>
      <vt:lpstr>等线</vt:lpstr>
      <vt:lpstr>微软雅黑</vt:lpstr>
      <vt:lpstr>Arial Unicode MS</vt:lpstr>
      <vt:lpstr>方正兰亭粗黑_GBK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拉普耶鲁</cp:lastModifiedBy>
  <cp:revision>7</cp:revision>
  <dcterms:created xsi:type="dcterms:W3CDTF">2017-05-09T12:15:00Z</dcterms:created>
  <dcterms:modified xsi:type="dcterms:W3CDTF">2020-10-07T08:51:33Z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