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2" r:id="rId2"/>
    <p:sldId id="263" r:id="rId3"/>
    <p:sldId id="264" r:id="rId4"/>
    <p:sldId id="268" r:id="rId5"/>
    <p:sldId id="269" r:id="rId6"/>
    <p:sldId id="270" r:id="rId7"/>
    <p:sldId id="271" r:id="rId8"/>
    <p:sldId id="265" r:id="rId9"/>
    <p:sldId id="272" r:id="rId10"/>
    <p:sldId id="273" r:id="rId11"/>
    <p:sldId id="274" r:id="rId12"/>
    <p:sldId id="275" r:id="rId13"/>
    <p:sldId id="266" r:id="rId14"/>
    <p:sldId id="276" r:id="rId15"/>
    <p:sldId id="277" r:id="rId16"/>
    <p:sldId id="278" r:id="rId17"/>
    <p:sldId id="279" r:id="rId18"/>
    <p:sldId id="267" r:id="rId19"/>
    <p:sldId id="280" r:id="rId20"/>
    <p:sldId id="281" r:id="rId21"/>
    <p:sldId id="282" r:id="rId22"/>
    <p:sldId id="283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A319"/>
    <a:srgbClr val="FCDDDD"/>
    <a:srgbClr val="214F6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96" autoAdjust="0"/>
    <p:restoredTop sz="91869" autoAdjust="0"/>
  </p:normalViewPr>
  <p:slideViewPr>
    <p:cSldViewPr snapToGrid="0">
      <p:cViewPr varScale="1">
        <p:scale>
          <a:sx n="92" d="100"/>
          <a:sy n="92" d="100"/>
        </p:scale>
        <p:origin x="56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D14E7-7602-4B91-9719-26E33814539B}" type="datetimeFigureOut">
              <a:rPr lang="zh-CN" altLang="en-US" smtClean="0"/>
              <a:t>2020/5/22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75F28-B4EF-4448-81E4-906C444786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835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ziliao/" TargetMode="External"/><Relationship Id="rId18" Type="http://schemas.openxmlformats.org/officeDocument/2006/relationships/hyperlink" Target="http://www.1ppt.cn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18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fanwen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683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596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717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193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406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412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271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822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616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817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6130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451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74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77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143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132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887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3"/>
              </a:rPr>
              <a:t>www.1ppt.com/moban/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4"/>
              </a:rPr>
              <a:t>www.1ppt.com/hangye/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5"/>
              </a:rPr>
              <a:t>www.1ppt.com/jieri/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素材下载：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6"/>
              </a:rPr>
              <a:t>www.1ppt.com/sucai/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7"/>
              </a:rPr>
              <a:t>www.1ppt.com/beijing/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图表下载：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8"/>
              </a:rPr>
              <a:t>www.1ppt.com/tubiao/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9"/>
              </a:rPr>
              <a:t>www.1ppt.com/xiazai/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0"/>
              </a:rPr>
              <a:t>www.1ppt.com/powerpoint/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1"/>
              </a:rPr>
              <a:t>www.1ppt.com/word/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2"/>
              </a:rPr>
              <a:t>www.1ppt.com/excel/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资料下载：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3"/>
              </a:rPr>
              <a:t>www.1ppt.com/ziliao/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课件下载：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4"/>
              </a:rPr>
              <a:t>www.1ppt.com/kejian/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范文下载：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5"/>
              </a:rPr>
              <a:t>www.1ppt.com/fanwen/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试卷下载：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6"/>
              </a:rPr>
              <a:t>www.1ppt.com/shiti/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教案下载：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7"/>
              </a:rPr>
              <a:t>www.1ppt.com/jiaoan/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论坛：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8"/>
              </a:rPr>
              <a:t>www.1ppt.cn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042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3961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313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0213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75F28-B4EF-4448-81E4-906C444786D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203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08170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29801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155461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47911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57910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80256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6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48A8A2D-7E69-4D55-931F-57DD4E4D6A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3" y="3307976"/>
            <a:ext cx="11370833" cy="355002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408837" y="2094499"/>
            <a:ext cx="7374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幼儿成长纪念册</a:t>
            </a:r>
            <a:r>
              <a:rPr lang="en-US" altLang="zh-CN" sz="5400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ppt</a:t>
            </a:r>
            <a:r>
              <a:rPr lang="zh-CN" altLang="en-US" sz="5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模板</a:t>
            </a:r>
            <a:endParaRPr lang="zh-CN" altLang="en-US" sz="54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05474549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149A960-1513-40E5-8619-7D317CF7B9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6675" y="746312"/>
            <a:ext cx="2539560" cy="425599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F057BD7-EA7A-422D-9214-717FFAEC0E38}"/>
              </a:ext>
            </a:extLst>
          </p:cNvPr>
          <p:cNvSpPr txBox="1"/>
          <p:nvPr/>
        </p:nvSpPr>
        <p:spPr>
          <a:xfrm>
            <a:off x="1496313" y="5002307"/>
            <a:ext cx="325418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CONTENTS</a:t>
            </a:r>
            <a:endParaRPr lang="zh-CN" altLang="en-US" sz="44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329B2666-4CB0-4D8F-9374-E27C1A1FFC4C}"/>
              </a:ext>
            </a:extLst>
          </p:cNvPr>
          <p:cNvSpPr/>
          <p:nvPr/>
        </p:nvSpPr>
        <p:spPr>
          <a:xfrm>
            <a:off x="6728807" y="1420925"/>
            <a:ext cx="457200" cy="457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F1B62F0-F8FD-44CB-B0A8-982007F1391A}"/>
              </a:ext>
            </a:extLst>
          </p:cNvPr>
          <p:cNvSpPr/>
          <p:nvPr/>
        </p:nvSpPr>
        <p:spPr>
          <a:xfrm>
            <a:off x="7441501" y="1434371"/>
            <a:ext cx="2272553" cy="4437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92166A4-CAF8-447E-8E90-417CEA88E0E4}"/>
              </a:ext>
            </a:extLst>
          </p:cNvPr>
          <p:cNvSpPr txBox="1"/>
          <p:nvPr/>
        </p:nvSpPr>
        <p:spPr>
          <a:xfrm>
            <a:off x="7730612" y="1434371"/>
            <a:ext cx="1694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01.</a:t>
            </a:r>
            <a:r>
              <a:rPr lang="zh-CN" altLang="en-US" sz="24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相遇篇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BDD4208-AC10-469F-A7A6-9C1B74F4EDEE}"/>
              </a:ext>
            </a:extLst>
          </p:cNvPr>
          <p:cNvSpPr/>
          <p:nvPr/>
        </p:nvSpPr>
        <p:spPr>
          <a:xfrm>
            <a:off x="6728807" y="2438437"/>
            <a:ext cx="457200" cy="457200"/>
          </a:xfrm>
          <a:prstGeom prst="rect">
            <a:avLst/>
          </a:prstGeom>
          <a:solidFill>
            <a:srgbClr val="E0A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46CA3E3-1519-463C-822A-A5761EA349CB}"/>
              </a:ext>
            </a:extLst>
          </p:cNvPr>
          <p:cNvSpPr/>
          <p:nvPr/>
        </p:nvSpPr>
        <p:spPr>
          <a:xfrm>
            <a:off x="7441501" y="2451883"/>
            <a:ext cx="2272553" cy="443754"/>
          </a:xfrm>
          <a:prstGeom prst="rect">
            <a:avLst/>
          </a:prstGeom>
          <a:noFill/>
          <a:ln>
            <a:solidFill>
              <a:srgbClr val="E0A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CAA4849F-358A-4591-93A7-9367CA96D3D4}"/>
              </a:ext>
            </a:extLst>
          </p:cNvPr>
          <p:cNvSpPr txBox="1"/>
          <p:nvPr/>
        </p:nvSpPr>
        <p:spPr>
          <a:xfrm>
            <a:off x="7730612" y="2451883"/>
            <a:ext cx="1694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02.</a:t>
            </a:r>
            <a:r>
              <a:rPr lang="zh-CN" altLang="en-US" sz="24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相知篇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5F1B231-F816-4CCC-A520-493D71B0B879}"/>
              </a:ext>
            </a:extLst>
          </p:cNvPr>
          <p:cNvSpPr/>
          <p:nvPr/>
        </p:nvSpPr>
        <p:spPr>
          <a:xfrm>
            <a:off x="6728807" y="3491772"/>
            <a:ext cx="457200" cy="457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717B2E02-AB71-4D1A-A051-3086267D546D}"/>
              </a:ext>
            </a:extLst>
          </p:cNvPr>
          <p:cNvSpPr/>
          <p:nvPr/>
        </p:nvSpPr>
        <p:spPr>
          <a:xfrm>
            <a:off x="7441501" y="3505218"/>
            <a:ext cx="2272553" cy="4437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9AE7111-99C9-4A9F-901E-EE66024B5826}"/>
              </a:ext>
            </a:extLst>
          </p:cNvPr>
          <p:cNvSpPr txBox="1"/>
          <p:nvPr/>
        </p:nvSpPr>
        <p:spPr>
          <a:xfrm>
            <a:off x="7730612" y="3505218"/>
            <a:ext cx="1694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03.</a:t>
            </a:r>
            <a:r>
              <a:rPr lang="zh-CN" altLang="en-US" sz="24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相恋篇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8190C481-0D84-4FF5-9EF7-0D65606F6163}"/>
              </a:ext>
            </a:extLst>
          </p:cNvPr>
          <p:cNvSpPr/>
          <p:nvPr/>
        </p:nvSpPr>
        <p:spPr>
          <a:xfrm>
            <a:off x="6728807" y="4545107"/>
            <a:ext cx="457200" cy="457200"/>
          </a:xfrm>
          <a:prstGeom prst="rect">
            <a:avLst/>
          </a:prstGeom>
          <a:solidFill>
            <a:srgbClr val="E0A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1DE0398-6BDB-4F48-9370-CE95697C641C}"/>
              </a:ext>
            </a:extLst>
          </p:cNvPr>
          <p:cNvSpPr/>
          <p:nvPr/>
        </p:nvSpPr>
        <p:spPr>
          <a:xfrm>
            <a:off x="7441501" y="4558553"/>
            <a:ext cx="2272553" cy="443754"/>
          </a:xfrm>
          <a:prstGeom prst="rect">
            <a:avLst/>
          </a:prstGeom>
          <a:noFill/>
          <a:ln>
            <a:solidFill>
              <a:srgbClr val="E0A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B66510B6-F076-4C6C-A278-BDFB8E77D901}"/>
              </a:ext>
            </a:extLst>
          </p:cNvPr>
          <p:cNvSpPr txBox="1"/>
          <p:nvPr/>
        </p:nvSpPr>
        <p:spPr>
          <a:xfrm>
            <a:off x="7730612" y="4558553"/>
            <a:ext cx="169432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04.</a:t>
            </a:r>
            <a:r>
              <a:rPr lang="zh-CN" altLang="en-US" sz="24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相守篇</a:t>
            </a:r>
          </a:p>
        </p:txBody>
      </p:sp>
    </p:spTree>
    <p:extLst>
      <p:ext uri="{BB962C8B-B14F-4D97-AF65-F5344CB8AC3E}">
        <p14:creationId xmlns:p14="http://schemas.microsoft.com/office/powerpoint/2010/main" val="3577911987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8EB2394-CD27-454B-9E1B-2319AFB31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4835" y="3829050"/>
            <a:ext cx="4524375" cy="30289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271E271-D9DA-44AD-AF16-87AC9312AC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954835" y="615681"/>
            <a:ext cx="4110641" cy="371427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2A6FF81-8898-4C9A-B92A-D2347E3ACE90}"/>
              </a:ext>
            </a:extLst>
          </p:cNvPr>
          <p:cNvSpPr txBox="1"/>
          <p:nvPr/>
        </p:nvSpPr>
        <p:spPr>
          <a:xfrm>
            <a:off x="5015753" y="1546412"/>
            <a:ext cx="215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AA36FEB-7D6A-48E0-8114-77E25D32F604}"/>
              </a:ext>
            </a:extLst>
          </p:cNvPr>
          <p:cNvSpPr/>
          <p:nvPr/>
        </p:nvSpPr>
        <p:spPr>
          <a:xfrm>
            <a:off x="4797323" y="1631902"/>
            <a:ext cx="23070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01.</a:t>
            </a:r>
            <a:r>
              <a:rPr lang="zh-CN" altLang="en-US" sz="4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相遇篇</a:t>
            </a:r>
          </a:p>
        </p:txBody>
      </p:sp>
    </p:spTree>
    <p:extLst>
      <p:ext uri="{BB962C8B-B14F-4D97-AF65-F5344CB8AC3E}">
        <p14:creationId xmlns:p14="http://schemas.microsoft.com/office/powerpoint/2010/main" val="965552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60D0147-141D-4A2B-BAF8-4990F8C5FD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48315" flipH="1">
            <a:off x="6230984" y="283014"/>
            <a:ext cx="5369295" cy="485155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69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相遇篇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821D4B9-F6D4-4A43-9336-DF258153B5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364" y="3236497"/>
            <a:ext cx="5255636" cy="269789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2A70194-E9CE-4178-BAB3-CC4EC14D6E6A}"/>
              </a:ext>
            </a:extLst>
          </p:cNvPr>
          <p:cNvSpPr txBox="1"/>
          <p:nvPr/>
        </p:nvSpPr>
        <p:spPr>
          <a:xfrm>
            <a:off x="7821106" y="1122493"/>
            <a:ext cx="36230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细数流年，甜蜜因你故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牵手永远，此生相伴度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002392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69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相遇篇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D6998FB-7F63-4309-B11E-15C51FBC88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135" y="1423325"/>
            <a:ext cx="4709370" cy="543467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0D6D5C7-D9DD-4074-B321-FF89F7864E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01158">
            <a:off x="2067116" y="1310882"/>
            <a:ext cx="4333230" cy="28888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3FC6A2B-1B22-4A26-B250-774B3BC8A5B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39711">
            <a:off x="1654200" y="4155141"/>
            <a:ext cx="2893060" cy="19253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378D4AC1-7E11-4B40-BA68-0828CB3C70C6}"/>
              </a:ext>
            </a:extLst>
          </p:cNvPr>
          <p:cNvSpPr/>
          <p:nvPr/>
        </p:nvSpPr>
        <p:spPr>
          <a:xfrm>
            <a:off x="4700394" y="4140662"/>
            <a:ext cx="6096000" cy="8887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732222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69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相遇篇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2B1603B-76CA-490A-9759-883BD00F2D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0758"/>
            <a:ext cx="5758530" cy="492162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FC149021-805D-41AD-8CF4-9AE69CCCD7B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7706" y="1653076"/>
            <a:ext cx="5285888" cy="3551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668456E-0DC4-4D55-B5F2-4FD0B49EA324}"/>
              </a:ext>
            </a:extLst>
          </p:cNvPr>
          <p:cNvSpPr/>
          <p:nvPr/>
        </p:nvSpPr>
        <p:spPr>
          <a:xfrm>
            <a:off x="6611471" y="561640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391350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69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相遇篇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E8D7B80-5135-492A-A7F5-81256D67C0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6958" y="954741"/>
            <a:ext cx="2519603" cy="30672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76C1349-29DF-4A65-95CD-B402462031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2319" y="3705764"/>
            <a:ext cx="2401769" cy="209902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7FCC46F6-05EF-4A0C-A59A-571E5A069F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9846" y="1278754"/>
            <a:ext cx="1994632" cy="251331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E98CA8F-AE16-4C6E-B88F-648DABC3064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6958" y="4021955"/>
            <a:ext cx="2674251" cy="178283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40B94AF-D79B-4432-B719-DEB885603CB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610" y="1794081"/>
            <a:ext cx="2993728" cy="19979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AF9E0FC1-4ECF-4E1B-AEE7-C3AEC867B2A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422" y="3867436"/>
            <a:ext cx="2902875" cy="19373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7877403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8EB2394-CD27-454B-9E1B-2319AFB31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4835" y="3829050"/>
            <a:ext cx="4524375" cy="30289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271E271-D9DA-44AD-AF16-87AC9312AC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954835" y="615681"/>
            <a:ext cx="4110641" cy="371427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2A6FF81-8898-4C9A-B92A-D2347E3ACE90}"/>
              </a:ext>
            </a:extLst>
          </p:cNvPr>
          <p:cNvSpPr txBox="1"/>
          <p:nvPr/>
        </p:nvSpPr>
        <p:spPr>
          <a:xfrm>
            <a:off x="5015753" y="1546412"/>
            <a:ext cx="215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AA36FEB-7D6A-48E0-8114-77E25D32F604}"/>
              </a:ext>
            </a:extLst>
          </p:cNvPr>
          <p:cNvSpPr/>
          <p:nvPr/>
        </p:nvSpPr>
        <p:spPr>
          <a:xfrm>
            <a:off x="4797323" y="1631902"/>
            <a:ext cx="23150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02.</a:t>
            </a:r>
            <a:r>
              <a:rPr lang="zh-CN" altLang="en-US" sz="4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相知篇</a:t>
            </a:r>
          </a:p>
        </p:txBody>
      </p:sp>
    </p:spTree>
    <p:extLst>
      <p:ext uri="{BB962C8B-B14F-4D97-AF65-F5344CB8AC3E}">
        <p14:creationId xmlns:p14="http://schemas.microsoft.com/office/powerpoint/2010/main" val="3823279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3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相知篇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692504F-CC61-4A2F-B6AB-D5913BA4D96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8144" y="1896035"/>
            <a:ext cx="6164144" cy="369794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DCD5746-33AB-4A44-9E3E-15598F0A7820}"/>
              </a:ext>
            </a:extLst>
          </p:cNvPr>
          <p:cNvSpPr txBox="1"/>
          <p:nvPr/>
        </p:nvSpPr>
        <p:spPr>
          <a:xfrm>
            <a:off x="7821106" y="1122493"/>
            <a:ext cx="36230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细数流年，甜蜜因你故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牵手永远，此生相伴度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4C6CA0E-9B77-4706-9D25-244063DF5B8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48315" flipH="1">
            <a:off x="6230984" y="283014"/>
            <a:ext cx="5369295" cy="485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4921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3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相知篇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DC1073C7-E2E2-44A8-92A7-59DBED18E4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653" y="1714500"/>
            <a:ext cx="51435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221128E-8C3A-4FCE-8341-4D76672F32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6224" y="1808629"/>
            <a:ext cx="3754088" cy="49149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7407F8A2-E544-45B6-A9CF-E1085C0A1F7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5640" y="782742"/>
            <a:ext cx="2674251" cy="178283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F6A59075-6FEE-4CF1-8C3E-B73A8D5CB83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258185">
            <a:off x="8145640" y="3429000"/>
            <a:ext cx="3303342" cy="22196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4991067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3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相知篇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EF22FE3-AB4B-4BCD-8871-DC45834652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8365" y="1627093"/>
            <a:ext cx="4575277" cy="453807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0BCBF44-1D80-45D2-9A45-A34345EFF9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2459" y="1781735"/>
            <a:ext cx="4941176" cy="32945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AF97E63-21FE-495E-A8E2-EA209803AF83}"/>
              </a:ext>
            </a:extLst>
          </p:cNvPr>
          <p:cNvSpPr/>
          <p:nvPr/>
        </p:nvSpPr>
        <p:spPr>
          <a:xfrm>
            <a:off x="2043886" y="560713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618829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3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相知篇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AF3BE25-B516-4193-AAA2-0BDD3B063F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4081" y="2819885"/>
            <a:ext cx="3850341" cy="374627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59259E0-0529-4FB1-B3C8-4C3140BC040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310" y="1937900"/>
            <a:ext cx="2982199" cy="29821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9B231F2-1858-492F-8E40-FB7483C4D66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144">
            <a:off x="7454153" y="1055679"/>
            <a:ext cx="3850341" cy="25668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8C193A2-57D9-4A00-BBC0-0932875F4FF3}"/>
              </a:ext>
            </a:extLst>
          </p:cNvPr>
          <p:cNvSpPr/>
          <p:nvPr/>
        </p:nvSpPr>
        <p:spPr>
          <a:xfrm>
            <a:off x="4084386" y="1501466"/>
            <a:ext cx="6096000" cy="8887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FD2C06B-4EB6-45EB-BB0B-6A70352A5E8E}"/>
              </a:ext>
            </a:extLst>
          </p:cNvPr>
          <p:cNvSpPr/>
          <p:nvPr/>
        </p:nvSpPr>
        <p:spPr>
          <a:xfrm>
            <a:off x="8663994" y="4788546"/>
            <a:ext cx="6096000" cy="8887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51105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8EB2394-CD27-454B-9E1B-2319AFB31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4835" y="3829050"/>
            <a:ext cx="4524375" cy="30289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271E271-D9DA-44AD-AF16-87AC9312AC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954835" y="615681"/>
            <a:ext cx="4110641" cy="371427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2A6FF81-8898-4C9A-B92A-D2347E3ACE90}"/>
              </a:ext>
            </a:extLst>
          </p:cNvPr>
          <p:cNvSpPr txBox="1"/>
          <p:nvPr/>
        </p:nvSpPr>
        <p:spPr>
          <a:xfrm>
            <a:off x="5015753" y="1546412"/>
            <a:ext cx="215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AA36FEB-7D6A-48E0-8114-77E25D32F604}"/>
              </a:ext>
            </a:extLst>
          </p:cNvPr>
          <p:cNvSpPr/>
          <p:nvPr/>
        </p:nvSpPr>
        <p:spPr>
          <a:xfrm>
            <a:off x="4797323" y="1631902"/>
            <a:ext cx="23102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03.</a:t>
            </a:r>
            <a:r>
              <a:rPr lang="zh-CN" altLang="en-US" sz="4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相恋篇</a:t>
            </a:r>
          </a:p>
        </p:txBody>
      </p:sp>
    </p:spTree>
    <p:extLst>
      <p:ext uri="{BB962C8B-B14F-4D97-AF65-F5344CB8AC3E}">
        <p14:creationId xmlns:p14="http://schemas.microsoft.com/office/powerpoint/2010/main" val="3587796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22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03.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相恋篇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D532754-312D-49A5-A9D7-911F9BED0B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903" y="1601271"/>
            <a:ext cx="5233427" cy="446228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70D1A2EF-E7E6-4952-A8EE-5A5D24D1ABE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7498" y="2124634"/>
            <a:ext cx="4740089" cy="31600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E57F9481-004B-45C4-8D98-ABFF00D57EC7}"/>
              </a:ext>
            </a:extLst>
          </p:cNvPr>
          <p:cNvSpPr/>
          <p:nvPr/>
        </p:nvSpPr>
        <p:spPr>
          <a:xfrm>
            <a:off x="3349300" y="5058355"/>
            <a:ext cx="6096000" cy="8887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263303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22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03.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相恋篇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3BE600F-8AB5-4CF5-AAEB-02B7591CD2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3835" y="1748116"/>
            <a:ext cx="3388659" cy="385237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1BC984C-B209-44F2-9D4B-0ADF65A060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310" y="1855694"/>
            <a:ext cx="5105401" cy="34036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3BC148A-87EB-4CBA-9C99-6CA42C8A9B36}"/>
              </a:ext>
            </a:extLst>
          </p:cNvPr>
          <p:cNvSpPr/>
          <p:nvPr/>
        </p:nvSpPr>
        <p:spPr>
          <a:xfrm>
            <a:off x="7322570" y="5431579"/>
            <a:ext cx="6096000" cy="8887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260537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22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03.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相恋篇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126528A-2522-46EA-971B-F79194014D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147" y="1333174"/>
            <a:ext cx="3449171" cy="229944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A66BFE0-B0B8-4530-B5FB-1A1FF1D754E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3265" y="3857859"/>
            <a:ext cx="3673288" cy="244885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ED435A57-2E07-42A9-9857-5FF49400AC7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409" y="2047325"/>
            <a:ext cx="3792971" cy="384916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1637CF7-2AD1-4093-8620-5E0FAB66B5DD}"/>
              </a:ext>
            </a:extLst>
          </p:cNvPr>
          <p:cNvSpPr/>
          <p:nvPr/>
        </p:nvSpPr>
        <p:spPr>
          <a:xfrm>
            <a:off x="4695265" y="4651958"/>
            <a:ext cx="6096000" cy="8887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E1F9B24A-CFF5-45C6-B834-2D292615A983}"/>
              </a:ext>
            </a:extLst>
          </p:cNvPr>
          <p:cNvSpPr/>
          <p:nvPr/>
        </p:nvSpPr>
        <p:spPr>
          <a:xfrm>
            <a:off x="8586594" y="2038889"/>
            <a:ext cx="6096000" cy="8887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170830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22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03.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相恋篇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60FA6EC-1E27-4C2A-8D2F-46FDF6BD5A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1642" y="3286676"/>
            <a:ext cx="5186923" cy="35713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2EDDA29-A207-40C8-A09C-63829748A29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310" y="1909483"/>
            <a:ext cx="5356986" cy="357132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B883494B-269E-43C8-8697-BA46749FD52A}"/>
              </a:ext>
            </a:extLst>
          </p:cNvPr>
          <p:cNvSpPr/>
          <p:nvPr/>
        </p:nvSpPr>
        <p:spPr>
          <a:xfrm>
            <a:off x="7268783" y="2029474"/>
            <a:ext cx="6096000" cy="8887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150582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8EB2394-CD27-454B-9E1B-2319AFB31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4835" y="3829050"/>
            <a:ext cx="4524375" cy="30289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271E271-D9DA-44AD-AF16-87AC9312AC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954835" y="615681"/>
            <a:ext cx="4110641" cy="371427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2A6FF81-8898-4C9A-B92A-D2347E3ACE90}"/>
              </a:ext>
            </a:extLst>
          </p:cNvPr>
          <p:cNvSpPr txBox="1"/>
          <p:nvPr/>
        </p:nvSpPr>
        <p:spPr>
          <a:xfrm>
            <a:off x="5015753" y="1546412"/>
            <a:ext cx="215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AA36FEB-7D6A-48E0-8114-77E25D32F604}"/>
              </a:ext>
            </a:extLst>
          </p:cNvPr>
          <p:cNvSpPr/>
          <p:nvPr/>
        </p:nvSpPr>
        <p:spPr>
          <a:xfrm>
            <a:off x="4797323" y="1631902"/>
            <a:ext cx="23150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04.</a:t>
            </a:r>
            <a:r>
              <a:rPr lang="zh-CN" altLang="en-US" sz="4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相守篇</a:t>
            </a:r>
          </a:p>
        </p:txBody>
      </p:sp>
    </p:spTree>
    <p:extLst>
      <p:ext uri="{BB962C8B-B14F-4D97-AF65-F5344CB8AC3E}">
        <p14:creationId xmlns:p14="http://schemas.microsoft.com/office/powerpoint/2010/main" val="3396644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802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04.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相守篇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2CC5E8F-351D-4A6C-B773-BDA11DE22C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43947"/>
            <a:ext cx="5520962" cy="43030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B68ABE1-2257-4C9F-92E1-389776DDF72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7351" y="1593476"/>
            <a:ext cx="5506075" cy="367104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7253390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3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04.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相守篇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65852C5-DE1B-44B6-87DF-D02133DF33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310" y="2017059"/>
            <a:ext cx="5002307" cy="33348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5C2F57A-3692-4F96-8271-8D1DAE083E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5351" y="2393576"/>
            <a:ext cx="5266649" cy="446442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ED6899AD-97AB-46D0-931A-A208FE9D9504}"/>
              </a:ext>
            </a:extLst>
          </p:cNvPr>
          <p:cNvSpPr/>
          <p:nvPr/>
        </p:nvSpPr>
        <p:spPr>
          <a:xfrm>
            <a:off x="7282229" y="1357121"/>
            <a:ext cx="6096000" cy="8887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519136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3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04.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相守篇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9BCED1F-501C-41A3-91CB-79C344CBC66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5260" y="701231"/>
            <a:ext cx="4671244" cy="590325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8742CD5-D440-4256-9CFB-3729E75E9EDD}"/>
              </a:ext>
            </a:extLst>
          </p:cNvPr>
          <p:cNvSpPr txBox="1"/>
          <p:nvPr/>
        </p:nvSpPr>
        <p:spPr>
          <a:xfrm>
            <a:off x="1691772" y="2823013"/>
            <a:ext cx="36230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细数流年，甜蜜因你故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牵手永远，此生相伴度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18B7DB5-9531-4C7A-B0E7-FE0FBE93D9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48315" flipV="1">
            <a:off x="814466" y="567691"/>
            <a:ext cx="5547808" cy="501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4553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D901E3-9FE3-4389-B2EB-B36E7FDB7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496" y="0"/>
            <a:ext cx="796814" cy="95474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E657496-6AA0-46CE-9DFB-24B4017E0380}"/>
              </a:ext>
            </a:extLst>
          </p:cNvPr>
          <p:cNvSpPr/>
          <p:nvPr/>
        </p:nvSpPr>
        <p:spPr>
          <a:xfrm>
            <a:off x="1206958" y="327538"/>
            <a:ext cx="16738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04.</a:t>
            </a:r>
            <a:r>
              <a:rPr lang="zh-CN" altLang="en-US" sz="28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相守篇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3E543A29-5B11-4B2E-88F5-EB13C8E83A13}"/>
              </a:ext>
            </a:extLst>
          </p:cNvPr>
          <p:cNvSpPr txBox="1"/>
          <p:nvPr/>
        </p:nvSpPr>
        <p:spPr>
          <a:xfrm>
            <a:off x="7658596" y="1297304"/>
            <a:ext cx="36230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爱你一路，思念浸满每一步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明眸频顾，令我喜悦无数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细数流年，甜蜜因你故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牵手永远，此生相伴度</a:t>
            </a:r>
            <a:endParaRPr lang="en-US" altLang="zh-CN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F2B3B15-F415-4CFF-9D17-FF84E8F4EC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48315" flipH="1">
            <a:off x="6068474" y="457825"/>
            <a:ext cx="5369295" cy="485155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9342F02A-305D-485D-AE2D-F5851C3FD7A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2330747" y="1207621"/>
            <a:ext cx="2949468" cy="534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1927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D6EB09C-B323-4B22-B934-6BFB3828F375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幸福记事"/>
</p:tagLst>
</file>

<file path=ppt/theme/theme1.xml><?xml version="1.0" encoding="utf-8"?>
<a:theme xmlns:a="http://schemas.openxmlformats.org/drawingml/2006/main" name="第一PPT，www.1ppt.com">
  <a:themeElements>
    <a:clrScheme name="自定义 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548</Words>
  <Application>Microsoft Office PowerPoint</Application>
  <PresentationFormat>宽屏</PresentationFormat>
  <Paragraphs>95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等线</vt:lpstr>
      <vt:lpstr>等线 Light</vt:lpstr>
      <vt:lpstr>宋体</vt:lpstr>
      <vt:lpstr>字魂36号-正文宋楷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幸福记事</dc:title>
  <dc:creator>第一PPT</dc:creator>
  <cp:keywords>www.1ppt.com</cp:keywords>
  <dc:description>www.1ppt.com</dc:description>
  <cp:lastModifiedBy>faith123</cp:lastModifiedBy>
  <cp:revision>179</cp:revision>
  <dcterms:created xsi:type="dcterms:W3CDTF">2017-08-18T03:02:00Z</dcterms:created>
  <dcterms:modified xsi:type="dcterms:W3CDTF">2020-05-22T01:31:28Z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