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 id="2147483672" r:id="rId4"/>
  </p:sldMasterIdLst>
  <p:notesMasterIdLst>
    <p:notesMasterId r:id="rId7"/>
  </p:notesMasterIdLst>
  <p:sldIdLst>
    <p:sldId id="256" r:id="rId5"/>
    <p:sldId id="267" r:id="rId6"/>
    <p:sldId id="258" r:id="rId8"/>
    <p:sldId id="264" r:id="rId9"/>
    <p:sldId id="269" r:id="rId10"/>
    <p:sldId id="268" r:id="rId11"/>
    <p:sldId id="270" r:id="rId12"/>
    <p:sldId id="259" r:id="rId13"/>
    <p:sldId id="261" r:id="rId14"/>
    <p:sldId id="260" r:id="rId15"/>
    <p:sldId id="271" r:id="rId16"/>
    <p:sldId id="263" r:id="rId17"/>
    <p:sldId id="273" r:id="rId18"/>
    <p:sldId id="272" r:id="rId19"/>
    <p:sldId id="274" r:id="rId20"/>
    <p:sldId id="265" r:id="rId21"/>
    <p:sldId id="276" r:id="rId22"/>
    <p:sldId id="275" r:id="rId23"/>
    <p:sldId id="278" r:id="rId24"/>
    <p:sldId id="277" r:id="rId25"/>
  </p:sldIdLst>
  <p:sldSz cx="12192000" cy="6858000"/>
  <p:notesSz cx="6858000" cy="9144000"/>
  <p:embeddedFontLst>
    <p:embeddedFont>
      <p:font typeface="微软雅黑" panose="020B0503020204020204" pitchFamily="34" charset="-122"/>
      <p:regular r:id="rId29"/>
    </p:embeddedFont>
    <p:embeddedFont>
      <p:font typeface="Calibri" panose="020F0502020204030204" pitchFamily="34" charset="0"/>
      <p:regular r:id="rId30"/>
      <p:bold r:id="rId31"/>
      <p:italic r:id="rId32"/>
      <p:boldItalic r:id="rId33"/>
    </p:embeddedFont>
    <p:embeddedFont>
      <p:font typeface="字魂凤鸣手书" panose="00000500000000000000" charset="-122"/>
      <p:regular r:id="rId3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7F83"/>
    <a:srgbClr val="06B0C1"/>
    <a:srgbClr val="78B5AE"/>
    <a:srgbClr val="24ABAE"/>
    <a:srgbClr val="EACD3E"/>
    <a:srgbClr val="00859B"/>
    <a:srgbClr val="90C8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5" autoAdjust="0"/>
    <p:restoredTop sz="94660"/>
  </p:normalViewPr>
  <p:slideViewPr>
    <p:cSldViewPr snapToGrid="0">
      <p:cViewPr varScale="1">
        <p:scale>
          <a:sx n="72" d="100"/>
          <a:sy n="72" d="100"/>
        </p:scale>
        <p:origin x="6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4" Type="http://schemas.openxmlformats.org/officeDocument/2006/relationships/font" Target="fonts/font6.fntdata"/><Relationship Id="rId33" Type="http://schemas.openxmlformats.org/officeDocument/2006/relationships/font" Target="fonts/font5.fntdata"/><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Master" Target="slideMasters/slideMaster2.xml"/><Relationship Id="rId29" Type="http://schemas.openxmlformats.org/officeDocument/2006/relationships/font" Target="fonts/font1.fntdata"/><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48FF83A-4FA8-49EF-973F-0C76B0AD8B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E3103E5-9F06-4DC8-B0D9-95E18508E69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1.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早安你好12"/>
          <p:cNvPicPr>
            <a:picLocks noChangeAspect="1"/>
          </p:cNvPicPr>
          <p:nvPr userDrawn="1"/>
        </p:nvPicPr>
        <p:blipFill>
          <a:blip r:embed="rId12"/>
          <a:srcRect l="83921" t="37639" r="4165" b="33228"/>
          <a:stretch>
            <a:fillRect/>
          </a:stretch>
        </p:blipFill>
        <p:spPr>
          <a:xfrm>
            <a:off x="317500" y="286385"/>
            <a:ext cx="786130" cy="786130"/>
          </a:xfrm>
          <a:prstGeom prst="ellipse">
            <a:avLst/>
          </a:prstGeom>
        </p:spPr>
      </p:pic>
      <p:sp>
        <p:nvSpPr>
          <p:cNvPr id="137" name="矩形 136"/>
          <p:cNvSpPr/>
          <p:nvPr userDrawn="1"/>
        </p:nvSpPr>
        <p:spPr>
          <a:xfrm>
            <a:off x="1241810" y="259080"/>
            <a:ext cx="2316480" cy="521970"/>
          </a:xfrm>
          <a:prstGeom prst="rect">
            <a:avLst/>
          </a:prstGeom>
        </p:spPr>
        <p:txBody>
          <a:bodyPr wrap="square">
            <a:spAutoFit/>
          </a:bodyPr>
          <a:p>
            <a:r>
              <a:rPr lang="zh-CN" altLang="en-US" sz="2800" dirty="0">
                <a:solidFill>
                  <a:srgbClr val="06B0C1"/>
                </a:solidFill>
                <a:latin typeface="微软雅黑" panose="020B0503020204020204" pitchFamily="34" charset="-122"/>
                <a:ea typeface="微软雅黑" panose="020B0503020204020204" pitchFamily="34" charset="-122"/>
                <a:cs typeface="+mn-ea"/>
                <a:sym typeface="+mn-lt"/>
              </a:rPr>
              <a:t>输入标题内容</a:t>
            </a:r>
            <a:endParaRPr lang="zh-CN" altLang="en-US" sz="2800" dirty="0">
              <a:solidFill>
                <a:srgbClr val="06B0C1"/>
              </a:solidFill>
              <a:latin typeface="微软雅黑" panose="020B0503020204020204" pitchFamily="34" charset="-122"/>
              <a:ea typeface="微软雅黑" panose="020B0503020204020204" pitchFamily="34" charset="-122"/>
              <a:cs typeface="+mn-ea"/>
              <a:sym typeface="+mn-lt"/>
            </a:endParaRPr>
          </a:p>
        </p:txBody>
      </p:sp>
      <p:sp>
        <p:nvSpPr>
          <p:cNvPr id="138" name="矩形 137"/>
          <p:cNvSpPr/>
          <p:nvPr userDrawn="1"/>
        </p:nvSpPr>
        <p:spPr>
          <a:xfrm flipH="1">
            <a:off x="1241890" y="780813"/>
            <a:ext cx="3956908" cy="291465"/>
          </a:xfrm>
          <a:prstGeom prst="rect">
            <a:avLst/>
          </a:prstGeom>
        </p:spPr>
        <p:txBody>
          <a:bodyPr wrap="square">
            <a:spAutoFit/>
          </a:bodyPr>
          <a:p>
            <a:pPr lvl="0">
              <a:lnSpc>
                <a:spcPct val="130000"/>
              </a:lnSpc>
              <a:defRPr/>
            </a:pPr>
            <a:r>
              <a:rPr lang="en-US" altLang="zh-CN" sz="1000" dirty="0">
                <a:solidFill>
                  <a:srgbClr val="303030"/>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000" b="0" i="0" u="none" strike="noStrike" kern="1200" cap="none" spc="0" normalizeH="0" baseline="0" noProof="0" dirty="0">
              <a:ln>
                <a:noFill/>
              </a:ln>
              <a:solidFill>
                <a:srgbClr val="303030"/>
              </a:solidFill>
              <a:effectLst/>
              <a:uLnTx/>
              <a:uFillTx/>
              <a:latin typeface="微软雅黑" panose="020B0503020204020204" pitchFamily="34" charset="-122"/>
              <a:ea typeface="微软雅黑" panose="020B0503020204020204" pitchFamily="34" charset="-122"/>
              <a:cs typeface="+mn-ea"/>
              <a:sym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8FF83A-4FA8-49EF-973F-0C76B0AD8B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103E5-9F06-4DC8-B0D9-95E18508E69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早安你好12"/>
          <p:cNvPicPr>
            <a:picLocks noChangeAspect="1"/>
          </p:cNvPicPr>
          <p:nvPr userDrawn="1"/>
        </p:nvPicPr>
        <p:blipFill>
          <a:blip r:embed="rId12"/>
          <a:srcRect l="83921" t="37639" r="4165" b="33228"/>
          <a:stretch>
            <a:fillRect/>
          </a:stretch>
        </p:blipFill>
        <p:spPr>
          <a:xfrm>
            <a:off x="317500" y="286385"/>
            <a:ext cx="786130" cy="786130"/>
          </a:xfrm>
          <a:prstGeom prst="ellipse">
            <a:avLst/>
          </a:prstGeom>
        </p:spPr>
      </p:pic>
      <p:sp>
        <p:nvSpPr>
          <p:cNvPr id="137" name="矩形 136"/>
          <p:cNvSpPr/>
          <p:nvPr userDrawn="1"/>
        </p:nvSpPr>
        <p:spPr>
          <a:xfrm>
            <a:off x="1241810" y="259080"/>
            <a:ext cx="2316480" cy="521970"/>
          </a:xfrm>
          <a:prstGeom prst="rect">
            <a:avLst/>
          </a:prstGeom>
        </p:spPr>
        <p:txBody>
          <a:bodyPr wrap="square">
            <a:spAutoFit/>
          </a:bodyPr>
          <a:p>
            <a:r>
              <a:rPr lang="zh-CN" altLang="en-US" sz="2800" dirty="0">
                <a:solidFill>
                  <a:srgbClr val="06B0C1"/>
                </a:solidFill>
                <a:latin typeface="微软雅黑" panose="020B0503020204020204" pitchFamily="34" charset="-122"/>
                <a:ea typeface="微软雅黑" panose="020B0503020204020204" pitchFamily="34" charset="-122"/>
                <a:cs typeface="+mn-ea"/>
                <a:sym typeface="+mn-lt"/>
              </a:rPr>
              <a:t>输入标题内容</a:t>
            </a:r>
            <a:endParaRPr lang="zh-CN" altLang="en-US" sz="2800" dirty="0">
              <a:solidFill>
                <a:srgbClr val="06B0C1"/>
              </a:solidFill>
              <a:latin typeface="微软雅黑" panose="020B0503020204020204" pitchFamily="34" charset="-122"/>
              <a:ea typeface="微软雅黑" panose="020B0503020204020204" pitchFamily="34" charset="-122"/>
              <a:cs typeface="+mn-ea"/>
              <a:sym typeface="+mn-lt"/>
            </a:endParaRPr>
          </a:p>
        </p:txBody>
      </p:sp>
      <p:sp>
        <p:nvSpPr>
          <p:cNvPr id="138" name="矩形 137"/>
          <p:cNvSpPr/>
          <p:nvPr userDrawn="1"/>
        </p:nvSpPr>
        <p:spPr>
          <a:xfrm flipH="1">
            <a:off x="1241890" y="780813"/>
            <a:ext cx="3956908" cy="291465"/>
          </a:xfrm>
          <a:prstGeom prst="rect">
            <a:avLst/>
          </a:prstGeom>
        </p:spPr>
        <p:txBody>
          <a:bodyPr wrap="square">
            <a:spAutoFit/>
          </a:bodyPr>
          <a:p>
            <a:pPr lvl="0">
              <a:lnSpc>
                <a:spcPct val="130000"/>
              </a:lnSpc>
              <a:defRPr/>
            </a:pPr>
            <a:r>
              <a:rPr lang="en-US" altLang="zh-CN" sz="1000" dirty="0">
                <a:solidFill>
                  <a:srgbClr val="303030"/>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000" b="0" i="0" u="none" strike="noStrike" kern="1200" cap="none" spc="0" normalizeH="0" baseline="0" noProof="0" dirty="0">
              <a:ln>
                <a:noFill/>
              </a:ln>
              <a:solidFill>
                <a:srgbClr val="303030"/>
              </a:solidFill>
              <a:effectLst/>
              <a:uLnTx/>
              <a:uFillTx/>
              <a:latin typeface="微软雅黑" panose="020B0503020204020204" pitchFamily="34" charset="-122"/>
              <a:ea typeface="微软雅黑" panose="020B0503020204020204" pitchFamily="34" charset="-122"/>
              <a:cs typeface="+mn-ea"/>
              <a:sym typeface="+mn-lt"/>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slideLayout" Target="../slideLayouts/slideLayout23.xml"/><Relationship Id="rId10" Type="http://schemas.openxmlformats.org/officeDocument/2006/relationships/tags" Target="../tags/tag10.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你好12"/>
          <p:cNvPicPr>
            <a:picLocks noChangeAspect="1"/>
          </p:cNvPicPr>
          <p:nvPr/>
        </p:nvPicPr>
        <p:blipFill>
          <a:blip r:embed="rId1"/>
          <a:srcRect r="41187" b="19337"/>
          <a:stretch>
            <a:fillRect/>
          </a:stretch>
        </p:blipFill>
        <p:spPr>
          <a:xfrm>
            <a:off x="0" y="-635"/>
            <a:ext cx="12228195" cy="6858635"/>
          </a:xfrm>
          <a:prstGeom prst="rect">
            <a:avLst/>
          </a:prstGeom>
        </p:spPr>
      </p:pic>
      <p:sp>
        <p:nvSpPr>
          <p:cNvPr id="12" name="矩形 11"/>
          <p:cNvSpPr/>
          <p:nvPr/>
        </p:nvSpPr>
        <p:spPr>
          <a:xfrm>
            <a:off x="3445257" y="766466"/>
            <a:ext cx="5490606" cy="2646878"/>
          </a:xfrm>
          <a:prstGeom prst="rect">
            <a:avLst/>
          </a:prstGeom>
        </p:spPr>
        <p:txBody>
          <a:bodyPr wrap="none">
            <a:spAutoFit/>
          </a:bodyPr>
          <a:lstStyle/>
          <a:p>
            <a:pPr algn="ctr"/>
            <a:r>
              <a:rPr lang="en-US" altLang="zh-CN" sz="16600" dirty="0">
                <a:solidFill>
                  <a:srgbClr val="90C8C0">
                    <a:alpha val="20000"/>
                  </a:srgbClr>
                </a:solidFill>
                <a:latin typeface="Agency FB" panose="020B0503020202020204" pitchFamily="34" charset="0"/>
              </a:rPr>
              <a:t>R</a:t>
            </a:r>
            <a:r>
              <a:rPr lang="zh-CN" altLang="en-US" sz="16600" dirty="0">
                <a:solidFill>
                  <a:srgbClr val="90C8C0">
                    <a:alpha val="20000"/>
                  </a:srgbClr>
                </a:solidFill>
                <a:latin typeface="Agency FB" panose="020B0503020202020204" pitchFamily="34" charset="0"/>
              </a:rPr>
              <a:t>esume</a:t>
            </a:r>
            <a:endParaRPr lang="zh-CN" altLang="en-US" sz="16600" dirty="0">
              <a:solidFill>
                <a:srgbClr val="90C8C0">
                  <a:alpha val="20000"/>
                </a:srgbClr>
              </a:solidFill>
              <a:latin typeface="Agency FB" panose="020B0503020202020204" pitchFamily="34" charset="0"/>
            </a:endParaRPr>
          </a:p>
        </p:txBody>
      </p:sp>
      <p:pic>
        <p:nvPicPr>
          <p:cNvPr id="3" name="图片 2" descr="预览图_千图网_编号36145325"/>
          <p:cNvPicPr>
            <a:picLocks noChangeAspect="1"/>
          </p:cNvPicPr>
          <p:nvPr/>
        </p:nvPicPr>
        <p:blipFill>
          <a:blip r:embed="rId2"/>
          <a:srcRect t="28529" b="29167"/>
          <a:stretch>
            <a:fillRect/>
          </a:stretch>
        </p:blipFill>
        <p:spPr>
          <a:xfrm>
            <a:off x="2399665" y="317500"/>
            <a:ext cx="9639300" cy="4077970"/>
          </a:xfrm>
          <a:prstGeom prst="rect">
            <a:avLst/>
          </a:prstGeom>
        </p:spPr>
      </p:pic>
      <p:sp>
        <p:nvSpPr>
          <p:cNvPr id="163" name="矩形 162"/>
          <p:cNvSpPr/>
          <p:nvPr/>
        </p:nvSpPr>
        <p:spPr>
          <a:xfrm>
            <a:off x="7819281" y="4967166"/>
            <a:ext cx="3840480" cy="829945"/>
          </a:xfrm>
          <a:prstGeom prst="rect">
            <a:avLst/>
          </a:prstGeom>
        </p:spPr>
        <p:txBody>
          <a:bodyPr wrap="none">
            <a:spAutoFit/>
          </a:bodyPr>
          <a:lstStyle/>
          <a:p>
            <a:pPr algn="ctr"/>
            <a:r>
              <a:rPr lang="zh-CN" altLang="en-US" sz="4800" dirty="0">
                <a:solidFill>
                  <a:schemeClr val="bg1"/>
                </a:solidFill>
                <a:latin typeface="微软雅黑" panose="020B0503020204020204" pitchFamily="34" charset="-122"/>
                <a:ea typeface="微软雅黑" panose="020B0503020204020204" pitchFamily="34" charset="-122"/>
                <a:cs typeface="+mn-ea"/>
                <a:sym typeface="+mn-lt"/>
              </a:rPr>
              <a:t>毕业主题班会</a:t>
            </a:r>
            <a:endParaRPr lang="zh-CN" altLang="en-US" sz="4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4" name="矩形 163"/>
          <p:cNvSpPr/>
          <p:nvPr/>
        </p:nvSpPr>
        <p:spPr>
          <a:xfrm>
            <a:off x="5002430" y="5846434"/>
            <a:ext cx="6958221" cy="25273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7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Please add your title text here, and then fill in the text. Please add your title text here, and then fill in the text. Please. Please add your title text here.</a:t>
            </a:r>
            <a:endParaRPr kumimoji="0" lang="en-US" altLang="zh-CN" sz="7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7" name="矩形: 圆角 11"/>
          <p:cNvSpPr/>
          <p:nvPr/>
        </p:nvSpPr>
        <p:spPr>
          <a:xfrm>
            <a:off x="10027306" y="6200958"/>
            <a:ext cx="1518953" cy="396510"/>
          </a:xfrm>
          <a:prstGeom prst="roundRect">
            <a:avLst>
              <a:gd name="adj" fmla="val 50000"/>
            </a:avLst>
          </a:prstGeom>
          <a:solidFill>
            <a:srgbClr val="78B5A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cs typeface="+mn-ea"/>
                <a:sym typeface="+mn-lt"/>
              </a:rPr>
              <a:t>汇报人：</a:t>
            </a:r>
            <a:r>
              <a:rPr kumimoji="0" lang="en-US" altLang="zh-CN" sz="1400" b="0" i="0" u="none" strike="noStrike" kern="0" cap="none" spc="0" normalizeH="0" baseline="0" noProof="0" dirty="0">
                <a:ln>
                  <a:noFill/>
                </a:ln>
                <a:solidFill>
                  <a:prstClr val="white"/>
                </a:solidFill>
                <a:effectLst/>
                <a:uLnTx/>
                <a:uFillTx/>
                <a:cs typeface="+mn-ea"/>
                <a:sym typeface="+mn-lt"/>
              </a:rPr>
              <a:t>CN</a:t>
            </a:r>
            <a:endParaRPr kumimoji="0" lang="en-US" altLang="zh-CN" sz="1400" b="0" i="0" u="none" strike="noStrike" kern="0" cap="none" spc="0" normalizeH="0" baseline="0" noProof="0" dirty="0">
              <a:ln>
                <a:noFill/>
              </a:ln>
              <a:solidFill>
                <a:prstClr val="white"/>
              </a:solidFill>
              <a:effectLst/>
              <a:uLnTx/>
              <a:uFillTx/>
              <a:cs typeface="+mn-ea"/>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早安你好12"/>
          <p:cNvPicPr>
            <a:picLocks noChangeAspect="1"/>
          </p:cNvPicPr>
          <p:nvPr/>
        </p:nvPicPr>
        <p:blipFill>
          <a:blip r:embed="rId1"/>
          <a:srcRect l="16920" t="448" r="24267" b="18889"/>
          <a:stretch>
            <a:fillRect/>
          </a:stretch>
        </p:blipFill>
        <p:spPr>
          <a:xfrm>
            <a:off x="0" y="-635"/>
            <a:ext cx="12228195" cy="6858635"/>
          </a:xfrm>
          <a:prstGeom prst="rect">
            <a:avLst/>
          </a:prstGeom>
        </p:spPr>
      </p:pic>
      <p:sp>
        <p:nvSpPr>
          <p:cNvPr id="51" name="Freeform 49"/>
          <p:cNvSpPr/>
          <p:nvPr/>
        </p:nvSpPr>
        <p:spPr bwMode="auto">
          <a:xfrm>
            <a:off x="3773576" y="6039656"/>
            <a:ext cx="134938" cy="258763"/>
          </a:xfrm>
          <a:custGeom>
            <a:avLst/>
            <a:gdLst>
              <a:gd name="T0" fmla="*/ 17 w 37"/>
              <a:gd name="T1" fmla="*/ 0 h 71"/>
              <a:gd name="T2" fmla="*/ 10 w 37"/>
              <a:gd name="T3" fmla="*/ 26 h 71"/>
              <a:gd name="T4" fmla="*/ 7 w 37"/>
              <a:gd name="T5" fmla="*/ 41 h 71"/>
              <a:gd name="T6" fmla="*/ 0 w 37"/>
              <a:gd name="T7" fmla="*/ 68 h 71"/>
              <a:gd name="T8" fmla="*/ 1 w 37"/>
              <a:gd name="T9" fmla="*/ 71 h 71"/>
              <a:gd name="T10" fmla="*/ 37 w 37"/>
              <a:gd name="T11" fmla="*/ 68 h 71"/>
              <a:gd name="T12" fmla="*/ 17 w 37"/>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37" h="71">
                <a:moveTo>
                  <a:pt x="17" y="0"/>
                </a:moveTo>
                <a:cubicBezTo>
                  <a:pt x="15" y="9"/>
                  <a:pt x="12" y="17"/>
                  <a:pt x="10" y="26"/>
                </a:cubicBezTo>
                <a:cubicBezTo>
                  <a:pt x="9" y="31"/>
                  <a:pt x="8" y="35"/>
                  <a:pt x="7" y="41"/>
                </a:cubicBezTo>
                <a:cubicBezTo>
                  <a:pt x="5" y="49"/>
                  <a:pt x="3" y="58"/>
                  <a:pt x="0" y="68"/>
                </a:cubicBezTo>
                <a:cubicBezTo>
                  <a:pt x="1" y="71"/>
                  <a:pt x="1" y="71"/>
                  <a:pt x="1" y="71"/>
                </a:cubicBezTo>
                <a:cubicBezTo>
                  <a:pt x="37" y="68"/>
                  <a:pt x="37" y="68"/>
                  <a:pt x="37" y="68"/>
                </a:cubicBezTo>
                <a:cubicBezTo>
                  <a:pt x="31" y="40"/>
                  <a:pt x="24" y="16"/>
                  <a:pt x="17" y="0"/>
                </a:cubicBezTo>
              </a:path>
            </a:pathLst>
          </a:custGeom>
          <a:solidFill>
            <a:srgbClr val="79B7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cs typeface="+mn-ea"/>
              <a:sym typeface="+mn-lt"/>
            </a:endParaRPr>
          </a:p>
        </p:txBody>
      </p:sp>
      <p:sp>
        <p:nvSpPr>
          <p:cNvPr id="168" name="Oval 7"/>
          <p:cNvSpPr>
            <a:spLocks noChangeArrowheads="1"/>
          </p:cNvSpPr>
          <p:nvPr/>
        </p:nvSpPr>
        <p:spPr bwMode="auto">
          <a:xfrm>
            <a:off x="1242541" y="1033832"/>
            <a:ext cx="2034792" cy="1992450"/>
          </a:xfrm>
          <a:prstGeom prst="ellipse">
            <a:avLst/>
          </a:prstGeom>
          <a:solidFill>
            <a:srgbClr val="EA764F"/>
          </a:solidFill>
          <a:ln>
            <a:noFill/>
          </a:ln>
        </p:spPr>
        <p:txBody>
          <a:bodyPr vert="horz" wrap="square" lIns="91440" tIns="45720" rIns="91440" bIns="45720" numCol="1" anchor="t" anchorCtr="0" compatLnSpc="1"/>
          <a:p>
            <a:endParaRPr lang="zh-CN" altLang="en-US">
              <a:cs typeface="+mn-ea"/>
              <a:sym typeface="+mn-lt"/>
            </a:endParaRPr>
          </a:p>
        </p:txBody>
      </p:sp>
      <p:sp>
        <p:nvSpPr>
          <p:cNvPr id="169" name="矩形 168"/>
          <p:cNvSpPr/>
          <p:nvPr/>
        </p:nvSpPr>
        <p:spPr>
          <a:xfrm>
            <a:off x="1321219" y="2155688"/>
            <a:ext cx="1877437" cy="577850"/>
          </a:xfrm>
          <a:prstGeom prst="rect">
            <a:avLst/>
          </a:prstGeom>
        </p:spPr>
        <p:txBody>
          <a:bodyPr wrap="none">
            <a:spAutoFit/>
          </a:bodyPr>
          <a:p>
            <a:pPr lvl="0" algn="ctr">
              <a:lnSpc>
                <a:spcPct val="150000"/>
              </a:lnSpc>
              <a:defRPr/>
            </a:pPr>
            <a:r>
              <a:rPr lang="en-US" altLang="zh-CN" sz="2400" dirty="0">
                <a:solidFill>
                  <a:schemeClr val="bg1"/>
                </a:solidFill>
                <a:cs typeface="+mn-ea"/>
                <a:sym typeface="+mn-lt"/>
              </a:rPr>
              <a:t>CONTENTS</a:t>
            </a:r>
            <a:endParaRPr lang="en-US" altLang="zh-CN" sz="2400" dirty="0">
              <a:solidFill>
                <a:schemeClr val="bg1"/>
              </a:solidFill>
              <a:cs typeface="+mn-ea"/>
              <a:sym typeface="+mn-lt"/>
            </a:endParaRPr>
          </a:p>
        </p:txBody>
      </p:sp>
      <p:sp>
        <p:nvSpPr>
          <p:cNvPr id="170" name="矩形 169"/>
          <p:cNvSpPr/>
          <p:nvPr/>
        </p:nvSpPr>
        <p:spPr>
          <a:xfrm>
            <a:off x="1356485" y="1314295"/>
            <a:ext cx="1806905" cy="1200329"/>
          </a:xfrm>
          <a:prstGeom prst="rect">
            <a:avLst/>
          </a:prstGeom>
        </p:spPr>
        <p:txBody>
          <a:bodyPr wrap="none">
            <a:spAutoFit/>
          </a:bodyPr>
          <a:p>
            <a:pPr lvl="0" algn="ctr">
              <a:defRPr/>
            </a:pPr>
            <a:r>
              <a:rPr lang="zh-CN" altLang="en-US" sz="7200" dirty="0">
                <a:solidFill>
                  <a:schemeClr val="bg1"/>
                </a:solidFill>
                <a:cs typeface="+mn-ea"/>
                <a:sym typeface="+mn-lt"/>
              </a:rPr>
              <a:t>目录</a:t>
            </a:r>
            <a:endParaRPr lang="en-US" altLang="zh-CN" sz="7200" dirty="0">
              <a:solidFill>
                <a:schemeClr val="bg1"/>
              </a:solidFill>
              <a:cs typeface="+mn-ea"/>
              <a:sym typeface="+mn-lt"/>
            </a:endParaRPr>
          </a:p>
        </p:txBody>
      </p:sp>
      <p:grpSp>
        <p:nvGrpSpPr>
          <p:cNvPr id="155" name="组合 154"/>
          <p:cNvGrpSpPr/>
          <p:nvPr/>
        </p:nvGrpSpPr>
        <p:grpSpPr>
          <a:xfrm>
            <a:off x="4108200" y="1196464"/>
            <a:ext cx="4785583" cy="969970"/>
            <a:chOff x="3371512" y="973113"/>
            <a:chExt cx="4785583" cy="969970"/>
          </a:xfrm>
        </p:grpSpPr>
        <p:sp>
          <p:nvSpPr>
            <p:cNvPr id="5" name="矩形 4"/>
            <p:cNvSpPr/>
            <p:nvPr/>
          </p:nvSpPr>
          <p:spPr>
            <a:xfrm>
              <a:off x="4200187" y="973113"/>
              <a:ext cx="2165978" cy="769441"/>
            </a:xfrm>
            <a:prstGeom prst="rect">
              <a:avLst/>
            </a:prstGeom>
          </p:spPr>
          <p:txBody>
            <a:bodyPr wrap="none">
              <a:spAutoFit/>
            </a:bodyPr>
            <a:p>
              <a:r>
                <a:rPr lang="zh-CN" altLang="en-US" sz="4400" dirty="0">
                  <a:solidFill>
                    <a:schemeClr val="tx1">
                      <a:lumMod val="75000"/>
                      <a:lumOff val="25000"/>
                    </a:schemeClr>
                  </a:solidFill>
                  <a:cs typeface="+mn-ea"/>
                  <a:sym typeface="+mn-lt"/>
                </a:rPr>
                <a:t>班会主题</a:t>
              </a:r>
              <a:endParaRPr lang="zh-CN" altLang="en-US" sz="4400" dirty="0">
                <a:solidFill>
                  <a:schemeClr val="tx1">
                    <a:lumMod val="75000"/>
                    <a:lumOff val="25000"/>
                  </a:schemeClr>
                </a:solidFill>
                <a:cs typeface="+mn-ea"/>
                <a:sym typeface="+mn-lt"/>
              </a:endParaRPr>
            </a:p>
          </p:txBody>
        </p:sp>
        <p:sp>
          <p:nvSpPr>
            <p:cNvPr id="172" name="矩形 171"/>
            <p:cNvSpPr/>
            <p:nvPr/>
          </p:nvSpPr>
          <p:spPr>
            <a:xfrm flipH="1">
              <a:off x="4200187" y="1583229"/>
              <a:ext cx="3956908" cy="307456"/>
            </a:xfrm>
            <a:prstGeom prst="rect">
              <a:avLst/>
            </a:prstGeom>
          </p:spPr>
          <p:txBody>
            <a:bodyPr wrap="square">
              <a:spAutoFit/>
            </a:bodyPr>
            <a:p>
              <a:pPr lvl="0">
                <a:lnSpc>
                  <a:spcPct val="130000"/>
                </a:lnSpc>
                <a:defRPr/>
              </a:pPr>
              <a:r>
                <a:rPr lang="en-US" altLang="zh-CN" sz="1200" dirty="0">
                  <a:solidFill>
                    <a:schemeClr val="tx1">
                      <a:lumMod val="75000"/>
                      <a:lumOff val="25000"/>
                    </a:schemeClr>
                  </a:solidFill>
                  <a:cs typeface="+mn-ea"/>
                  <a:sym typeface="+mn-lt"/>
                </a:rPr>
                <a:t>Please add your title text here, and then fill in the text</a:t>
              </a:r>
              <a:endParaRPr kumimoji="0" lang="en-US" altLang="zh-CN" sz="12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173" name="Oval 7"/>
            <p:cNvSpPr>
              <a:spLocks noChangeArrowheads="1"/>
            </p:cNvSpPr>
            <p:nvPr/>
          </p:nvSpPr>
          <p:spPr bwMode="auto">
            <a:xfrm>
              <a:off x="3371512" y="1159632"/>
              <a:ext cx="800100" cy="783451"/>
            </a:xfrm>
            <a:prstGeom prst="ellipse">
              <a:avLst/>
            </a:prstGeom>
            <a:solidFill>
              <a:srgbClr val="78BFAA"/>
            </a:solidFill>
            <a:ln>
              <a:noFill/>
            </a:ln>
          </p:spPr>
          <p:txBody>
            <a:bodyPr vert="horz" wrap="square" lIns="91440" tIns="45720" rIns="91440" bIns="45720" numCol="1" anchor="t" anchorCtr="0" compatLnSpc="1"/>
            <a:p>
              <a:endParaRPr lang="zh-CN" altLang="en-US" dirty="0">
                <a:cs typeface="+mn-ea"/>
                <a:sym typeface="+mn-lt"/>
              </a:endParaRPr>
            </a:p>
          </p:txBody>
        </p:sp>
        <p:sp>
          <p:nvSpPr>
            <p:cNvPr id="6" name="矩形 5"/>
            <p:cNvSpPr/>
            <p:nvPr/>
          </p:nvSpPr>
          <p:spPr>
            <a:xfrm>
              <a:off x="3451602" y="1231786"/>
              <a:ext cx="639920" cy="584775"/>
            </a:xfrm>
            <a:prstGeom prst="rect">
              <a:avLst/>
            </a:prstGeom>
          </p:spPr>
          <p:txBody>
            <a:bodyPr wrap="none">
              <a:spAutoFit/>
            </a:bodyPr>
            <a:p>
              <a:pPr algn="ctr"/>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grpSp>
      <p:grpSp>
        <p:nvGrpSpPr>
          <p:cNvPr id="7" name="组合 6"/>
          <p:cNvGrpSpPr/>
          <p:nvPr/>
        </p:nvGrpSpPr>
        <p:grpSpPr>
          <a:xfrm>
            <a:off x="4108200" y="2416536"/>
            <a:ext cx="4785583" cy="969970"/>
            <a:chOff x="3371512" y="2307780"/>
            <a:chExt cx="4785583" cy="969970"/>
          </a:xfrm>
        </p:grpSpPr>
        <p:sp>
          <p:nvSpPr>
            <p:cNvPr id="174" name="矩形 173"/>
            <p:cNvSpPr/>
            <p:nvPr/>
          </p:nvSpPr>
          <p:spPr>
            <a:xfrm>
              <a:off x="4200187" y="2307780"/>
              <a:ext cx="2165978" cy="769441"/>
            </a:xfrm>
            <a:prstGeom prst="rect">
              <a:avLst/>
            </a:prstGeom>
          </p:spPr>
          <p:txBody>
            <a:bodyPr wrap="none">
              <a:spAutoFit/>
            </a:bodyPr>
            <a:p>
              <a:r>
                <a:rPr lang="zh-CN" altLang="en-US" sz="4400" dirty="0">
                  <a:solidFill>
                    <a:schemeClr val="tx1">
                      <a:lumMod val="75000"/>
                      <a:lumOff val="25000"/>
                    </a:schemeClr>
                  </a:solidFill>
                  <a:cs typeface="+mn-ea"/>
                  <a:sym typeface="+mn-lt"/>
                </a:rPr>
                <a:t>班会意义</a:t>
              </a:r>
              <a:endParaRPr lang="zh-CN" altLang="en-US" sz="4400" dirty="0">
                <a:solidFill>
                  <a:schemeClr val="tx1">
                    <a:lumMod val="75000"/>
                    <a:lumOff val="25000"/>
                  </a:schemeClr>
                </a:solidFill>
                <a:cs typeface="+mn-ea"/>
                <a:sym typeface="+mn-lt"/>
              </a:endParaRPr>
            </a:p>
          </p:txBody>
        </p:sp>
        <p:sp>
          <p:nvSpPr>
            <p:cNvPr id="175" name="矩形 174"/>
            <p:cNvSpPr/>
            <p:nvPr/>
          </p:nvSpPr>
          <p:spPr>
            <a:xfrm flipH="1">
              <a:off x="4200187" y="2917896"/>
              <a:ext cx="3956908" cy="307456"/>
            </a:xfrm>
            <a:prstGeom prst="rect">
              <a:avLst/>
            </a:prstGeom>
          </p:spPr>
          <p:txBody>
            <a:bodyPr wrap="square">
              <a:spAutoFit/>
            </a:bodyPr>
            <a:p>
              <a:pPr lvl="0">
                <a:lnSpc>
                  <a:spcPct val="130000"/>
                </a:lnSpc>
                <a:defRPr/>
              </a:pPr>
              <a:r>
                <a:rPr lang="en-US" altLang="zh-CN" sz="1200" dirty="0">
                  <a:solidFill>
                    <a:schemeClr val="tx1">
                      <a:lumMod val="75000"/>
                      <a:lumOff val="25000"/>
                    </a:schemeClr>
                  </a:solidFill>
                  <a:cs typeface="+mn-ea"/>
                  <a:sym typeface="+mn-lt"/>
                </a:rPr>
                <a:t>Please add your title text here, and then fill in the text</a:t>
              </a:r>
              <a:endParaRPr kumimoji="0" lang="en-US" altLang="zh-CN" sz="12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176" name="Oval 7"/>
            <p:cNvSpPr>
              <a:spLocks noChangeArrowheads="1"/>
            </p:cNvSpPr>
            <p:nvPr/>
          </p:nvSpPr>
          <p:spPr bwMode="auto">
            <a:xfrm>
              <a:off x="3371512" y="2494299"/>
              <a:ext cx="800100" cy="783451"/>
            </a:xfrm>
            <a:prstGeom prst="ellipse">
              <a:avLst/>
            </a:prstGeom>
            <a:solidFill>
              <a:srgbClr val="78BFAA"/>
            </a:solidFill>
            <a:ln>
              <a:noFill/>
            </a:ln>
          </p:spPr>
          <p:txBody>
            <a:bodyPr vert="horz" wrap="square" lIns="91440" tIns="45720" rIns="91440" bIns="45720" numCol="1" anchor="t" anchorCtr="0" compatLnSpc="1"/>
            <a:p>
              <a:endParaRPr lang="zh-CN" altLang="en-US" dirty="0">
                <a:cs typeface="+mn-ea"/>
                <a:sym typeface="+mn-lt"/>
              </a:endParaRPr>
            </a:p>
          </p:txBody>
        </p:sp>
        <p:sp>
          <p:nvSpPr>
            <p:cNvPr id="177" name="矩形 176"/>
            <p:cNvSpPr/>
            <p:nvPr/>
          </p:nvSpPr>
          <p:spPr>
            <a:xfrm>
              <a:off x="3451602" y="2566453"/>
              <a:ext cx="639920" cy="584775"/>
            </a:xfrm>
            <a:prstGeom prst="rect">
              <a:avLst/>
            </a:prstGeom>
          </p:spPr>
          <p:txBody>
            <a:bodyPr wrap="none">
              <a:spAutoFit/>
            </a:bodyPr>
            <a:p>
              <a:pPr algn="ctr"/>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grpSp>
      <p:grpSp>
        <p:nvGrpSpPr>
          <p:cNvPr id="178" name="组合 177"/>
          <p:cNvGrpSpPr/>
          <p:nvPr/>
        </p:nvGrpSpPr>
        <p:grpSpPr>
          <a:xfrm>
            <a:off x="4108200" y="3636608"/>
            <a:ext cx="4785583" cy="969970"/>
            <a:chOff x="3371512" y="2307780"/>
            <a:chExt cx="4785583" cy="969970"/>
          </a:xfrm>
        </p:grpSpPr>
        <p:sp>
          <p:nvSpPr>
            <p:cNvPr id="179" name="矩形 178"/>
            <p:cNvSpPr/>
            <p:nvPr/>
          </p:nvSpPr>
          <p:spPr>
            <a:xfrm>
              <a:off x="4200187" y="2307780"/>
              <a:ext cx="2165978" cy="769441"/>
            </a:xfrm>
            <a:prstGeom prst="rect">
              <a:avLst/>
            </a:prstGeom>
          </p:spPr>
          <p:txBody>
            <a:bodyPr wrap="none">
              <a:spAutoFit/>
            </a:bodyPr>
            <a:p>
              <a:r>
                <a:rPr lang="zh-CN" altLang="en-US" sz="4400" dirty="0">
                  <a:solidFill>
                    <a:schemeClr val="tx1">
                      <a:lumMod val="75000"/>
                      <a:lumOff val="25000"/>
                    </a:schemeClr>
                  </a:solidFill>
                  <a:cs typeface="+mn-ea"/>
                  <a:sym typeface="+mn-lt"/>
                </a:rPr>
                <a:t>学习建议</a:t>
              </a:r>
              <a:endParaRPr lang="zh-CN" altLang="en-US" sz="4400" dirty="0">
                <a:solidFill>
                  <a:schemeClr val="tx1">
                    <a:lumMod val="75000"/>
                    <a:lumOff val="25000"/>
                  </a:schemeClr>
                </a:solidFill>
                <a:cs typeface="+mn-ea"/>
                <a:sym typeface="+mn-lt"/>
              </a:endParaRPr>
            </a:p>
          </p:txBody>
        </p:sp>
        <p:sp>
          <p:nvSpPr>
            <p:cNvPr id="180" name="矩形 179"/>
            <p:cNvSpPr/>
            <p:nvPr/>
          </p:nvSpPr>
          <p:spPr>
            <a:xfrm flipH="1">
              <a:off x="4200187" y="2917896"/>
              <a:ext cx="3956908" cy="307456"/>
            </a:xfrm>
            <a:prstGeom prst="rect">
              <a:avLst/>
            </a:prstGeom>
          </p:spPr>
          <p:txBody>
            <a:bodyPr wrap="square">
              <a:spAutoFit/>
            </a:bodyPr>
            <a:p>
              <a:pPr lvl="0">
                <a:lnSpc>
                  <a:spcPct val="130000"/>
                </a:lnSpc>
                <a:defRPr/>
              </a:pPr>
              <a:r>
                <a:rPr lang="en-US" altLang="zh-CN" sz="1200" dirty="0">
                  <a:solidFill>
                    <a:schemeClr val="tx1">
                      <a:lumMod val="75000"/>
                      <a:lumOff val="25000"/>
                    </a:schemeClr>
                  </a:solidFill>
                  <a:cs typeface="+mn-ea"/>
                  <a:sym typeface="+mn-lt"/>
                </a:rPr>
                <a:t>Please add your title text here, and then fill in the text</a:t>
              </a:r>
              <a:endParaRPr kumimoji="0" lang="en-US" altLang="zh-CN" sz="12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181" name="Oval 7"/>
            <p:cNvSpPr>
              <a:spLocks noChangeArrowheads="1"/>
            </p:cNvSpPr>
            <p:nvPr/>
          </p:nvSpPr>
          <p:spPr bwMode="auto">
            <a:xfrm>
              <a:off x="3371512" y="2494299"/>
              <a:ext cx="800100" cy="783451"/>
            </a:xfrm>
            <a:prstGeom prst="ellipse">
              <a:avLst/>
            </a:prstGeom>
            <a:solidFill>
              <a:srgbClr val="78BFAA"/>
            </a:solidFill>
            <a:ln>
              <a:noFill/>
            </a:ln>
          </p:spPr>
          <p:txBody>
            <a:bodyPr vert="horz" wrap="square" lIns="91440" tIns="45720" rIns="91440" bIns="45720" numCol="1" anchor="t" anchorCtr="0" compatLnSpc="1"/>
            <a:p>
              <a:endParaRPr lang="zh-CN" altLang="en-US" dirty="0">
                <a:cs typeface="+mn-ea"/>
                <a:sym typeface="+mn-lt"/>
              </a:endParaRPr>
            </a:p>
          </p:txBody>
        </p:sp>
        <p:sp>
          <p:nvSpPr>
            <p:cNvPr id="182" name="矩形 181"/>
            <p:cNvSpPr/>
            <p:nvPr/>
          </p:nvSpPr>
          <p:spPr>
            <a:xfrm>
              <a:off x="3451602" y="2566453"/>
              <a:ext cx="639920" cy="584775"/>
            </a:xfrm>
            <a:prstGeom prst="rect">
              <a:avLst/>
            </a:prstGeom>
          </p:spPr>
          <p:txBody>
            <a:bodyPr wrap="none">
              <a:spAutoFit/>
            </a:bodyPr>
            <a:p>
              <a:pPr algn="ctr"/>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grpSp>
      <p:grpSp>
        <p:nvGrpSpPr>
          <p:cNvPr id="183" name="组合 182"/>
          <p:cNvGrpSpPr/>
          <p:nvPr/>
        </p:nvGrpSpPr>
        <p:grpSpPr>
          <a:xfrm>
            <a:off x="4108200" y="4856680"/>
            <a:ext cx="4785583" cy="969970"/>
            <a:chOff x="3371512" y="2307780"/>
            <a:chExt cx="4785583" cy="969970"/>
          </a:xfrm>
        </p:grpSpPr>
        <p:sp>
          <p:nvSpPr>
            <p:cNvPr id="184" name="矩形 183"/>
            <p:cNvSpPr/>
            <p:nvPr/>
          </p:nvSpPr>
          <p:spPr>
            <a:xfrm>
              <a:off x="4200187" y="2307780"/>
              <a:ext cx="2165978" cy="769441"/>
            </a:xfrm>
            <a:prstGeom prst="rect">
              <a:avLst/>
            </a:prstGeom>
          </p:spPr>
          <p:txBody>
            <a:bodyPr wrap="none">
              <a:spAutoFit/>
            </a:bodyPr>
            <a:p>
              <a:r>
                <a:rPr lang="zh-CN" altLang="en-US" sz="4400" dirty="0">
                  <a:solidFill>
                    <a:schemeClr val="tx1">
                      <a:lumMod val="75000"/>
                      <a:lumOff val="25000"/>
                    </a:schemeClr>
                  </a:solidFill>
                  <a:cs typeface="+mn-ea"/>
                  <a:sym typeface="+mn-lt"/>
                </a:rPr>
                <a:t>班会互动</a:t>
              </a:r>
              <a:endParaRPr lang="zh-CN" altLang="en-US" sz="4400" dirty="0">
                <a:solidFill>
                  <a:schemeClr val="tx1">
                    <a:lumMod val="75000"/>
                    <a:lumOff val="25000"/>
                  </a:schemeClr>
                </a:solidFill>
                <a:cs typeface="+mn-ea"/>
                <a:sym typeface="+mn-lt"/>
              </a:endParaRPr>
            </a:p>
          </p:txBody>
        </p:sp>
        <p:sp>
          <p:nvSpPr>
            <p:cNvPr id="185" name="矩形 184"/>
            <p:cNvSpPr/>
            <p:nvPr/>
          </p:nvSpPr>
          <p:spPr>
            <a:xfrm flipH="1">
              <a:off x="4200187" y="2917896"/>
              <a:ext cx="3956908" cy="307456"/>
            </a:xfrm>
            <a:prstGeom prst="rect">
              <a:avLst/>
            </a:prstGeom>
          </p:spPr>
          <p:txBody>
            <a:bodyPr wrap="square">
              <a:spAutoFit/>
            </a:bodyPr>
            <a:p>
              <a:pPr lvl="0">
                <a:lnSpc>
                  <a:spcPct val="130000"/>
                </a:lnSpc>
                <a:defRPr/>
              </a:pPr>
              <a:r>
                <a:rPr lang="en-US" altLang="zh-CN" sz="1200" dirty="0">
                  <a:solidFill>
                    <a:schemeClr val="tx1">
                      <a:lumMod val="75000"/>
                      <a:lumOff val="25000"/>
                    </a:schemeClr>
                  </a:solidFill>
                  <a:cs typeface="+mn-ea"/>
                  <a:sym typeface="+mn-lt"/>
                </a:rPr>
                <a:t>Please add your title text here, and then fill in the text</a:t>
              </a:r>
              <a:endParaRPr kumimoji="0" lang="en-US" altLang="zh-CN" sz="12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186" name="Oval 7"/>
            <p:cNvSpPr>
              <a:spLocks noChangeArrowheads="1"/>
            </p:cNvSpPr>
            <p:nvPr/>
          </p:nvSpPr>
          <p:spPr bwMode="auto">
            <a:xfrm>
              <a:off x="3371512" y="2494299"/>
              <a:ext cx="800100" cy="783451"/>
            </a:xfrm>
            <a:prstGeom prst="ellipse">
              <a:avLst/>
            </a:prstGeom>
            <a:solidFill>
              <a:srgbClr val="78BFAA"/>
            </a:solidFill>
            <a:ln>
              <a:noFill/>
            </a:ln>
          </p:spPr>
          <p:txBody>
            <a:bodyPr vert="horz" wrap="square" lIns="91440" tIns="45720" rIns="91440" bIns="45720" numCol="1" anchor="t" anchorCtr="0" compatLnSpc="1"/>
            <a:p>
              <a:endParaRPr lang="zh-CN" altLang="en-US" dirty="0">
                <a:cs typeface="+mn-ea"/>
                <a:sym typeface="+mn-lt"/>
              </a:endParaRPr>
            </a:p>
          </p:txBody>
        </p:sp>
        <p:sp>
          <p:nvSpPr>
            <p:cNvPr id="187" name="矩形 186"/>
            <p:cNvSpPr/>
            <p:nvPr/>
          </p:nvSpPr>
          <p:spPr>
            <a:xfrm>
              <a:off x="3451602" y="2566453"/>
              <a:ext cx="639920" cy="584775"/>
            </a:xfrm>
            <a:prstGeom prst="rect">
              <a:avLst/>
            </a:prstGeom>
          </p:spPr>
          <p:txBody>
            <a:bodyPr wrap="none">
              <a:spAutoFit/>
            </a:bodyPr>
            <a:p>
              <a:pPr algn="ctr"/>
              <a:r>
                <a:rPr lang="en-US" altLang="zh-CN" sz="3200" dirty="0">
                  <a:solidFill>
                    <a:schemeClr val="bg1"/>
                  </a:solidFill>
                  <a:cs typeface="+mn-ea"/>
                  <a:sym typeface="+mn-lt"/>
                </a:rPr>
                <a:t>04</a:t>
              </a:r>
              <a:endParaRPr lang="zh-CN" altLang="en-US" sz="3200" dirty="0">
                <a:solidFill>
                  <a:schemeClr val="bg1"/>
                </a:solidFill>
                <a:cs typeface="+mn-ea"/>
                <a:sym typeface="+mn-l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早安你好12"/>
          <p:cNvPicPr>
            <a:picLocks noChangeAspect="1"/>
          </p:cNvPicPr>
          <p:nvPr/>
        </p:nvPicPr>
        <p:blipFill>
          <a:blip r:embed="rId1"/>
          <a:srcRect l="8063" t="299" r="33124" b="19038"/>
          <a:stretch>
            <a:fillRect/>
          </a:stretch>
        </p:blipFill>
        <p:spPr>
          <a:xfrm>
            <a:off x="0" y="-635"/>
            <a:ext cx="12228195" cy="6858635"/>
          </a:xfrm>
          <a:prstGeom prst="rect">
            <a:avLst/>
          </a:prstGeom>
        </p:spPr>
      </p:pic>
      <p:sp>
        <p:nvSpPr>
          <p:cNvPr id="168" name="矩形 167"/>
          <p:cNvSpPr/>
          <p:nvPr/>
        </p:nvSpPr>
        <p:spPr>
          <a:xfrm>
            <a:off x="3508930" y="2875158"/>
            <a:ext cx="5605394" cy="1106805"/>
          </a:xfrm>
          <a:prstGeom prst="rect">
            <a:avLst/>
          </a:prstGeom>
        </p:spPr>
        <p:txBody>
          <a:bodyPr wrap="square">
            <a:spAutoFit/>
          </a:bodyPr>
          <a:p>
            <a:pPr algn="ctr"/>
            <a:r>
              <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班会主题</a:t>
            </a:r>
            <a:endPar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9" name="矩形 168"/>
          <p:cNvSpPr/>
          <p:nvPr/>
        </p:nvSpPr>
        <p:spPr>
          <a:xfrm flipH="1">
            <a:off x="3077580" y="3999624"/>
            <a:ext cx="6468095" cy="410845"/>
          </a:xfrm>
          <a:prstGeom prst="rect">
            <a:avLst/>
          </a:prstGeom>
        </p:spPr>
        <p:txBody>
          <a:bodyPr wrap="square">
            <a:spAutoFit/>
          </a:bodyPr>
          <a:p>
            <a:pPr lvl="0" algn="ctr">
              <a:lnSpc>
                <a:spcPct val="130000"/>
              </a:lnSpc>
              <a:defRPr/>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5713249" y="1493697"/>
            <a:ext cx="1196757" cy="1171854"/>
            <a:chOff x="3257300" y="1027383"/>
            <a:chExt cx="800100" cy="783451"/>
          </a:xfrm>
        </p:grpSpPr>
        <p:sp>
          <p:nvSpPr>
            <p:cNvPr id="170" name="Oval 7"/>
            <p:cNvSpPr>
              <a:spLocks noChangeArrowheads="1"/>
            </p:cNvSpPr>
            <p:nvPr/>
          </p:nvSpPr>
          <p:spPr bwMode="auto">
            <a:xfrm>
              <a:off x="3257300" y="1027383"/>
              <a:ext cx="800100" cy="783451"/>
            </a:xfrm>
            <a:prstGeom prst="ellipse">
              <a:avLst/>
            </a:prstGeom>
            <a:solidFill>
              <a:srgbClr val="78B5AE"/>
            </a:solidFill>
            <a:ln>
              <a:noFill/>
            </a:ln>
          </p:spPr>
          <p:txBody>
            <a:bodyPr vert="horz" wrap="square" lIns="91440" tIns="45720" rIns="91440" bIns="45720" numCol="1" anchor="t" anchorCtr="0" compatLnSpc="1"/>
            <a:p>
              <a:pPr algn="ctr"/>
              <a:endParaRPr lang="zh-CN" altLang="en-US" sz="3200" dirty="0">
                <a:cs typeface="+mn-ea"/>
                <a:sym typeface="+mn-lt"/>
              </a:endParaRPr>
            </a:p>
          </p:txBody>
        </p:sp>
        <p:sp>
          <p:nvSpPr>
            <p:cNvPr id="171" name="矩形 170"/>
            <p:cNvSpPr/>
            <p:nvPr/>
          </p:nvSpPr>
          <p:spPr>
            <a:xfrm>
              <a:off x="3366277" y="1125009"/>
              <a:ext cx="582146" cy="555569"/>
            </a:xfrm>
            <a:prstGeom prst="rect">
              <a:avLst/>
            </a:prstGeom>
          </p:spPr>
          <p:txBody>
            <a:bodyPr wrap="none">
              <a:spAutoFit/>
            </a:bodyPr>
            <a:p>
              <a:pPr algn="ctr"/>
              <a:r>
                <a:rPr lang="en-US" altLang="zh-CN" sz="4800" dirty="0">
                  <a:solidFill>
                    <a:schemeClr val="bg1"/>
                  </a:solidFill>
                  <a:cs typeface="+mn-ea"/>
                  <a:sym typeface="+mn-lt"/>
                </a:rPr>
                <a:t>01</a:t>
              </a:r>
              <a:endParaRPr lang="zh-CN" altLang="en-US" sz="4800" dirty="0">
                <a:solidFill>
                  <a:schemeClr val="bg1"/>
                </a:solidFill>
                <a:cs typeface="+mn-ea"/>
                <a:sym typeface="+mn-l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a:off x="1361454" y="1995614"/>
            <a:ext cx="0" cy="2363736"/>
          </a:xfrm>
          <a:prstGeom prst="line">
            <a:avLst/>
          </a:prstGeom>
          <a:solidFill>
            <a:srgbClr val="F18C61"/>
          </a:solidFill>
          <a:ln>
            <a:solidFill>
              <a:srgbClr val="24ABAE"/>
            </a:solidFill>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361454" y="2021014"/>
            <a:ext cx="35989" cy="1079660"/>
          </a:xfrm>
          <a:prstGeom prst="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58" name="直接连接符 57"/>
          <p:cNvCxnSpPr/>
          <p:nvPr/>
        </p:nvCxnSpPr>
        <p:spPr>
          <a:xfrm flipV="1">
            <a:off x="3771349" y="3351901"/>
            <a:ext cx="0" cy="2385699"/>
          </a:xfrm>
          <a:prstGeom prst="line">
            <a:avLst/>
          </a:prstGeom>
          <a:solidFill>
            <a:srgbClr val="778C6F"/>
          </a:solidFill>
          <a:ln>
            <a:solidFill>
              <a:srgbClr val="778C6F"/>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flipV="1">
            <a:off x="3771349" y="4661815"/>
            <a:ext cx="35989" cy="1079660"/>
          </a:xfrm>
          <a:prstGeom prst="rect">
            <a:avLst/>
          </a:prstGeom>
          <a:solidFill>
            <a:srgbClr val="78BFAA"/>
          </a:solidFill>
          <a:ln>
            <a:solidFill>
              <a:srgbClr val="778C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900">
              <a:cs typeface="+mn-ea"/>
              <a:sym typeface="+mn-lt"/>
            </a:endParaRPr>
          </a:p>
        </p:txBody>
      </p:sp>
      <p:cxnSp>
        <p:nvCxnSpPr>
          <p:cNvPr id="60" name="直接连接符 59"/>
          <p:cNvCxnSpPr/>
          <p:nvPr/>
        </p:nvCxnSpPr>
        <p:spPr>
          <a:xfrm>
            <a:off x="6181245" y="1995614"/>
            <a:ext cx="0" cy="2363736"/>
          </a:xfrm>
          <a:prstGeom prst="line">
            <a:avLst/>
          </a:prstGeom>
          <a:solidFill>
            <a:srgbClr val="F18C61"/>
          </a:solidFill>
          <a:ln>
            <a:solidFill>
              <a:srgbClr val="24ABAE"/>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6181245" y="2021014"/>
            <a:ext cx="35989" cy="1079660"/>
          </a:xfrm>
          <a:prstGeom prst="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62" name="直接连接符 61"/>
          <p:cNvCxnSpPr/>
          <p:nvPr/>
        </p:nvCxnSpPr>
        <p:spPr>
          <a:xfrm flipV="1">
            <a:off x="8591138" y="3351897"/>
            <a:ext cx="0" cy="2385700"/>
          </a:xfrm>
          <a:prstGeom prst="line">
            <a:avLst/>
          </a:prstGeom>
          <a:solidFill>
            <a:srgbClr val="778C6F"/>
          </a:solidFill>
          <a:ln>
            <a:solidFill>
              <a:srgbClr val="78BFAA"/>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flipV="1">
            <a:off x="8591138" y="4661812"/>
            <a:ext cx="35989" cy="1079660"/>
          </a:xfrm>
          <a:prstGeom prst="rect">
            <a:avLst/>
          </a:prstGeom>
          <a:solidFill>
            <a:srgbClr val="78BFAA"/>
          </a:solidFill>
          <a:ln>
            <a:solidFill>
              <a:srgbClr val="78BF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900">
              <a:cs typeface="+mn-ea"/>
              <a:sym typeface="+mn-lt"/>
            </a:endParaRPr>
          </a:p>
        </p:txBody>
      </p:sp>
      <p:grpSp>
        <p:nvGrpSpPr>
          <p:cNvPr id="64" name="组合 63"/>
          <p:cNvGrpSpPr/>
          <p:nvPr/>
        </p:nvGrpSpPr>
        <p:grpSpPr>
          <a:xfrm>
            <a:off x="1361454" y="3351899"/>
            <a:ext cx="2099259" cy="1016974"/>
            <a:chOff x="1331651" y="2945166"/>
            <a:chExt cx="2099921" cy="1017295"/>
          </a:xfrm>
          <a:solidFill>
            <a:srgbClr val="EA764F"/>
          </a:solidFill>
        </p:grpSpPr>
        <p:sp>
          <p:nvSpPr>
            <p:cNvPr id="65" name="矩形 64"/>
            <p:cNvSpPr/>
            <p:nvPr/>
          </p:nvSpPr>
          <p:spPr>
            <a:xfrm>
              <a:off x="1331651" y="2945166"/>
              <a:ext cx="2099921" cy="1017295"/>
            </a:xfrm>
            <a:prstGeom prst="rect">
              <a:avLst/>
            </a:prstGeom>
            <a:solidFill>
              <a:srgbClr val="24ABAE"/>
            </a:solid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66" name="文本框 65"/>
            <p:cNvSpPr txBox="1"/>
            <p:nvPr/>
          </p:nvSpPr>
          <p:spPr>
            <a:xfrm>
              <a:off x="1419945" y="3543679"/>
              <a:ext cx="1923330" cy="395313"/>
            </a:xfrm>
            <a:prstGeom prst="rect">
              <a:avLst/>
            </a:prstGeom>
            <a:solidFill>
              <a:srgbClr val="24ABAE"/>
            </a:solid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1990" dirty="0">
                  <a:latin typeface="+mn-lt"/>
                  <a:ea typeface="+mn-ea"/>
                  <a:cs typeface="+mn-ea"/>
                  <a:sym typeface="+mn-lt"/>
                </a:rPr>
                <a:t>YOUR TITLE</a:t>
              </a:r>
              <a:endParaRPr lang="zh-CN" altLang="en-US" sz="1990" dirty="0">
                <a:latin typeface="+mn-lt"/>
                <a:ea typeface="+mn-ea"/>
                <a:cs typeface="+mn-ea"/>
                <a:sym typeface="+mn-lt"/>
              </a:endParaRPr>
            </a:p>
          </p:txBody>
        </p:sp>
        <p:sp>
          <p:nvSpPr>
            <p:cNvPr id="67" name="文本框 66"/>
            <p:cNvSpPr txBox="1"/>
            <p:nvPr/>
          </p:nvSpPr>
          <p:spPr>
            <a:xfrm>
              <a:off x="1843808" y="2945166"/>
              <a:ext cx="1075605" cy="703016"/>
            </a:xfrm>
            <a:prstGeom prst="rect">
              <a:avLst/>
            </a:prstGeom>
            <a:noFill/>
            <a:ln w="25400" cap="flat" cmpd="sng" algn="ctr">
              <a:noFill/>
              <a:prstDash val="solid"/>
            </a:ln>
            <a:effectLst/>
            <a:extLst>
              <a:ext uri="{909E8E84-426E-40DD-AFC4-6F175D3DCCD1}">
                <a14:hiddenFill xmlns:a14="http://schemas.microsoft.com/office/drawing/2010/main">
                  <a:grpFill/>
                </a14:hiddenFill>
              </a:ext>
            </a:extLst>
          </p:spPr>
          <p:txBody>
            <a:bodyPr rot="0" spcFirstLastPara="0" vertOverflow="overflow" horzOverflow="overflow" vert="horz" wrap="square" lIns="91394" tIns="45696" rIns="91394" bIns="45696"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3980" dirty="0">
                  <a:latin typeface="+mn-lt"/>
                  <a:ea typeface="+mn-ea"/>
                  <a:cs typeface="+mn-ea"/>
                  <a:sym typeface="+mn-lt"/>
                </a:rPr>
                <a:t>1</a:t>
              </a:r>
              <a:endParaRPr lang="zh-CN" altLang="en-US" sz="3980" dirty="0">
                <a:latin typeface="+mn-lt"/>
                <a:ea typeface="+mn-ea"/>
                <a:cs typeface="+mn-ea"/>
                <a:sym typeface="+mn-lt"/>
              </a:endParaRPr>
            </a:p>
          </p:txBody>
        </p:sp>
      </p:grpSp>
      <p:grpSp>
        <p:nvGrpSpPr>
          <p:cNvPr id="68" name="组合 67"/>
          <p:cNvGrpSpPr/>
          <p:nvPr/>
        </p:nvGrpSpPr>
        <p:grpSpPr>
          <a:xfrm>
            <a:off x="3771349" y="3351897"/>
            <a:ext cx="2099259" cy="1016973"/>
            <a:chOff x="3742306" y="2945166"/>
            <a:chExt cx="2099921" cy="1017295"/>
          </a:xfrm>
          <a:solidFill>
            <a:srgbClr val="78BFAA"/>
          </a:solidFill>
        </p:grpSpPr>
        <p:sp>
          <p:nvSpPr>
            <p:cNvPr id="69" name="矩形 68"/>
            <p:cNvSpPr/>
            <p:nvPr/>
          </p:nvSpPr>
          <p:spPr>
            <a:xfrm flipV="1">
              <a:off x="3742306"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cs typeface="+mn-ea"/>
                <a:sym typeface="+mn-lt"/>
              </a:endParaRPr>
            </a:p>
          </p:txBody>
        </p:sp>
        <p:sp>
          <p:nvSpPr>
            <p:cNvPr id="70" name="文本框 69"/>
            <p:cNvSpPr txBox="1"/>
            <p:nvPr/>
          </p:nvSpPr>
          <p:spPr>
            <a:xfrm>
              <a:off x="3830598" y="3543679"/>
              <a:ext cx="1923330" cy="400237"/>
            </a:xfrm>
            <a:prstGeom prst="rect">
              <a:avLst/>
            </a:prstGeom>
            <a:grpFill/>
          </p:spPr>
          <p:txBody>
            <a:bodyPr wrap="square" rtlCol="0">
              <a:spAutoFit/>
            </a:bodyPr>
            <a:lstStyle/>
            <a:p>
              <a:pPr algn="ctr">
                <a:spcBef>
                  <a:spcPts val="1000"/>
                </a:spcBef>
              </a:pPr>
              <a:r>
                <a:rPr lang="en-US" altLang="zh-CN" sz="2000" dirty="0">
                  <a:solidFill>
                    <a:schemeClr val="bg1"/>
                  </a:solidFill>
                  <a:cs typeface="+mn-ea"/>
                  <a:sym typeface="+mn-lt"/>
                </a:rPr>
                <a:t>YOUR TITLE</a:t>
              </a:r>
              <a:endParaRPr lang="zh-CN" altLang="en-US" sz="2000" dirty="0">
                <a:solidFill>
                  <a:schemeClr val="bg1"/>
                </a:solidFill>
                <a:cs typeface="+mn-ea"/>
                <a:sym typeface="+mn-lt"/>
              </a:endParaRPr>
            </a:p>
          </p:txBody>
        </p:sp>
        <p:sp>
          <p:nvSpPr>
            <p:cNvPr id="71" name="文本框 70"/>
            <p:cNvSpPr txBox="1"/>
            <p:nvPr/>
          </p:nvSpPr>
          <p:spPr>
            <a:xfrm>
              <a:off x="4270418" y="3042093"/>
              <a:ext cx="1075605" cy="70779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algn="ctr">
                <a:spcBef>
                  <a:spcPts val="1000"/>
                </a:spcBef>
              </a:pPr>
              <a:r>
                <a:rPr lang="en-US" altLang="zh-CN" sz="4000" dirty="0">
                  <a:solidFill>
                    <a:schemeClr val="bg1"/>
                  </a:solidFill>
                  <a:cs typeface="+mn-ea"/>
                  <a:sym typeface="+mn-lt"/>
                </a:rPr>
                <a:t>2</a:t>
              </a:r>
              <a:endParaRPr lang="zh-CN" altLang="en-US" sz="4000" dirty="0">
                <a:solidFill>
                  <a:schemeClr val="bg1"/>
                </a:solidFill>
                <a:cs typeface="+mn-ea"/>
                <a:sym typeface="+mn-lt"/>
              </a:endParaRPr>
            </a:p>
          </p:txBody>
        </p:sp>
      </p:grpSp>
      <p:grpSp>
        <p:nvGrpSpPr>
          <p:cNvPr id="72" name="组合 71"/>
          <p:cNvGrpSpPr/>
          <p:nvPr/>
        </p:nvGrpSpPr>
        <p:grpSpPr>
          <a:xfrm>
            <a:off x="6181244" y="3351899"/>
            <a:ext cx="2099259" cy="1016974"/>
            <a:chOff x="6152961" y="2945166"/>
            <a:chExt cx="2099921" cy="1017295"/>
          </a:xfrm>
          <a:solidFill>
            <a:srgbClr val="24ABAE"/>
          </a:solidFill>
        </p:grpSpPr>
        <p:sp>
          <p:nvSpPr>
            <p:cNvPr id="73" name="矩形 72"/>
            <p:cNvSpPr/>
            <p:nvPr/>
          </p:nvSpPr>
          <p:spPr>
            <a:xfrm>
              <a:off x="6152961" y="2945166"/>
              <a:ext cx="2099921" cy="1017295"/>
            </a:xfrm>
            <a:prstGeom prst="rect">
              <a:avLst/>
            </a:prstGeom>
            <a:grp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74" name="文本框 73"/>
            <p:cNvSpPr txBox="1"/>
            <p:nvPr/>
          </p:nvSpPr>
          <p:spPr>
            <a:xfrm>
              <a:off x="6246353" y="3543679"/>
              <a:ext cx="1923330" cy="395313"/>
            </a:xfrm>
            <a:prstGeom prst="rect">
              <a:avLst/>
            </a:prstGeom>
            <a:grpFill/>
            <a:ln w="25400" cap="flat" cmpd="sng" algn="ctr">
              <a:noFill/>
              <a:prstDash val="solid"/>
            </a:ln>
            <a:effectLst/>
          </p:spPr>
          <p:txBody>
            <a:bodyPr rot="0" spcFirstLastPara="0" vertOverflow="overflow" horzOverflow="overflow" vert="horz" wrap="square" lIns="91394" tIns="45696" rIns="91394" bIns="45696"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1990" dirty="0">
                  <a:latin typeface="+mn-lt"/>
                  <a:ea typeface="+mn-ea"/>
                  <a:cs typeface="+mn-ea"/>
                  <a:sym typeface="+mn-lt"/>
                </a:rPr>
                <a:t>YOUR TITLE</a:t>
              </a:r>
              <a:endParaRPr lang="zh-CN" altLang="en-US" sz="1990" dirty="0">
                <a:latin typeface="+mn-lt"/>
                <a:ea typeface="+mn-ea"/>
                <a:cs typeface="+mn-ea"/>
                <a:sym typeface="+mn-lt"/>
              </a:endParaRPr>
            </a:p>
          </p:txBody>
        </p:sp>
        <p:sp>
          <p:nvSpPr>
            <p:cNvPr id="75" name="文本框 74"/>
            <p:cNvSpPr txBox="1"/>
            <p:nvPr/>
          </p:nvSpPr>
          <p:spPr>
            <a:xfrm>
              <a:off x="6665116" y="3042093"/>
              <a:ext cx="1075605" cy="703016"/>
            </a:xfrm>
            <a:prstGeom prst="rect">
              <a:avLst/>
            </a:prstGeom>
            <a:noFill/>
            <a:ln w="25400" cap="flat" cmpd="sng" algn="ctr">
              <a:noFill/>
              <a:prstDash val="solid"/>
            </a:ln>
            <a:effectLst/>
            <a:extLst>
              <a:ext uri="{909E8E84-426E-40DD-AFC4-6F175D3DCCD1}">
                <a14:hiddenFill xmlns:a14="http://schemas.microsoft.com/office/drawing/2010/main">
                  <a:grpFill/>
                </a14:hiddenFill>
              </a:ext>
            </a:extLst>
          </p:spPr>
          <p:txBody>
            <a:bodyPr rot="0" spcFirstLastPara="0" vertOverflow="overflow" horzOverflow="overflow" vert="horz" wrap="square" lIns="91394" tIns="45696" rIns="91394" bIns="45696" numCol="1" spcCol="0" rtlCol="0" fromWordArt="0" anchor="ctr" anchorCtr="0" forceAA="0" compatLnSpc="1">
              <a:noAutofit/>
            </a:bodyPr>
            <a:lstStyle>
              <a:defPPr>
                <a:defRPr lang="zh-CN"/>
              </a:defPPr>
              <a:lvl1pPr algn="ctr">
                <a:lnSpc>
                  <a:spcPct val="130000"/>
                </a:lnSpc>
                <a:defRPr sz="2000" kern="0">
                  <a:solidFill>
                    <a:sysClr val="window" lastClr="FFFFFF"/>
                  </a:solidFill>
                  <a:latin typeface="Arial" panose="020B0604020202020204" pitchFamily="34" charset="0"/>
                  <a:ea typeface="微软雅黑" panose="020B0503020204020204" pitchFamily="34" charset="-122"/>
                </a:defRPr>
              </a:lvl1pPr>
            </a:lstStyle>
            <a:p>
              <a:r>
                <a:rPr lang="en-US" altLang="zh-CN" sz="3980" dirty="0">
                  <a:latin typeface="+mn-lt"/>
                  <a:ea typeface="+mn-ea"/>
                  <a:cs typeface="+mn-ea"/>
                  <a:sym typeface="+mn-lt"/>
                </a:rPr>
                <a:t>3</a:t>
              </a:r>
              <a:endParaRPr lang="zh-CN" altLang="en-US" sz="3980" dirty="0">
                <a:latin typeface="+mn-lt"/>
                <a:ea typeface="+mn-ea"/>
                <a:cs typeface="+mn-ea"/>
                <a:sym typeface="+mn-lt"/>
              </a:endParaRPr>
            </a:p>
          </p:txBody>
        </p:sp>
      </p:grpSp>
      <p:grpSp>
        <p:nvGrpSpPr>
          <p:cNvPr id="76" name="组合 75"/>
          <p:cNvGrpSpPr/>
          <p:nvPr/>
        </p:nvGrpSpPr>
        <p:grpSpPr>
          <a:xfrm>
            <a:off x="8591137" y="3351897"/>
            <a:ext cx="2099259" cy="1016973"/>
            <a:chOff x="8563615" y="2945166"/>
            <a:chExt cx="2099921" cy="1017295"/>
          </a:xfrm>
          <a:solidFill>
            <a:srgbClr val="78BFAA"/>
          </a:solidFill>
        </p:grpSpPr>
        <p:sp>
          <p:nvSpPr>
            <p:cNvPr id="77" name="矩形 76"/>
            <p:cNvSpPr/>
            <p:nvPr/>
          </p:nvSpPr>
          <p:spPr>
            <a:xfrm flipV="1">
              <a:off x="8563615"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cs typeface="+mn-ea"/>
                <a:sym typeface="+mn-lt"/>
              </a:endParaRPr>
            </a:p>
          </p:txBody>
        </p:sp>
        <p:sp>
          <p:nvSpPr>
            <p:cNvPr id="78" name="文本框 77"/>
            <p:cNvSpPr txBox="1"/>
            <p:nvPr/>
          </p:nvSpPr>
          <p:spPr>
            <a:xfrm>
              <a:off x="8651907" y="3543679"/>
              <a:ext cx="1923330" cy="400237"/>
            </a:xfrm>
            <a:prstGeom prst="rect">
              <a:avLst/>
            </a:prstGeom>
            <a:grpFill/>
          </p:spPr>
          <p:txBody>
            <a:bodyPr wrap="square" rtlCol="0">
              <a:spAutoFit/>
            </a:bodyPr>
            <a:lstStyle/>
            <a:p>
              <a:pPr algn="ctr">
                <a:spcBef>
                  <a:spcPts val="1000"/>
                </a:spcBef>
              </a:pPr>
              <a:r>
                <a:rPr lang="en-US" altLang="zh-CN" sz="2000" dirty="0">
                  <a:solidFill>
                    <a:schemeClr val="bg1"/>
                  </a:solidFill>
                  <a:cs typeface="+mn-ea"/>
                  <a:sym typeface="+mn-lt"/>
                </a:rPr>
                <a:t>YOUR TITLE</a:t>
              </a:r>
              <a:endParaRPr lang="zh-CN" altLang="en-US" sz="2000" dirty="0">
                <a:solidFill>
                  <a:schemeClr val="bg1"/>
                </a:solidFill>
                <a:cs typeface="+mn-ea"/>
                <a:sym typeface="+mn-lt"/>
              </a:endParaRPr>
            </a:p>
          </p:txBody>
        </p:sp>
        <p:sp>
          <p:nvSpPr>
            <p:cNvPr id="79" name="文本框 78"/>
            <p:cNvSpPr txBox="1"/>
            <p:nvPr/>
          </p:nvSpPr>
          <p:spPr>
            <a:xfrm>
              <a:off x="9087651" y="3042093"/>
              <a:ext cx="1075605" cy="707790"/>
            </a:xfrm>
            <a:prstGeom prst="rect">
              <a:avLst/>
            </a:prstGeom>
            <a:noFill/>
            <a:extLst>
              <a:ext uri="{909E8E84-426E-40DD-AFC4-6F175D3DCCD1}">
                <a14:hiddenFill xmlns:a14="http://schemas.microsoft.com/office/drawing/2010/main">
                  <a:grpFill/>
                </a14:hiddenFill>
              </a:ext>
            </a:extLst>
          </p:spPr>
          <p:txBody>
            <a:bodyPr wrap="square" rtlCol="0">
              <a:spAutoFit/>
            </a:bodyPr>
            <a:lstStyle/>
            <a:p>
              <a:pPr algn="ctr">
                <a:spcBef>
                  <a:spcPts val="1000"/>
                </a:spcBef>
              </a:pPr>
              <a:r>
                <a:rPr lang="en-US" altLang="zh-CN" sz="4000" dirty="0">
                  <a:solidFill>
                    <a:schemeClr val="bg1"/>
                  </a:solidFill>
                  <a:cs typeface="+mn-ea"/>
                  <a:sym typeface="+mn-lt"/>
                </a:rPr>
                <a:t>4</a:t>
              </a:r>
              <a:endParaRPr lang="zh-CN" altLang="en-US" sz="4000" dirty="0">
                <a:solidFill>
                  <a:schemeClr val="bg1"/>
                </a:solidFill>
                <a:cs typeface="+mn-ea"/>
                <a:sym typeface="+mn-lt"/>
              </a:endParaRPr>
            </a:p>
          </p:txBody>
        </p:sp>
      </p:grpSp>
      <p:sp>
        <p:nvSpPr>
          <p:cNvPr id="80" name="Text Placeholder 7"/>
          <p:cNvSpPr txBox="1"/>
          <p:nvPr/>
        </p:nvSpPr>
        <p:spPr>
          <a:xfrm>
            <a:off x="1611254" y="2018408"/>
            <a:ext cx="2519016" cy="338252"/>
          </a:xfrm>
          <a:prstGeom prst="rect">
            <a:avLst/>
          </a:prstGeom>
        </p:spPr>
        <p:txBody>
          <a:bodyPr vert="horz" lIns="0" tIns="98454" rIns="0" bIns="98454"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1" name="Text Placeholder 2"/>
          <p:cNvSpPr txBox="1"/>
          <p:nvPr/>
        </p:nvSpPr>
        <p:spPr>
          <a:xfrm>
            <a:off x="1611254" y="2383203"/>
            <a:ext cx="2172813" cy="548295"/>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06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a:t>
            </a:r>
            <a:endParaRPr lang="zh-CN" altLang="en-US" sz="10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2" name="Text Placeholder 7"/>
          <p:cNvSpPr txBox="1"/>
          <p:nvPr/>
        </p:nvSpPr>
        <p:spPr>
          <a:xfrm>
            <a:off x="3958731" y="4781208"/>
            <a:ext cx="2519016" cy="338252"/>
          </a:xfrm>
          <a:prstGeom prst="rect">
            <a:avLst/>
          </a:prstGeom>
        </p:spPr>
        <p:txBody>
          <a:bodyPr vert="horz" lIns="0" tIns="98454" rIns="0" bIns="98454"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3" name="Text Placeholder 2"/>
          <p:cNvSpPr txBox="1"/>
          <p:nvPr/>
        </p:nvSpPr>
        <p:spPr>
          <a:xfrm>
            <a:off x="3958732" y="5146003"/>
            <a:ext cx="2172813" cy="548295"/>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06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a:t>
            </a:r>
            <a:endParaRPr lang="zh-CN" altLang="en-US" sz="10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4" name="Text Placeholder 7"/>
          <p:cNvSpPr txBox="1"/>
          <p:nvPr/>
        </p:nvSpPr>
        <p:spPr>
          <a:xfrm>
            <a:off x="6432612" y="2108695"/>
            <a:ext cx="2519016" cy="338252"/>
          </a:xfrm>
          <a:prstGeom prst="rect">
            <a:avLst/>
          </a:prstGeom>
        </p:spPr>
        <p:txBody>
          <a:bodyPr vert="horz" lIns="0" tIns="98454" rIns="0" bIns="98454"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5" name="Text Placeholder 2"/>
          <p:cNvSpPr txBox="1"/>
          <p:nvPr/>
        </p:nvSpPr>
        <p:spPr>
          <a:xfrm>
            <a:off x="6432612" y="2473490"/>
            <a:ext cx="2172813" cy="548295"/>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06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a:t>
            </a:r>
            <a:endParaRPr lang="zh-CN" altLang="en-US" sz="10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6" name="Text Placeholder 7"/>
          <p:cNvSpPr txBox="1"/>
          <p:nvPr/>
        </p:nvSpPr>
        <p:spPr>
          <a:xfrm>
            <a:off x="8798146" y="4889553"/>
            <a:ext cx="2519016" cy="338252"/>
          </a:xfrm>
          <a:prstGeom prst="rect">
            <a:avLst/>
          </a:prstGeom>
        </p:spPr>
        <p:txBody>
          <a:bodyPr vert="horz" lIns="0" tIns="98454" rIns="0" bIns="98454"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800" b="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800" b="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7" name="Text Placeholder 2"/>
          <p:cNvSpPr txBox="1"/>
          <p:nvPr/>
        </p:nvSpPr>
        <p:spPr>
          <a:xfrm>
            <a:off x="8798146" y="5254348"/>
            <a:ext cx="2172813" cy="548295"/>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en-US" altLang="zh-CN" sz="106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a:t>
            </a:r>
            <a:endParaRPr lang="zh-CN" altLang="en-US" sz="10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44;p14"/>
          <p:cNvPicPr preferRelativeResize="0"/>
          <p:nvPr/>
        </p:nvPicPr>
        <p:blipFill rotWithShape="1">
          <a:blip r:embed="rId1"/>
          <a:srcRect/>
          <a:stretch>
            <a:fillRect/>
          </a:stretch>
        </p:blipFill>
        <p:spPr>
          <a:xfrm>
            <a:off x="1197121" y="1943089"/>
            <a:ext cx="3904678" cy="8203104"/>
          </a:xfrm>
          <a:prstGeom prst="rect">
            <a:avLst/>
          </a:prstGeom>
          <a:noFill/>
          <a:ln>
            <a:noFill/>
          </a:ln>
        </p:spPr>
      </p:pic>
      <p:sp>
        <p:nvSpPr>
          <p:cNvPr id="4" name="Google Shape;242;p30"/>
          <p:cNvSpPr/>
          <p:nvPr/>
        </p:nvSpPr>
        <p:spPr>
          <a:xfrm>
            <a:off x="1471493" y="3050271"/>
            <a:ext cx="3357351" cy="5349146"/>
          </a:xfrm>
          <a:custGeom>
            <a:avLst/>
            <a:gdLst/>
            <a:ahLst/>
            <a:cxnLst/>
            <a:rect l="l" t="t" r="r" b="b"/>
            <a:pathLst>
              <a:path w="3357351" h="5349146" extrusionOk="0">
                <a:moveTo>
                  <a:pt x="0" y="0"/>
                </a:moveTo>
                <a:lnTo>
                  <a:pt x="3357351" y="0"/>
                </a:lnTo>
                <a:lnTo>
                  <a:pt x="3357351" y="5349146"/>
                </a:lnTo>
                <a:lnTo>
                  <a:pt x="0" y="5349146"/>
                </a:lnTo>
                <a:close/>
              </a:path>
            </a:pathLst>
          </a:custGeom>
          <a:blipFill rotWithShape="1">
            <a:blip r:embed="rId2"/>
            <a:stretch>
              <a:fillRect l="-69495" r="-69495"/>
            </a:stretch>
          </a:blipFill>
          <a:ln w="12700" cap="flat" cmpd="sng">
            <a:solidFill>
              <a:srgbClr val="256C87"/>
            </a:solidFill>
            <a:prstDash val="solid"/>
            <a:miter lim="800000"/>
            <a:headEnd type="none" w="sm" len="sm"/>
            <a:tailEnd type="none" w="sm" len="sm"/>
          </a:ln>
        </p:spPr>
        <p:txBody>
          <a:bodyPr spcFirstLastPara="1" wrap="square" lIns="91425" tIns="45700" rIns="91425" bIns="45700" anchor="ctr" anchorCtr="0">
            <a:noAutofit/>
          </a:bodyPr>
          <a:p>
            <a:pPr marL="0" marR="0" lvl="0" indent="0" algn="ctr" rtl="0">
              <a:spcBef>
                <a:spcPts val="0"/>
              </a:spcBef>
              <a:spcAft>
                <a:spcPts val="0"/>
              </a:spcAft>
              <a:buNone/>
            </a:pPr>
            <a:endParaRPr sz="1800">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5" name="Google Shape;243;p30"/>
          <p:cNvSpPr/>
          <p:nvPr/>
        </p:nvSpPr>
        <p:spPr>
          <a:xfrm>
            <a:off x="6309278" y="3405561"/>
            <a:ext cx="396000" cy="396000"/>
          </a:xfrm>
          <a:custGeom>
            <a:avLst/>
            <a:gdLst/>
            <a:ahLst/>
            <a:cxnLst/>
            <a:rect l="l" t="t"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24ABAE"/>
          </a:solidFill>
          <a:ln w="12700" cap="flat" cmpd="sng">
            <a:solidFill>
              <a:srgbClr val="24ABAE"/>
            </a:solidFill>
            <a:prstDash val="solid"/>
            <a:miter lim="400000"/>
            <a:headEnd type="none" w="sm" len="sm"/>
            <a:tailEnd type="none" w="sm" len="sm"/>
          </a:ln>
        </p:spPr>
        <p:txBody>
          <a:bodyPr spcFirstLastPara="1" wrap="square" lIns="38075" tIns="38075" rIns="38075" bIns="38075" anchor="ctr" anchorCtr="0">
            <a:noAutofit/>
          </a:bodyPr>
          <a:p>
            <a:pPr marL="0" marR="0" lvl="0" indent="0" algn="l" rtl="0">
              <a:spcBef>
                <a:spcPts val="0"/>
              </a:spcBef>
              <a:spcAft>
                <a:spcPts val="0"/>
              </a:spcAft>
              <a:buNone/>
            </a:pPr>
            <a:endParaRPr sz="3000">
              <a:solidFill>
                <a:schemeClr val="tx1">
                  <a:lumMod val="75000"/>
                  <a:lumOff val="25000"/>
                </a:schemeClr>
              </a:solidFill>
              <a:latin typeface="微软雅黑" panose="020B0503020204020204" pitchFamily="34" charset="-122"/>
              <a:ea typeface="微软雅黑" panose="020B0503020204020204" pitchFamily="34" charset="-122"/>
              <a:cs typeface="Lato"/>
              <a:sym typeface="Lato"/>
            </a:endParaRPr>
          </a:p>
        </p:txBody>
      </p:sp>
      <p:sp>
        <p:nvSpPr>
          <p:cNvPr id="6" name="Google Shape;244;p30"/>
          <p:cNvSpPr/>
          <p:nvPr/>
        </p:nvSpPr>
        <p:spPr>
          <a:xfrm>
            <a:off x="6309278" y="4573877"/>
            <a:ext cx="396000" cy="396000"/>
          </a:xfrm>
          <a:custGeom>
            <a:avLst/>
            <a:gdLst/>
            <a:ahLst/>
            <a:cxnLst/>
            <a:rect l="l" t="t"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24ABAE"/>
          </a:solidFill>
          <a:ln w="12700" cap="flat" cmpd="sng">
            <a:solidFill>
              <a:srgbClr val="24ABAE"/>
            </a:solidFill>
            <a:prstDash val="solid"/>
            <a:miter lim="400000"/>
            <a:headEnd type="none" w="sm" len="sm"/>
            <a:tailEnd type="none" w="sm" len="sm"/>
          </a:ln>
        </p:spPr>
        <p:txBody>
          <a:bodyPr spcFirstLastPara="1" wrap="square" lIns="38075" tIns="38075" rIns="38075" bIns="38075" anchor="ctr" anchorCtr="0">
            <a:noAutofit/>
          </a:bodyPr>
          <a:p>
            <a:pPr marL="0" marR="0" lvl="0" indent="0" algn="l" rtl="0">
              <a:spcBef>
                <a:spcPts val="0"/>
              </a:spcBef>
              <a:spcAft>
                <a:spcPts val="0"/>
              </a:spcAft>
              <a:buNone/>
            </a:pPr>
            <a:endParaRPr sz="3000">
              <a:solidFill>
                <a:schemeClr val="tx1">
                  <a:lumMod val="75000"/>
                  <a:lumOff val="25000"/>
                </a:schemeClr>
              </a:solidFill>
              <a:latin typeface="微软雅黑" panose="020B0503020204020204" pitchFamily="34" charset="-122"/>
              <a:ea typeface="微软雅黑" panose="020B0503020204020204" pitchFamily="34" charset="-122"/>
              <a:cs typeface="Lato"/>
              <a:sym typeface="Lato"/>
            </a:endParaRPr>
          </a:p>
        </p:txBody>
      </p:sp>
      <p:sp>
        <p:nvSpPr>
          <p:cNvPr id="7" name="Google Shape;247;p30"/>
          <p:cNvSpPr/>
          <p:nvPr/>
        </p:nvSpPr>
        <p:spPr>
          <a:xfrm>
            <a:off x="6309278" y="5742193"/>
            <a:ext cx="396000" cy="396000"/>
          </a:xfrm>
          <a:custGeom>
            <a:avLst/>
            <a:gdLst/>
            <a:ahLst/>
            <a:cxnLst/>
            <a:rect l="l" t="t"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rgbClr val="24ABAE"/>
          </a:solidFill>
          <a:ln w="12700" cap="flat" cmpd="sng">
            <a:solidFill>
              <a:srgbClr val="24ABAE"/>
            </a:solidFill>
            <a:prstDash val="solid"/>
            <a:miter lim="400000"/>
            <a:headEnd type="none" w="sm" len="sm"/>
            <a:tailEnd type="none" w="sm" len="sm"/>
          </a:ln>
        </p:spPr>
        <p:txBody>
          <a:bodyPr spcFirstLastPara="1" wrap="square" lIns="38075" tIns="38075" rIns="38075" bIns="38075" anchor="ctr" anchorCtr="0">
            <a:noAutofit/>
          </a:bodyPr>
          <a:p>
            <a:pPr marL="0" marR="0" lvl="0" indent="0" algn="l" rtl="0">
              <a:spcBef>
                <a:spcPts val="0"/>
              </a:spcBef>
              <a:spcAft>
                <a:spcPts val="0"/>
              </a:spcAft>
              <a:buNone/>
            </a:pPr>
            <a:endParaRPr sz="3000">
              <a:solidFill>
                <a:schemeClr val="tx1">
                  <a:lumMod val="75000"/>
                  <a:lumOff val="25000"/>
                </a:schemeClr>
              </a:solidFill>
              <a:latin typeface="微软雅黑" panose="020B0503020204020204" pitchFamily="34" charset="-122"/>
              <a:ea typeface="微软雅黑" panose="020B0503020204020204" pitchFamily="34" charset="-122"/>
              <a:cs typeface="Lato"/>
              <a:sym typeface="Lato"/>
            </a:endParaRPr>
          </a:p>
        </p:txBody>
      </p:sp>
      <p:sp>
        <p:nvSpPr>
          <p:cNvPr id="8" name="TextBox 7"/>
          <p:cNvSpPr txBox="1"/>
          <p:nvPr/>
        </p:nvSpPr>
        <p:spPr>
          <a:xfrm>
            <a:off x="6223000" y="1889874"/>
            <a:ext cx="2646878" cy="1077218"/>
          </a:xfrm>
          <a:prstGeom prst="rect">
            <a:avLst/>
          </a:prstGeom>
          <a:noFill/>
        </p:spPr>
        <p:txBody>
          <a:bodyPr wrap="none" rtlCol="0">
            <a:spAutoFit/>
          </a:bodyPr>
          <a:p>
            <a:pPr algn="l"/>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在这添加</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页面标题内容</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Google Shape;86;p19"/>
          <p:cNvSpPr txBox="1"/>
          <p:nvPr/>
        </p:nvSpPr>
        <p:spPr>
          <a:xfrm>
            <a:off x="6223000" y="1488986"/>
            <a:ext cx="3183654" cy="310226"/>
          </a:xfrm>
          <a:prstGeom prst="rect">
            <a:avLst/>
          </a:prstGeom>
          <a:noFill/>
          <a:ln>
            <a:noFill/>
          </a:ln>
        </p:spPr>
        <p:txBody>
          <a:bodyPr spcFirstLastPara="1" wrap="square" lIns="91425" tIns="45700" rIns="91425" bIns="45700" anchor="t" anchorCtr="0">
            <a:noAutofit/>
          </a:bodyPr>
          <a:p>
            <a:pPr marL="0" marR="0" lvl="0" indent="0" algn="l" rtl="0">
              <a:spcBef>
                <a:spcPts val="0"/>
              </a:spcBef>
              <a:spcAft>
                <a:spcPts val="0"/>
              </a:spcAft>
              <a:buNone/>
            </a:pPr>
            <a:r>
              <a:rPr lang="en-US" sz="2400" b="0" i="0" u="none" strike="noStrike" cap="none">
                <a:solidFill>
                  <a:schemeClr val="tx1">
                    <a:lumMod val="75000"/>
                    <a:lumOff val="25000"/>
                  </a:schemeClr>
                </a:solidFill>
                <a:latin typeface="微软雅黑" panose="020B0503020204020204" pitchFamily="34" charset="-122"/>
                <a:ea typeface="微软雅黑" panose="020B0503020204020204" pitchFamily="34" charset="-122"/>
                <a:cs typeface="Lato"/>
                <a:sym typeface="Lato"/>
              </a:rPr>
              <a:t>YOUR TITLE HERE</a:t>
            </a:r>
            <a:endParaRPr lang="en-US" sz="2400" b="0" i="0" u="none" strike="noStrike" cap="none">
              <a:solidFill>
                <a:schemeClr val="tx1">
                  <a:lumMod val="75000"/>
                  <a:lumOff val="25000"/>
                </a:schemeClr>
              </a:solidFill>
              <a:latin typeface="微软雅黑" panose="020B0503020204020204" pitchFamily="34" charset="-122"/>
              <a:ea typeface="微软雅黑" panose="020B0503020204020204" pitchFamily="34" charset="-122"/>
              <a:cs typeface="Lato"/>
              <a:sym typeface="Lato"/>
            </a:endParaRPr>
          </a:p>
        </p:txBody>
      </p:sp>
      <p:sp>
        <p:nvSpPr>
          <p:cNvPr id="10" name="Rectangle 29"/>
          <p:cNvSpPr/>
          <p:nvPr/>
        </p:nvSpPr>
        <p:spPr>
          <a:xfrm>
            <a:off x="6858431" y="3301711"/>
            <a:ext cx="3631824"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11" name="Rectangle 29"/>
          <p:cNvSpPr/>
          <p:nvPr/>
        </p:nvSpPr>
        <p:spPr>
          <a:xfrm>
            <a:off x="6858431" y="4482727"/>
            <a:ext cx="3631824"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12" name="Rectangle 29"/>
          <p:cNvSpPr/>
          <p:nvPr/>
        </p:nvSpPr>
        <p:spPr>
          <a:xfrm>
            <a:off x="6858431" y="5644176"/>
            <a:ext cx="3631824" cy="922020"/>
          </a:xfrm>
          <a:prstGeom prst="rect">
            <a:avLst/>
          </a:prstGeom>
        </p:spPr>
        <p:txBody>
          <a:bodyPr wrap="square">
            <a:spAutoFit/>
          </a:bodyPr>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MH_Other_1"/>
          <p:cNvCxnSpPr>
            <a:cxnSpLocks noChangeShapeType="1"/>
          </p:cNvCxnSpPr>
          <p:nvPr>
            <p:custDataLst>
              <p:tags r:id="rId1"/>
            </p:custDataLst>
          </p:nvPr>
        </p:nvCxnSpPr>
        <p:spPr bwMode="auto">
          <a:xfrm rot="16200000" flipH="1">
            <a:off x="4132940" y="5039633"/>
            <a:ext cx="559331" cy="4319"/>
          </a:xfrm>
          <a:prstGeom prst="line">
            <a:avLst/>
          </a:prstGeom>
          <a:noFill/>
          <a:ln w="25400">
            <a:solidFill>
              <a:srgbClr val="52475E"/>
            </a:solidFill>
            <a:prstDash val="dash"/>
            <a:round/>
          </a:ln>
          <a:extLst>
            <a:ext uri="{909E8E84-426E-40DD-AFC4-6F175D3DCCD1}">
              <a14:hiddenFill xmlns:a14="http://schemas.microsoft.com/office/drawing/2010/main">
                <a:noFill/>
              </a14:hiddenFill>
            </a:ext>
          </a:extLst>
        </p:spPr>
      </p:cxnSp>
      <p:cxnSp>
        <p:nvCxnSpPr>
          <p:cNvPr id="7" name="MH_Other_2"/>
          <p:cNvCxnSpPr>
            <a:cxnSpLocks noChangeShapeType="1"/>
          </p:cNvCxnSpPr>
          <p:nvPr>
            <p:custDataLst>
              <p:tags r:id="rId2"/>
            </p:custDataLst>
          </p:nvPr>
        </p:nvCxnSpPr>
        <p:spPr bwMode="auto">
          <a:xfrm rot="16200000" flipH="1">
            <a:off x="7642262" y="5039633"/>
            <a:ext cx="559331" cy="4319"/>
          </a:xfrm>
          <a:prstGeom prst="line">
            <a:avLst/>
          </a:prstGeom>
          <a:noFill/>
          <a:ln w="25400">
            <a:solidFill>
              <a:srgbClr val="52475E"/>
            </a:solidFill>
            <a:prstDash val="dash"/>
            <a:round/>
          </a:ln>
          <a:extLst>
            <a:ext uri="{909E8E84-426E-40DD-AFC4-6F175D3DCCD1}">
              <a14:hiddenFill xmlns:a14="http://schemas.microsoft.com/office/drawing/2010/main">
                <a:noFill/>
              </a14:hiddenFill>
            </a:ext>
          </a:extLst>
        </p:spPr>
      </p:cxnSp>
      <p:cxnSp>
        <p:nvCxnSpPr>
          <p:cNvPr id="8" name="MH_Other_3"/>
          <p:cNvCxnSpPr>
            <a:cxnSpLocks noChangeShapeType="1"/>
          </p:cNvCxnSpPr>
          <p:nvPr>
            <p:custDataLst>
              <p:tags r:id="rId3"/>
            </p:custDataLst>
          </p:nvPr>
        </p:nvCxnSpPr>
        <p:spPr bwMode="auto">
          <a:xfrm rot="5400000" flipH="1" flipV="1">
            <a:off x="9406642" y="2670572"/>
            <a:ext cx="559333" cy="4319"/>
          </a:xfrm>
          <a:prstGeom prst="line">
            <a:avLst/>
          </a:prstGeom>
          <a:noFill/>
          <a:ln w="25400">
            <a:solidFill>
              <a:srgbClr val="78B5AE"/>
            </a:solidFill>
            <a:prstDash val="dash"/>
            <a:round/>
          </a:ln>
          <a:extLst>
            <a:ext uri="{909E8E84-426E-40DD-AFC4-6F175D3DCCD1}">
              <a14:hiddenFill xmlns:a14="http://schemas.microsoft.com/office/drawing/2010/main">
                <a:noFill/>
              </a14:hiddenFill>
            </a:ext>
          </a:extLst>
        </p:spPr>
      </p:cxnSp>
      <p:sp>
        <p:nvSpPr>
          <p:cNvPr id="9" name="MH_Other_4"/>
          <p:cNvSpPr>
            <a:spLocks noChangeArrowheads="1"/>
          </p:cNvSpPr>
          <p:nvPr>
            <p:custDataLst>
              <p:tags r:id="rId4"/>
            </p:custDataLst>
          </p:nvPr>
        </p:nvSpPr>
        <p:spPr bwMode="auto">
          <a:xfrm>
            <a:off x="1706647" y="2969673"/>
            <a:ext cx="1762220" cy="1762219"/>
          </a:xfrm>
          <a:prstGeom prst="ellipse">
            <a:avLst/>
          </a:prstGeom>
          <a:solidFill>
            <a:srgbClr val="78B5AE"/>
          </a:solidFill>
          <a:ln w="9525">
            <a:noFill/>
            <a:rou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defTabSz="685800">
              <a:defRPr/>
            </a:pPr>
            <a:endParaRPr lang="zh-CN" altLang="zh-CN" sz="3600" dirty="0">
              <a:solidFill>
                <a:prstClr val="black"/>
              </a:solidFill>
              <a:latin typeface="微软雅黑" panose="020B0503020204020204" pitchFamily="34" charset="-122"/>
              <a:ea typeface="微软雅黑" panose="020B0503020204020204" pitchFamily="34" charset="-122"/>
            </a:endParaRPr>
          </a:p>
        </p:txBody>
      </p:sp>
      <p:sp>
        <p:nvSpPr>
          <p:cNvPr id="10" name="MH_Other_5"/>
          <p:cNvSpPr>
            <a:spLocks noChangeArrowheads="1"/>
          </p:cNvSpPr>
          <p:nvPr>
            <p:custDataLst>
              <p:tags r:id="rId5"/>
            </p:custDataLst>
          </p:nvPr>
        </p:nvSpPr>
        <p:spPr bwMode="auto">
          <a:xfrm>
            <a:off x="3626517" y="2969673"/>
            <a:ext cx="1595933" cy="1762219"/>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rgbClr val="24ABAE"/>
          </a:solidFill>
          <a:ln w="9525">
            <a:noFill/>
            <a:rou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defTabSz="685800">
              <a:defRPr/>
            </a:pPr>
            <a:endParaRPr lang="zh-CN" altLang="zh-CN" sz="3600" dirty="0">
              <a:solidFill>
                <a:prstClr val="black"/>
              </a:solidFill>
              <a:latin typeface="微软雅黑" panose="020B0503020204020204" pitchFamily="34" charset="-122"/>
              <a:ea typeface="微软雅黑" panose="020B0503020204020204" pitchFamily="34" charset="-122"/>
            </a:endParaRPr>
          </a:p>
        </p:txBody>
      </p:sp>
      <p:sp>
        <p:nvSpPr>
          <p:cNvPr id="11" name="MH_Other_6"/>
          <p:cNvSpPr>
            <a:spLocks noChangeArrowheads="1"/>
          </p:cNvSpPr>
          <p:nvPr>
            <p:custDataLst>
              <p:tags r:id="rId6"/>
            </p:custDataLst>
          </p:nvPr>
        </p:nvSpPr>
        <p:spPr bwMode="auto">
          <a:xfrm>
            <a:off x="5380097" y="2969673"/>
            <a:ext cx="1598092" cy="1762219"/>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rgbClr val="78B5AE"/>
          </a:solidFill>
          <a:ln w="9525">
            <a:noFill/>
            <a:rou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defTabSz="685800">
              <a:defRPr/>
            </a:pPr>
            <a:endParaRPr lang="zh-CN" altLang="zh-CN" sz="3600" dirty="0">
              <a:solidFill>
                <a:prstClr val="black"/>
              </a:solidFill>
              <a:latin typeface="微软雅黑" panose="020B0503020204020204" pitchFamily="34" charset="-122"/>
              <a:ea typeface="微软雅黑" panose="020B0503020204020204" pitchFamily="34" charset="-122"/>
            </a:endParaRPr>
          </a:p>
        </p:txBody>
      </p:sp>
      <p:sp>
        <p:nvSpPr>
          <p:cNvPr id="12" name="MH_Other_7"/>
          <p:cNvSpPr>
            <a:spLocks noChangeArrowheads="1"/>
          </p:cNvSpPr>
          <p:nvPr>
            <p:custDataLst>
              <p:tags r:id="rId7"/>
            </p:custDataLst>
          </p:nvPr>
        </p:nvSpPr>
        <p:spPr bwMode="auto">
          <a:xfrm>
            <a:off x="7133679" y="2969673"/>
            <a:ext cx="1598092" cy="1762219"/>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rgbClr val="24ABAE"/>
          </a:solidFill>
          <a:ln w="9525">
            <a:noFill/>
            <a:rou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defTabSz="685800">
              <a:defRPr/>
            </a:pPr>
            <a:endParaRPr lang="zh-CN" altLang="zh-CN" sz="3600" dirty="0">
              <a:solidFill>
                <a:prstClr val="black"/>
              </a:solidFill>
              <a:latin typeface="微软雅黑" panose="020B0503020204020204" pitchFamily="34" charset="-122"/>
              <a:ea typeface="微软雅黑" panose="020B0503020204020204" pitchFamily="34" charset="-122"/>
            </a:endParaRPr>
          </a:p>
        </p:txBody>
      </p:sp>
      <p:sp>
        <p:nvSpPr>
          <p:cNvPr id="13" name="MH_Other_8"/>
          <p:cNvSpPr>
            <a:spLocks noChangeArrowheads="1"/>
          </p:cNvSpPr>
          <p:nvPr>
            <p:custDataLst>
              <p:tags r:id="rId8"/>
            </p:custDataLst>
          </p:nvPr>
        </p:nvSpPr>
        <p:spPr bwMode="auto">
          <a:xfrm>
            <a:off x="8889421" y="2969673"/>
            <a:ext cx="1595931" cy="1762219"/>
          </a:xfrm>
          <a:custGeom>
            <a:avLst/>
            <a:gdLst>
              <a:gd name="connsiteX0" fmla="*/ 526360 w 1174060"/>
              <a:gd name="connsiteY0" fmla="*/ 0 h 1295400"/>
              <a:gd name="connsiteX1" fmla="*/ 1174060 w 1174060"/>
              <a:gd name="connsiteY1" fmla="*/ 647700 h 1295400"/>
              <a:gd name="connsiteX2" fmla="*/ 526360 w 1174060"/>
              <a:gd name="connsiteY2" fmla="*/ 1295400 h 1295400"/>
              <a:gd name="connsiteX3" fmla="*/ 68367 w 1174060"/>
              <a:gd name="connsiteY3" fmla="*/ 1105693 h 1295400"/>
              <a:gd name="connsiteX4" fmla="*/ 0 w 1174060"/>
              <a:gd name="connsiteY4" fmla="*/ 1022831 h 1295400"/>
              <a:gd name="connsiteX5" fmla="*/ 10722 w 1174060"/>
              <a:gd name="connsiteY5" fmla="*/ 1009836 h 1295400"/>
              <a:gd name="connsiteX6" fmla="*/ 121339 w 1174060"/>
              <a:gd name="connsiteY6" fmla="*/ 647700 h 1295400"/>
              <a:gd name="connsiteX7" fmla="*/ 10722 w 1174060"/>
              <a:gd name="connsiteY7" fmla="*/ 285565 h 1295400"/>
              <a:gd name="connsiteX8" fmla="*/ 0 w 1174060"/>
              <a:gd name="connsiteY8" fmla="*/ 272569 h 1295400"/>
              <a:gd name="connsiteX9" fmla="*/ 68367 w 1174060"/>
              <a:gd name="connsiteY9" fmla="*/ 189707 h 1295400"/>
              <a:gd name="connsiteX10" fmla="*/ 526360 w 1174060"/>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4060" h="1295400">
                <a:moveTo>
                  <a:pt x="526360" y="0"/>
                </a:moveTo>
                <a:cubicBezTo>
                  <a:pt x="884075" y="0"/>
                  <a:pt x="1174060" y="289985"/>
                  <a:pt x="1174060" y="647700"/>
                </a:cubicBezTo>
                <a:cubicBezTo>
                  <a:pt x="1174060" y="1005415"/>
                  <a:pt x="884075" y="1295400"/>
                  <a:pt x="526360" y="1295400"/>
                </a:cubicBezTo>
                <a:cubicBezTo>
                  <a:pt x="347503" y="1295400"/>
                  <a:pt x="185578" y="1222904"/>
                  <a:pt x="68367" y="1105693"/>
                </a:cubicBezTo>
                <a:lnTo>
                  <a:pt x="0" y="1022831"/>
                </a:lnTo>
                <a:lnTo>
                  <a:pt x="10722" y="1009836"/>
                </a:lnTo>
                <a:cubicBezTo>
                  <a:pt x="80560" y="906462"/>
                  <a:pt x="121339" y="781843"/>
                  <a:pt x="121339" y="647700"/>
                </a:cubicBezTo>
                <a:cubicBezTo>
                  <a:pt x="121339" y="513557"/>
                  <a:pt x="80560" y="388939"/>
                  <a:pt x="10722" y="285565"/>
                </a:cubicBezTo>
                <a:lnTo>
                  <a:pt x="0" y="272569"/>
                </a:lnTo>
                <a:lnTo>
                  <a:pt x="68367" y="189707"/>
                </a:lnTo>
                <a:cubicBezTo>
                  <a:pt x="185578" y="72497"/>
                  <a:pt x="347503" y="0"/>
                  <a:pt x="526360" y="0"/>
                </a:cubicBezTo>
                <a:close/>
              </a:path>
            </a:pathLst>
          </a:custGeom>
          <a:solidFill>
            <a:srgbClr val="78B5AE"/>
          </a:solidFill>
          <a:ln w="9525">
            <a:noFill/>
            <a:round/>
          </a:ln>
          <a:effectLst>
            <a:outerShdw blurRad="40000" dist="23000" dir="5400000" rotWithShape="0">
              <a:srgbClr val="808080">
                <a:alpha val="34999"/>
              </a:srgbClr>
            </a:outerShdw>
          </a:effectLst>
        </p:spPr>
        <p:txBody>
          <a:bodyPr anchor="ctr">
            <a:scene3d>
              <a:camera prst="orthographicFront"/>
              <a:lightRig rig="threePt" dir="t"/>
            </a:scene3d>
            <a:sp3d contourW="12700"/>
          </a:bodyPr>
          <a:lstStyle/>
          <a:p>
            <a:pPr algn="ctr" defTabSz="685800">
              <a:defRPr/>
            </a:pPr>
            <a:endParaRPr lang="zh-CN" altLang="zh-CN" sz="3600" dirty="0">
              <a:solidFill>
                <a:prstClr val="black"/>
              </a:solidFill>
              <a:latin typeface="微软雅黑" panose="020B0503020204020204" pitchFamily="34" charset="-122"/>
              <a:ea typeface="微软雅黑" panose="020B0503020204020204" pitchFamily="34" charset="-122"/>
            </a:endParaRPr>
          </a:p>
        </p:txBody>
      </p:sp>
      <p:cxnSp>
        <p:nvCxnSpPr>
          <p:cNvPr id="14" name="MH_Other_9"/>
          <p:cNvCxnSpPr>
            <a:cxnSpLocks noChangeShapeType="1"/>
          </p:cNvCxnSpPr>
          <p:nvPr>
            <p:custDataLst>
              <p:tags r:id="rId9"/>
            </p:custDataLst>
          </p:nvPr>
        </p:nvCxnSpPr>
        <p:spPr bwMode="auto">
          <a:xfrm rot="5400000" flipH="1" flipV="1">
            <a:off x="5895160" y="2670572"/>
            <a:ext cx="559333" cy="4319"/>
          </a:xfrm>
          <a:prstGeom prst="line">
            <a:avLst/>
          </a:prstGeom>
          <a:noFill/>
          <a:ln w="25400">
            <a:solidFill>
              <a:srgbClr val="78B5AE"/>
            </a:solidFill>
            <a:prstDash val="dash"/>
            <a:round/>
          </a:ln>
          <a:extLst>
            <a:ext uri="{909E8E84-426E-40DD-AFC4-6F175D3DCCD1}">
              <a14:hiddenFill xmlns:a14="http://schemas.microsoft.com/office/drawing/2010/main">
                <a:noFill/>
              </a14:hiddenFill>
            </a:ext>
          </a:extLst>
        </p:spPr>
      </p:cxnSp>
      <p:cxnSp>
        <p:nvCxnSpPr>
          <p:cNvPr id="15" name="MH_Other_10"/>
          <p:cNvCxnSpPr>
            <a:cxnSpLocks noChangeShapeType="1"/>
          </p:cNvCxnSpPr>
          <p:nvPr>
            <p:custDataLst>
              <p:tags r:id="rId10"/>
            </p:custDataLst>
          </p:nvPr>
        </p:nvCxnSpPr>
        <p:spPr bwMode="auto">
          <a:xfrm rot="5400000" flipH="1" flipV="1">
            <a:off x="2308091" y="2670572"/>
            <a:ext cx="559333" cy="4319"/>
          </a:xfrm>
          <a:prstGeom prst="line">
            <a:avLst/>
          </a:prstGeom>
          <a:noFill/>
          <a:ln w="25400">
            <a:solidFill>
              <a:srgbClr val="78B5AE"/>
            </a:solidFill>
            <a:prstDash val="dash"/>
            <a:round/>
          </a:ln>
          <a:extLst>
            <a:ext uri="{909E8E84-426E-40DD-AFC4-6F175D3DCCD1}">
              <a14:hiddenFill xmlns:a14="http://schemas.microsoft.com/office/drawing/2010/main">
                <a:noFill/>
              </a14:hiddenFill>
            </a:ext>
          </a:extLst>
        </p:spPr>
      </p:cxnSp>
      <p:sp>
        <p:nvSpPr>
          <p:cNvPr id="16" name="文本框 15"/>
          <p:cNvSpPr txBox="1"/>
          <p:nvPr/>
        </p:nvSpPr>
        <p:spPr>
          <a:xfrm>
            <a:off x="1980304" y="3650727"/>
            <a:ext cx="1210588"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管理能力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819189" y="3650727"/>
            <a:ext cx="1210588"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综合能力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573849" y="3657207"/>
            <a:ext cx="1210588"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团队协作</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455672" y="3650727"/>
            <a:ext cx="954107"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责任心</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078857" y="3650727"/>
            <a:ext cx="1210588" cy="400110"/>
          </a:xfrm>
          <a:prstGeom prst="rect">
            <a:avLst/>
          </a:prstGeom>
          <a:noFill/>
        </p:spPr>
        <p:txBody>
          <a:bodyPr wrap="non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仔细耐心</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341658" y="1460763"/>
            <a:ext cx="2487880" cy="827855"/>
          </a:xfrm>
          <a:prstGeom prst="rect">
            <a:avLst/>
          </a:prstGeom>
          <a:noFill/>
        </p:spPr>
        <p:txBody>
          <a:bodyPr wrap="square" rtlCol="0">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928727" y="1460762"/>
            <a:ext cx="2487880" cy="827855"/>
          </a:xfrm>
          <a:prstGeom prst="rect">
            <a:avLst/>
          </a:prstGeom>
          <a:noFill/>
        </p:spPr>
        <p:txBody>
          <a:bodyPr wrap="square" rtlCol="0">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440209" y="1460762"/>
            <a:ext cx="2487880" cy="827855"/>
          </a:xfrm>
          <a:prstGeom prst="rect">
            <a:avLst/>
          </a:prstGeom>
          <a:noFill/>
        </p:spPr>
        <p:txBody>
          <a:bodyPr wrap="square" rtlCol="0">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3166506" y="5404571"/>
            <a:ext cx="2487880" cy="827855"/>
          </a:xfrm>
          <a:prstGeom prst="rect">
            <a:avLst/>
          </a:prstGeom>
          <a:noFill/>
        </p:spPr>
        <p:txBody>
          <a:bodyPr wrap="square" rtlCol="0">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675828" y="5404571"/>
            <a:ext cx="2487880" cy="827855"/>
          </a:xfrm>
          <a:prstGeom prst="rect">
            <a:avLst/>
          </a:prstGeom>
          <a:noFill/>
        </p:spPr>
        <p:txBody>
          <a:bodyPr wrap="square" rtlCol="0">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早安你好12"/>
          <p:cNvPicPr>
            <a:picLocks noChangeAspect="1"/>
          </p:cNvPicPr>
          <p:nvPr/>
        </p:nvPicPr>
        <p:blipFill>
          <a:blip r:embed="rId1"/>
          <a:srcRect l="8063" t="299" r="33124" b="19038"/>
          <a:stretch>
            <a:fillRect/>
          </a:stretch>
        </p:blipFill>
        <p:spPr>
          <a:xfrm>
            <a:off x="0" y="-635"/>
            <a:ext cx="12228195" cy="6858635"/>
          </a:xfrm>
          <a:prstGeom prst="rect">
            <a:avLst/>
          </a:prstGeom>
        </p:spPr>
      </p:pic>
      <p:sp>
        <p:nvSpPr>
          <p:cNvPr id="168" name="矩形 167"/>
          <p:cNvSpPr/>
          <p:nvPr/>
        </p:nvSpPr>
        <p:spPr>
          <a:xfrm>
            <a:off x="3508930" y="2875158"/>
            <a:ext cx="5605394" cy="1106805"/>
          </a:xfrm>
          <a:prstGeom prst="rect">
            <a:avLst/>
          </a:prstGeom>
        </p:spPr>
        <p:txBody>
          <a:bodyPr wrap="square">
            <a:spAutoFit/>
          </a:bodyPr>
          <a:p>
            <a:pPr algn="ctr"/>
            <a:r>
              <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班会主题</a:t>
            </a:r>
            <a:endPar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9" name="矩形 168"/>
          <p:cNvSpPr/>
          <p:nvPr/>
        </p:nvSpPr>
        <p:spPr>
          <a:xfrm flipH="1">
            <a:off x="3077580" y="3999624"/>
            <a:ext cx="6468095" cy="410845"/>
          </a:xfrm>
          <a:prstGeom prst="rect">
            <a:avLst/>
          </a:prstGeom>
        </p:spPr>
        <p:txBody>
          <a:bodyPr wrap="square">
            <a:spAutoFit/>
          </a:bodyPr>
          <a:p>
            <a:pPr lvl="0" algn="ctr">
              <a:lnSpc>
                <a:spcPct val="130000"/>
              </a:lnSpc>
              <a:defRPr/>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5713249" y="1493697"/>
            <a:ext cx="1196757" cy="1171854"/>
            <a:chOff x="3257300" y="1027383"/>
            <a:chExt cx="800100" cy="783451"/>
          </a:xfrm>
        </p:grpSpPr>
        <p:sp>
          <p:nvSpPr>
            <p:cNvPr id="170" name="Oval 7"/>
            <p:cNvSpPr>
              <a:spLocks noChangeArrowheads="1"/>
            </p:cNvSpPr>
            <p:nvPr/>
          </p:nvSpPr>
          <p:spPr bwMode="auto">
            <a:xfrm>
              <a:off x="3257300" y="1027383"/>
              <a:ext cx="800100" cy="783451"/>
            </a:xfrm>
            <a:prstGeom prst="ellipse">
              <a:avLst/>
            </a:prstGeom>
            <a:solidFill>
              <a:srgbClr val="78B5AE"/>
            </a:solidFill>
            <a:ln>
              <a:noFill/>
            </a:ln>
          </p:spPr>
          <p:txBody>
            <a:bodyPr vert="horz" wrap="square" lIns="91440" tIns="45720" rIns="91440" bIns="45720" numCol="1" anchor="t" anchorCtr="0" compatLnSpc="1"/>
            <a:p>
              <a:pPr algn="ctr"/>
              <a:endParaRPr lang="zh-CN" altLang="en-US" sz="3200" dirty="0">
                <a:cs typeface="+mn-ea"/>
                <a:sym typeface="+mn-lt"/>
              </a:endParaRPr>
            </a:p>
          </p:txBody>
        </p:sp>
        <p:sp>
          <p:nvSpPr>
            <p:cNvPr id="171" name="矩形 170"/>
            <p:cNvSpPr/>
            <p:nvPr/>
          </p:nvSpPr>
          <p:spPr>
            <a:xfrm>
              <a:off x="3392441" y="1125009"/>
              <a:ext cx="529818" cy="554865"/>
            </a:xfrm>
            <a:prstGeom prst="rect">
              <a:avLst/>
            </a:prstGeom>
          </p:spPr>
          <p:txBody>
            <a:bodyPr wrap="none">
              <a:spAutoFit/>
            </a:bodyPr>
            <a:p>
              <a:pPr algn="ctr"/>
              <a:r>
                <a:rPr lang="en-US" altLang="zh-CN" sz="4800" dirty="0">
                  <a:solidFill>
                    <a:schemeClr val="bg1"/>
                  </a:solidFill>
                  <a:cs typeface="+mn-ea"/>
                  <a:sym typeface="+mn-lt"/>
                </a:rPr>
                <a:t>02</a:t>
              </a:r>
              <a:endParaRPr lang="zh-CN" altLang="en-US" sz="4800" dirty="0">
                <a:solidFill>
                  <a:schemeClr val="bg1"/>
                </a:solidFill>
                <a:cs typeface="+mn-ea"/>
                <a:sym typeface="+mn-lt"/>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91"/>
          <p:cNvSpPr/>
          <p:nvPr/>
        </p:nvSpPr>
        <p:spPr>
          <a:xfrm rot="3600000" flipH="1">
            <a:off x="7162008" y="3730319"/>
            <a:ext cx="434391" cy="374475"/>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 name="Donut 92"/>
          <p:cNvSpPr/>
          <p:nvPr/>
        </p:nvSpPr>
        <p:spPr>
          <a:xfrm flipH="1">
            <a:off x="6392533" y="3087439"/>
            <a:ext cx="1284838" cy="1284838"/>
          </a:xfrm>
          <a:prstGeom prst="donut">
            <a:avLst>
              <a:gd name="adj" fmla="val 19079"/>
            </a:avLst>
          </a:prstGeom>
          <a:solidFill>
            <a:srgbClr val="78B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grpSp>
        <p:nvGrpSpPr>
          <p:cNvPr id="40" name="Group 93"/>
          <p:cNvGrpSpPr/>
          <p:nvPr/>
        </p:nvGrpSpPr>
        <p:grpSpPr>
          <a:xfrm flipH="1">
            <a:off x="7108454" y="3432232"/>
            <a:ext cx="1567938" cy="397430"/>
            <a:chOff x="1793077" y="1463668"/>
            <a:chExt cx="1371600" cy="347664"/>
          </a:xfrm>
          <a:solidFill>
            <a:srgbClr val="78BFAA"/>
          </a:solidFill>
        </p:grpSpPr>
        <p:sp>
          <p:nvSpPr>
            <p:cNvPr id="41" name="Round Same Side Corner Rectangle 94"/>
            <p:cNvSpPr/>
            <p:nvPr/>
          </p:nvSpPr>
          <p:spPr>
            <a:xfrm rot="16200000">
              <a:off x="2305045" y="951700"/>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cs typeface="+mn-ea"/>
                <a:sym typeface="+mn-lt"/>
              </a:endParaRPr>
            </a:p>
          </p:txBody>
        </p:sp>
        <p:sp>
          <p:nvSpPr>
            <p:cNvPr id="42" name="Text Placeholder 3"/>
            <p:cNvSpPr txBox="1"/>
            <p:nvPr/>
          </p:nvSpPr>
          <p:spPr>
            <a:xfrm>
              <a:off x="1880740" y="1475723"/>
              <a:ext cx="224363" cy="323084"/>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cs typeface="+mn-ea"/>
                  <a:sym typeface="+mn-lt"/>
                </a:rPr>
                <a:t>0</a:t>
              </a:r>
              <a:r>
                <a:rPr lang="en-US" sz="2400" dirty="0">
                  <a:solidFill>
                    <a:schemeClr val="bg1"/>
                  </a:solidFill>
                  <a:cs typeface="+mn-ea"/>
                  <a:sym typeface="+mn-lt"/>
                </a:rPr>
                <a:t>2</a:t>
              </a:r>
              <a:endParaRPr lang="en-US" sz="2400" dirty="0">
                <a:solidFill>
                  <a:schemeClr val="bg1"/>
                </a:solidFill>
                <a:cs typeface="+mn-ea"/>
                <a:sym typeface="+mn-lt"/>
              </a:endParaRPr>
            </a:p>
          </p:txBody>
        </p:sp>
      </p:grpSp>
      <p:sp>
        <p:nvSpPr>
          <p:cNvPr id="43" name="Isosceles Triangle 98"/>
          <p:cNvSpPr/>
          <p:nvPr/>
        </p:nvSpPr>
        <p:spPr>
          <a:xfrm rot="3600000" flipH="1">
            <a:off x="7209674" y="5471193"/>
            <a:ext cx="434391" cy="374475"/>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44" name="Donut 99"/>
          <p:cNvSpPr/>
          <p:nvPr/>
        </p:nvSpPr>
        <p:spPr>
          <a:xfrm flipH="1">
            <a:off x="6440199" y="4828315"/>
            <a:ext cx="1284838" cy="1284838"/>
          </a:xfrm>
          <a:prstGeom prst="donut">
            <a:avLst>
              <a:gd name="adj" fmla="val 19079"/>
            </a:avLst>
          </a:prstGeom>
          <a:solidFill>
            <a:srgbClr val="78B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grpSp>
        <p:nvGrpSpPr>
          <p:cNvPr id="45" name="Group 100"/>
          <p:cNvGrpSpPr/>
          <p:nvPr/>
        </p:nvGrpSpPr>
        <p:grpSpPr>
          <a:xfrm flipH="1">
            <a:off x="7156124" y="5176745"/>
            <a:ext cx="1567938" cy="397431"/>
            <a:chOff x="1793075" y="1466851"/>
            <a:chExt cx="1371600" cy="347664"/>
          </a:xfrm>
          <a:solidFill>
            <a:srgbClr val="78BFAA"/>
          </a:solidFill>
        </p:grpSpPr>
        <p:sp>
          <p:nvSpPr>
            <p:cNvPr id="46" name="Round Same Side Corner Rectangle 101"/>
            <p:cNvSpPr/>
            <p:nvPr/>
          </p:nvSpPr>
          <p:spPr>
            <a:xfrm rot="16200000">
              <a:off x="2305043"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cs typeface="+mn-ea"/>
                <a:sym typeface="+mn-lt"/>
              </a:endParaRPr>
            </a:p>
          </p:txBody>
        </p:sp>
        <p:sp>
          <p:nvSpPr>
            <p:cNvPr id="47" name="Text Placeholder 3"/>
            <p:cNvSpPr txBox="1"/>
            <p:nvPr/>
          </p:nvSpPr>
          <p:spPr>
            <a:xfrm>
              <a:off x="1880738" y="1469176"/>
              <a:ext cx="224363" cy="323084"/>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cs typeface="+mn-ea"/>
                  <a:sym typeface="+mn-lt"/>
                </a:rPr>
                <a:t>0</a:t>
              </a:r>
              <a:r>
                <a:rPr lang="en-US" sz="2400" dirty="0">
                  <a:solidFill>
                    <a:schemeClr val="bg1"/>
                  </a:solidFill>
                  <a:cs typeface="+mn-ea"/>
                  <a:sym typeface="+mn-lt"/>
                </a:rPr>
                <a:t>4</a:t>
              </a:r>
              <a:endParaRPr lang="en-US" sz="2400" dirty="0">
                <a:solidFill>
                  <a:schemeClr val="bg1"/>
                </a:solidFill>
                <a:cs typeface="+mn-ea"/>
                <a:sym typeface="+mn-lt"/>
              </a:endParaRPr>
            </a:p>
          </p:txBody>
        </p:sp>
      </p:grpSp>
      <p:cxnSp>
        <p:nvCxnSpPr>
          <p:cNvPr id="48" name="Straight Connector 108"/>
          <p:cNvCxnSpPr/>
          <p:nvPr/>
        </p:nvCxnSpPr>
        <p:spPr>
          <a:xfrm>
            <a:off x="5219953" y="2835587"/>
            <a:ext cx="1239313" cy="642418"/>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110"/>
          <p:cNvCxnSpPr/>
          <p:nvPr/>
        </p:nvCxnSpPr>
        <p:spPr>
          <a:xfrm rot="10800000" flipV="1">
            <a:off x="5219953" y="3981709"/>
            <a:ext cx="1239313" cy="642419"/>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112"/>
          <p:cNvCxnSpPr/>
          <p:nvPr/>
        </p:nvCxnSpPr>
        <p:spPr>
          <a:xfrm>
            <a:off x="5219953" y="4671793"/>
            <a:ext cx="1239313" cy="642418"/>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2" name="Isosceles Triangle 114"/>
          <p:cNvSpPr/>
          <p:nvPr/>
        </p:nvSpPr>
        <p:spPr>
          <a:xfrm rot="18000000">
            <a:off x="4054216" y="2836048"/>
            <a:ext cx="434391" cy="374475"/>
          </a:xfrm>
          <a:prstGeom prst="triangle">
            <a:avLst/>
          </a:prstGeom>
          <a:solidFill>
            <a:srgbClr val="008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53" name="Donut 115"/>
          <p:cNvSpPr/>
          <p:nvPr/>
        </p:nvSpPr>
        <p:spPr>
          <a:xfrm>
            <a:off x="3973247" y="2193169"/>
            <a:ext cx="1284838" cy="1284838"/>
          </a:xfrm>
          <a:prstGeom prst="donut">
            <a:avLst>
              <a:gd name="adj" fmla="val 19079"/>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grpSp>
        <p:nvGrpSpPr>
          <p:cNvPr id="54" name="Group 54"/>
          <p:cNvGrpSpPr/>
          <p:nvPr/>
        </p:nvGrpSpPr>
        <p:grpSpPr>
          <a:xfrm>
            <a:off x="2974228" y="2529314"/>
            <a:ext cx="1567938" cy="409720"/>
            <a:chOff x="1793078" y="1456101"/>
            <a:chExt cx="1371600" cy="358413"/>
          </a:xfrm>
          <a:solidFill>
            <a:srgbClr val="EA764F"/>
          </a:solidFill>
        </p:grpSpPr>
        <p:sp>
          <p:nvSpPr>
            <p:cNvPr id="55" name="Round Same Side Corner Rectangle 117"/>
            <p:cNvSpPr/>
            <p:nvPr/>
          </p:nvSpPr>
          <p:spPr>
            <a:xfrm rot="16200000">
              <a:off x="2305046" y="954882"/>
              <a:ext cx="347664" cy="1371600"/>
            </a:xfrm>
            <a:prstGeom prst="round2SameRect">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cs typeface="+mn-ea"/>
                <a:sym typeface="+mn-lt"/>
              </a:endParaRPr>
            </a:p>
          </p:txBody>
        </p:sp>
        <p:sp>
          <p:nvSpPr>
            <p:cNvPr id="56" name="Text Placeholder 3"/>
            <p:cNvSpPr txBox="1"/>
            <p:nvPr/>
          </p:nvSpPr>
          <p:spPr>
            <a:xfrm>
              <a:off x="1949758" y="1456101"/>
              <a:ext cx="107975" cy="323083"/>
            </a:xfrm>
            <a:prstGeom prst="rect">
              <a:avLst/>
            </a:prstGeom>
            <a:noFill/>
            <a:extLst>
              <a:ext uri="{909E8E84-426E-40DD-AFC4-6F175D3DCCD1}">
                <a14:hiddenFill xmlns:a14="http://schemas.microsoft.com/office/drawing/2010/main">
                  <a:grpFill/>
                </a14:hiddenFill>
              </a:ext>
            </a:extLst>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cs typeface="+mn-ea"/>
                  <a:sym typeface="+mn-lt"/>
                </a:rPr>
                <a:t>01</a:t>
              </a:r>
              <a:endParaRPr lang="en-US" sz="2400" dirty="0">
                <a:solidFill>
                  <a:schemeClr val="bg1"/>
                </a:solidFill>
                <a:cs typeface="+mn-ea"/>
                <a:sym typeface="+mn-lt"/>
              </a:endParaRPr>
            </a:p>
          </p:txBody>
        </p:sp>
      </p:grpSp>
      <p:sp>
        <p:nvSpPr>
          <p:cNvPr id="57" name="Isosceles Triangle 121"/>
          <p:cNvSpPr/>
          <p:nvPr/>
        </p:nvSpPr>
        <p:spPr>
          <a:xfrm rot="18000000">
            <a:off x="4054216" y="4624589"/>
            <a:ext cx="434391" cy="374475"/>
          </a:xfrm>
          <a:prstGeom prst="triangle">
            <a:avLst/>
          </a:prstGeom>
          <a:solidFill>
            <a:srgbClr val="008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58" name="Donut 122"/>
          <p:cNvSpPr/>
          <p:nvPr/>
        </p:nvSpPr>
        <p:spPr>
          <a:xfrm>
            <a:off x="3973247" y="3981710"/>
            <a:ext cx="1284838" cy="1284838"/>
          </a:xfrm>
          <a:prstGeom prst="donut">
            <a:avLst>
              <a:gd name="adj" fmla="val 19079"/>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grpSp>
        <p:nvGrpSpPr>
          <p:cNvPr id="59" name="Group 79"/>
          <p:cNvGrpSpPr/>
          <p:nvPr/>
        </p:nvGrpSpPr>
        <p:grpSpPr>
          <a:xfrm>
            <a:off x="2974229" y="4330140"/>
            <a:ext cx="1567938" cy="397431"/>
            <a:chOff x="1793079" y="1466851"/>
            <a:chExt cx="1371600" cy="347664"/>
          </a:xfrm>
          <a:solidFill>
            <a:srgbClr val="24ABAE"/>
          </a:solidFill>
        </p:grpSpPr>
        <p:sp>
          <p:nvSpPr>
            <p:cNvPr id="60" name="Round Same Side Corner Rectangle 124"/>
            <p:cNvSpPr/>
            <p:nvPr/>
          </p:nvSpPr>
          <p:spPr>
            <a:xfrm rot="16200000">
              <a:off x="2305047" y="954883"/>
              <a:ext cx="347664" cy="1371600"/>
            </a:xfrm>
            <a:prstGeom prst="round2Same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cs typeface="+mn-ea"/>
                <a:sym typeface="+mn-lt"/>
              </a:endParaRPr>
            </a:p>
          </p:txBody>
        </p:sp>
        <p:sp>
          <p:nvSpPr>
            <p:cNvPr id="61" name="Text Placeholder 3"/>
            <p:cNvSpPr txBox="1"/>
            <p:nvPr/>
          </p:nvSpPr>
          <p:spPr>
            <a:xfrm>
              <a:off x="1902384" y="1469176"/>
              <a:ext cx="224364" cy="323084"/>
            </a:xfrm>
            <a:prstGeom prst="rect">
              <a:avLst/>
            </a:prstGeom>
            <a:grp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bg1"/>
                  </a:solidFill>
                  <a:cs typeface="+mn-ea"/>
                  <a:sym typeface="+mn-lt"/>
                </a:rPr>
                <a:t>0</a:t>
              </a:r>
              <a:r>
                <a:rPr lang="en-US" sz="2400" dirty="0">
                  <a:solidFill>
                    <a:schemeClr val="bg1"/>
                  </a:solidFill>
                  <a:cs typeface="+mn-ea"/>
                  <a:sym typeface="+mn-lt"/>
                </a:rPr>
                <a:t>3</a:t>
              </a:r>
              <a:endParaRPr lang="en-US" sz="2400" dirty="0">
                <a:solidFill>
                  <a:schemeClr val="bg1"/>
                </a:solidFill>
                <a:cs typeface="+mn-ea"/>
                <a:sym typeface="+mn-lt"/>
              </a:endParaRPr>
            </a:p>
          </p:txBody>
        </p:sp>
      </p:grpSp>
      <p:sp>
        <p:nvSpPr>
          <p:cNvPr id="63" name="TextBox 23"/>
          <p:cNvSpPr txBox="1"/>
          <p:nvPr/>
        </p:nvSpPr>
        <p:spPr>
          <a:xfrm>
            <a:off x="960843" y="4456092"/>
            <a:ext cx="2052449" cy="714375"/>
          </a:xfrm>
          <a:prstGeom prst="rect">
            <a:avLst/>
          </a:prstGeom>
          <a:noFill/>
        </p:spPr>
        <p:txBody>
          <a:bodyPr wrap="square" rtlCol="0">
            <a:spAutoFit/>
          </a:bodyPr>
          <a:lstStyle/>
          <a:p>
            <a:pPr algn="ctr">
              <a:lnSpc>
                <a:spcPct val="150000"/>
              </a:lnSpc>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4" name="TextBox 24"/>
          <p:cNvSpPr txBox="1"/>
          <p:nvPr/>
        </p:nvSpPr>
        <p:spPr>
          <a:xfrm>
            <a:off x="1741788" y="4214377"/>
            <a:ext cx="1271502" cy="338554"/>
          </a:xfrm>
          <a:prstGeom prst="rect">
            <a:avLst/>
          </a:prstGeom>
          <a:noFill/>
        </p:spPr>
        <p:txBody>
          <a:bodyPr wrap="none" rtlCol="0">
            <a:spAutoFit/>
          </a:bodyPr>
          <a:lstStyle/>
          <a:p>
            <a:pPr algn="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5" name="TextBox 23"/>
          <p:cNvSpPr txBox="1"/>
          <p:nvPr/>
        </p:nvSpPr>
        <p:spPr>
          <a:xfrm>
            <a:off x="960843" y="2626428"/>
            <a:ext cx="2052449" cy="714375"/>
          </a:xfrm>
          <a:prstGeom prst="rect">
            <a:avLst/>
          </a:prstGeom>
          <a:noFill/>
        </p:spPr>
        <p:txBody>
          <a:bodyPr wrap="square" rtlCol="0">
            <a:spAutoFit/>
          </a:bodyPr>
          <a:lstStyle/>
          <a:p>
            <a:pPr algn="ctr">
              <a:lnSpc>
                <a:spcPct val="150000"/>
              </a:lnSpc>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6" name="TextBox 24"/>
          <p:cNvSpPr txBox="1"/>
          <p:nvPr/>
        </p:nvSpPr>
        <p:spPr>
          <a:xfrm>
            <a:off x="1741788" y="2384713"/>
            <a:ext cx="1271502" cy="338554"/>
          </a:xfrm>
          <a:prstGeom prst="rect">
            <a:avLst/>
          </a:prstGeom>
          <a:noFill/>
        </p:spPr>
        <p:txBody>
          <a:bodyPr wrap="non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7" name="TextBox 23"/>
          <p:cNvSpPr txBox="1"/>
          <p:nvPr/>
        </p:nvSpPr>
        <p:spPr>
          <a:xfrm>
            <a:off x="8800337" y="3508087"/>
            <a:ext cx="2052449" cy="714375"/>
          </a:xfrm>
          <a:prstGeom prst="rect">
            <a:avLst/>
          </a:prstGeom>
          <a:noFill/>
        </p:spPr>
        <p:txBody>
          <a:bodyPr wrap="square" rtlCol="0">
            <a:spAutoFit/>
          </a:bodyPr>
          <a:lstStyle/>
          <a:p>
            <a:pPr algn="ctr">
              <a:lnSpc>
                <a:spcPct val="150000"/>
              </a:lnSpc>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24"/>
          <p:cNvSpPr txBox="1"/>
          <p:nvPr/>
        </p:nvSpPr>
        <p:spPr>
          <a:xfrm>
            <a:off x="8800336" y="3266372"/>
            <a:ext cx="1271502" cy="338554"/>
          </a:xfrm>
          <a:prstGeom prst="rect">
            <a:avLst/>
          </a:prstGeom>
          <a:noFill/>
        </p:spPr>
        <p:txBody>
          <a:bodyPr wrap="none" rtlCol="0">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9" name="TextBox 23"/>
          <p:cNvSpPr txBox="1"/>
          <p:nvPr/>
        </p:nvSpPr>
        <p:spPr>
          <a:xfrm>
            <a:off x="8800337" y="5347031"/>
            <a:ext cx="2052449" cy="714375"/>
          </a:xfrm>
          <a:prstGeom prst="rect">
            <a:avLst/>
          </a:prstGeom>
          <a:noFill/>
        </p:spPr>
        <p:txBody>
          <a:bodyPr wrap="square" rtlCol="0">
            <a:spAutoFit/>
          </a:bodyPr>
          <a:lstStyle/>
          <a:p>
            <a:pPr algn="ctr">
              <a:lnSpc>
                <a:spcPct val="150000"/>
              </a:lnSpc>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0" name="TextBox 24"/>
          <p:cNvSpPr txBox="1"/>
          <p:nvPr/>
        </p:nvSpPr>
        <p:spPr>
          <a:xfrm>
            <a:off x="8800336" y="5105316"/>
            <a:ext cx="1271502" cy="338554"/>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5840095" y="1956435"/>
            <a:ext cx="4789805" cy="3982085"/>
          </a:xfrm>
          <a:prstGeom prst="rect">
            <a:avLst/>
          </a:prstGeom>
          <a:blipFill dpi="0" rotWithShape="1">
            <a:blip r:embed="rId1"/>
            <a:srcRect/>
            <a:stretch>
              <a:fillRect/>
            </a:stretch>
          </a:blipFill>
          <a:ln w="7620">
            <a:noFill/>
          </a:ln>
          <a:effectLst/>
        </p:spPr>
        <p:txBody>
          <a:bodyPr anchor="ctr"/>
          <a:p>
            <a:pPr algn="ctr" eaLnBrk="1" hangingPunct="1">
              <a:buFont typeface="Arial" panose="020B0604020202020204" pitchFamily="34" charset="0"/>
              <a:buNone/>
            </a:pPr>
            <a:endParaRPr lang="zh-CN" altLang="en-US" dirty="0">
              <a:solidFill>
                <a:srgbClr val="FFFFFF"/>
              </a:solidFill>
              <a:latin typeface="宋体" panose="02010600030101010101" pitchFamily="2" charset="-122"/>
              <a:sym typeface="宋体" panose="02010600030101010101" pitchFamily="2" charset="-122"/>
            </a:endParaRPr>
          </a:p>
        </p:txBody>
      </p:sp>
      <p:grpSp>
        <p:nvGrpSpPr>
          <p:cNvPr id="3" name="组合 2"/>
          <p:cNvGrpSpPr/>
          <p:nvPr/>
        </p:nvGrpSpPr>
        <p:grpSpPr>
          <a:xfrm>
            <a:off x="1535387" y="2142786"/>
            <a:ext cx="3579322" cy="4001761"/>
            <a:chOff x="7147155" y="1090387"/>
            <a:chExt cx="3810244" cy="4259939"/>
          </a:xfrm>
        </p:grpSpPr>
        <p:sp>
          <p:nvSpPr>
            <p:cNvPr id="24" name="Rounded Rectangle 3"/>
            <p:cNvSpPr/>
            <p:nvPr/>
          </p:nvSpPr>
          <p:spPr>
            <a:xfrm>
              <a:off x="7147155" y="4453437"/>
              <a:ext cx="67594" cy="676987"/>
            </a:xfrm>
            <a:prstGeom prst="round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72"/>
            <p:cNvSpPr txBox="1"/>
            <p:nvPr/>
          </p:nvSpPr>
          <p:spPr>
            <a:xfrm>
              <a:off x="7433670" y="4662867"/>
              <a:ext cx="3523729" cy="687459"/>
            </a:xfrm>
            <a:prstGeom prst="rect">
              <a:avLst/>
            </a:prstGeom>
            <a:noFill/>
          </p:spPr>
          <p:txBody>
            <a:bodyPr wrap="square" lIns="0" tIns="0" rIns="0" bIns="0" rtlCol="0">
              <a:spAutoFit/>
            </a:bodyPr>
            <a:p>
              <a:pPr algn="l">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6" name="TextBox 87"/>
            <p:cNvSpPr txBox="1"/>
            <p:nvPr/>
          </p:nvSpPr>
          <p:spPr>
            <a:xfrm>
              <a:off x="7433670" y="4353981"/>
              <a:ext cx="865238" cy="236589"/>
            </a:xfrm>
            <a:prstGeom prst="rect">
              <a:avLst/>
            </a:prstGeom>
            <a:noFill/>
          </p:spPr>
          <p:txBody>
            <a:bodyPr wrap="none" lIns="0" tIns="0" rIns="0" bIns="0" rtlCol="0">
              <a:spAutoFit/>
            </a:bodyPr>
            <a:p>
              <a:pPr>
                <a:lnSpc>
                  <a:spcPts val="1735"/>
                </a:lnSpc>
                <a:spcAft>
                  <a:spcPts val="160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rPr>
                <a:t>加入标题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endParaRPr>
            </a:p>
          </p:txBody>
        </p:sp>
        <p:sp>
          <p:nvSpPr>
            <p:cNvPr id="27" name="Rounded Rectangle 88"/>
            <p:cNvSpPr/>
            <p:nvPr/>
          </p:nvSpPr>
          <p:spPr>
            <a:xfrm>
              <a:off x="7147155" y="3360018"/>
              <a:ext cx="67594" cy="676987"/>
            </a:xfrm>
            <a:prstGeom prst="round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89"/>
            <p:cNvSpPr txBox="1"/>
            <p:nvPr/>
          </p:nvSpPr>
          <p:spPr>
            <a:xfrm>
              <a:off x="7433670" y="3569449"/>
              <a:ext cx="3523729" cy="687459"/>
            </a:xfrm>
            <a:prstGeom prst="rect">
              <a:avLst/>
            </a:prstGeom>
            <a:noFill/>
          </p:spPr>
          <p:txBody>
            <a:bodyPr wrap="square" lIns="0" tIns="0" rIns="0" bIns="0" rtlCol="0">
              <a:spAutoFit/>
            </a:bodyPr>
            <a:p>
              <a:pPr algn="l">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9" name="TextBox 90"/>
            <p:cNvSpPr txBox="1"/>
            <p:nvPr/>
          </p:nvSpPr>
          <p:spPr>
            <a:xfrm>
              <a:off x="7433670" y="3260562"/>
              <a:ext cx="865238" cy="236589"/>
            </a:xfrm>
            <a:prstGeom prst="rect">
              <a:avLst/>
            </a:prstGeom>
            <a:noFill/>
          </p:spPr>
          <p:txBody>
            <a:bodyPr wrap="none" lIns="0" tIns="0" rIns="0" bIns="0" rtlCol="0">
              <a:spAutoFit/>
            </a:bodyPr>
            <a:p>
              <a:pPr>
                <a:lnSpc>
                  <a:spcPts val="1735"/>
                </a:lnSpc>
                <a:spcAft>
                  <a:spcPts val="160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rPr>
                <a:t>加入标题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endParaRPr>
            </a:p>
          </p:txBody>
        </p:sp>
        <p:sp>
          <p:nvSpPr>
            <p:cNvPr id="30" name="Rounded Rectangle 94"/>
            <p:cNvSpPr/>
            <p:nvPr/>
          </p:nvSpPr>
          <p:spPr>
            <a:xfrm>
              <a:off x="7147155" y="2283262"/>
              <a:ext cx="67594" cy="676987"/>
            </a:xfrm>
            <a:prstGeom prst="round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95"/>
            <p:cNvSpPr txBox="1"/>
            <p:nvPr/>
          </p:nvSpPr>
          <p:spPr>
            <a:xfrm>
              <a:off x="7433670" y="2492695"/>
              <a:ext cx="3523729" cy="687459"/>
            </a:xfrm>
            <a:prstGeom prst="rect">
              <a:avLst/>
            </a:prstGeom>
            <a:noFill/>
          </p:spPr>
          <p:txBody>
            <a:bodyPr wrap="square" lIns="0" tIns="0" rIns="0" bIns="0" rtlCol="0">
              <a:spAutoFit/>
            </a:bodyPr>
            <a:p>
              <a:pPr algn="l">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2" name="TextBox 96"/>
            <p:cNvSpPr txBox="1"/>
            <p:nvPr/>
          </p:nvSpPr>
          <p:spPr>
            <a:xfrm>
              <a:off x="7433670" y="2183806"/>
              <a:ext cx="865238" cy="236589"/>
            </a:xfrm>
            <a:prstGeom prst="rect">
              <a:avLst/>
            </a:prstGeom>
            <a:noFill/>
          </p:spPr>
          <p:txBody>
            <a:bodyPr wrap="none" lIns="0" tIns="0" rIns="0" bIns="0" rtlCol="0">
              <a:spAutoFit/>
            </a:bodyPr>
            <a:p>
              <a:pPr>
                <a:lnSpc>
                  <a:spcPts val="1735"/>
                </a:lnSpc>
                <a:spcAft>
                  <a:spcPts val="160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rPr>
                <a:t>加入标题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endParaRPr>
            </a:p>
          </p:txBody>
        </p:sp>
        <p:sp>
          <p:nvSpPr>
            <p:cNvPr id="33" name="Rounded Rectangle 97"/>
            <p:cNvSpPr/>
            <p:nvPr/>
          </p:nvSpPr>
          <p:spPr>
            <a:xfrm>
              <a:off x="7147155" y="1189843"/>
              <a:ext cx="67594" cy="676987"/>
            </a:xfrm>
            <a:prstGeom prst="roundRect">
              <a:avLst/>
            </a:prstGeom>
            <a:solidFill>
              <a:srgbClr val="24ABAE"/>
            </a:solid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98"/>
            <p:cNvSpPr txBox="1"/>
            <p:nvPr/>
          </p:nvSpPr>
          <p:spPr>
            <a:xfrm>
              <a:off x="7433670" y="1399274"/>
              <a:ext cx="3523729" cy="687459"/>
            </a:xfrm>
            <a:prstGeom prst="rect">
              <a:avLst/>
            </a:prstGeom>
            <a:noFill/>
          </p:spPr>
          <p:txBody>
            <a:bodyPr wrap="square" lIns="0" tIns="0" rIns="0" bIns="0" rtlCol="0">
              <a:spAutoFit/>
            </a:bodyPr>
            <a:p>
              <a:pPr algn="l">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5" name="TextBox 99"/>
            <p:cNvSpPr txBox="1"/>
            <p:nvPr/>
          </p:nvSpPr>
          <p:spPr>
            <a:xfrm>
              <a:off x="7433670" y="1090387"/>
              <a:ext cx="865238" cy="236589"/>
            </a:xfrm>
            <a:prstGeom prst="rect">
              <a:avLst/>
            </a:prstGeom>
            <a:noFill/>
          </p:spPr>
          <p:txBody>
            <a:bodyPr wrap="none" lIns="0" tIns="0" rIns="0" bIns="0" rtlCol="0">
              <a:spAutoFit/>
            </a:bodyPr>
            <a:p>
              <a:pPr>
                <a:lnSpc>
                  <a:spcPts val="1735"/>
                </a:lnSpc>
                <a:spcAft>
                  <a:spcPts val="160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rPr>
                <a:t>加入标题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Lato Bold"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4782" t="724" r="35909" b="3961"/>
          <a:stretch>
            <a:fillRect/>
          </a:stretch>
        </p:blipFill>
        <p:spPr>
          <a:xfrm rot="10800000">
            <a:off x="9611973" y="3816626"/>
            <a:ext cx="2580026" cy="3041374"/>
          </a:xfrm>
          <a:prstGeom prst="rect">
            <a:avLst/>
          </a:prstGeom>
        </p:spPr>
      </p:pic>
      <p:sp>
        <p:nvSpPr>
          <p:cNvPr id="4" name="Shape 514"/>
          <p:cNvSpPr/>
          <p:nvPr/>
        </p:nvSpPr>
        <p:spPr>
          <a:xfrm>
            <a:off x="9242166" y="1541334"/>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 name="Shape 515"/>
          <p:cNvSpPr/>
          <p:nvPr/>
        </p:nvSpPr>
        <p:spPr>
          <a:xfrm>
            <a:off x="6090867" y="4488963"/>
            <a:ext cx="155916" cy="266338"/>
          </a:xfrm>
          <a:prstGeom prst="rect">
            <a:avLst/>
          </a:pr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Shape 516"/>
          <p:cNvSpPr/>
          <p:nvPr/>
        </p:nvSpPr>
        <p:spPr>
          <a:xfrm>
            <a:off x="6214660" y="4488963"/>
            <a:ext cx="3034711" cy="266338"/>
          </a:xfrm>
          <a:prstGeom prst="rect">
            <a:avLst/>
          </a:pr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Shape 517"/>
          <p:cNvSpPr/>
          <p:nvPr/>
        </p:nvSpPr>
        <p:spPr>
          <a:xfrm>
            <a:off x="1222000" y="1541335"/>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Shape 518"/>
          <p:cNvSpPr/>
          <p:nvPr/>
        </p:nvSpPr>
        <p:spPr>
          <a:xfrm>
            <a:off x="3622673" y="1541334"/>
            <a:ext cx="2804909" cy="266338"/>
          </a:xfrm>
          <a:prstGeom prst="rect">
            <a:avLst/>
          </a:pr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Shape 519"/>
          <p:cNvSpPr/>
          <p:nvPr/>
        </p:nvSpPr>
        <p:spPr>
          <a:xfrm>
            <a:off x="6420377" y="1541334"/>
            <a:ext cx="2828992" cy="266338"/>
          </a:xfrm>
          <a:prstGeom prst="rect">
            <a:avLst/>
          </a:prstGeom>
          <a:solidFill>
            <a:schemeClr val="bg1">
              <a:lumMod val="85000"/>
            </a:schemeClr>
          </a:solidFill>
          <a:ln w="12700">
            <a:miter lim="400000"/>
          </a:ln>
        </p:spPr>
        <p:txBody>
          <a:bodyPr lIns="20681" tIns="20681" rIns="20681" bIns="20681" anchor="ct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Shape 546"/>
          <p:cNvSpPr/>
          <p:nvPr/>
        </p:nvSpPr>
        <p:spPr>
          <a:xfrm>
            <a:off x="1222791" y="3148319"/>
            <a:ext cx="254874" cy="3709681"/>
          </a:xfrm>
          <a:prstGeom prst="rect">
            <a:avLst/>
          </a:prstGeom>
          <a:solidFill>
            <a:schemeClr val="bg1">
              <a:lumMod val="8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Shape 531"/>
          <p:cNvSpPr/>
          <p:nvPr/>
        </p:nvSpPr>
        <p:spPr>
          <a:xfrm>
            <a:off x="8907029" y="4269545"/>
            <a:ext cx="710197" cy="725096"/>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78B5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Shape 532"/>
          <p:cNvSpPr/>
          <p:nvPr/>
        </p:nvSpPr>
        <p:spPr>
          <a:xfrm>
            <a:off x="9021815" y="4426931"/>
            <a:ext cx="480624" cy="390404"/>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Shape 534"/>
          <p:cNvSpPr/>
          <p:nvPr/>
        </p:nvSpPr>
        <p:spPr>
          <a:xfrm>
            <a:off x="8907029" y="1298706"/>
            <a:ext cx="710197" cy="725100"/>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24AB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Shape 535"/>
          <p:cNvSpPr/>
          <p:nvPr/>
        </p:nvSpPr>
        <p:spPr>
          <a:xfrm>
            <a:off x="9029962" y="1493656"/>
            <a:ext cx="464331" cy="355717"/>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Shape 537"/>
          <p:cNvSpPr/>
          <p:nvPr/>
        </p:nvSpPr>
        <p:spPr>
          <a:xfrm>
            <a:off x="3281907" y="1298708"/>
            <a:ext cx="710203" cy="725100"/>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24AB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Shape 538"/>
          <p:cNvSpPr/>
          <p:nvPr/>
        </p:nvSpPr>
        <p:spPr>
          <a:xfrm>
            <a:off x="3441999" y="1468059"/>
            <a:ext cx="390018" cy="398187"/>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Shape 540"/>
          <p:cNvSpPr/>
          <p:nvPr/>
        </p:nvSpPr>
        <p:spPr>
          <a:xfrm>
            <a:off x="6090867" y="4269545"/>
            <a:ext cx="710197" cy="725096"/>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24AB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541"/>
          <p:cNvSpPr/>
          <p:nvPr/>
        </p:nvSpPr>
        <p:spPr>
          <a:xfrm>
            <a:off x="6256999" y="4420882"/>
            <a:ext cx="377933" cy="422421"/>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Shape 543"/>
          <p:cNvSpPr/>
          <p:nvPr/>
        </p:nvSpPr>
        <p:spPr>
          <a:xfrm>
            <a:off x="6090867" y="1298708"/>
            <a:ext cx="710197" cy="725100"/>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78B5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44"/>
          <p:cNvSpPr/>
          <p:nvPr/>
        </p:nvSpPr>
        <p:spPr>
          <a:xfrm>
            <a:off x="6246783" y="1402278"/>
            <a:ext cx="405573" cy="515041"/>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47"/>
          <p:cNvSpPr/>
          <p:nvPr/>
        </p:nvSpPr>
        <p:spPr>
          <a:xfrm>
            <a:off x="995250" y="3961395"/>
            <a:ext cx="710210" cy="725100"/>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78B5AE"/>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48"/>
          <p:cNvSpPr/>
          <p:nvPr/>
        </p:nvSpPr>
        <p:spPr>
          <a:xfrm>
            <a:off x="1119824" y="4105384"/>
            <a:ext cx="461060" cy="43533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828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2551659" y="2211798"/>
            <a:ext cx="2142028" cy="1204187"/>
            <a:chOff x="355984" y="3475300"/>
            <a:chExt cx="2142028" cy="1204187"/>
          </a:xfrm>
        </p:grpSpPr>
        <p:sp>
          <p:nvSpPr>
            <p:cNvPr id="26" name="文本框 25"/>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文本框 26"/>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378555" y="2190463"/>
            <a:ext cx="2142028" cy="1204187"/>
            <a:chOff x="355984" y="3475300"/>
            <a:chExt cx="2142028" cy="1204187"/>
          </a:xfrm>
        </p:grpSpPr>
        <p:sp>
          <p:nvSpPr>
            <p:cNvPr id="30" name="文本框 29"/>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文本框 30"/>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191113" y="2216493"/>
            <a:ext cx="2142028" cy="1204187"/>
            <a:chOff x="355984" y="3475300"/>
            <a:chExt cx="2142028" cy="1204187"/>
          </a:xfrm>
        </p:grpSpPr>
        <p:sp>
          <p:nvSpPr>
            <p:cNvPr id="34" name="文本框 33"/>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文本框 34"/>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5378911" y="5180533"/>
            <a:ext cx="2142028" cy="1204187"/>
            <a:chOff x="355984" y="3475300"/>
            <a:chExt cx="2142028" cy="1204187"/>
          </a:xfrm>
        </p:grpSpPr>
        <p:sp>
          <p:nvSpPr>
            <p:cNvPr id="38" name="文本框 37"/>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9" name="文本框 38"/>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191113" y="5180533"/>
            <a:ext cx="2142028" cy="1204187"/>
            <a:chOff x="355984" y="3475300"/>
            <a:chExt cx="2142028" cy="1204187"/>
          </a:xfrm>
        </p:grpSpPr>
        <p:sp>
          <p:nvSpPr>
            <p:cNvPr id="42" name="文本框 41"/>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3" name="文本框 42"/>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789741" y="3817318"/>
            <a:ext cx="2142028" cy="1204187"/>
            <a:chOff x="355984" y="3475300"/>
            <a:chExt cx="2142028" cy="1204187"/>
          </a:xfrm>
        </p:grpSpPr>
        <p:sp>
          <p:nvSpPr>
            <p:cNvPr id="46" name="文本框 45"/>
            <p:cNvSpPr txBox="1"/>
            <p:nvPr/>
          </p:nvSpPr>
          <p:spPr>
            <a:xfrm>
              <a:off x="943493" y="3752846"/>
              <a:ext cx="995680" cy="337185"/>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7" name="文本框 46"/>
            <p:cNvSpPr txBox="1"/>
            <p:nvPr/>
          </p:nvSpPr>
          <p:spPr>
            <a:xfrm>
              <a:off x="355984" y="4034327"/>
              <a:ext cx="2142028" cy="645160"/>
            </a:xfrm>
            <a:prstGeom prst="rect">
              <a:avLst/>
            </a:prstGeom>
            <a:noFill/>
          </p:spPr>
          <p:txBody>
            <a:bodyPr wrap="square" rtlCol="0">
              <a:spAutoFit/>
            </a:bodyPr>
            <a:lstStyle/>
            <a:p>
              <a:pPr algn="ctr">
                <a:lnSpc>
                  <a:spcPct val="150000"/>
                </a:lnSpc>
              </a:pPr>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01227" y="3475300"/>
              <a:ext cx="1680210" cy="306705"/>
            </a:xfrm>
            <a:prstGeom prst="rect">
              <a:avLst/>
            </a:prstGeom>
            <a:noFill/>
          </p:spPr>
          <p:txBody>
            <a:bodyPr wrap="none" rtlCol="0">
              <a:spAutoFit/>
            </a:bodyP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2009.09-2019.06</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早安你好12"/>
          <p:cNvPicPr>
            <a:picLocks noChangeAspect="1"/>
          </p:cNvPicPr>
          <p:nvPr/>
        </p:nvPicPr>
        <p:blipFill>
          <a:blip r:embed="rId1"/>
          <a:srcRect l="8063" t="299" r="33124" b="19038"/>
          <a:stretch>
            <a:fillRect/>
          </a:stretch>
        </p:blipFill>
        <p:spPr>
          <a:xfrm>
            <a:off x="0" y="-635"/>
            <a:ext cx="12228195" cy="6858635"/>
          </a:xfrm>
          <a:prstGeom prst="rect">
            <a:avLst/>
          </a:prstGeom>
        </p:spPr>
      </p:pic>
      <p:sp>
        <p:nvSpPr>
          <p:cNvPr id="168" name="矩形 167"/>
          <p:cNvSpPr/>
          <p:nvPr/>
        </p:nvSpPr>
        <p:spPr>
          <a:xfrm>
            <a:off x="3508930" y="2875158"/>
            <a:ext cx="5605394" cy="1106805"/>
          </a:xfrm>
          <a:prstGeom prst="rect">
            <a:avLst/>
          </a:prstGeom>
        </p:spPr>
        <p:txBody>
          <a:bodyPr wrap="square">
            <a:spAutoFit/>
          </a:bodyPr>
          <a:p>
            <a:pPr algn="ctr"/>
            <a:r>
              <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班会主题</a:t>
            </a:r>
            <a:endPar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9" name="矩形 168"/>
          <p:cNvSpPr/>
          <p:nvPr/>
        </p:nvSpPr>
        <p:spPr>
          <a:xfrm flipH="1">
            <a:off x="3077580" y="3999624"/>
            <a:ext cx="6468095" cy="410845"/>
          </a:xfrm>
          <a:prstGeom prst="rect">
            <a:avLst/>
          </a:prstGeom>
        </p:spPr>
        <p:txBody>
          <a:bodyPr wrap="square">
            <a:spAutoFit/>
          </a:bodyPr>
          <a:p>
            <a:pPr lvl="0" algn="ctr">
              <a:lnSpc>
                <a:spcPct val="130000"/>
              </a:lnSpc>
              <a:defRPr/>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5713249" y="1493697"/>
            <a:ext cx="1196757" cy="1171854"/>
            <a:chOff x="3257300" y="1027383"/>
            <a:chExt cx="800100" cy="783451"/>
          </a:xfrm>
        </p:grpSpPr>
        <p:sp>
          <p:nvSpPr>
            <p:cNvPr id="170" name="Oval 7"/>
            <p:cNvSpPr>
              <a:spLocks noChangeArrowheads="1"/>
            </p:cNvSpPr>
            <p:nvPr/>
          </p:nvSpPr>
          <p:spPr bwMode="auto">
            <a:xfrm>
              <a:off x="3257300" y="1027383"/>
              <a:ext cx="800100" cy="783451"/>
            </a:xfrm>
            <a:prstGeom prst="ellipse">
              <a:avLst/>
            </a:prstGeom>
            <a:solidFill>
              <a:srgbClr val="78B5AE"/>
            </a:solidFill>
            <a:ln>
              <a:noFill/>
            </a:ln>
          </p:spPr>
          <p:txBody>
            <a:bodyPr vert="horz" wrap="square" lIns="91440" tIns="45720" rIns="91440" bIns="45720" numCol="1" anchor="t" anchorCtr="0" compatLnSpc="1"/>
            <a:p>
              <a:pPr algn="ctr"/>
              <a:endParaRPr lang="zh-CN" altLang="en-US" sz="3200" dirty="0">
                <a:cs typeface="+mn-ea"/>
                <a:sym typeface="+mn-lt"/>
              </a:endParaRPr>
            </a:p>
          </p:txBody>
        </p:sp>
        <p:sp>
          <p:nvSpPr>
            <p:cNvPr id="171" name="矩形 170"/>
            <p:cNvSpPr/>
            <p:nvPr/>
          </p:nvSpPr>
          <p:spPr>
            <a:xfrm>
              <a:off x="3392441" y="1125009"/>
              <a:ext cx="529818" cy="554865"/>
            </a:xfrm>
            <a:prstGeom prst="rect">
              <a:avLst/>
            </a:prstGeom>
          </p:spPr>
          <p:txBody>
            <a:bodyPr wrap="none">
              <a:spAutoFit/>
            </a:bodyPr>
            <a:p>
              <a:pPr algn="ctr"/>
              <a:r>
                <a:rPr lang="en-US" altLang="zh-CN" sz="4800" dirty="0">
                  <a:solidFill>
                    <a:schemeClr val="bg1"/>
                  </a:solidFill>
                  <a:cs typeface="+mn-ea"/>
                  <a:sym typeface="+mn-lt"/>
                </a:rPr>
                <a:t>03</a:t>
              </a:r>
              <a:endParaRPr lang="zh-CN" altLang="en-US" sz="4800" dirty="0">
                <a:solidFill>
                  <a:schemeClr val="bg1"/>
                </a:solidFill>
                <a:cs typeface="+mn-ea"/>
                <a:sym typeface="+mn-lt"/>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p:nvPr/>
        </p:nvSpPr>
        <p:spPr>
          <a:xfrm>
            <a:off x="1230923" y="4427447"/>
            <a:ext cx="9753747" cy="63305"/>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3" name="Freeform 4"/>
          <p:cNvSpPr/>
          <p:nvPr/>
        </p:nvSpPr>
        <p:spPr bwMode="auto">
          <a:xfrm>
            <a:off x="1509462" y="4334178"/>
            <a:ext cx="764423" cy="932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3" name="Freeform 6"/>
          <p:cNvSpPr/>
          <p:nvPr/>
        </p:nvSpPr>
        <p:spPr bwMode="auto">
          <a:xfrm>
            <a:off x="2273885" y="4197658"/>
            <a:ext cx="764423" cy="2297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4" name="Freeform 6"/>
          <p:cNvSpPr/>
          <p:nvPr/>
        </p:nvSpPr>
        <p:spPr bwMode="auto">
          <a:xfrm>
            <a:off x="3038308" y="4101291"/>
            <a:ext cx="764423" cy="32615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5" name="Freeform 6"/>
          <p:cNvSpPr/>
          <p:nvPr/>
        </p:nvSpPr>
        <p:spPr bwMode="auto">
          <a:xfrm>
            <a:off x="3802731" y="3932650"/>
            <a:ext cx="764423" cy="49479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6" name="Freeform 8"/>
          <p:cNvSpPr/>
          <p:nvPr/>
        </p:nvSpPr>
        <p:spPr bwMode="auto">
          <a:xfrm>
            <a:off x="4567154" y="3788098"/>
            <a:ext cx="764423" cy="63934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7" name="Freeform 6"/>
          <p:cNvSpPr/>
          <p:nvPr/>
        </p:nvSpPr>
        <p:spPr bwMode="auto">
          <a:xfrm>
            <a:off x="5331577" y="3627487"/>
            <a:ext cx="764423" cy="79996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8" name="Freeform 6"/>
          <p:cNvSpPr/>
          <p:nvPr/>
        </p:nvSpPr>
        <p:spPr bwMode="auto">
          <a:xfrm>
            <a:off x="6096000" y="3515060"/>
            <a:ext cx="764423" cy="91238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29" name="Freeform 6"/>
          <p:cNvSpPr/>
          <p:nvPr/>
        </p:nvSpPr>
        <p:spPr bwMode="auto">
          <a:xfrm>
            <a:off x="6860423" y="3258081"/>
            <a:ext cx="764423" cy="116936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30" name="Freeform 6"/>
          <p:cNvSpPr/>
          <p:nvPr/>
        </p:nvSpPr>
        <p:spPr bwMode="auto">
          <a:xfrm>
            <a:off x="7624846" y="3003466"/>
            <a:ext cx="764423" cy="142398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31" name="Freeform 6"/>
          <p:cNvSpPr/>
          <p:nvPr/>
        </p:nvSpPr>
        <p:spPr bwMode="auto">
          <a:xfrm>
            <a:off x="8389269" y="2663819"/>
            <a:ext cx="764423" cy="176362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32" name="Freeform 6"/>
          <p:cNvSpPr/>
          <p:nvPr/>
        </p:nvSpPr>
        <p:spPr bwMode="auto">
          <a:xfrm>
            <a:off x="9153692" y="2310474"/>
            <a:ext cx="764423" cy="211697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78B5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sp>
        <p:nvSpPr>
          <p:cNvPr id="33" name="Freeform 6"/>
          <p:cNvSpPr/>
          <p:nvPr/>
        </p:nvSpPr>
        <p:spPr bwMode="auto">
          <a:xfrm>
            <a:off x="9918115" y="1973189"/>
            <a:ext cx="764423" cy="245425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24ABAE"/>
          </a:solidFill>
          <a:ln>
            <a:noFill/>
          </a:ln>
          <a:effectLst/>
        </p:spPr>
        <p:txBody>
          <a:bodyPr vert="horz" wrap="square" lIns="91440" tIns="45720" rIns="91440" bIns="45720" numCol="1" anchor="t" anchorCtr="0" compatLnSpc="1"/>
          <a:lstStyle/>
          <a:p>
            <a:endParaRPr lang="ko-KR" altLang="en-US" dirty="0">
              <a:latin typeface="微软雅黑" panose="020B0503020204020204" pitchFamily="34" charset="-122"/>
              <a:ea typeface="微软雅黑" panose="020B0503020204020204" pitchFamily="34" charset="-122"/>
            </a:endParaRPr>
          </a:p>
        </p:txBody>
      </p:sp>
      <p:grpSp>
        <p:nvGrpSpPr>
          <p:cNvPr id="34" name="Group 16"/>
          <p:cNvGrpSpPr/>
          <p:nvPr/>
        </p:nvGrpSpPr>
        <p:grpSpPr>
          <a:xfrm>
            <a:off x="1662452" y="3582375"/>
            <a:ext cx="458437" cy="458438"/>
            <a:chOff x="1513298" y="2362416"/>
            <a:chExt cx="648000" cy="648000"/>
          </a:xfrm>
          <a:solidFill>
            <a:schemeClr val="accent1"/>
          </a:solidFill>
          <a:effectLst/>
        </p:grpSpPr>
        <p:sp>
          <p:nvSpPr>
            <p:cNvPr id="35" name="Teardrop 17"/>
            <p:cNvSpPr/>
            <p:nvPr/>
          </p:nvSpPr>
          <p:spPr>
            <a:xfrm rot="8100000">
              <a:off x="1513298" y="2362416"/>
              <a:ext cx="648000" cy="648000"/>
            </a:xfrm>
            <a:prstGeom prst="teardrop">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微软雅黑" panose="020B0503020204020204" pitchFamily="34" charset="-122"/>
                <a:ea typeface="微软雅黑" panose="020B0503020204020204" pitchFamily="34" charset="-122"/>
                <a:cs typeface="Source Sans Pro" charset="0"/>
              </a:endParaRPr>
            </a:p>
          </p:txBody>
        </p:sp>
        <p:sp>
          <p:nvSpPr>
            <p:cNvPr id="36" name="TextBox 18"/>
            <p:cNvSpPr txBox="1"/>
            <p:nvPr/>
          </p:nvSpPr>
          <p:spPr>
            <a:xfrm>
              <a:off x="1561770" y="2460333"/>
              <a:ext cx="551052" cy="435041"/>
            </a:xfrm>
            <a:prstGeom prst="rect">
              <a:avLst/>
            </a:prstGeom>
            <a:noFill/>
          </p:spPr>
          <p:txBody>
            <a:bodyPr wrap="none" rtlCol="0">
              <a:spAutoFit/>
            </a:bodyPr>
            <a:lstStyle/>
            <a:p>
              <a:pPr algn="ctr"/>
              <a:r>
                <a:rPr lang="en-AU" sz="1400" b="1" dirty="0">
                  <a:solidFill>
                    <a:schemeClr val="bg1"/>
                  </a:solidFill>
                  <a:latin typeface="微软雅黑" panose="020B0503020204020204" pitchFamily="34" charset="-122"/>
                  <a:ea typeface="微软雅黑" panose="020B0503020204020204" pitchFamily="34" charset="-122"/>
                  <a:cs typeface="Source Sans Pro" charset="0"/>
                </a:rPr>
                <a:t>1K</a:t>
              </a:r>
              <a:endParaRPr lang="en-AU" sz="1400" b="1" dirty="0">
                <a:solidFill>
                  <a:schemeClr val="bg1"/>
                </a:solidFill>
                <a:latin typeface="微软雅黑" panose="020B0503020204020204" pitchFamily="34" charset="-122"/>
                <a:ea typeface="微软雅黑" panose="020B0503020204020204" pitchFamily="34" charset="-122"/>
                <a:cs typeface="Source Sans Pro" charset="0"/>
              </a:endParaRPr>
            </a:p>
          </p:txBody>
        </p:sp>
      </p:grpSp>
      <p:grpSp>
        <p:nvGrpSpPr>
          <p:cNvPr id="37" name="Group 19"/>
          <p:cNvGrpSpPr/>
          <p:nvPr/>
        </p:nvGrpSpPr>
        <p:grpSpPr>
          <a:xfrm>
            <a:off x="10071108" y="1200663"/>
            <a:ext cx="458437" cy="458438"/>
            <a:chOff x="10071108" y="972063"/>
            <a:chExt cx="458437" cy="458438"/>
          </a:xfrm>
          <a:effectLst/>
        </p:grpSpPr>
        <p:sp>
          <p:nvSpPr>
            <p:cNvPr id="38" name="Teardrop 20"/>
            <p:cNvSpPr/>
            <p:nvPr/>
          </p:nvSpPr>
          <p:spPr>
            <a:xfrm rot="8100000">
              <a:off x="10071108" y="972063"/>
              <a:ext cx="458437" cy="458438"/>
            </a:xfrm>
            <a:prstGeom prst="teardrop">
              <a:avLst/>
            </a:prstGeom>
            <a:solidFill>
              <a:srgbClr val="24AB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微软雅黑" panose="020B0503020204020204" pitchFamily="34" charset="-122"/>
                <a:ea typeface="微软雅黑" panose="020B0503020204020204" pitchFamily="34" charset="-122"/>
                <a:cs typeface="Source Sans Pro" charset="0"/>
              </a:endParaRPr>
            </a:p>
          </p:txBody>
        </p:sp>
        <p:sp>
          <p:nvSpPr>
            <p:cNvPr id="39" name="TextBox 21"/>
            <p:cNvSpPr txBox="1"/>
            <p:nvPr/>
          </p:nvSpPr>
          <p:spPr>
            <a:xfrm>
              <a:off x="10105400" y="1041336"/>
              <a:ext cx="389850" cy="307777"/>
            </a:xfrm>
            <a:prstGeom prst="rect">
              <a:avLst/>
            </a:prstGeom>
            <a:noFill/>
            <a:effectLst/>
          </p:spPr>
          <p:txBody>
            <a:bodyPr wrap="none" rtlCol="0">
              <a:spAutoFit/>
            </a:bodyPr>
            <a:lstStyle/>
            <a:p>
              <a:pPr algn="ctr"/>
              <a:r>
                <a:rPr lang="en-AU" sz="1400" b="1" dirty="0">
                  <a:solidFill>
                    <a:schemeClr val="bg1"/>
                  </a:solidFill>
                  <a:latin typeface="微软雅黑" panose="020B0503020204020204" pitchFamily="34" charset="-122"/>
                  <a:ea typeface="微软雅黑" panose="020B0503020204020204" pitchFamily="34" charset="-122"/>
                  <a:cs typeface="Source Sans Pro" charset="0"/>
                </a:rPr>
                <a:t>8K</a:t>
              </a:r>
              <a:endParaRPr lang="en-AU" sz="1400" b="1" dirty="0">
                <a:solidFill>
                  <a:schemeClr val="bg1"/>
                </a:solidFill>
                <a:latin typeface="微软雅黑" panose="020B0503020204020204" pitchFamily="34" charset="-122"/>
                <a:ea typeface="微软雅黑" panose="020B0503020204020204" pitchFamily="34" charset="-122"/>
                <a:cs typeface="Source Sans Pro" charset="0"/>
              </a:endParaRPr>
            </a:p>
          </p:txBody>
        </p:sp>
      </p:grpSp>
      <p:sp>
        <p:nvSpPr>
          <p:cNvPr id="40" name="Oval 22"/>
          <p:cNvSpPr>
            <a:spLocks noChangeAspect="1"/>
          </p:cNvSpPr>
          <p:nvPr/>
        </p:nvSpPr>
        <p:spPr>
          <a:xfrm>
            <a:off x="1259775" y="2024885"/>
            <a:ext cx="180000" cy="180000"/>
          </a:xfrm>
          <a:prstGeom prst="ellipse">
            <a:avLst/>
          </a:prstGeom>
          <a:solidFill>
            <a:srgbClr val="24AB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45" name="矩形 44"/>
          <p:cNvSpPr/>
          <p:nvPr/>
        </p:nvSpPr>
        <p:spPr>
          <a:xfrm>
            <a:off x="1750606" y="1874564"/>
            <a:ext cx="5296198" cy="645160"/>
          </a:xfrm>
          <a:prstGeom prst="rect">
            <a:avLst/>
          </a:prstGeom>
        </p:spPr>
        <p:txBody>
          <a:bodyPr wrap="square">
            <a:spAutoFit/>
          </a:bodyPr>
          <a:lstStyle/>
          <a:p>
            <a:pPr algn="l">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Group 28"/>
          <p:cNvGrpSpPr/>
          <p:nvPr/>
        </p:nvGrpSpPr>
        <p:grpSpPr>
          <a:xfrm>
            <a:off x="758190" y="5034915"/>
            <a:ext cx="2146300" cy="318770"/>
            <a:chOff x="662132" y="4745691"/>
            <a:chExt cx="2146471" cy="318864"/>
          </a:xfrm>
        </p:grpSpPr>
        <p:sp>
          <p:nvSpPr>
            <p:cNvPr id="47" name="Oval 29"/>
            <p:cNvSpPr>
              <a:spLocks noChangeAspect="1"/>
            </p:cNvSpPr>
            <p:nvPr/>
          </p:nvSpPr>
          <p:spPr>
            <a:xfrm>
              <a:off x="662132" y="4762328"/>
              <a:ext cx="180000" cy="180000"/>
            </a:xfrm>
            <a:prstGeom prst="ellipse">
              <a:avLst/>
            </a:prstGeom>
            <a:solidFill>
              <a:srgbClr val="78B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 Placeholder 33"/>
            <p:cNvSpPr txBox="1"/>
            <p:nvPr/>
          </p:nvSpPr>
          <p:spPr>
            <a:xfrm>
              <a:off x="980972" y="4745691"/>
              <a:ext cx="1827631"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rPr>
                <a:t>Number One</a:t>
              </a:r>
              <a:endPar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endParaRPr>
            </a:p>
          </p:txBody>
        </p:sp>
      </p:grpSp>
      <p:grpSp>
        <p:nvGrpSpPr>
          <p:cNvPr id="49" name="Group 32"/>
          <p:cNvGrpSpPr/>
          <p:nvPr/>
        </p:nvGrpSpPr>
        <p:grpSpPr>
          <a:xfrm>
            <a:off x="3043454" y="5028473"/>
            <a:ext cx="1966471" cy="318864"/>
            <a:chOff x="2947442" y="4739499"/>
            <a:chExt cx="1966471" cy="318864"/>
          </a:xfrm>
        </p:grpSpPr>
        <p:sp>
          <p:nvSpPr>
            <p:cNvPr id="50" name="Oval 33"/>
            <p:cNvSpPr>
              <a:spLocks noChangeAspect="1"/>
            </p:cNvSpPr>
            <p:nvPr/>
          </p:nvSpPr>
          <p:spPr>
            <a:xfrm>
              <a:off x="2947442" y="4756136"/>
              <a:ext cx="180000" cy="180000"/>
            </a:xfrm>
            <a:prstGeom prst="ellipse">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 Placeholder 33"/>
            <p:cNvSpPr txBox="1"/>
            <p:nvPr/>
          </p:nvSpPr>
          <p:spPr>
            <a:xfrm>
              <a:off x="3266281" y="4739499"/>
              <a:ext cx="1647632"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rPr>
                <a:t>Number Two</a:t>
              </a:r>
              <a:endPar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endParaRPr>
            </a:p>
          </p:txBody>
        </p:sp>
      </p:grpSp>
      <p:grpSp>
        <p:nvGrpSpPr>
          <p:cNvPr id="52" name="Group 36"/>
          <p:cNvGrpSpPr/>
          <p:nvPr/>
        </p:nvGrpSpPr>
        <p:grpSpPr>
          <a:xfrm>
            <a:off x="7254074" y="5021710"/>
            <a:ext cx="1975029" cy="318864"/>
            <a:chOff x="7158062" y="4732736"/>
            <a:chExt cx="1975029" cy="318864"/>
          </a:xfrm>
        </p:grpSpPr>
        <p:sp>
          <p:nvSpPr>
            <p:cNvPr id="53" name="Oval 37"/>
            <p:cNvSpPr>
              <a:spLocks noChangeAspect="1"/>
            </p:cNvSpPr>
            <p:nvPr/>
          </p:nvSpPr>
          <p:spPr>
            <a:xfrm>
              <a:off x="7158062" y="4749373"/>
              <a:ext cx="180000" cy="180000"/>
            </a:xfrm>
            <a:prstGeom prst="ellipse">
              <a:avLst/>
            </a:prstGeom>
            <a:solidFill>
              <a:srgbClr val="24AB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 Placeholder 33"/>
            <p:cNvSpPr txBox="1"/>
            <p:nvPr/>
          </p:nvSpPr>
          <p:spPr>
            <a:xfrm>
              <a:off x="7476902" y="4732736"/>
              <a:ext cx="165618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rPr>
                <a:t>Number Four</a:t>
              </a:r>
              <a:endPar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endParaRPr>
            </a:p>
          </p:txBody>
        </p:sp>
      </p:grpSp>
      <p:grpSp>
        <p:nvGrpSpPr>
          <p:cNvPr id="55" name="Group 40"/>
          <p:cNvGrpSpPr/>
          <p:nvPr/>
        </p:nvGrpSpPr>
        <p:grpSpPr>
          <a:xfrm>
            <a:off x="9532054" y="5022281"/>
            <a:ext cx="2020335" cy="318864"/>
            <a:chOff x="9436042" y="4733307"/>
            <a:chExt cx="2020335" cy="318864"/>
          </a:xfrm>
        </p:grpSpPr>
        <p:sp>
          <p:nvSpPr>
            <p:cNvPr id="56" name="Oval 41"/>
            <p:cNvSpPr>
              <a:spLocks noChangeAspect="1"/>
            </p:cNvSpPr>
            <p:nvPr/>
          </p:nvSpPr>
          <p:spPr>
            <a:xfrm>
              <a:off x="9436042" y="4749944"/>
              <a:ext cx="180000" cy="180000"/>
            </a:xfrm>
            <a:prstGeom prst="ellipse">
              <a:avLst/>
            </a:prstGeom>
            <a:solidFill>
              <a:srgbClr val="78B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 Placeholder 33"/>
            <p:cNvSpPr txBox="1"/>
            <p:nvPr/>
          </p:nvSpPr>
          <p:spPr>
            <a:xfrm>
              <a:off x="9754882" y="4733307"/>
              <a:ext cx="1701495"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rPr>
                <a:t>Number Five</a:t>
              </a:r>
              <a:endPar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endParaRPr>
            </a:p>
          </p:txBody>
        </p:sp>
      </p:grpSp>
      <p:grpSp>
        <p:nvGrpSpPr>
          <p:cNvPr id="58" name="Group 44"/>
          <p:cNvGrpSpPr/>
          <p:nvPr/>
        </p:nvGrpSpPr>
        <p:grpSpPr>
          <a:xfrm>
            <a:off x="5148764" y="5022281"/>
            <a:ext cx="1877552" cy="318864"/>
            <a:chOff x="5052752" y="4733307"/>
            <a:chExt cx="1877552" cy="318864"/>
          </a:xfrm>
        </p:grpSpPr>
        <p:sp>
          <p:nvSpPr>
            <p:cNvPr id="59" name="Oval 45"/>
            <p:cNvSpPr>
              <a:spLocks noChangeAspect="1"/>
            </p:cNvSpPr>
            <p:nvPr/>
          </p:nvSpPr>
          <p:spPr>
            <a:xfrm>
              <a:off x="5052752" y="4749944"/>
              <a:ext cx="180000" cy="180000"/>
            </a:xfrm>
            <a:prstGeom prst="ellipse">
              <a:avLst/>
            </a:prstGeom>
            <a:solidFill>
              <a:srgbClr val="78B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 Placeholder 33"/>
            <p:cNvSpPr txBox="1"/>
            <p:nvPr/>
          </p:nvSpPr>
          <p:spPr>
            <a:xfrm>
              <a:off x="5371591" y="4733307"/>
              <a:ext cx="155871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rPr>
                <a:t>Number Three</a:t>
              </a:r>
              <a:endParaRPr lang="en-AU" sz="1200" dirty="0">
                <a:solidFill>
                  <a:schemeClr val="tx1">
                    <a:lumMod val="75000"/>
                    <a:lumOff val="25000"/>
                  </a:schemeClr>
                </a:solidFill>
                <a:latin typeface="微软雅黑" panose="020B0503020204020204" pitchFamily="34" charset="-122"/>
                <a:ea typeface="微软雅黑" panose="020B0503020204020204" pitchFamily="34" charset="-122"/>
                <a:cs typeface="Source Sans Pro" charset="0"/>
              </a:endParaRPr>
            </a:p>
          </p:txBody>
        </p:sp>
      </p:grpSp>
      <p:sp>
        <p:nvSpPr>
          <p:cNvPr id="61" name="Rectangle 29"/>
          <p:cNvSpPr/>
          <p:nvPr/>
        </p:nvSpPr>
        <p:spPr>
          <a:xfrm>
            <a:off x="958286" y="5225110"/>
            <a:ext cx="1647632" cy="598805"/>
          </a:xfrm>
          <a:prstGeom prst="rect">
            <a:avLst/>
          </a:prstGeom>
        </p:spPr>
        <p:txBody>
          <a:bodyPr wrap="square">
            <a:spAutoFit/>
          </a:bodyPr>
          <a:lstStyle/>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Maecenas porttitor congue massa.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62" name="Rectangle 29"/>
          <p:cNvSpPr/>
          <p:nvPr/>
        </p:nvSpPr>
        <p:spPr>
          <a:xfrm>
            <a:off x="3265910" y="5225110"/>
            <a:ext cx="1647632" cy="603885"/>
          </a:xfrm>
          <a:prstGeom prst="rect">
            <a:avLst/>
          </a:prstGeom>
        </p:spPr>
        <p:txBody>
          <a:bodyPr wrap="square">
            <a:spAutoFit/>
          </a:bodyPr>
          <a:lstStyle/>
          <a:p>
            <a:pPr lvl="0" algn="l">
              <a:lnSpc>
                <a:spcPts val="2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Maecenas porttitor congue massa.</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63" name="Rectangle 29"/>
          <p:cNvSpPr/>
          <p:nvPr/>
        </p:nvSpPr>
        <p:spPr>
          <a:xfrm>
            <a:off x="5345966" y="5225110"/>
            <a:ext cx="1647632" cy="603885"/>
          </a:xfrm>
          <a:prstGeom prst="rect">
            <a:avLst/>
          </a:prstGeom>
        </p:spPr>
        <p:txBody>
          <a:bodyPr wrap="square">
            <a:spAutoFit/>
          </a:bodyPr>
          <a:lstStyle/>
          <a:p>
            <a:pPr lvl="0" algn="l">
              <a:lnSpc>
                <a:spcPts val="2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Maecenas porttitor congue massa.</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64" name="Rectangle 29"/>
          <p:cNvSpPr/>
          <p:nvPr/>
        </p:nvSpPr>
        <p:spPr>
          <a:xfrm>
            <a:off x="7560404" y="5225110"/>
            <a:ext cx="1647632" cy="603885"/>
          </a:xfrm>
          <a:prstGeom prst="rect">
            <a:avLst/>
          </a:prstGeom>
        </p:spPr>
        <p:txBody>
          <a:bodyPr wrap="square">
            <a:spAutoFit/>
          </a:bodyPr>
          <a:lstStyle/>
          <a:p>
            <a:pPr lvl="0" algn="l">
              <a:lnSpc>
                <a:spcPts val="2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Maecenas porttitor congue massa.</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
        <p:nvSpPr>
          <p:cNvPr id="65" name="Rectangle 29"/>
          <p:cNvSpPr/>
          <p:nvPr/>
        </p:nvSpPr>
        <p:spPr>
          <a:xfrm>
            <a:off x="9799082" y="5225110"/>
            <a:ext cx="1647632" cy="603885"/>
          </a:xfrm>
          <a:prstGeom prst="rect">
            <a:avLst/>
          </a:prstGeom>
        </p:spPr>
        <p:txBody>
          <a:bodyPr wrap="square">
            <a:spAutoFit/>
          </a:bodyPr>
          <a:lstStyle/>
          <a:p>
            <a:pPr lvl="0" algn="l">
              <a:lnSpc>
                <a:spcPts val="2000"/>
              </a:lnSpc>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Maecenas porttitor congue massa.</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FZHei-B01S" panose="02010601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原创设计师QQ598969553             _5"/>
          <p:cNvSpPr>
            <a:spLocks noChangeArrowheads="1"/>
          </p:cNvSpPr>
          <p:nvPr/>
        </p:nvSpPr>
        <p:spPr bwMode="auto">
          <a:xfrm>
            <a:off x="4730849" y="2123727"/>
            <a:ext cx="1023245" cy="1024945"/>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9" name="原创设计师QQ598969553             _6"/>
          <p:cNvSpPr>
            <a:spLocks noChangeArrowheads="1"/>
          </p:cNvSpPr>
          <p:nvPr/>
        </p:nvSpPr>
        <p:spPr bwMode="auto">
          <a:xfrm>
            <a:off x="5980158" y="2305597"/>
            <a:ext cx="790381" cy="790381"/>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0" name="原创设计师QQ598969553             _7"/>
          <p:cNvSpPr>
            <a:spLocks noChangeArrowheads="1"/>
          </p:cNvSpPr>
          <p:nvPr/>
        </p:nvSpPr>
        <p:spPr bwMode="auto">
          <a:xfrm>
            <a:off x="5352954" y="2827419"/>
            <a:ext cx="1023245" cy="1023245"/>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1" name="原创设计师QQ598969553             _8"/>
          <p:cNvSpPr>
            <a:spLocks noChangeArrowheads="1"/>
          </p:cNvSpPr>
          <p:nvPr/>
        </p:nvSpPr>
        <p:spPr bwMode="auto">
          <a:xfrm>
            <a:off x="6007354" y="2807022"/>
            <a:ext cx="963754" cy="963754"/>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22" name="原创设计师QQ598969553             _9"/>
          <p:cNvSpPr>
            <a:spLocks noChangeArrowheads="1"/>
          </p:cNvSpPr>
          <p:nvPr/>
        </p:nvSpPr>
        <p:spPr bwMode="auto">
          <a:xfrm>
            <a:off x="6393196" y="3192864"/>
            <a:ext cx="963754" cy="963754"/>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4" name="原创设计师QQ598969553             _10"/>
          <p:cNvSpPr>
            <a:spLocks noChangeArrowheads="1"/>
          </p:cNvSpPr>
          <p:nvPr/>
        </p:nvSpPr>
        <p:spPr bwMode="auto">
          <a:xfrm>
            <a:off x="4963712" y="3502217"/>
            <a:ext cx="963754" cy="963754"/>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5" name="原创设计师QQ598969553             _11"/>
          <p:cNvSpPr>
            <a:spLocks noChangeArrowheads="1"/>
          </p:cNvSpPr>
          <p:nvPr/>
        </p:nvSpPr>
        <p:spPr bwMode="auto">
          <a:xfrm>
            <a:off x="4135939" y="3237056"/>
            <a:ext cx="751286" cy="746187"/>
          </a:xfrm>
          <a:prstGeom prst="ellipse">
            <a:avLst/>
          </a:prstGeom>
          <a:solidFill>
            <a:schemeClr val="bg1">
              <a:lumMod val="50000"/>
              <a:alpha val="1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6" name="原创设计师QQ598969553             _12"/>
          <p:cNvSpPr/>
          <p:nvPr/>
        </p:nvSpPr>
        <p:spPr bwMode="auto">
          <a:xfrm>
            <a:off x="4734249" y="2373588"/>
            <a:ext cx="2389837" cy="3212513"/>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121888" tIns="60944" rIns="121888" bIns="60944" numCol="1" anchor="t" anchorCtr="0" compatLnSpc="1"/>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7" name="原创设计师QQ598969553             _13"/>
          <p:cNvSpPr>
            <a:spLocks noChangeArrowheads="1"/>
          </p:cNvSpPr>
          <p:nvPr/>
        </p:nvSpPr>
        <p:spPr bwMode="auto">
          <a:xfrm>
            <a:off x="4135939" y="2480673"/>
            <a:ext cx="1217015" cy="1217015"/>
          </a:xfrm>
          <a:prstGeom prst="ellipse">
            <a:avLst/>
          </a:prstGeom>
          <a:solidFill>
            <a:srgbClr val="78BFAA"/>
          </a:solidFill>
          <a:ln>
            <a:noFill/>
          </a:ln>
        </p:spPr>
        <p:txBody>
          <a:bodyPr vert="horz" wrap="square" lIns="0" tIns="0" rIns="0" bIns="0" numCol="1" anchor="t" anchorCtr="0" compatLnSpc="1"/>
          <a:p>
            <a:pPr algn="ctr"/>
            <a:r>
              <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01</a:t>
            </a:r>
            <a:endPar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r>
              <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标题</a:t>
            </a:r>
            <a:endPar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8" name="原创设计师QQ598969553             _14"/>
          <p:cNvSpPr>
            <a:spLocks noChangeArrowheads="1"/>
          </p:cNvSpPr>
          <p:nvPr/>
        </p:nvSpPr>
        <p:spPr bwMode="auto">
          <a:xfrm>
            <a:off x="5339356" y="1740435"/>
            <a:ext cx="1217015" cy="1217015"/>
          </a:xfrm>
          <a:prstGeom prst="ellipse">
            <a:avLst/>
          </a:prstGeom>
          <a:solidFill>
            <a:srgbClr val="24ABAE"/>
          </a:solidFill>
          <a:ln>
            <a:noFill/>
          </a:ln>
        </p:spPr>
        <p:txBody>
          <a:bodyPr vert="horz" wrap="square" lIns="0" tIns="0" rIns="0" bIns="0" numCol="1" anchor="t" anchorCtr="0" compatLnSpc="1"/>
          <a:p>
            <a:pPr algn="ctr"/>
            <a:r>
              <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02</a:t>
            </a:r>
            <a:endPar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r>
              <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标题</a:t>
            </a:r>
            <a:endPar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 name="原创设计师QQ598969553             _15"/>
          <p:cNvSpPr>
            <a:spLocks noEditPoints="1"/>
          </p:cNvSpPr>
          <p:nvPr/>
        </p:nvSpPr>
        <p:spPr bwMode="auto">
          <a:xfrm>
            <a:off x="9281630" y="1815108"/>
            <a:ext cx="244368" cy="329016"/>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78BFAA"/>
          </a:solidFill>
          <a:ln>
            <a:noFill/>
          </a:ln>
        </p:spPr>
        <p:txBody>
          <a:bodyPr vert="horz" wrap="square" lIns="121888" tIns="60944" rIns="121888" bIns="60944" numCol="1" anchor="t" anchorCtr="0" compatLnSpc="1"/>
          <a:p>
            <a:endParaRPr lang="zh-CN" altLang="en-US" sz="2400">
              <a:solidFill>
                <a:srgbClr val="0086EA"/>
              </a:solidFill>
              <a:latin typeface="微软雅黑" panose="020B0503020204020204" pitchFamily="34" charset="-122"/>
              <a:ea typeface="微软雅黑" panose="020B0503020204020204" pitchFamily="34" charset="-122"/>
              <a:cs typeface="+mn-ea"/>
              <a:sym typeface="+mn-lt"/>
            </a:endParaRPr>
          </a:p>
        </p:txBody>
      </p:sp>
      <p:sp>
        <p:nvSpPr>
          <p:cNvPr id="10" name="原创设计师QQ598969553             _16"/>
          <p:cNvSpPr>
            <a:spLocks noEditPoints="1"/>
          </p:cNvSpPr>
          <p:nvPr/>
        </p:nvSpPr>
        <p:spPr bwMode="auto">
          <a:xfrm>
            <a:off x="8568204" y="4724550"/>
            <a:ext cx="327421" cy="268325"/>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24ABAE"/>
          </a:solidFill>
          <a:ln>
            <a:noFill/>
          </a:ln>
        </p:spPr>
        <p:txBody>
          <a:bodyPr vert="horz" wrap="square" lIns="121888" tIns="60944" rIns="121888" bIns="60944" numCol="1" anchor="t" anchorCtr="0" compatLnSpc="1"/>
          <a:p>
            <a:endParaRPr lang="zh-CN" altLang="en-US" sz="2400">
              <a:solidFill>
                <a:srgbClr val="F18C61"/>
              </a:solidFill>
              <a:latin typeface="微软雅黑" panose="020B0503020204020204" pitchFamily="34" charset="-122"/>
              <a:ea typeface="微软雅黑" panose="020B0503020204020204" pitchFamily="34" charset="-122"/>
              <a:cs typeface="+mn-ea"/>
              <a:sym typeface="+mn-lt"/>
            </a:endParaRPr>
          </a:p>
        </p:txBody>
      </p:sp>
      <p:sp>
        <p:nvSpPr>
          <p:cNvPr id="11" name="原创设计师QQ598969553             _17"/>
          <p:cNvSpPr>
            <a:spLocks noEditPoints="1"/>
          </p:cNvSpPr>
          <p:nvPr/>
        </p:nvSpPr>
        <p:spPr bwMode="auto">
          <a:xfrm>
            <a:off x="3287414" y="4698995"/>
            <a:ext cx="392906" cy="319434"/>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78BFAA"/>
          </a:solidFill>
          <a:ln>
            <a:noFill/>
          </a:ln>
        </p:spPr>
        <p:txBody>
          <a:bodyPr vert="horz" wrap="square" lIns="121888" tIns="60944" rIns="121888" bIns="60944" numCol="1" anchor="t" anchorCtr="0" compatLnSpc="1"/>
          <a:p>
            <a:endParaRPr lang="zh-CN" altLang="en-US" sz="2400">
              <a:solidFill>
                <a:srgbClr val="0086EA"/>
              </a:solidFill>
              <a:latin typeface="微软雅黑" panose="020B0503020204020204" pitchFamily="34" charset="-122"/>
              <a:ea typeface="微软雅黑" panose="020B0503020204020204" pitchFamily="34" charset="-122"/>
              <a:cs typeface="+mn-ea"/>
              <a:sym typeface="+mn-lt"/>
            </a:endParaRPr>
          </a:p>
        </p:txBody>
      </p:sp>
      <p:sp>
        <p:nvSpPr>
          <p:cNvPr id="12" name="原创设计师QQ598969553             _18"/>
          <p:cNvSpPr>
            <a:spLocks noEditPoints="1"/>
          </p:cNvSpPr>
          <p:nvPr/>
        </p:nvSpPr>
        <p:spPr bwMode="auto">
          <a:xfrm>
            <a:off x="2352606" y="1792746"/>
            <a:ext cx="332212" cy="373737"/>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24ABAE"/>
          </a:solidFill>
          <a:ln>
            <a:noFill/>
          </a:ln>
        </p:spPr>
        <p:txBody>
          <a:bodyPr vert="horz" wrap="square" lIns="121888" tIns="60944" rIns="121888" bIns="60944" numCol="1" anchor="t" anchorCtr="0" compatLnSpc="1"/>
          <a:p>
            <a:endParaRPr lang="zh-CN" altLang="en-US" sz="2400">
              <a:solidFill>
                <a:srgbClr val="F18C61"/>
              </a:solidFill>
              <a:latin typeface="微软雅黑" panose="020B0503020204020204" pitchFamily="34" charset="-122"/>
              <a:ea typeface="微软雅黑" panose="020B0503020204020204" pitchFamily="34" charset="-122"/>
              <a:cs typeface="+mn-ea"/>
              <a:sym typeface="+mn-lt"/>
            </a:endParaRPr>
          </a:p>
        </p:txBody>
      </p:sp>
      <p:sp>
        <p:nvSpPr>
          <p:cNvPr id="13" name="原创设计师QQ598969553             _19"/>
          <p:cNvSpPr>
            <a:spLocks noChangeArrowheads="1"/>
          </p:cNvSpPr>
          <p:nvPr/>
        </p:nvSpPr>
        <p:spPr bwMode="auto">
          <a:xfrm>
            <a:off x="8175082" y="2385947"/>
            <a:ext cx="2457464"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4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原创设计师QQ598969553             _20"/>
          <p:cNvSpPr>
            <a:spLocks noChangeArrowheads="1"/>
          </p:cNvSpPr>
          <p:nvPr/>
        </p:nvSpPr>
        <p:spPr bwMode="auto">
          <a:xfrm>
            <a:off x="1289980" y="2385947"/>
            <a:ext cx="2457464"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4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原创设计师QQ598969553             _21"/>
          <p:cNvSpPr>
            <a:spLocks noChangeArrowheads="1"/>
          </p:cNvSpPr>
          <p:nvPr/>
        </p:nvSpPr>
        <p:spPr bwMode="auto">
          <a:xfrm>
            <a:off x="2255135" y="5197820"/>
            <a:ext cx="2457464"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4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原创设计师QQ598969553             _22"/>
          <p:cNvSpPr>
            <a:spLocks noChangeArrowheads="1"/>
          </p:cNvSpPr>
          <p:nvPr/>
        </p:nvSpPr>
        <p:spPr bwMode="auto">
          <a:xfrm>
            <a:off x="7503183" y="5197820"/>
            <a:ext cx="2457464"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20000"/>
              </a:lnSpc>
              <a:spcBef>
                <a:spcPts val="40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添加标题文字</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dolor sit amet, consectetuer adipiscing elit. Maecenas porttitor congue massa. </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原创设计师QQ598969553             _23"/>
          <p:cNvSpPr>
            <a:spLocks noChangeArrowheads="1"/>
          </p:cNvSpPr>
          <p:nvPr/>
        </p:nvSpPr>
        <p:spPr bwMode="auto">
          <a:xfrm>
            <a:off x="6556371" y="2144124"/>
            <a:ext cx="1217015" cy="1217015"/>
          </a:xfrm>
          <a:prstGeom prst="ellipse">
            <a:avLst/>
          </a:prstGeom>
          <a:solidFill>
            <a:srgbClr val="78BFAA"/>
          </a:solidFill>
          <a:ln>
            <a:noFill/>
          </a:ln>
        </p:spPr>
        <p:txBody>
          <a:bodyPr vert="horz" wrap="square" lIns="0" tIns="0" rIns="0" bIns="0" numCol="1" anchor="t" anchorCtr="0" compatLnSpc="1"/>
          <a:p>
            <a:pPr algn="ctr"/>
            <a:r>
              <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03</a:t>
            </a:r>
            <a:endPar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r>
              <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标题</a:t>
            </a:r>
            <a:endPar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1" name="原创设计师QQ598969553             _24"/>
          <p:cNvSpPr>
            <a:spLocks noChangeArrowheads="1"/>
          </p:cNvSpPr>
          <p:nvPr/>
        </p:nvSpPr>
        <p:spPr bwMode="auto">
          <a:xfrm>
            <a:off x="5925963" y="3288899"/>
            <a:ext cx="1217015" cy="1217015"/>
          </a:xfrm>
          <a:prstGeom prst="ellipse">
            <a:avLst/>
          </a:prstGeom>
          <a:solidFill>
            <a:srgbClr val="24ABAE"/>
          </a:solidFill>
          <a:ln>
            <a:noFill/>
          </a:ln>
        </p:spPr>
        <p:txBody>
          <a:bodyPr vert="horz" wrap="square" lIns="0" tIns="0" rIns="0" bIns="0" numCol="1" anchor="t" anchorCtr="0" compatLnSpc="1"/>
          <a:p>
            <a:pPr algn="ctr"/>
            <a:r>
              <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04</a:t>
            </a:r>
            <a:endParaRPr lang="en-US" altLang="zh-CN" sz="32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gn="ctr"/>
            <a:r>
              <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标题</a:t>
            </a:r>
            <a:endParaRPr lang="zh-CN" altLang="en-US" sz="1335"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8"/>
          <p:cNvSpPr>
            <a:spLocks noChangeArrowheads="1"/>
          </p:cNvSpPr>
          <p:nvPr/>
        </p:nvSpPr>
        <p:spPr bwMode="auto">
          <a:xfrm>
            <a:off x="1779243" y="4527690"/>
            <a:ext cx="8633514" cy="970321"/>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bg1">
              <a:lumMod val="85000"/>
              <a:alpha val="50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五角星 68"/>
          <p:cNvSpPr>
            <a:spLocks noChangeArrowheads="1"/>
          </p:cNvSpPr>
          <p:nvPr/>
        </p:nvSpPr>
        <p:spPr bwMode="auto">
          <a:xfrm>
            <a:off x="5038975" y="2511061"/>
            <a:ext cx="2121845" cy="2121845"/>
          </a:xfrm>
          <a:prstGeom prst="star5">
            <a:avLst/>
          </a:prstGeom>
          <a:solidFill>
            <a:srgbClr val="78B5AE"/>
          </a:solidFill>
          <a:ln>
            <a:noFill/>
          </a:ln>
        </p:spPr>
        <p:txBody>
          <a:bodyPr anchor="ctr"/>
          <a:lstStyle/>
          <a:p>
            <a:pPr algn="ctr">
              <a:buFont typeface="Arial" panose="020B0604020202020204" pitchFamily="34" charset="0"/>
              <a:buNone/>
              <a:defRPr/>
            </a:pPr>
            <a:endParaRPr lang="zh-CN" altLang="zh-CN"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0"/>
          <p:cNvSpPr>
            <a:spLocks noChangeArrowheads="1"/>
          </p:cNvSpPr>
          <p:nvPr/>
        </p:nvSpPr>
        <p:spPr bwMode="auto">
          <a:xfrm>
            <a:off x="5909780" y="3401750"/>
            <a:ext cx="380232" cy="553998"/>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3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五角星 72"/>
          <p:cNvSpPr>
            <a:spLocks noChangeArrowheads="1"/>
          </p:cNvSpPr>
          <p:nvPr/>
        </p:nvSpPr>
        <p:spPr bwMode="auto">
          <a:xfrm rot="21120000">
            <a:off x="3388650" y="3078055"/>
            <a:ext cx="1716571" cy="1714623"/>
          </a:xfrm>
          <a:prstGeom prst="star5">
            <a:avLst/>
          </a:prstGeom>
          <a:solidFill>
            <a:srgbClr val="24ABAE"/>
          </a:solidFill>
          <a:ln>
            <a:noFill/>
          </a:ln>
        </p:spPr>
        <p:txBody>
          <a:bodyPr anchor="ctr"/>
          <a:lstStyle/>
          <a:p>
            <a:pPr algn="ctr">
              <a:buFont typeface="Arial" panose="020B0604020202020204" pitchFamily="34" charset="0"/>
              <a:buNone/>
              <a:defRPr/>
            </a:pP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74"/>
          <p:cNvSpPr>
            <a:spLocks noChangeArrowheads="1"/>
          </p:cNvSpPr>
          <p:nvPr/>
        </p:nvSpPr>
        <p:spPr bwMode="auto">
          <a:xfrm rot="21120000">
            <a:off x="4075687" y="3711332"/>
            <a:ext cx="346569"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五角星 76"/>
          <p:cNvSpPr>
            <a:spLocks noChangeArrowheads="1"/>
          </p:cNvSpPr>
          <p:nvPr/>
        </p:nvSpPr>
        <p:spPr bwMode="auto">
          <a:xfrm rot="20618073">
            <a:off x="1960448" y="3572957"/>
            <a:ext cx="1494449" cy="1496398"/>
          </a:xfrm>
          <a:prstGeom prst="star5">
            <a:avLst/>
          </a:prstGeom>
          <a:solidFill>
            <a:srgbClr val="78B5AE"/>
          </a:solidFill>
          <a:ln>
            <a:noFill/>
          </a:ln>
        </p:spPr>
        <p:txBody>
          <a:bodyPr anchor="ctr"/>
          <a:lstStyle/>
          <a:p>
            <a:pPr algn="ctr">
              <a:buFont typeface="Arial" panose="020B0604020202020204" pitchFamily="34" charset="0"/>
              <a:buNone/>
              <a:defRPr/>
            </a:pP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78"/>
          <p:cNvSpPr>
            <a:spLocks noChangeArrowheads="1"/>
          </p:cNvSpPr>
          <p:nvPr/>
        </p:nvSpPr>
        <p:spPr bwMode="auto">
          <a:xfrm rot="20618073">
            <a:off x="2531182" y="4125586"/>
            <a:ext cx="352982"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五角星 80"/>
          <p:cNvSpPr>
            <a:spLocks noChangeArrowheads="1"/>
          </p:cNvSpPr>
          <p:nvPr/>
        </p:nvSpPr>
        <p:spPr bwMode="auto">
          <a:xfrm rot="480000">
            <a:off x="7092625" y="3027396"/>
            <a:ext cx="1716570" cy="1716572"/>
          </a:xfrm>
          <a:prstGeom prst="star5">
            <a:avLst/>
          </a:prstGeom>
          <a:solidFill>
            <a:srgbClr val="24ABAE"/>
          </a:solidFill>
          <a:ln>
            <a:noFill/>
          </a:ln>
        </p:spPr>
        <p:txBody>
          <a:bodyPr anchor="ctr"/>
          <a:lstStyle/>
          <a:p>
            <a:pPr algn="ctr">
              <a:buFont typeface="Arial" panose="020B0604020202020204" pitchFamily="34" charset="0"/>
              <a:buNone/>
              <a:defRPr/>
            </a:pP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82"/>
          <p:cNvSpPr>
            <a:spLocks noChangeArrowheads="1"/>
          </p:cNvSpPr>
          <p:nvPr/>
        </p:nvSpPr>
        <p:spPr bwMode="auto">
          <a:xfrm rot="480000">
            <a:off x="7775587" y="3701685"/>
            <a:ext cx="346569"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五角星 84"/>
          <p:cNvSpPr>
            <a:spLocks noChangeArrowheads="1"/>
          </p:cNvSpPr>
          <p:nvPr/>
        </p:nvSpPr>
        <p:spPr bwMode="auto">
          <a:xfrm rot="967929">
            <a:off x="8742948" y="3572957"/>
            <a:ext cx="1494450" cy="1496398"/>
          </a:xfrm>
          <a:prstGeom prst="star5">
            <a:avLst/>
          </a:prstGeom>
          <a:solidFill>
            <a:srgbClr val="78B5AE"/>
          </a:solidFill>
          <a:ln>
            <a:noFill/>
          </a:ln>
        </p:spPr>
        <p:txBody>
          <a:bodyPr anchor="ctr"/>
          <a:lstStyle/>
          <a:p>
            <a:pPr algn="ctr">
              <a:buFont typeface="Arial" panose="020B0604020202020204" pitchFamily="34" charset="0"/>
              <a:buNone/>
              <a:defRPr/>
            </a:pP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86"/>
          <p:cNvSpPr>
            <a:spLocks noChangeArrowheads="1"/>
          </p:cNvSpPr>
          <p:nvPr/>
        </p:nvSpPr>
        <p:spPr bwMode="auto">
          <a:xfrm rot="967929">
            <a:off x="9308432" y="4100781"/>
            <a:ext cx="352982" cy="477054"/>
          </a:xfrm>
          <a:prstGeom prst="rect">
            <a:avLst/>
          </a:prstGeom>
          <a:noFill/>
          <a:ln>
            <a:noFill/>
          </a:ln>
        </p:spPr>
        <p:txBody>
          <a:bodyPr wrap="none"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endParaRPr lang="en-US" altLang="zh-CN" sz="2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p:nvPr/>
        </p:nvSpPr>
        <p:spPr>
          <a:xfrm>
            <a:off x="1284404" y="2722718"/>
            <a:ext cx="1855530" cy="646331"/>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200778" y="2076450"/>
            <a:ext cx="1855530" cy="646331"/>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168235" y="1501457"/>
            <a:ext cx="1855530" cy="646331"/>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143487" y="2079956"/>
            <a:ext cx="1855530" cy="646331"/>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984694" y="2726287"/>
            <a:ext cx="1855530" cy="646331"/>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685070" y="5477651"/>
            <a:ext cx="6754488" cy="584775"/>
          </a:xfrm>
          <a:prstGeom prst="rect">
            <a:avLst/>
          </a:prstGeom>
        </p:spPr>
        <p:txBody>
          <a:bodyPr wrap="square">
            <a:spAutoFit/>
          </a:bodyPr>
          <a:lstStyle/>
          <a:p>
            <a:pPr algn="ct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Pellentesque</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habitant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morbi</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tristique</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senectus</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et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netus</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et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malesuada</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fames ac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turpis</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egestas</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Proin</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pharetra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nonummy</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pede</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Mauris</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 et </a:t>
            </a:r>
            <a:r>
              <a:rPr lang="en-US" altLang="zh-CN" sz="1600" dirty="0" err="1">
                <a:solidFill>
                  <a:schemeClr val="tx1">
                    <a:lumMod val="75000"/>
                    <a:lumOff val="25000"/>
                  </a:schemeClr>
                </a:solidFill>
                <a:latin typeface="微软雅黑" panose="020B0503020204020204" pitchFamily="34" charset="-122"/>
                <a:ea typeface="微软雅黑" panose="020B0503020204020204" pitchFamily="34" charset="-122"/>
              </a:rPr>
              <a:t>orci</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早安你好12"/>
          <p:cNvPicPr>
            <a:picLocks noChangeAspect="1"/>
          </p:cNvPicPr>
          <p:nvPr/>
        </p:nvPicPr>
        <p:blipFill>
          <a:blip r:embed="rId1"/>
          <a:srcRect l="8063" t="299" r="33124" b="19038"/>
          <a:stretch>
            <a:fillRect/>
          </a:stretch>
        </p:blipFill>
        <p:spPr>
          <a:xfrm>
            <a:off x="0" y="-635"/>
            <a:ext cx="12228195" cy="6858635"/>
          </a:xfrm>
          <a:prstGeom prst="rect">
            <a:avLst/>
          </a:prstGeom>
        </p:spPr>
      </p:pic>
      <p:sp>
        <p:nvSpPr>
          <p:cNvPr id="168" name="矩形 167"/>
          <p:cNvSpPr/>
          <p:nvPr/>
        </p:nvSpPr>
        <p:spPr>
          <a:xfrm>
            <a:off x="3508930" y="2875158"/>
            <a:ext cx="5605394" cy="1106805"/>
          </a:xfrm>
          <a:prstGeom prst="rect">
            <a:avLst/>
          </a:prstGeom>
        </p:spPr>
        <p:txBody>
          <a:bodyPr wrap="square">
            <a:spAutoFit/>
          </a:bodyPr>
          <a:p>
            <a:pPr algn="ctr"/>
            <a:r>
              <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班会主题</a:t>
            </a:r>
            <a:endParaRPr lang="zh-CN" altLang="en-US" sz="6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9" name="矩形 168"/>
          <p:cNvSpPr/>
          <p:nvPr/>
        </p:nvSpPr>
        <p:spPr>
          <a:xfrm flipH="1">
            <a:off x="3077580" y="3999624"/>
            <a:ext cx="6468095" cy="410845"/>
          </a:xfrm>
          <a:prstGeom prst="rect">
            <a:avLst/>
          </a:prstGeom>
        </p:spPr>
        <p:txBody>
          <a:bodyPr wrap="square">
            <a:spAutoFit/>
          </a:bodyPr>
          <a:p>
            <a:pPr lvl="0" algn="ctr">
              <a:lnSpc>
                <a:spcPct val="130000"/>
              </a:lnSpc>
              <a:defRPr/>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 and then fill in the text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5713249" y="1493697"/>
            <a:ext cx="1196757" cy="1171854"/>
            <a:chOff x="3257300" y="1027383"/>
            <a:chExt cx="800100" cy="783451"/>
          </a:xfrm>
        </p:grpSpPr>
        <p:sp>
          <p:nvSpPr>
            <p:cNvPr id="170" name="Oval 7"/>
            <p:cNvSpPr>
              <a:spLocks noChangeArrowheads="1"/>
            </p:cNvSpPr>
            <p:nvPr/>
          </p:nvSpPr>
          <p:spPr bwMode="auto">
            <a:xfrm>
              <a:off x="3257300" y="1027383"/>
              <a:ext cx="800100" cy="783451"/>
            </a:xfrm>
            <a:prstGeom prst="ellipse">
              <a:avLst/>
            </a:prstGeom>
            <a:solidFill>
              <a:srgbClr val="78B5AE"/>
            </a:solidFill>
            <a:ln>
              <a:noFill/>
            </a:ln>
          </p:spPr>
          <p:txBody>
            <a:bodyPr vert="horz" wrap="square" lIns="91440" tIns="45720" rIns="91440" bIns="45720" numCol="1" anchor="t" anchorCtr="0" compatLnSpc="1"/>
            <a:p>
              <a:pPr algn="ctr"/>
              <a:endParaRPr lang="zh-CN" altLang="en-US" sz="3200" dirty="0">
                <a:cs typeface="+mn-ea"/>
                <a:sym typeface="+mn-lt"/>
              </a:endParaRPr>
            </a:p>
          </p:txBody>
        </p:sp>
        <p:sp>
          <p:nvSpPr>
            <p:cNvPr id="171" name="矩形 170"/>
            <p:cNvSpPr/>
            <p:nvPr/>
          </p:nvSpPr>
          <p:spPr>
            <a:xfrm>
              <a:off x="3392441" y="1125009"/>
              <a:ext cx="529818" cy="554865"/>
            </a:xfrm>
            <a:prstGeom prst="rect">
              <a:avLst/>
            </a:prstGeom>
          </p:spPr>
          <p:txBody>
            <a:bodyPr wrap="none">
              <a:spAutoFit/>
            </a:bodyPr>
            <a:p>
              <a:pPr algn="ctr"/>
              <a:r>
                <a:rPr lang="en-US" altLang="zh-CN" sz="4800" dirty="0">
                  <a:solidFill>
                    <a:schemeClr val="bg1"/>
                  </a:solidFill>
                  <a:cs typeface="+mn-ea"/>
                  <a:sym typeface="+mn-lt"/>
                </a:rPr>
                <a:t>04</a:t>
              </a:r>
              <a:endParaRPr lang="zh-CN" altLang="en-US" sz="4800" dirty="0">
                <a:solidFill>
                  <a:schemeClr val="bg1"/>
                </a:solidFill>
                <a:cs typeface="+mn-ea"/>
                <a:sym typeface="+mn-lt"/>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rot="2700000">
            <a:off x="4672063" y="2406482"/>
            <a:ext cx="2848919" cy="2848917"/>
          </a:xfrm>
          <a:prstGeom prst="rect">
            <a:avLst/>
          </a:prstGeom>
          <a:solidFill>
            <a:schemeClr val="accent3">
              <a:lumMod val="20000"/>
              <a:lumOff val="80000"/>
            </a:schemeClr>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600">
              <a:solidFill>
                <a:schemeClr val="bg2"/>
              </a:solidFill>
              <a:latin typeface="微软雅黑" panose="020B0503020204020204" pitchFamily="34" charset="-122"/>
              <a:ea typeface="微软雅黑" panose="020B0503020204020204" pitchFamily="34" charset="-122"/>
            </a:endParaRPr>
          </a:p>
        </p:txBody>
      </p:sp>
      <p:sp>
        <p:nvSpPr>
          <p:cNvPr id="3" name="圆角矩形 2"/>
          <p:cNvSpPr/>
          <p:nvPr/>
        </p:nvSpPr>
        <p:spPr bwMode="auto">
          <a:xfrm>
            <a:off x="4506920" y="2299571"/>
            <a:ext cx="1530926" cy="1530926"/>
          </a:xfrm>
          <a:prstGeom prst="roundRect">
            <a:avLst/>
          </a:prstGeom>
          <a:solidFill>
            <a:srgbClr val="24ABAE"/>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600">
              <a:solidFill>
                <a:schemeClr val="bg2"/>
              </a:solidFill>
              <a:latin typeface="微软雅黑" panose="020B0503020204020204" pitchFamily="34" charset="-122"/>
              <a:ea typeface="微软雅黑" panose="020B0503020204020204" pitchFamily="34" charset="-122"/>
            </a:endParaRPr>
          </a:p>
        </p:txBody>
      </p:sp>
      <p:sp>
        <p:nvSpPr>
          <p:cNvPr id="27" name="圆角矩形 26"/>
          <p:cNvSpPr/>
          <p:nvPr/>
        </p:nvSpPr>
        <p:spPr bwMode="auto">
          <a:xfrm>
            <a:off x="6198831" y="2299571"/>
            <a:ext cx="1530926" cy="1530926"/>
          </a:xfrm>
          <a:prstGeom prst="roundRect">
            <a:avLst/>
          </a:prstGeom>
          <a:solidFill>
            <a:srgbClr val="78B5AE"/>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600">
              <a:solidFill>
                <a:schemeClr val="bg2"/>
              </a:solidFill>
              <a:latin typeface="微软雅黑" panose="020B0503020204020204" pitchFamily="34" charset="-122"/>
              <a:ea typeface="微软雅黑" panose="020B0503020204020204" pitchFamily="34" charset="-122"/>
            </a:endParaRPr>
          </a:p>
        </p:txBody>
      </p:sp>
      <p:sp>
        <p:nvSpPr>
          <p:cNvPr id="28" name="圆角矩形 27"/>
          <p:cNvSpPr/>
          <p:nvPr/>
        </p:nvSpPr>
        <p:spPr bwMode="auto">
          <a:xfrm>
            <a:off x="4506920" y="3939369"/>
            <a:ext cx="1530926" cy="1530926"/>
          </a:xfrm>
          <a:prstGeom prst="roundRect">
            <a:avLst/>
          </a:prstGeom>
          <a:solidFill>
            <a:srgbClr val="78B5AE"/>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600">
              <a:solidFill>
                <a:schemeClr val="bg2"/>
              </a:solidFill>
              <a:latin typeface="微软雅黑" panose="020B0503020204020204" pitchFamily="34" charset="-122"/>
              <a:ea typeface="微软雅黑" panose="020B0503020204020204" pitchFamily="34" charset="-122"/>
            </a:endParaRPr>
          </a:p>
        </p:txBody>
      </p:sp>
      <p:sp>
        <p:nvSpPr>
          <p:cNvPr id="29" name="圆角矩形 28"/>
          <p:cNvSpPr/>
          <p:nvPr/>
        </p:nvSpPr>
        <p:spPr bwMode="auto">
          <a:xfrm>
            <a:off x="6198831" y="3939369"/>
            <a:ext cx="1530926" cy="1530926"/>
          </a:xfrm>
          <a:prstGeom prst="roundRect">
            <a:avLst/>
          </a:prstGeom>
          <a:solidFill>
            <a:srgbClr val="24ABAE"/>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600">
              <a:solidFill>
                <a:schemeClr val="bg2"/>
              </a:solidFill>
              <a:latin typeface="微软雅黑" panose="020B0503020204020204" pitchFamily="34" charset="-122"/>
              <a:ea typeface="微软雅黑" panose="020B0503020204020204" pitchFamily="34" charset="-122"/>
            </a:endParaRPr>
          </a:p>
        </p:txBody>
      </p:sp>
      <p:sp>
        <p:nvSpPr>
          <p:cNvPr id="30" name="TextBox 10"/>
          <p:cNvSpPr txBox="1"/>
          <p:nvPr/>
        </p:nvSpPr>
        <p:spPr>
          <a:xfrm>
            <a:off x="4701463" y="2709218"/>
            <a:ext cx="1151678"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3" name="TextBox 13"/>
          <p:cNvSpPr txBox="1"/>
          <p:nvPr/>
        </p:nvSpPr>
        <p:spPr>
          <a:xfrm>
            <a:off x="1071347" y="2557438"/>
            <a:ext cx="3169489" cy="1060450"/>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pPr algn="l">
              <a:lnSpc>
                <a:spcPct val="150000"/>
              </a:lnSpc>
            </a:pPr>
            <a:r>
              <a:rPr lang="en-US" altLang="zh-CN" sz="1400" dirty="0">
                <a:solidFill>
                  <a:schemeClr val="tx1">
                    <a:lumMod val="75000"/>
                    <a:lumOff val="25000"/>
                  </a:schemeClr>
                </a:solidFill>
                <a:sym typeface="+mn-ea"/>
              </a:rPr>
              <a:t>Lorem ipsum dolor sit amet, consectetuer adipiscing elit. Maecenas porttitor congue massa. </a:t>
            </a:r>
            <a:endParaRPr lang="en-US" altLang="zh-CN" sz="1400" dirty="0">
              <a:solidFill>
                <a:schemeClr val="tx1">
                  <a:lumMod val="75000"/>
                  <a:lumOff val="25000"/>
                </a:schemeClr>
              </a:solidFill>
              <a:cs typeface="微软雅黑" panose="020B0503020204020204" pitchFamily="34" charset="-122"/>
              <a:sym typeface="+mn-ea"/>
            </a:endParaRPr>
          </a:p>
        </p:txBody>
      </p:sp>
      <p:sp>
        <p:nvSpPr>
          <p:cNvPr id="35" name="矩形 34"/>
          <p:cNvSpPr/>
          <p:nvPr/>
        </p:nvSpPr>
        <p:spPr>
          <a:xfrm>
            <a:off x="4576263" y="3141948"/>
            <a:ext cx="1402080" cy="337185"/>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TextBox 16"/>
          <p:cNvSpPr txBox="1"/>
          <p:nvPr/>
        </p:nvSpPr>
        <p:spPr>
          <a:xfrm>
            <a:off x="6393125" y="2709218"/>
            <a:ext cx="1151678"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mn-ea"/>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6267924" y="3141948"/>
            <a:ext cx="1402080" cy="337185"/>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TextBox 18"/>
          <p:cNvSpPr txBox="1"/>
          <p:nvPr/>
        </p:nvSpPr>
        <p:spPr>
          <a:xfrm>
            <a:off x="4701463" y="4332666"/>
            <a:ext cx="1151678"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mn-ea"/>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4576262" y="4765397"/>
            <a:ext cx="1402080" cy="337185"/>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TextBox 20"/>
          <p:cNvSpPr txBox="1"/>
          <p:nvPr/>
        </p:nvSpPr>
        <p:spPr>
          <a:xfrm>
            <a:off x="6393124" y="4332666"/>
            <a:ext cx="1151678"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mn-ea"/>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矩形 40"/>
          <p:cNvSpPr/>
          <p:nvPr/>
        </p:nvSpPr>
        <p:spPr>
          <a:xfrm>
            <a:off x="6267923" y="4765397"/>
            <a:ext cx="1402080" cy="337185"/>
          </a:xfrm>
          <a:prstGeom prst="rect">
            <a:avLst/>
          </a:prstGeom>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TextBox 13"/>
          <p:cNvSpPr txBox="1"/>
          <p:nvPr/>
        </p:nvSpPr>
        <p:spPr>
          <a:xfrm>
            <a:off x="1071347" y="4332898"/>
            <a:ext cx="3169489" cy="1060450"/>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pPr algn="l">
              <a:lnSpc>
                <a:spcPct val="150000"/>
              </a:lnSpc>
            </a:pPr>
            <a:r>
              <a:rPr lang="en-US" altLang="zh-CN" sz="1400" dirty="0">
                <a:solidFill>
                  <a:schemeClr val="tx1">
                    <a:lumMod val="75000"/>
                    <a:lumOff val="25000"/>
                  </a:schemeClr>
                </a:solidFill>
                <a:sym typeface="+mn-ea"/>
              </a:rPr>
              <a:t>Lorem ipsum dolor sit amet, consectetuer adipiscing elit. Maecenas porttitor congue massa. </a:t>
            </a:r>
            <a:endParaRPr lang="en-US" altLang="zh-CN" sz="1400" dirty="0">
              <a:solidFill>
                <a:schemeClr val="tx1">
                  <a:lumMod val="75000"/>
                  <a:lumOff val="25000"/>
                </a:schemeClr>
              </a:solidFill>
              <a:cs typeface="微软雅黑" panose="020B0503020204020204" pitchFamily="34" charset="-122"/>
              <a:sym typeface="+mn-ea"/>
            </a:endParaRPr>
          </a:p>
        </p:txBody>
      </p:sp>
      <p:sp>
        <p:nvSpPr>
          <p:cNvPr id="43" name="TextBox 13"/>
          <p:cNvSpPr txBox="1"/>
          <p:nvPr/>
        </p:nvSpPr>
        <p:spPr>
          <a:xfrm>
            <a:off x="8373847" y="2534578"/>
            <a:ext cx="3169489" cy="1060450"/>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pPr algn="l">
              <a:lnSpc>
                <a:spcPct val="150000"/>
              </a:lnSpc>
            </a:pPr>
            <a:r>
              <a:rPr lang="en-US" altLang="zh-CN" sz="1400" dirty="0">
                <a:solidFill>
                  <a:schemeClr val="tx1">
                    <a:lumMod val="75000"/>
                    <a:lumOff val="25000"/>
                  </a:schemeClr>
                </a:solidFill>
                <a:sym typeface="+mn-ea"/>
              </a:rPr>
              <a:t>Lorem ipsum dolor sit amet, consectetuer adipiscing elit. Maecenas porttitor congue massa. </a:t>
            </a:r>
            <a:endParaRPr lang="en-US" altLang="zh-CN" sz="1400" dirty="0">
              <a:solidFill>
                <a:schemeClr val="tx1">
                  <a:lumMod val="75000"/>
                  <a:lumOff val="25000"/>
                </a:schemeClr>
              </a:solidFill>
              <a:cs typeface="微软雅黑" panose="020B0503020204020204" pitchFamily="34" charset="-122"/>
              <a:sym typeface="+mn-ea"/>
            </a:endParaRPr>
          </a:p>
        </p:txBody>
      </p:sp>
      <p:sp>
        <p:nvSpPr>
          <p:cNvPr id="44" name="TextBox 13"/>
          <p:cNvSpPr txBox="1"/>
          <p:nvPr/>
        </p:nvSpPr>
        <p:spPr>
          <a:xfrm>
            <a:off x="8373847" y="4174783"/>
            <a:ext cx="3169489" cy="1060450"/>
          </a:xfrm>
          <a:prstGeom prst="rect">
            <a:avLst/>
          </a:prstGeom>
          <a:noFill/>
        </p:spPr>
        <p:txBody>
          <a:bodyPr wrap="square">
            <a:spAutoFit/>
          </a:bodyPr>
          <a:lstStyle>
            <a:defPPr>
              <a:defRPr lang="zh-CN"/>
            </a:defPPr>
            <a:lvl1pPr algn="just">
              <a:buNone/>
              <a:defRPr sz="2400">
                <a:solidFill>
                  <a:schemeClr val="accent1"/>
                </a:solidFill>
                <a:latin typeface="微软雅黑" panose="020B0503020204020204" pitchFamily="34" charset="-122"/>
                <a:ea typeface="微软雅黑" panose="020B0503020204020204" pitchFamily="34" charset="-122"/>
              </a:defRPr>
            </a:lvl1pPr>
          </a:lstStyle>
          <a:p>
            <a:pPr algn="l">
              <a:lnSpc>
                <a:spcPct val="150000"/>
              </a:lnSpc>
            </a:pPr>
            <a:r>
              <a:rPr lang="en-US" altLang="zh-CN" sz="1400" dirty="0">
                <a:solidFill>
                  <a:schemeClr val="tx1">
                    <a:lumMod val="75000"/>
                    <a:lumOff val="25000"/>
                  </a:schemeClr>
                </a:solidFill>
                <a:sym typeface="+mn-ea"/>
              </a:rPr>
              <a:t>Lorem ipsum dolor sit amet, consectetuer adipiscing elit. Maecenas porttitor congue massa. </a:t>
            </a:r>
            <a:endParaRPr lang="en-US" altLang="zh-CN" sz="1400" dirty="0">
              <a:solidFill>
                <a:schemeClr val="tx1">
                  <a:lumMod val="75000"/>
                  <a:lumOff val="25000"/>
                </a:schemeClr>
              </a:solidFill>
              <a:cs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92511" y="1855189"/>
            <a:ext cx="5177299" cy="4203404"/>
            <a:chOff x="5973506" y="1637384"/>
            <a:chExt cx="6245043" cy="5070295"/>
          </a:xfrm>
        </p:grpSpPr>
        <p:sp>
          <p:nvSpPr>
            <p:cNvPr id="7" name="矩形 6"/>
            <p:cNvSpPr/>
            <p:nvPr/>
          </p:nvSpPr>
          <p:spPr>
            <a:xfrm>
              <a:off x="5973506" y="5575528"/>
              <a:ext cx="1471848" cy="1116836"/>
            </a:xfrm>
            <a:prstGeom prst="rect">
              <a:avLst/>
            </a:prstGeom>
            <a:noFill/>
            <a:ln>
              <a:solidFill>
                <a:srgbClr val="24AB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微软雅黑" panose="020B0503020204020204" pitchFamily="34" charset="-122"/>
                <a:ea typeface="微软雅黑" panose="020B0503020204020204" pitchFamily="34" charset="-122"/>
              </a:endParaRPr>
            </a:p>
          </p:txBody>
        </p:sp>
        <p:sp>
          <p:nvSpPr>
            <p:cNvPr id="8" name="矩形 7"/>
            <p:cNvSpPr/>
            <p:nvPr/>
          </p:nvSpPr>
          <p:spPr>
            <a:xfrm>
              <a:off x="7445354" y="5554943"/>
              <a:ext cx="4280113" cy="1152736"/>
            </a:xfrm>
            <a:prstGeom prst="rect">
              <a:avLst/>
            </a:prstGeom>
            <a:solidFill>
              <a:srgbClr val="78B5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微软雅黑" panose="020B0503020204020204" pitchFamily="34" charset="-122"/>
                <a:ea typeface="微软雅黑" panose="020B0503020204020204" pitchFamily="34" charset="-122"/>
              </a:endParaRPr>
            </a:p>
          </p:txBody>
        </p:sp>
        <p:sp>
          <p:nvSpPr>
            <p:cNvPr id="9" name="Rectangle 24"/>
            <p:cNvSpPr>
              <a:spLocks noChangeArrowheads="1"/>
            </p:cNvSpPr>
            <p:nvPr/>
          </p:nvSpPr>
          <p:spPr bwMode="auto">
            <a:xfrm>
              <a:off x="7645383" y="5945709"/>
              <a:ext cx="4573166" cy="37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000" dirty="0">
                <a:solidFill>
                  <a:schemeClr val="bg1"/>
                </a:solidFill>
                <a:latin typeface="微软雅黑" panose="020B0503020204020204" pitchFamily="34" charset="-122"/>
                <a:ea typeface="微软雅黑" panose="020B0503020204020204" pitchFamily="34" charset="-122"/>
                <a:cs typeface="Lato Regular"/>
              </a:endParaRPr>
            </a:p>
            <a:p>
              <a:r>
                <a:rPr lang="zh-CN" altLang="en-US" sz="1000" dirty="0">
                  <a:solidFill>
                    <a:schemeClr val="bg1"/>
                  </a:solidFill>
                  <a:latin typeface="微软雅黑" panose="020B0503020204020204" pitchFamily="34" charset="-122"/>
                  <a:ea typeface="微软雅黑" panose="020B0503020204020204" pitchFamily="34" charset="-122"/>
                  <a:cs typeface="Lato Regular"/>
                </a:rPr>
                <a:t>点击此处更换文本点击添加点击此处更换文本点击添加</a:t>
              </a:r>
              <a:endParaRPr lang="en-US" altLang="zh-CN" sz="10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0" name="矩形 9"/>
            <p:cNvSpPr/>
            <p:nvPr/>
          </p:nvSpPr>
          <p:spPr>
            <a:xfrm>
              <a:off x="5973507" y="1637384"/>
              <a:ext cx="5751961" cy="384022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latin typeface="微软雅黑" panose="020B0503020204020204" pitchFamily="34" charset="-122"/>
                <a:ea typeface="微软雅黑" panose="020B0503020204020204" pitchFamily="34" charset="-122"/>
              </a:endParaRPr>
            </a:p>
          </p:txBody>
        </p:sp>
        <p:sp>
          <p:nvSpPr>
            <p:cNvPr id="11" name="Freeform 14"/>
            <p:cNvSpPr>
              <a:spLocks noEditPoints="1"/>
            </p:cNvSpPr>
            <p:nvPr/>
          </p:nvSpPr>
          <p:spPr bwMode="auto">
            <a:xfrm>
              <a:off x="6558529" y="6001436"/>
              <a:ext cx="301799" cy="36469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4E887C"/>
            </a:solidFill>
            <a:ln>
              <a:noFill/>
            </a:ln>
          </p:spPr>
          <p:txBody>
            <a:bodyPr vert="horz" wrap="square" lIns="91428" tIns="45714" rIns="91428" bIns="45714" numCol="1" anchor="t" anchorCtr="0" compatLnSpc="1"/>
            <a:lstStyle/>
            <a:p>
              <a:endParaRPr lang="zh-CN" altLang="en-US" sz="3600" dirty="0">
                <a:latin typeface="微软雅黑" panose="020B0503020204020204" pitchFamily="34" charset="-122"/>
                <a:ea typeface="微软雅黑" panose="020B0503020204020204" pitchFamily="34" charset="-122"/>
              </a:endParaRPr>
            </a:p>
          </p:txBody>
        </p:sp>
      </p:grpSp>
      <p:sp>
        <p:nvSpPr>
          <p:cNvPr id="12" name="品 2"/>
          <p:cNvSpPr>
            <a:spLocks noChangeArrowheads="1"/>
          </p:cNvSpPr>
          <p:nvPr/>
        </p:nvSpPr>
        <p:spPr bwMode="auto">
          <a:xfrm>
            <a:off x="6674604" y="1874238"/>
            <a:ext cx="4077918" cy="4190706"/>
          </a:xfrm>
          <a:prstGeom prst="rect">
            <a:avLst/>
          </a:prstGeom>
          <a:noFill/>
          <a:ln w="12700">
            <a:solidFill>
              <a:srgbClr val="4E887C"/>
            </a:solid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3" name="15"/>
          <p:cNvSpPr>
            <a:spLocks noChangeArrowheads="1"/>
          </p:cNvSpPr>
          <p:nvPr>
            <p:custDataLst>
              <p:tags r:id="rId2"/>
            </p:custDataLst>
          </p:nvPr>
        </p:nvSpPr>
        <p:spPr bwMode="auto">
          <a:xfrm>
            <a:off x="6805855" y="2937016"/>
            <a:ext cx="3946667"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l">
              <a:lnSpc>
                <a:spcPct val="150000"/>
              </a:lnSpc>
            </a:pPr>
            <a:r>
              <a:rPr lang="en-US" altLang="zh-CN" sz="1200" dirty="0">
                <a:solidFill>
                  <a:schemeClr val="tx1">
                    <a:lumMod val="75000"/>
                    <a:lumOff val="25000"/>
                  </a:schemeClr>
                </a:solidFill>
                <a:sym typeface="+mn-ea"/>
              </a:rPr>
              <a:t>Lorem ipsum dolor sit amet, consectetuer adipiscing elit. Maecenas porttitor congue massa. Lorem ipsum dolor sit amet, consectetuer adipiscing elit. Maecenas porttitor congue massa. </a:t>
            </a:r>
            <a:endParaRPr lang="en-US" altLang="zh-CN" sz="1200" dirty="0">
              <a:solidFill>
                <a:schemeClr val="tx1">
                  <a:lumMod val="75000"/>
                  <a:lumOff val="25000"/>
                </a:schemeClr>
              </a:solidFill>
              <a:cs typeface="微软雅黑" panose="020B0503020204020204" pitchFamily="34" charset="-122"/>
              <a:sym typeface="+mn-ea"/>
            </a:endParaRPr>
          </a:p>
          <a:p>
            <a:pPr algn="l">
              <a:lnSpc>
                <a:spcPct val="150000"/>
              </a:lnSpc>
            </a:pPr>
            <a:r>
              <a:rPr lang="en-US" altLang="zh-CN" sz="1200" dirty="0">
                <a:solidFill>
                  <a:schemeClr val="tx1">
                    <a:lumMod val="75000"/>
                    <a:lumOff val="25000"/>
                  </a:schemeClr>
                </a:solidFill>
                <a:sym typeface="+mn-ea"/>
              </a:rPr>
              <a:t>Lorem ipsum dolor sit amet, consectetuer adipiscing elit. Maecenas porttitor congue massa. </a:t>
            </a:r>
            <a:endParaRPr lang="en-US" altLang="zh-CN" sz="1200" dirty="0">
              <a:solidFill>
                <a:schemeClr val="tx1">
                  <a:lumMod val="75000"/>
                  <a:lumOff val="25000"/>
                </a:schemeClr>
              </a:solidFill>
              <a:cs typeface="微软雅黑" panose="020B0503020204020204" pitchFamily="34" charset="-122"/>
              <a:sym typeface="+mn-ea"/>
            </a:endParaRPr>
          </a:p>
          <a:p>
            <a:pPr algn="l">
              <a:lnSpc>
                <a:spcPct val="150000"/>
              </a:lnSpc>
            </a:pPr>
            <a:r>
              <a:rPr lang="en-US" altLang="zh-CN" sz="1200" dirty="0">
                <a:solidFill>
                  <a:schemeClr val="tx1">
                    <a:lumMod val="75000"/>
                    <a:lumOff val="25000"/>
                  </a:schemeClr>
                </a:solidFill>
                <a:sym typeface="+mn-ea"/>
              </a:rPr>
              <a:t>Lorem ipsum dolor sit amet, consectetuer adipiscing elit. Maecenas porttitor congue massa. </a:t>
            </a:r>
            <a:endParaRPr lang="en-US" altLang="zh-CN" sz="1200" dirty="0">
              <a:solidFill>
                <a:schemeClr val="tx1">
                  <a:lumMod val="75000"/>
                  <a:lumOff val="25000"/>
                </a:schemeClr>
              </a:solidFill>
              <a:cs typeface="微软雅黑" panose="020B0503020204020204" pitchFamily="34" charset="-122"/>
              <a:sym typeface="+mn-ea"/>
            </a:endParaRPr>
          </a:p>
          <a:p>
            <a:pPr algn="l">
              <a:lnSpc>
                <a:spcPct val="150000"/>
              </a:lnSpc>
            </a:pPr>
            <a:endParaRPr lang="zh-CN" altLang="en-US"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12"/>
          <p:cNvSpPr>
            <a:spLocks noChangeArrowheads="1"/>
          </p:cNvSpPr>
          <p:nvPr>
            <p:custDataLst>
              <p:tags r:id="rId3"/>
            </p:custDataLst>
          </p:nvPr>
        </p:nvSpPr>
        <p:spPr bwMode="auto">
          <a:xfrm>
            <a:off x="6805855" y="2378285"/>
            <a:ext cx="3808003"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947342" y="1862330"/>
            <a:ext cx="2297952" cy="2289309"/>
            <a:chOff x="3131707" y="1925084"/>
            <a:chExt cx="2882985" cy="2872143"/>
          </a:xfrm>
          <a:solidFill>
            <a:schemeClr val="bg1">
              <a:lumMod val="95000"/>
              <a:alpha val="40000"/>
            </a:schemeClr>
          </a:solidFill>
          <a:effectLst/>
        </p:grpSpPr>
        <p:sp>
          <p:nvSpPr>
            <p:cNvPr id="7" name="新月形 6"/>
            <p:cNvSpPr/>
            <p:nvPr/>
          </p:nvSpPr>
          <p:spPr>
            <a:xfrm rot="20751297">
              <a:off x="3131707" y="2126690"/>
              <a:ext cx="1331655" cy="2663312"/>
            </a:xfrm>
            <a:prstGeom prst="moon">
              <a:avLst>
                <a:gd name="adj" fmla="val 15190"/>
              </a:avLst>
            </a:prstGeom>
            <a:solidFill>
              <a:srgbClr val="24AB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8" name="新月形 7"/>
            <p:cNvSpPr/>
            <p:nvPr/>
          </p:nvSpPr>
          <p:spPr>
            <a:xfrm rot="4551297">
              <a:off x="3813699" y="1259256"/>
              <a:ext cx="1331655" cy="2663310"/>
            </a:xfrm>
            <a:prstGeom prst="moon">
              <a:avLst>
                <a:gd name="adj" fmla="val 15190"/>
              </a:avLst>
            </a:prstGeom>
            <a:solidFill>
              <a:srgbClr val="78B5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 name="新月形 8"/>
            <p:cNvSpPr/>
            <p:nvPr/>
          </p:nvSpPr>
          <p:spPr>
            <a:xfrm rot="9951297">
              <a:off x="4683037" y="1941956"/>
              <a:ext cx="1331655" cy="2663311"/>
            </a:xfrm>
            <a:prstGeom prst="moon">
              <a:avLst>
                <a:gd name="adj" fmla="val 15190"/>
              </a:avLst>
            </a:prstGeom>
            <a:solidFill>
              <a:srgbClr val="24AB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0" name="新月形 9"/>
            <p:cNvSpPr/>
            <p:nvPr/>
          </p:nvSpPr>
          <p:spPr>
            <a:xfrm rot="15351297">
              <a:off x="4011670" y="2799744"/>
              <a:ext cx="1331655" cy="2663310"/>
            </a:xfrm>
            <a:prstGeom prst="moon">
              <a:avLst>
                <a:gd name="adj" fmla="val 15190"/>
              </a:avLst>
            </a:prstGeom>
            <a:solidFill>
              <a:srgbClr val="78B5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10"/>
          <p:cNvGrpSpPr/>
          <p:nvPr/>
        </p:nvGrpSpPr>
        <p:grpSpPr>
          <a:xfrm>
            <a:off x="1735897" y="1862329"/>
            <a:ext cx="2297317" cy="2289309"/>
            <a:chOff x="3131707" y="1925083"/>
            <a:chExt cx="2882188" cy="2872143"/>
          </a:xfrm>
          <a:solidFill>
            <a:schemeClr val="bg1">
              <a:lumMod val="95000"/>
              <a:alpha val="40000"/>
            </a:schemeClr>
          </a:solidFill>
          <a:effectLst/>
        </p:grpSpPr>
        <p:sp>
          <p:nvSpPr>
            <p:cNvPr id="12" name="新月形 11"/>
            <p:cNvSpPr/>
            <p:nvPr/>
          </p:nvSpPr>
          <p:spPr>
            <a:xfrm rot="20751297">
              <a:off x="3131707" y="2126690"/>
              <a:ext cx="1331655" cy="2663312"/>
            </a:xfrm>
            <a:prstGeom prst="moon">
              <a:avLst>
                <a:gd name="adj" fmla="val 15190"/>
              </a:avLst>
            </a:prstGeom>
            <a:solidFill>
              <a:srgbClr val="24ABAE"/>
            </a:solidFill>
            <a:ln w="12700" cap="flat" cmpd="sng" algn="ctr">
              <a:solidFill>
                <a:schemeClr val="bg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新月形 12"/>
            <p:cNvSpPr/>
            <p:nvPr/>
          </p:nvSpPr>
          <p:spPr>
            <a:xfrm rot="4551297">
              <a:off x="3813699" y="1259256"/>
              <a:ext cx="1331655" cy="2663310"/>
            </a:xfrm>
            <a:prstGeom prst="moon">
              <a:avLst>
                <a:gd name="adj" fmla="val 15190"/>
              </a:avLst>
            </a:prstGeom>
            <a:solidFill>
              <a:srgbClr val="78B5AE"/>
            </a:solidFill>
            <a:ln w="12700" cap="flat" cmpd="sng" algn="ctr">
              <a:solidFill>
                <a:schemeClr val="bg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新月形 13"/>
            <p:cNvSpPr/>
            <p:nvPr/>
          </p:nvSpPr>
          <p:spPr>
            <a:xfrm rot="9951297">
              <a:off x="4682240" y="1941956"/>
              <a:ext cx="1331655" cy="2663311"/>
            </a:xfrm>
            <a:prstGeom prst="moon">
              <a:avLst>
                <a:gd name="adj" fmla="val 15190"/>
              </a:avLst>
            </a:prstGeom>
            <a:solidFill>
              <a:srgbClr val="24ABAE"/>
            </a:solidFill>
            <a:ln w="12700" cap="flat" cmpd="sng" algn="ctr">
              <a:solidFill>
                <a:schemeClr val="bg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新月形 14"/>
            <p:cNvSpPr/>
            <p:nvPr/>
          </p:nvSpPr>
          <p:spPr>
            <a:xfrm rot="15351297">
              <a:off x="4011670" y="2799744"/>
              <a:ext cx="1331655" cy="2663310"/>
            </a:xfrm>
            <a:prstGeom prst="moon">
              <a:avLst>
                <a:gd name="adj" fmla="val 15190"/>
              </a:avLst>
            </a:prstGeom>
            <a:solidFill>
              <a:srgbClr val="78B5AE"/>
            </a:solidFill>
            <a:ln w="12700" cap="flat" cmpd="sng" algn="ctr">
              <a:solidFill>
                <a:schemeClr val="bg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8160365" y="1862329"/>
            <a:ext cx="2297317" cy="2289309"/>
            <a:chOff x="3131707" y="1925083"/>
            <a:chExt cx="2882188" cy="2872143"/>
          </a:xfrm>
          <a:solidFill>
            <a:schemeClr val="bg1">
              <a:lumMod val="95000"/>
              <a:alpha val="40000"/>
            </a:schemeClr>
          </a:solidFill>
          <a:effectLst/>
        </p:grpSpPr>
        <p:sp>
          <p:nvSpPr>
            <p:cNvPr id="17" name="新月形 16"/>
            <p:cNvSpPr/>
            <p:nvPr/>
          </p:nvSpPr>
          <p:spPr>
            <a:xfrm rot="20751297">
              <a:off x="3131707" y="2126690"/>
              <a:ext cx="1331655" cy="2663312"/>
            </a:xfrm>
            <a:prstGeom prst="moon">
              <a:avLst>
                <a:gd name="adj" fmla="val 15190"/>
              </a:avLst>
            </a:prstGeom>
            <a:solidFill>
              <a:srgbClr val="24ABAE"/>
            </a:solidFill>
            <a:ln w="12700" cap="flat" cmpd="sng" algn="ctr">
              <a:solidFill>
                <a:srgbClr val="AEDEDD"/>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新月形 17"/>
            <p:cNvSpPr/>
            <p:nvPr/>
          </p:nvSpPr>
          <p:spPr>
            <a:xfrm rot="4551297">
              <a:off x="3813699" y="1259256"/>
              <a:ext cx="1331655" cy="2663310"/>
            </a:xfrm>
            <a:prstGeom prst="moon">
              <a:avLst>
                <a:gd name="adj" fmla="val 15190"/>
              </a:avLst>
            </a:prstGeom>
            <a:solidFill>
              <a:srgbClr val="78B5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9" name="新月形 18"/>
            <p:cNvSpPr/>
            <p:nvPr/>
          </p:nvSpPr>
          <p:spPr>
            <a:xfrm rot="9951297">
              <a:off x="4682240" y="1941956"/>
              <a:ext cx="1331655" cy="2663311"/>
            </a:xfrm>
            <a:prstGeom prst="moon">
              <a:avLst>
                <a:gd name="adj" fmla="val 15190"/>
              </a:avLst>
            </a:prstGeom>
            <a:solidFill>
              <a:srgbClr val="24AB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0" name="新月形 19"/>
            <p:cNvSpPr/>
            <p:nvPr/>
          </p:nvSpPr>
          <p:spPr>
            <a:xfrm rot="15351297">
              <a:off x="4011670" y="2799744"/>
              <a:ext cx="1331655" cy="2663310"/>
            </a:xfrm>
            <a:prstGeom prst="moon">
              <a:avLst>
                <a:gd name="adj" fmla="val 15190"/>
              </a:avLst>
            </a:prstGeom>
            <a:solidFill>
              <a:srgbClr val="78B5AE"/>
            </a:solidFill>
            <a:ln w="12700" cap="flat" cmpd="sng" algn="ctr">
              <a:solidFill>
                <a:sysClr val="window" lastClr="FFFFFF"/>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1" name="矩形 20"/>
          <p:cNvSpPr/>
          <p:nvPr/>
        </p:nvSpPr>
        <p:spPr>
          <a:xfrm>
            <a:off x="5308990" y="2866018"/>
            <a:ext cx="1574020" cy="369332"/>
          </a:xfrm>
          <a:prstGeom prst="rect">
            <a:avLst/>
          </a:prstGeom>
        </p:spPr>
        <p:txBody>
          <a:bodyPr wrap="square">
            <a:spAutoFit/>
          </a:bodyPr>
          <a:lstStyle/>
          <a:p>
            <a:pPr lvl="0" algn="ctr" defTabSz="4572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管理领导力</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078707" y="2866018"/>
            <a:ext cx="1574020" cy="369332"/>
          </a:xfrm>
          <a:prstGeom prst="rect">
            <a:avLst/>
          </a:prstGeom>
        </p:spPr>
        <p:txBody>
          <a:bodyPr wrap="square">
            <a:spAutoFit/>
          </a:bodyPr>
          <a:lstStyle/>
          <a:p>
            <a:pPr lvl="0" algn="ctr" defTabSz="4572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创新意识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8540852" y="2866018"/>
            <a:ext cx="1574020" cy="369332"/>
          </a:xfrm>
          <a:prstGeom prst="rect">
            <a:avLst/>
          </a:prstGeom>
        </p:spPr>
        <p:txBody>
          <a:bodyPr wrap="square">
            <a:spAutoFit/>
          </a:bodyPr>
          <a:lstStyle/>
          <a:p>
            <a:pPr lvl="0" algn="ctr" defTabSz="4572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团队协作</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582944" y="4546471"/>
            <a:ext cx="2565546" cy="1384995"/>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urna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813227" y="4546471"/>
            <a:ext cx="2565546" cy="1384995"/>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urna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045089" y="4546470"/>
            <a:ext cx="2565546" cy="1384995"/>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urna</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早安你好12"/>
          <p:cNvPicPr>
            <a:picLocks noChangeAspect="1"/>
          </p:cNvPicPr>
          <p:nvPr/>
        </p:nvPicPr>
        <p:blipFill>
          <a:blip r:embed="rId1"/>
          <a:srcRect r="41187" b="19337"/>
          <a:stretch>
            <a:fillRect/>
          </a:stretch>
        </p:blipFill>
        <p:spPr>
          <a:xfrm>
            <a:off x="0" y="-635"/>
            <a:ext cx="12228195" cy="6858635"/>
          </a:xfrm>
          <a:prstGeom prst="rect">
            <a:avLst/>
          </a:prstGeom>
        </p:spPr>
      </p:pic>
      <p:sp>
        <p:nvSpPr>
          <p:cNvPr id="163" name="矩形 162"/>
          <p:cNvSpPr/>
          <p:nvPr/>
        </p:nvSpPr>
        <p:spPr>
          <a:xfrm>
            <a:off x="7819281" y="4967166"/>
            <a:ext cx="3840480" cy="829945"/>
          </a:xfrm>
          <a:prstGeom prst="rect">
            <a:avLst/>
          </a:prstGeom>
        </p:spPr>
        <p:txBody>
          <a:bodyPr wrap="none">
            <a:spAutoFit/>
          </a:bodyPr>
          <a:lstStyle/>
          <a:p>
            <a:pPr algn="ctr"/>
            <a:r>
              <a:rPr lang="zh-CN" altLang="en-US" sz="4800" dirty="0">
                <a:solidFill>
                  <a:schemeClr val="bg1"/>
                </a:solidFill>
                <a:latin typeface="微软雅黑" panose="020B0503020204020204" pitchFamily="34" charset="-122"/>
                <a:ea typeface="微软雅黑" panose="020B0503020204020204" pitchFamily="34" charset="-122"/>
                <a:cs typeface="+mn-ea"/>
                <a:sym typeface="+mn-lt"/>
              </a:rPr>
              <a:t>毕业主题班会</a:t>
            </a:r>
            <a:endParaRPr lang="zh-CN" altLang="en-US" sz="4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4" name="矩形 163"/>
          <p:cNvSpPr/>
          <p:nvPr/>
        </p:nvSpPr>
        <p:spPr>
          <a:xfrm>
            <a:off x="5002430" y="5846434"/>
            <a:ext cx="6958221" cy="25273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7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Please add your title text here, and then fill in the text. Please add your title text here, and then fill in the text. Please. Please add your title text here.</a:t>
            </a:r>
            <a:endParaRPr kumimoji="0" lang="en-US" altLang="zh-CN" sz="70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7" name="矩形: 圆角 11"/>
          <p:cNvSpPr/>
          <p:nvPr/>
        </p:nvSpPr>
        <p:spPr>
          <a:xfrm>
            <a:off x="10027306" y="6200958"/>
            <a:ext cx="1518953" cy="396510"/>
          </a:xfrm>
          <a:prstGeom prst="roundRect">
            <a:avLst>
              <a:gd name="adj" fmla="val 50000"/>
            </a:avLst>
          </a:prstGeom>
          <a:solidFill>
            <a:srgbClr val="78B5A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white"/>
                </a:solidFill>
                <a:effectLst/>
                <a:uLnTx/>
                <a:uFillTx/>
                <a:cs typeface="+mn-ea"/>
                <a:sym typeface="+mn-lt"/>
              </a:rPr>
              <a:t>汇报人：</a:t>
            </a:r>
            <a:r>
              <a:rPr lang="en-US" altLang="zh-CN" sz="1400" kern="0" dirty="0">
                <a:solidFill>
                  <a:prstClr val="white"/>
                </a:solidFill>
                <a:cs typeface="+mn-ea"/>
                <a:sym typeface="+mn-lt"/>
              </a:rPr>
              <a:t>CN</a:t>
            </a:r>
            <a:endParaRPr kumimoji="0" lang="en-US" altLang="zh-CN" sz="1400" b="0" i="0" u="none" strike="noStrike" kern="0" cap="none" spc="0" normalizeH="0" baseline="0" noProof="0" dirty="0">
              <a:ln>
                <a:noFill/>
              </a:ln>
              <a:solidFill>
                <a:prstClr val="white"/>
              </a:solidFill>
              <a:effectLst/>
              <a:uLnTx/>
              <a:uFillTx/>
              <a:cs typeface="+mn-ea"/>
              <a:sym typeface="+mn-lt"/>
            </a:endParaRPr>
          </a:p>
        </p:txBody>
      </p:sp>
      <p:sp>
        <p:nvSpPr>
          <p:cNvPr id="7" name="矩形 6"/>
          <p:cNvSpPr/>
          <p:nvPr/>
        </p:nvSpPr>
        <p:spPr>
          <a:xfrm>
            <a:off x="1699895" y="798830"/>
            <a:ext cx="10710545" cy="3153410"/>
          </a:xfrm>
          <a:prstGeom prst="rect">
            <a:avLst/>
          </a:prstGeom>
        </p:spPr>
        <p:txBody>
          <a:bodyPr wrap="square">
            <a:spAutoFit/>
          </a:bodyPr>
          <a:lstStyle/>
          <a:p>
            <a:pPr algn="ctr"/>
            <a:r>
              <a:rPr lang="zh-CN" altLang="en-US" sz="19900" dirty="0">
                <a:solidFill>
                  <a:srgbClr val="167F83"/>
                </a:solidFill>
                <a:latin typeface="字魂凤鸣手书" panose="00000500000000000000" charset="-122"/>
                <a:ea typeface="字魂凤鸣手书" panose="00000500000000000000" charset="-122"/>
              </a:rPr>
              <a:t>感谢观赏</a:t>
            </a:r>
            <a:endParaRPr lang="zh-CN" altLang="en-US" sz="19900" dirty="0">
              <a:solidFill>
                <a:srgbClr val="167F83"/>
              </a:solidFill>
              <a:latin typeface="字魂凤鸣手书" panose="00000500000000000000" charset="-122"/>
              <a:ea typeface="字魂凤鸣手书" panose="000005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sld>
</file>

<file path=ppt/tags/tag1.xml><?xml version="1.0" encoding="utf-8"?>
<p:tagLst xmlns:p="http://schemas.openxmlformats.org/presentationml/2006/main">
  <p:tag name="MH" val="20170703163347"/>
  <p:tag name="MH_LIBRARY" val="GRAPHIC"/>
  <p:tag name="MH_TYPE" val="Other"/>
  <p:tag name="MH_ORDER" val="1"/>
</p:tagLst>
</file>

<file path=ppt/tags/tag2.xml><?xml version="1.0" encoding="utf-8"?>
<p:tagLst xmlns:p="http://schemas.openxmlformats.org/presentationml/2006/main">
  <p:tag name="MH" val="20170703163347"/>
  <p:tag name="MH_LIBRARY" val="GRAPHIC"/>
  <p:tag name="MH_TYPE" val="Other"/>
  <p:tag name="MH_ORDER" val="2"/>
</p:tagLst>
</file>

<file path=ppt/tags/tag3.xml><?xml version="1.0" encoding="utf-8"?>
<p:tagLst xmlns:p="http://schemas.openxmlformats.org/presentationml/2006/main">
  <p:tag name="MH" val="20170703163347"/>
  <p:tag name="MH_LIBRARY" val="GRAPHIC"/>
  <p:tag name="MH_TYPE" val="Other"/>
  <p:tag name="MH_ORDER" val="3"/>
</p:tagLst>
</file>

<file path=ppt/tags/tag4.xml><?xml version="1.0" encoding="utf-8"?>
<p:tagLst xmlns:p="http://schemas.openxmlformats.org/presentationml/2006/main">
  <p:tag name="MH" val="20170703163347"/>
  <p:tag name="MH_LIBRARY" val="GRAPHIC"/>
  <p:tag name="MH_TYPE" val="Other"/>
  <p:tag name="MH_ORDER" val="4"/>
</p:tagLst>
</file>

<file path=ppt/tags/tag5.xml><?xml version="1.0" encoding="utf-8"?>
<p:tagLst xmlns:p="http://schemas.openxmlformats.org/presentationml/2006/main">
  <p:tag name="MH" val="20170703163347"/>
  <p:tag name="MH_LIBRARY" val="GRAPHIC"/>
  <p:tag name="MH_TYPE" val="Other"/>
  <p:tag name="MH_ORDER" val="5"/>
</p:tagLst>
</file>

<file path=ppt/tags/tag6.xml><?xml version="1.0" encoding="utf-8"?>
<p:tagLst xmlns:p="http://schemas.openxmlformats.org/presentationml/2006/main">
  <p:tag name="MH" val="20170703163347"/>
  <p:tag name="MH_LIBRARY" val="GRAPHIC"/>
  <p:tag name="MH_TYPE" val="Other"/>
  <p:tag name="MH_ORDER" val="6"/>
</p:tagLst>
</file>

<file path=ppt/tags/tag7.xml><?xml version="1.0" encoding="utf-8"?>
<p:tagLst xmlns:p="http://schemas.openxmlformats.org/presentationml/2006/main">
  <p:tag name="MH" val="20170703163347"/>
  <p:tag name="MH_LIBRARY" val="GRAPHIC"/>
  <p:tag name="MH_TYPE" val="Other"/>
  <p:tag name="MH_ORDER" val="7"/>
</p:tagLst>
</file>

<file path=ppt/tags/tag8.xml><?xml version="1.0" encoding="utf-8"?>
<p:tagLst xmlns:p="http://schemas.openxmlformats.org/presentationml/2006/main">
  <p:tag name="MH" val="20170703163347"/>
  <p:tag name="MH_LIBRARY" val="GRAPHIC"/>
  <p:tag name="MH_TYPE" val="Other"/>
  <p:tag name="MH_ORDER" val="8"/>
</p:tagLst>
</file>

<file path=ppt/tags/tag9.xml><?xml version="1.0" encoding="utf-8"?>
<p:tagLst xmlns:p="http://schemas.openxmlformats.org/presentationml/2006/main">
  <p:tag name="MH" val="20170703163347"/>
  <p:tag name="MH_LIBRARY" val="GRAPHIC"/>
  <p:tag name="MH_TYPE" val="Other"/>
  <p:tag name="MH_ORDER" val="9"/>
</p:tagLst>
</file>

<file path=ppt/tags/tag10.xml><?xml version="1.0" encoding="utf-8"?>
<p:tagLst xmlns:p="http://schemas.openxmlformats.org/presentationml/2006/main">
  <p:tag name="MH" val="20170703163347"/>
  <p:tag name="MH_LIBRARY" val="GRAPHIC"/>
  <p:tag name="MH_TYPE" val="Other"/>
  <p:tag name="MH_ORDER" val="10"/>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5842</Words>
  <Application>WPS 演示</Application>
  <PresentationFormat>宽屏</PresentationFormat>
  <Paragraphs>325</Paragraphs>
  <Slides>20</Slides>
  <Notes>0</Notes>
  <HiddenSlides>0</HiddenSlides>
  <MMClips>0</MMClips>
  <ScaleCrop>false</ScaleCrop>
  <HeadingPairs>
    <vt:vector size="6" baseType="variant">
      <vt:variant>
        <vt:lpstr>已用的字体</vt:lpstr>
      </vt:variant>
      <vt:variant>
        <vt:i4>40</vt:i4>
      </vt:variant>
      <vt:variant>
        <vt:lpstr>主题</vt:lpstr>
      </vt:variant>
      <vt:variant>
        <vt:i4>3</vt:i4>
      </vt:variant>
      <vt:variant>
        <vt:lpstr>幻灯片标题</vt:lpstr>
      </vt:variant>
      <vt:variant>
        <vt:i4>20</vt:i4>
      </vt:variant>
    </vt:vector>
  </HeadingPairs>
  <TitlesOfParts>
    <vt:vector size="63" baseType="lpstr">
      <vt:lpstr>Arial</vt:lpstr>
      <vt:lpstr>宋体</vt:lpstr>
      <vt:lpstr>Wingdings</vt:lpstr>
      <vt:lpstr>汉仪意宋W</vt:lpstr>
      <vt:lpstr>微软雅黑</vt:lpstr>
      <vt:lpstr>Agency FB</vt:lpstr>
      <vt:lpstr>微软雅黑 Light</vt:lpstr>
      <vt:lpstr>黑体</vt:lpstr>
      <vt:lpstr>Calibri</vt:lpstr>
      <vt:lpstr>Gill Sans</vt:lpstr>
      <vt:lpstr>Microsoft Himalaya</vt:lpstr>
      <vt:lpstr>Arial</vt:lpstr>
      <vt:lpstr>BatangChe</vt:lpstr>
      <vt:lpstr>Calibri</vt:lpstr>
      <vt:lpstr>Trebuchet MS</vt:lpstr>
      <vt:lpstr>Arial Unicode MS</vt:lpstr>
      <vt:lpstr>等线 Light</vt:lpstr>
      <vt:lpstr>等线</vt:lpstr>
      <vt:lpstr>Segoe Print</vt:lpstr>
      <vt:lpstr>兰米蹦君体</vt:lpstr>
      <vt:lpstr>Lato Regular</vt:lpstr>
      <vt:lpstr>Lato</vt:lpstr>
      <vt:lpstr>思源黑体 CN Normal</vt:lpstr>
      <vt:lpstr>Source Han Sans CN</vt:lpstr>
      <vt:lpstr>FZHei-B01S</vt:lpstr>
      <vt:lpstr>MS UI Gothic</vt:lpstr>
      <vt:lpstr>Lato Light</vt:lpstr>
      <vt:lpstr>Lato Bold</vt:lpstr>
      <vt:lpstr>字心坊萌喵体</vt:lpstr>
      <vt:lpstr>Source Sans Pro</vt:lpstr>
      <vt:lpstr>Source Han Sans SC</vt:lpstr>
      <vt:lpstr>Neris Thin</vt:lpstr>
      <vt:lpstr>一世风华拼音体</vt:lpstr>
      <vt:lpstr>从未如此可爱</vt:lpstr>
      <vt:lpstr>华康皮皮鼠体 W5</vt:lpstr>
      <vt:lpstr>刘炳森隶书</vt:lpstr>
      <vt:lpstr>华康行楷体 W5</vt:lpstr>
      <vt:lpstr>字语坊岚烟行楷</vt:lpstr>
      <vt:lpstr>字语坊潇湘行书</vt:lpstr>
      <vt:lpstr>字魂凤鸣手书</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罗祉璇</cp:lastModifiedBy>
  <cp:revision>2</cp:revision>
  <dcterms:created xsi:type="dcterms:W3CDTF">2019-03-12T09:18:00Z</dcterms:created>
  <dcterms:modified xsi:type="dcterms:W3CDTF">2020-07-13T02:49:04Z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